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3"/>
  </p:sldMasterIdLst>
  <p:notesMasterIdLst>
    <p:notesMasterId r:id="rId11"/>
  </p:notesMasterIdLst>
  <p:sldIdLst>
    <p:sldId id="259" r:id="rId4"/>
    <p:sldId id="268" r:id="rId5"/>
    <p:sldId id="269" r:id="rId6"/>
    <p:sldId id="1809" r:id="rId7"/>
    <p:sldId id="1831" r:id="rId8"/>
    <p:sldId id="272" r:id="rId9"/>
    <p:sldId id="276" r:id="rId10"/>
    <p:sldId id="1749" r:id="rId12"/>
    <p:sldId id="273" r:id="rId13"/>
    <p:sldId id="285" r:id="rId14"/>
    <p:sldId id="1805" r:id="rId15"/>
    <p:sldId id="1768" r:id="rId16"/>
    <p:sldId id="1833" r:id="rId17"/>
    <p:sldId id="1834" r:id="rId18"/>
    <p:sldId id="258" r:id="rId19"/>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B8403D4D-1AEC-442B-B9A5-C1E1A4FA35CA}">
          <p14:sldIdLst>
            <p14:sldId id="259"/>
          </p14:sldIdLst>
        </p14:section>
        <p14:section name="目录（4/6版）" id="{F03EF312-A695-4AE3-8192-C7CF673E0FF1}">
          <p14:sldIdLst>
            <p14:sldId id="268"/>
          </p14:sldIdLst>
        </p14:section>
        <p14:section name="转场+内容版式" id="{37C94BC0-F1D5-454D-A2AB-ACF2F0DB39E5}">
          <p14:sldIdLst>
            <p14:sldId id="269"/>
            <p14:sldId id="1809"/>
            <p14:sldId id="1831"/>
            <p14:sldId id="272"/>
            <p14:sldId id="276"/>
            <p14:sldId id="1749"/>
            <p14:sldId id="273"/>
            <p14:sldId id="285"/>
            <p14:sldId id="1805"/>
            <p14:sldId id="1768"/>
            <p14:sldId id="1833"/>
            <p14:sldId id="1834"/>
          </p14:sldIdLst>
        </p14:section>
        <p14:section name="封底" id="{D729B22A-2D45-4CAB-9507-2AC4D26B9570}">
          <p14:sldIdLst>
            <p14:sldId id="258"/>
          </p14:sldIdLst>
        </p14:section>
        <p14:section name="使用指南" id="{A908A206-A37C-4634-BD05-AEEAE4A718F0}">
          <p14:sldIdLst/>
        </p14:section>
      </p14:sectionLst>
    </p:ext>
    <p:ext uri="{EFAFB233-063F-42B5-8137-9DF3F51BA10A}">
      <p15:sldGuideLst xmlns:p15="http://schemas.microsoft.com/office/powerpoint/2012/main">
        <p15:guide id="1" pos="6924" userDrawn="1">
          <p15:clr>
            <a:srgbClr val="A4A3A4"/>
          </p15:clr>
        </p15:guide>
        <p15:guide id="2" pos="5972" userDrawn="1">
          <p15:clr>
            <a:srgbClr val="A4A3A4"/>
          </p15:clr>
        </p15:guide>
        <p15:guide id="3" pos="6997" userDrawn="1">
          <p15:clr>
            <a:srgbClr val="A4A3A4"/>
          </p15:clr>
        </p15:guide>
        <p15:guide id="4" pos="3788" userDrawn="1">
          <p15:clr>
            <a:srgbClr val="A4A3A4"/>
          </p15:clr>
        </p15:guide>
        <p15:guide id="5" orient="horz" pos="2172" userDrawn="1">
          <p15:clr>
            <a:srgbClr val="A4A3A4"/>
          </p15:clr>
        </p15:guide>
        <p15:guide id="6" orient="horz" pos="3860" userDrawn="1">
          <p15:clr>
            <a:srgbClr val="A4A3A4"/>
          </p15:clr>
        </p15:guide>
        <p15:guide id="7" orient="horz" pos="348" userDrawn="1">
          <p15:clr>
            <a:srgbClr val="A4A3A4"/>
          </p15:clr>
        </p15:guide>
        <p15:guide id="8" pos="4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2677"/>
    <a:srgbClr val="C27DAD"/>
    <a:srgbClr val="EBD4E4"/>
    <a:srgbClr val="AD5192"/>
    <a:srgbClr val="D6A8C9"/>
    <a:srgbClr val="972676"/>
    <a:srgbClr val="B96AA2"/>
    <a:srgbClr val="982676"/>
    <a:srgbClr val="E1C4F2"/>
    <a:srgbClr val="EEBC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39" autoAdjust="0"/>
    <p:restoredTop sz="84244" autoAdjust="0"/>
  </p:normalViewPr>
  <p:slideViewPr>
    <p:cSldViewPr snapToGrid="0" showGuides="1">
      <p:cViewPr varScale="1">
        <p:scale>
          <a:sx n="93" d="100"/>
          <a:sy n="93" d="100"/>
        </p:scale>
        <p:origin x="924" y="-60"/>
      </p:cViewPr>
      <p:guideLst>
        <p:guide pos="6924"/>
        <p:guide pos="5972"/>
        <p:guide pos="6997"/>
        <p:guide pos="3788"/>
        <p:guide orient="horz" pos="2172"/>
        <p:guide orient="horz" pos="3860"/>
        <p:guide orient="horz" pos="348"/>
        <p:guide pos="49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3" Type="http://schemas.openxmlformats.org/officeDocument/2006/relationships/tags" Target="tags/tag29.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notesMaster" Target="notesMasters/notesMaster1.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17DDA3-B2C9-493B-9F6A-7831E12EA2D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B22393-7838-492E-B93E-64907A54E78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系统采用ORB-SLAM2作为基本视觉SLAM框架，由跟踪、局部建图和闭环检测三个并行线程组成，实现图像特征点跟踪可视化、地图构建可视化，以及相机的定位和位姿保存。</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下面是ORB-SLAM2在TUM数据集序列的运行界面。左边是图像特征点跟踪的可视化窗口，图中用绿色的点表示成功追踪的特征点，蓝色的点表示仅被当前帧观测到的特征点。右边是稀疏地图构建的可视化窗口，可以通过左侧的按钮对显示的地图元素进行控制，地图包含当前相机、地图点、关键帧和共视图四种元素：地图点用两种颜色表示，红色表示局部地图点，黑色表示全局地图点；关键帧用蓝色方框表示，其中当前关键帧用绿色方框表示；图中关键帧中的共视关系通过绿色线段表示。</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最后是系统实现部分。系统在TUM数据集的两个序列上进行测试，包含三个可视化窗口。采用绝对位姿误差和相对位姿误差作为相机运动轨迹精度的评价标准，通过EVO工具测试SLAM真实轨迹和估计轨迹的误差。</a:t>
            </a:r>
            <a:endParaRPr lang="zh-CN" altLang="en-US" dirty="0"/>
          </a:p>
        </p:txBody>
      </p:sp>
      <p:sp>
        <p:nvSpPr>
          <p:cNvPr id="4" name="灯片编号占位符 3"/>
          <p:cNvSpPr>
            <a:spLocks noGrp="1"/>
          </p:cNvSpPr>
          <p:nvPr>
            <p:ph type="sldNum" sz="quarter" idx="5"/>
          </p:nvPr>
        </p:nvSpPr>
        <p:spPr/>
        <p:txBody>
          <a:bodyPr/>
          <a:lstStyle/>
          <a:p>
            <a:fld id="{88B22393-7838-492E-B93E-64907A54E78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B22393-7838-492E-B93E-64907A54E78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B22393-7838-492E-B93E-64907A54E78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B22393-7838-492E-B93E-64907A54E78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B22393-7838-492E-B93E-64907A54E78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8BE3411-E0AE-4FCC-8C86-9EE6B416C77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4E7C40-A64D-41A3-9025-CF415EBFF88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章节一">
    <p:spTree>
      <p:nvGrpSpPr>
        <p:cNvPr id="1" name=""/>
        <p:cNvGrpSpPr/>
        <p:nvPr/>
      </p:nvGrpSpPr>
      <p:grpSpPr>
        <a:xfrm>
          <a:off x="0" y="0"/>
          <a:ext cx="0" cy="0"/>
          <a:chOff x="0" y="0"/>
          <a:chExt cx="0" cy="0"/>
        </a:xfrm>
      </p:grpSpPr>
      <p:sp>
        <p:nvSpPr>
          <p:cNvPr id="7" name="矩形: 圆角 6"/>
          <p:cNvSpPr/>
          <p:nvPr userDrawn="1"/>
        </p:nvSpPr>
        <p:spPr>
          <a:xfrm>
            <a:off x="2041931" y="505917"/>
            <a:ext cx="1295062" cy="384050"/>
          </a:xfrm>
          <a:prstGeom prst="roundRect">
            <a:avLst>
              <a:gd name="adj" fmla="val 50000"/>
            </a:avLst>
          </a:prstGeom>
          <a:solidFill>
            <a:srgbClr val="992677"/>
          </a:solidFill>
          <a:ln>
            <a:noFill/>
          </a:ln>
          <a:effectLst>
            <a:outerShdw blurRad="63500" sx="102000" sy="102000" algn="ctr" rotWithShape="0">
              <a:srgbClr val="99267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ea typeface="冬青黑体简体中文 W3"/>
              <a:cs typeface="+mn-cs"/>
            </a:endParaRPr>
          </a:p>
        </p:txBody>
      </p:sp>
      <p:sp>
        <p:nvSpPr>
          <p:cNvPr id="8" name="文本框 7"/>
          <p:cNvSpPr txBox="1"/>
          <p:nvPr userDrawn="1"/>
        </p:nvSpPr>
        <p:spPr>
          <a:xfrm>
            <a:off x="2215814" y="498189"/>
            <a:ext cx="1083977"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130" normalizeH="0" noProof="0" dirty="0">
                <a:ln>
                  <a:noFill/>
                </a:ln>
                <a:solidFill>
                  <a:schemeClr val="bg1"/>
                </a:solidFill>
                <a:effectLst/>
                <a:uLnTx/>
                <a:uFillTx/>
                <a:latin typeface="微软雅黑" panose="020B0503020204020204" pitchFamily="34" charset="-122"/>
                <a:ea typeface="微软雅黑" panose="020B0503020204020204" pitchFamily="34" charset="-122"/>
              </a:rPr>
              <a:t>章节一</a:t>
            </a:r>
            <a:endParaRPr kumimoji="0" lang="zh-CN" altLang="en-US" sz="2000" b="1" i="0" u="none" strike="noStrike" kern="1200" cap="none" spc="130" normalizeH="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9" name="文本框 8"/>
          <p:cNvSpPr txBox="1"/>
          <p:nvPr userDrawn="1"/>
        </p:nvSpPr>
        <p:spPr>
          <a:xfrm>
            <a:off x="3490099" y="498189"/>
            <a:ext cx="1083977"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130" normalizeH="0" noProof="0" dirty="0">
                <a:ln>
                  <a:noFill/>
                </a:ln>
                <a:solidFill>
                  <a:srgbClr val="992677"/>
                </a:solidFill>
                <a:effectLst/>
                <a:uLnTx/>
                <a:uFillTx/>
                <a:latin typeface="微软雅黑" panose="020B0503020204020204" pitchFamily="34" charset="-122"/>
                <a:ea typeface="微软雅黑" panose="020B0503020204020204" pitchFamily="34" charset="-122"/>
              </a:rPr>
              <a:t>章节二</a:t>
            </a:r>
            <a:endParaRPr kumimoji="0" lang="zh-CN" altLang="en-US" sz="2000" b="1" i="0" u="none" strike="noStrike" kern="1200" cap="none" spc="130" normalizeH="0" noProof="0" dirty="0">
              <a:ln>
                <a:noFill/>
              </a:ln>
              <a:solidFill>
                <a:srgbClr val="992677"/>
              </a:solidFill>
              <a:effectLst/>
              <a:uLnTx/>
              <a:uFillTx/>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4764384" y="498189"/>
            <a:ext cx="1083977"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130" normalizeH="0" noProof="0" dirty="0">
                <a:ln>
                  <a:noFill/>
                </a:ln>
                <a:solidFill>
                  <a:srgbClr val="992677"/>
                </a:solidFill>
                <a:effectLst/>
                <a:uLnTx/>
                <a:uFillTx/>
                <a:latin typeface="微软雅黑" panose="020B0503020204020204" pitchFamily="34" charset="-122"/>
                <a:ea typeface="微软雅黑" panose="020B0503020204020204" pitchFamily="34" charset="-122"/>
              </a:rPr>
              <a:t>章节三</a:t>
            </a:r>
            <a:endParaRPr kumimoji="0" lang="zh-CN" altLang="en-US" sz="2000" b="1" i="0" u="none" strike="noStrike" kern="1200" cap="none" spc="130" normalizeH="0" noProof="0" dirty="0">
              <a:ln>
                <a:noFill/>
              </a:ln>
              <a:solidFill>
                <a:srgbClr val="992677"/>
              </a:solidFill>
              <a:effectLst/>
              <a:uLnTx/>
              <a:uFillTx/>
              <a:latin typeface="微软雅黑" panose="020B0503020204020204" pitchFamily="34" charset="-122"/>
              <a:ea typeface="微软雅黑" panose="020B0503020204020204" pitchFamily="34" charset="-122"/>
            </a:endParaRPr>
          </a:p>
        </p:txBody>
      </p:sp>
      <p:grpSp>
        <p:nvGrpSpPr>
          <p:cNvPr id="14" name="ab742894-b611-4118-8065-b69e992411d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9870454" y="552258"/>
            <a:ext cx="1265859" cy="291971"/>
            <a:chOff x="2035175" y="2493963"/>
            <a:chExt cx="8121650" cy="1873250"/>
          </a:xfrm>
        </p:grpSpPr>
        <p:sp>
          <p:nvSpPr>
            <p:cNvPr id="15" name="iṡľïḑê"/>
            <p:cNvSpPr/>
            <p:nvPr/>
          </p:nvSpPr>
          <p:spPr bwMode="auto">
            <a:xfrm>
              <a:off x="8410575" y="2736851"/>
              <a:ext cx="785813" cy="931863"/>
            </a:xfrm>
            <a:custGeom>
              <a:avLst/>
              <a:gdLst>
                <a:gd name="T0" fmla="*/ 200 w 218"/>
                <a:gd name="T1" fmla="*/ 226 h 257"/>
                <a:gd name="T2" fmla="*/ 182 w 218"/>
                <a:gd name="T3" fmla="*/ 214 h 257"/>
                <a:gd name="T4" fmla="*/ 161 w 218"/>
                <a:gd name="T5" fmla="*/ 195 h 257"/>
                <a:gd name="T6" fmla="*/ 143 w 218"/>
                <a:gd name="T7" fmla="*/ 176 h 257"/>
                <a:gd name="T8" fmla="*/ 122 w 218"/>
                <a:gd name="T9" fmla="*/ 150 h 257"/>
                <a:gd name="T10" fmla="*/ 121 w 218"/>
                <a:gd name="T11" fmla="*/ 138 h 257"/>
                <a:gd name="T12" fmla="*/ 125 w 218"/>
                <a:gd name="T13" fmla="*/ 129 h 257"/>
                <a:gd name="T14" fmla="*/ 133 w 218"/>
                <a:gd name="T15" fmla="*/ 117 h 257"/>
                <a:gd name="T16" fmla="*/ 154 w 218"/>
                <a:gd name="T17" fmla="*/ 111 h 257"/>
                <a:gd name="T18" fmla="*/ 167 w 218"/>
                <a:gd name="T19" fmla="*/ 100 h 257"/>
                <a:gd name="T20" fmla="*/ 171 w 218"/>
                <a:gd name="T21" fmla="*/ 90 h 257"/>
                <a:gd name="T22" fmla="*/ 173 w 218"/>
                <a:gd name="T23" fmla="*/ 85 h 257"/>
                <a:gd name="T24" fmla="*/ 174 w 218"/>
                <a:gd name="T25" fmla="*/ 79 h 257"/>
                <a:gd name="T26" fmla="*/ 172 w 218"/>
                <a:gd name="T27" fmla="*/ 72 h 257"/>
                <a:gd name="T28" fmla="*/ 154 w 218"/>
                <a:gd name="T29" fmla="*/ 67 h 257"/>
                <a:gd name="T30" fmla="*/ 142 w 218"/>
                <a:gd name="T31" fmla="*/ 71 h 257"/>
                <a:gd name="T32" fmla="*/ 139 w 218"/>
                <a:gd name="T33" fmla="*/ 73 h 257"/>
                <a:gd name="T34" fmla="*/ 138 w 218"/>
                <a:gd name="T35" fmla="*/ 69 h 257"/>
                <a:gd name="T36" fmla="*/ 141 w 218"/>
                <a:gd name="T37" fmla="*/ 47 h 257"/>
                <a:gd name="T38" fmla="*/ 142 w 218"/>
                <a:gd name="T39" fmla="*/ 22 h 257"/>
                <a:gd name="T40" fmla="*/ 140 w 218"/>
                <a:gd name="T41" fmla="*/ 15 h 257"/>
                <a:gd name="T42" fmla="*/ 124 w 218"/>
                <a:gd name="T43" fmla="*/ 2 h 257"/>
                <a:gd name="T44" fmla="*/ 113 w 218"/>
                <a:gd name="T45" fmla="*/ 3 h 257"/>
                <a:gd name="T46" fmla="*/ 104 w 218"/>
                <a:gd name="T47" fmla="*/ 22 h 257"/>
                <a:gd name="T48" fmla="*/ 106 w 218"/>
                <a:gd name="T49" fmla="*/ 41 h 257"/>
                <a:gd name="T50" fmla="*/ 103 w 218"/>
                <a:gd name="T51" fmla="*/ 81 h 257"/>
                <a:gd name="T52" fmla="*/ 95 w 218"/>
                <a:gd name="T53" fmla="*/ 90 h 257"/>
                <a:gd name="T54" fmla="*/ 82 w 218"/>
                <a:gd name="T55" fmla="*/ 95 h 257"/>
                <a:gd name="T56" fmla="*/ 54 w 218"/>
                <a:gd name="T57" fmla="*/ 102 h 257"/>
                <a:gd name="T58" fmla="*/ 38 w 218"/>
                <a:gd name="T59" fmla="*/ 114 h 257"/>
                <a:gd name="T60" fmla="*/ 38 w 218"/>
                <a:gd name="T61" fmla="*/ 120 h 257"/>
                <a:gd name="T62" fmla="*/ 43 w 218"/>
                <a:gd name="T63" fmla="*/ 134 h 257"/>
                <a:gd name="T64" fmla="*/ 46 w 218"/>
                <a:gd name="T65" fmla="*/ 136 h 257"/>
                <a:gd name="T66" fmla="*/ 61 w 218"/>
                <a:gd name="T67" fmla="*/ 139 h 257"/>
                <a:gd name="T68" fmla="*/ 78 w 218"/>
                <a:gd name="T69" fmla="*/ 136 h 257"/>
                <a:gd name="T70" fmla="*/ 90 w 218"/>
                <a:gd name="T71" fmla="*/ 133 h 257"/>
                <a:gd name="T72" fmla="*/ 79 w 218"/>
                <a:gd name="T73" fmla="*/ 159 h 257"/>
                <a:gd name="T74" fmla="*/ 44 w 218"/>
                <a:gd name="T75" fmla="*/ 210 h 257"/>
                <a:gd name="T76" fmla="*/ 1 w 218"/>
                <a:gd name="T77" fmla="*/ 242 h 257"/>
                <a:gd name="T78" fmla="*/ 3 w 218"/>
                <a:gd name="T79" fmla="*/ 243 h 257"/>
                <a:gd name="T80" fmla="*/ 17 w 218"/>
                <a:gd name="T81" fmla="*/ 244 h 257"/>
                <a:gd name="T82" fmla="*/ 32 w 218"/>
                <a:gd name="T83" fmla="*/ 244 h 257"/>
                <a:gd name="T84" fmla="*/ 70 w 218"/>
                <a:gd name="T85" fmla="*/ 220 h 257"/>
                <a:gd name="T86" fmla="*/ 87 w 218"/>
                <a:gd name="T87" fmla="*/ 201 h 257"/>
                <a:gd name="T88" fmla="*/ 104 w 218"/>
                <a:gd name="T89" fmla="*/ 175 h 257"/>
                <a:gd name="T90" fmla="*/ 108 w 218"/>
                <a:gd name="T91" fmla="*/ 175 h 257"/>
                <a:gd name="T92" fmla="*/ 120 w 218"/>
                <a:gd name="T93" fmla="*/ 200 h 257"/>
                <a:gd name="T94" fmla="*/ 130 w 218"/>
                <a:gd name="T95" fmla="*/ 219 h 257"/>
                <a:gd name="T96" fmla="*/ 138 w 218"/>
                <a:gd name="T97" fmla="*/ 233 h 257"/>
                <a:gd name="T98" fmla="*/ 152 w 218"/>
                <a:gd name="T99" fmla="*/ 247 h 257"/>
                <a:gd name="T100" fmla="*/ 166 w 218"/>
                <a:gd name="T101" fmla="*/ 253 h 257"/>
                <a:gd name="T102" fmla="*/ 179 w 218"/>
                <a:gd name="T103" fmla="*/ 256 h 257"/>
                <a:gd name="T104" fmla="*/ 188 w 218"/>
                <a:gd name="T105" fmla="*/ 257 h 257"/>
                <a:gd name="T106" fmla="*/ 203 w 218"/>
                <a:gd name="T107" fmla="*/ 255 h 257"/>
                <a:gd name="T108" fmla="*/ 206 w 218"/>
                <a:gd name="T109" fmla="*/ 251 h 257"/>
                <a:gd name="T110" fmla="*/ 211 w 218"/>
                <a:gd name="T111" fmla="*/ 246 h 257"/>
                <a:gd name="T112" fmla="*/ 214 w 218"/>
                <a:gd name="T113" fmla="*/ 241 h 257"/>
                <a:gd name="T114" fmla="*/ 217 w 218"/>
                <a:gd name="T115" fmla="*/ 234 h 257"/>
                <a:gd name="T116" fmla="*/ 200 w 218"/>
                <a:gd name="T117" fmla="*/ 22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257">
                  <a:moveTo>
                    <a:pt x="200" y="226"/>
                  </a:moveTo>
                  <a:cubicBezTo>
                    <a:pt x="192" y="221"/>
                    <a:pt x="189" y="219"/>
                    <a:pt x="182" y="214"/>
                  </a:cubicBezTo>
                  <a:cubicBezTo>
                    <a:pt x="174" y="208"/>
                    <a:pt x="167" y="203"/>
                    <a:pt x="161" y="195"/>
                  </a:cubicBezTo>
                  <a:cubicBezTo>
                    <a:pt x="155" y="189"/>
                    <a:pt x="148" y="182"/>
                    <a:pt x="143" y="176"/>
                  </a:cubicBezTo>
                  <a:cubicBezTo>
                    <a:pt x="136" y="168"/>
                    <a:pt x="127" y="156"/>
                    <a:pt x="122" y="150"/>
                  </a:cubicBezTo>
                  <a:cubicBezTo>
                    <a:pt x="119" y="145"/>
                    <a:pt x="120" y="142"/>
                    <a:pt x="121" y="138"/>
                  </a:cubicBezTo>
                  <a:cubicBezTo>
                    <a:pt x="123" y="135"/>
                    <a:pt x="124" y="133"/>
                    <a:pt x="125" y="129"/>
                  </a:cubicBezTo>
                  <a:cubicBezTo>
                    <a:pt x="127" y="125"/>
                    <a:pt x="128" y="119"/>
                    <a:pt x="133" y="117"/>
                  </a:cubicBezTo>
                  <a:cubicBezTo>
                    <a:pt x="140" y="114"/>
                    <a:pt x="146" y="110"/>
                    <a:pt x="154" y="111"/>
                  </a:cubicBezTo>
                  <a:cubicBezTo>
                    <a:pt x="159" y="111"/>
                    <a:pt x="165" y="105"/>
                    <a:pt x="167" y="100"/>
                  </a:cubicBezTo>
                  <a:cubicBezTo>
                    <a:pt x="168" y="97"/>
                    <a:pt x="170" y="94"/>
                    <a:pt x="171" y="90"/>
                  </a:cubicBezTo>
                  <a:cubicBezTo>
                    <a:pt x="172" y="89"/>
                    <a:pt x="173" y="87"/>
                    <a:pt x="173" y="85"/>
                  </a:cubicBezTo>
                  <a:cubicBezTo>
                    <a:pt x="174" y="83"/>
                    <a:pt x="174" y="81"/>
                    <a:pt x="174" y="79"/>
                  </a:cubicBezTo>
                  <a:cubicBezTo>
                    <a:pt x="176" y="75"/>
                    <a:pt x="176" y="74"/>
                    <a:pt x="172" y="72"/>
                  </a:cubicBezTo>
                  <a:cubicBezTo>
                    <a:pt x="167" y="69"/>
                    <a:pt x="161" y="67"/>
                    <a:pt x="154" y="67"/>
                  </a:cubicBezTo>
                  <a:cubicBezTo>
                    <a:pt x="149" y="67"/>
                    <a:pt x="145" y="67"/>
                    <a:pt x="142" y="71"/>
                  </a:cubicBezTo>
                  <a:cubicBezTo>
                    <a:pt x="142" y="72"/>
                    <a:pt x="140" y="73"/>
                    <a:pt x="139" y="73"/>
                  </a:cubicBezTo>
                  <a:cubicBezTo>
                    <a:pt x="138" y="72"/>
                    <a:pt x="138" y="70"/>
                    <a:pt x="138" y="69"/>
                  </a:cubicBezTo>
                  <a:cubicBezTo>
                    <a:pt x="139" y="62"/>
                    <a:pt x="140" y="54"/>
                    <a:pt x="141" y="47"/>
                  </a:cubicBezTo>
                  <a:cubicBezTo>
                    <a:pt x="142" y="39"/>
                    <a:pt x="142" y="30"/>
                    <a:pt x="142" y="22"/>
                  </a:cubicBezTo>
                  <a:cubicBezTo>
                    <a:pt x="142" y="20"/>
                    <a:pt x="141" y="17"/>
                    <a:pt x="140" y="15"/>
                  </a:cubicBezTo>
                  <a:cubicBezTo>
                    <a:pt x="136" y="9"/>
                    <a:pt x="131" y="5"/>
                    <a:pt x="124" y="2"/>
                  </a:cubicBezTo>
                  <a:cubicBezTo>
                    <a:pt x="120" y="0"/>
                    <a:pt x="116" y="0"/>
                    <a:pt x="113" y="3"/>
                  </a:cubicBezTo>
                  <a:cubicBezTo>
                    <a:pt x="108" y="9"/>
                    <a:pt x="103" y="14"/>
                    <a:pt x="104" y="22"/>
                  </a:cubicBezTo>
                  <a:cubicBezTo>
                    <a:pt x="105" y="28"/>
                    <a:pt x="105" y="35"/>
                    <a:pt x="106" y="41"/>
                  </a:cubicBezTo>
                  <a:cubicBezTo>
                    <a:pt x="106" y="55"/>
                    <a:pt x="105" y="68"/>
                    <a:pt x="103" y="81"/>
                  </a:cubicBezTo>
                  <a:cubicBezTo>
                    <a:pt x="102" y="86"/>
                    <a:pt x="100" y="89"/>
                    <a:pt x="95" y="90"/>
                  </a:cubicBezTo>
                  <a:cubicBezTo>
                    <a:pt x="91" y="92"/>
                    <a:pt x="86" y="93"/>
                    <a:pt x="82" y="95"/>
                  </a:cubicBezTo>
                  <a:cubicBezTo>
                    <a:pt x="73" y="98"/>
                    <a:pt x="63" y="101"/>
                    <a:pt x="54" y="102"/>
                  </a:cubicBezTo>
                  <a:cubicBezTo>
                    <a:pt x="46" y="102"/>
                    <a:pt x="40" y="107"/>
                    <a:pt x="38" y="114"/>
                  </a:cubicBezTo>
                  <a:cubicBezTo>
                    <a:pt x="37" y="116"/>
                    <a:pt x="37" y="118"/>
                    <a:pt x="38" y="120"/>
                  </a:cubicBezTo>
                  <a:cubicBezTo>
                    <a:pt x="39" y="125"/>
                    <a:pt x="41" y="130"/>
                    <a:pt x="43" y="134"/>
                  </a:cubicBezTo>
                  <a:cubicBezTo>
                    <a:pt x="44" y="135"/>
                    <a:pt x="45" y="136"/>
                    <a:pt x="46" y="136"/>
                  </a:cubicBezTo>
                  <a:cubicBezTo>
                    <a:pt x="50" y="139"/>
                    <a:pt x="55" y="140"/>
                    <a:pt x="61" y="139"/>
                  </a:cubicBezTo>
                  <a:cubicBezTo>
                    <a:pt x="67" y="138"/>
                    <a:pt x="72" y="137"/>
                    <a:pt x="78" y="136"/>
                  </a:cubicBezTo>
                  <a:cubicBezTo>
                    <a:pt x="81" y="136"/>
                    <a:pt x="86" y="134"/>
                    <a:pt x="90" y="133"/>
                  </a:cubicBezTo>
                  <a:cubicBezTo>
                    <a:pt x="89" y="135"/>
                    <a:pt x="84" y="149"/>
                    <a:pt x="79" y="159"/>
                  </a:cubicBezTo>
                  <a:cubicBezTo>
                    <a:pt x="72" y="174"/>
                    <a:pt x="63" y="188"/>
                    <a:pt x="44" y="210"/>
                  </a:cubicBezTo>
                  <a:cubicBezTo>
                    <a:pt x="22" y="234"/>
                    <a:pt x="4" y="240"/>
                    <a:pt x="1" y="242"/>
                  </a:cubicBezTo>
                  <a:cubicBezTo>
                    <a:pt x="0" y="243"/>
                    <a:pt x="1" y="243"/>
                    <a:pt x="3" y="243"/>
                  </a:cubicBezTo>
                  <a:cubicBezTo>
                    <a:pt x="6" y="244"/>
                    <a:pt x="16" y="244"/>
                    <a:pt x="17" y="244"/>
                  </a:cubicBezTo>
                  <a:cubicBezTo>
                    <a:pt x="22" y="244"/>
                    <a:pt x="27" y="245"/>
                    <a:pt x="32" y="244"/>
                  </a:cubicBezTo>
                  <a:cubicBezTo>
                    <a:pt x="38" y="242"/>
                    <a:pt x="59" y="229"/>
                    <a:pt x="70" y="220"/>
                  </a:cubicBezTo>
                  <a:cubicBezTo>
                    <a:pt x="77" y="213"/>
                    <a:pt x="86" y="203"/>
                    <a:pt x="87" y="201"/>
                  </a:cubicBezTo>
                  <a:cubicBezTo>
                    <a:pt x="93" y="192"/>
                    <a:pt x="98" y="184"/>
                    <a:pt x="104" y="175"/>
                  </a:cubicBezTo>
                  <a:cubicBezTo>
                    <a:pt x="106" y="173"/>
                    <a:pt x="106" y="173"/>
                    <a:pt x="108" y="175"/>
                  </a:cubicBezTo>
                  <a:cubicBezTo>
                    <a:pt x="112" y="183"/>
                    <a:pt x="116" y="192"/>
                    <a:pt x="120" y="200"/>
                  </a:cubicBezTo>
                  <a:cubicBezTo>
                    <a:pt x="124" y="206"/>
                    <a:pt x="127" y="213"/>
                    <a:pt x="130" y="219"/>
                  </a:cubicBezTo>
                  <a:cubicBezTo>
                    <a:pt x="133" y="224"/>
                    <a:pt x="136" y="228"/>
                    <a:pt x="138" y="233"/>
                  </a:cubicBezTo>
                  <a:cubicBezTo>
                    <a:pt x="141" y="240"/>
                    <a:pt x="146" y="244"/>
                    <a:pt x="152" y="247"/>
                  </a:cubicBezTo>
                  <a:cubicBezTo>
                    <a:pt x="156" y="250"/>
                    <a:pt x="161" y="251"/>
                    <a:pt x="166" y="253"/>
                  </a:cubicBezTo>
                  <a:cubicBezTo>
                    <a:pt x="170" y="254"/>
                    <a:pt x="175" y="255"/>
                    <a:pt x="179" y="256"/>
                  </a:cubicBezTo>
                  <a:cubicBezTo>
                    <a:pt x="183" y="257"/>
                    <a:pt x="185" y="257"/>
                    <a:pt x="188" y="257"/>
                  </a:cubicBezTo>
                  <a:cubicBezTo>
                    <a:pt x="192" y="257"/>
                    <a:pt x="201" y="257"/>
                    <a:pt x="203" y="255"/>
                  </a:cubicBezTo>
                  <a:cubicBezTo>
                    <a:pt x="205" y="253"/>
                    <a:pt x="205" y="252"/>
                    <a:pt x="206" y="251"/>
                  </a:cubicBezTo>
                  <a:cubicBezTo>
                    <a:pt x="207" y="250"/>
                    <a:pt x="209" y="248"/>
                    <a:pt x="211" y="246"/>
                  </a:cubicBezTo>
                  <a:cubicBezTo>
                    <a:pt x="212" y="245"/>
                    <a:pt x="213" y="243"/>
                    <a:pt x="214" y="241"/>
                  </a:cubicBezTo>
                  <a:cubicBezTo>
                    <a:pt x="217" y="237"/>
                    <a:pt x="218" y="234"/>
                    <a:pt x="217" y="234"/>
                  </a:cubicBezTo>
                  <a:cubicBezTo>
                    <a:pt x="217" y="233"/>
                    <a:pt x="212" y="232"/>
                    <a:pt x="200" y="22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íṩ1iḓê"/>
            <p:cNvSpPr/>
            <p:nvPr/>
          </p:nvSpPr>
          <p:spPr bwMode="auto">
            <a:xfrm>
              <a:off x="4445000" y="2649538"/>
              <a:ext cx="790575" cy="1206500"/>
            </a:xfrm>
            <a:custGeom>
              <a:avLst/>
              <a:gdLst>
                <a:gd name="T0" fmla="*/ 121 w 219"/>
                <a:gd name="T1" fmla="*/ 112 h 333"/>
                <a:gd name="T2" fmla="*/ 98 w 219"/>
                <a:gd name="T3" fmla="*/ 116 h 333"/>
                <a:gd name="T4" fmla="*/ 117 w 219"/>
                <a:gd name="T5" fmla="*/ 83 h 333"/>
                <a:gd name="T6" fmla="*/ 141 w 219"/>
                <a:gd name="T7" fmla="*/ 76 h 333"/>
                <a:gd name="T8" fmla="*/ 158 w 219"/>
                <a:gd name="T9" fmla="*/ 57 h 333"/>
                <a:gd name="T10" fmla="*/ 149 w 219"/>
                <a:gd name="T11" fmla="*/ 43 h 333"/>
                <a:gd name="T12" fmla="*/ 134 w 219"/>
                <a:gd name="T13" fmla="*/ 44 h 333"/>
                <a:gd name="T14" fmla="*/ 132 w 219"/>
                <a:gd name="T15" fmla="*/ 20 h 333"/>
                <a:gd name="T16" fmla="*/ 91 w 219"/>
                <a:gd name="T17" fmla="*/ 16 h 333"/>
                <a:gd name="T18" fmla="*/ 86 w 219"/>
                <a:gd name="T19" fmla="*/ 54 h 333"/>
                <a:gd name="T20" fmla="*/ 77 w 219"/>
                <a:gd name="T21" fmla="*/ 66 h 333"/>
                <a:gd name="T22" fmla="*/ 51 w 219"/>
                <a:gd name="T23" fmla="*/ 82 h 333"/>
                <a:gd name="T24" fmla="*/ 65 w 219"/>
                <a:gd name="T25" fmla="*/ 110 h 333"/>
                <a:gd name="T26" fmla="*/ 34 w 219"/>
                <a:gd name="T27" fmla="*/ 154 h 333"/>
                <a:gd name="T28" fmla="*/ 24 w 219"/>
                <a:gd name="T29" fmla="*/ 157 h 333"/>
                <a:gd name="T30" fmla="*/ 0 w 219"/>
                <a:gd name="T31" fmla="*/ 201 h 333"/>
                <a:gd name="T32" fmla="*/ 3 w 219"/>
                <a:gd name="T33" fmla="*/ 276 h 333"/>
                <a:gd name="T34" fmla="*/ 16 w 219"/>
                <a:gd name="T35" fmla="*/ 293 h 333"/>
                <a:gd name="T36" fmla="*/ 30 w 219"/>
                <a:gd name="T37" fmla="*/ 295 h 333"/>
                <a:gd name="T38" fmla="*/ 38 w 219"/>
                <a:gd name="T39" fmla="*/ 265 h 333"/>
                <a:gd name="T40" fmla="*/ 32 w 219"/>
                <a:gd name="T41" fmla="*/ 213 h 333"/>
                <a:gd name="T42" fmla="*/ 41 w 219"/>
                <a:gd name="T43" fmla="*/ 183 h 333"/>
                <a:gd name="T44" fmla="*/ 60 w 219"/>
                <a:gd name="T45" fmla="*/ 176 h 333"/>
                <a:gd name="T46" fmla="*/ 88 w 219"/>
                <a:gd name="T47" fmla="*/ 152 h 333"/>
                <a:gd name="T48" fmla="*/ 88 w 219"/>
                <a:gd name="T49" fmla="*/ 152 h 333"/>
                <a:gd name="T50" fmla="*/ 101 w 219"/>
                <a:gd name="T51" fmla="*/ 141 h 333"/>
                <a:gd name="T52" fmla="*/ 179 w 219"/>
                <a:gd name="T53" fmla="*/ 127 h 333"/>
                <a:gd name="T54" fmla="*/ 196 w 219"/>
                <a:gd name="T55" fmla="*/ 184 h 333"/>
                <a:gd name="T56" fmla="*/ 176 w 219"/>
                <a:gd name="T57" fmla="*/ 240 h 333"/>
                <a:gd name="T58" fmla="*/ 152 w 219"/>
                <a:gd name="T59" fmla="*/ 268 h 333"/>
                <a:gd name="T60" fmla="*/ 122 w 219"/>
                <a:gd name="T61" fmla="*/ 255 h 333"/>
                <a:gd name="T62" fmla="*/ 132 w 219"/>
                <a:gd name="T63" fmla="*/ 234 h 333"/>
                <a:gd name="T64" fmla="*/ 129 w 219"/>
                <a:gd name="T65" fmla="*/ 216 h 333"/>
                <a:gd name="T66" fmla="*/ 113 w 219"/>
                <a:gd name="T67" fmla="*/ 218 h 333"/>
                <a:gd name="T68" fmla="*/ 111 w 219"/>
                <a:gd name="T69" fmla="*/ 216 h 333"/>
                <a:gd name="T70" fmla="*/ 139 w 219"/>
                <a:gd name="T71" fmla="*/ 187 h 333"/>
                <a:gd name="T72" fmla="*/ 133 w 219"/>
                <a:gd name="T73" fmla="*/ 169 h 333"/>
                <a:gd name="T74" fmla="*/ 129 w 219"/>
                <a:gd name="T75" fmla="*/ 133 h 333"/>
                <a:gd name="T76" fmla="*/ 119 w 219"/>
                <a:gd name="T77" fmla="*/ 142 h 333"/>
                <a:gd name="T78" fmla="*/ 104 w 219"/>
                <a:gd name="T79" fmla="*/ 162 h 333"/>
                <a:gd name="T80" fmla="*/ 99 w 219"/>
                <a:gd name="T81" fmla="*/ 155 h 333"/>
                <a:gd name="T82" fmla="*/ 88 w 219"/>
                <a:gd name="T83" fmla="*/ 152 h 333"/>
                <a:gd name="T84" fmla="*/ 88 w 219"/>
                <a:gd name="T85" fmla="*/ 152 h 333"/>
                <a:gd name="T86" fmla="*/ 81 w 219"/>
                <a:gd name="T87" fmla="*/ 169 h 333"/>
                <a:gd name="T88" fmla="*/ 87 w 219"/>
                <a:gd name="T89" fmla="*/ 184 h 333"/>
                <a:gd name="T90" fmla="*/ 70 w 219"/>
                <a:gd name="T91" fmla="*/ 216 h 333"/>
                <a:gd name="T92" fmla="*/ 85 w 219"/>
                <a:gd name="T93" fmla="*/ 221 h 333"/>
                <a:gd name="T94" fmla="*/ 68 w 219"/>
                <a:gd name="T95" fmla="*/ 244 h 333"/>
                <a:gd name="T96" fmla="*/ 69 w 219"/>
                <a:gd name="T97" fmla="*/ 253 h 333"/>
                <a:gd name="T98" fmla="*/ 84 w 219"/>
                <a:gd name="T99" fmla="*/ 256 h 333"/>
                <a:gd name="T100" fmla="*/ 106 w 219"/>
                <a:gd name="T101" fmla="*/ 254 h 333"/>
                <a:gd name="T102" fmla="*/ 106 w 219"/>
                <a:gd name="T103" fmla="*/ 321 h 333"/>
                <a:gd name="T104" fmla="*/ 108 w 219"/>
                <a:gd name="T105" fmla="*/ 333 h 333"/>
                <a:gd name="T106" fmla="*/ 114 w 219"/>
                <a:gd name="T107" fmla="*/ 325 h 333"/>
                <a:gd name="T108" fmla="*/ 119 w 219"/>
                <a:gd name="T109" fmla="*/ 279 h 333"/>
                <a:gd name="T110" fmla="*/ 125 w 219"/>
                <a:gd name="T111" fmla="*/ 264 h 333"/>
                <a:gd name="T112" fmla="*/ 133 w 219"/>
                <a:gd name="T113" fmla="*/ 272 h 333"/>
                <a:gd name="T114" fmla="*/ 131 w 219"/>
                <a:gd name="T115" fmla="*/ 278 h 333"/>
                <a:gd name="T116" fmla="*/ 146 w 219"/>
                <a:gd name="T117" fmla="*/ 294 h 333"/>
                <a:gd name="T118" fmla="*/ 181 w 219"/>
                <a:gd name="T119" fmla="*/ 275 h 333"/>
                <a:gd name="T120" fmla="*/ 206 w 219"/>
                <a:gd name="T121" fmla="*/ 220 h 333"/>
                <a:gd name="T122" fmla="*/ 217 w 219"/>
                <a:gd name="T123" fmla="*/ 174 h 333"/>
                <a:gd name="T124" fmla="*/ 214 w 219"/>
                <a:gd name="T125" fmla="*/ 13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9" h="333">
                  <a:moveTo>
                    <a:pt x="189" y="109"/>
                  </a:moveTo>
                  <a:cubicBezTo>
                    <a:pt x="166" y="102"/>
                    <a:pt x="144" y="105"/>
                    <a:pt x="121" y="112"/>
                  </a:cubicBezTo>
                  <a:cubicBezTo>
                    <a:pt x="115" y="115"/>
                    <a:pt x="108" y="117"/>
                    <a:pt x="101" y="119"/>
                  </a:cubicBezTo>
                  <a:cubicBezTo>
                    <a:pt x="98" y="120"/>
                    <a:pt x="97" y="119"/>
                    <a:pt x="98" y="116"/>
                  </a:cubicBezTo>
                  <a:cubicBezTo>
                    <a:pt x="99" y="113"/>
                    <a:pt x="100" y="110"/>
                    <a:pt x="100" y="107"/>
                  </a:cubicBezTo>
                  <a:cubicBezTo>
                    <a:pt x="103" y="97"/>
                    <a:pt x="110" y="89"/>
                    <a:pt x="117" y="83"/>
                  </a:cubicBezTo>
                  <a:cubicBezTo>
                    <a:pt x="120" y="80"/>
                    <a:pt x="125" y="78"/>
                    <a:pt x="129" y="77"/>
                  </a:cubicBezTo>
                  <a:cubicBezTo>
                    <a:pt x="133" y="76"/>
                    <a:pt x="137" y="77"/>
                    <a:pt x="141" y="76"/>
                  </a:cubicBezTo>
                  <a:cubicBezTo>
                    <a:pt x="146" y="74"/>
                    <a:pt x="151" y="74"/>
                    <a:pt x="155" y="68"/>
                  </a:cubicBezTo>
                  <a:cubicBezTo>
                    <a:pt x="157" y="64"/>
                    <a:pt x="158" y="61"/>
                    <a:pt x="158" y="57"/>
                  </a:cubicBezTo>
                  <a:cubicBezTo>
                    <a:pt x="158" y="54"/>
                    <a:pt x="157" y="51"/>
                    <a:pt x="155" y="48"/>
                  </a:cubicBezTo>
                  <a:cubicBezTo>
                    <a:pt x="153" y="46"/>
                    <a:pt x="152" y="44"/>
                    <a:pt x="149" y="43"/>
                  </a:cubicBezTo>
                  <a:cubicBezTo>
                    <a:pt x="146" y="41"/>
                    <a:pt x="144" y="43"/>
                    <a:pt x="141" y="43"/>
                  </a:cubicBezTo>
                  <a:cubicBezTo>
                    <a:pt x="139" y="44"/>
                    <a:pt x="136" y="44"/>
                    <a:pt x="134" y="44"/>
                  </a:cubicBezTo>
                  <a:cubicBezTo>
                    <a:pt x="130" y="44"/>
                    <a:pt x="134" y="40"/>
                    <a:pt x="134" y="35"/>
                  </a:cubicBezTo>
                  <a:cubicBezTo>
                    <a:pt x="135" y="30"/>
                    <a:pt x="134" y="25"/>
                    <a:pt x="132" y="20"/>
                  </a:cubicBezTo>
                  <a:cubicBezTo>
                    <a:pt x="125" y="9"/>
                    <a:pt x="117" y="1"/>
                    <a:pt x="103" y="1"/>
                  </a:cubicBezTo>
                  <a:cubicBezTo>
                    <a:pt x="95" y="0"/>
                    <a:pt x="89" y="10"/>
                    <a:pt x="91" y="16"/>
                  </a:cubicBezTo>
                  <a:cubicBezTo>
                    <a:pt x="93" y="21"/>
                    <a:pt x="94" y="26"/>
                    <a:pt x="93" y="31"/>
                  </a:cubicBezTo>
                  <a:cubicBezTo>
                    <a:pt x="91" y="39"/>
                    <a:pt x="89" y="46"/>
                    <a:pt x="86" y="54"/>
                  </a:cubicBezTo>
                  <a:cubicBezTo>
                    <a:pt x="85" y="58"/>
                    <a:pt x="85" y="62"/>
                    <a:pt x="81" y="64"/>
                  </a:cubicBezTo>
                  <a:cubicBezTo>
                    <a:pt x="80" y="64"/>
                    <a:pt x="78" y="65"/>
                    <a:pt x="77" y="66"/>
                  </a:cubicBezTo>
                  <a:cubicBezTo>
                    <a:pt x="72" y="69"/>
                    <a:pt x="68" y="72"/>
                    <a:pt x="63" y="73"/>
                  </a:cubicBezTo>
                  <a:cubicBezTo>
                    <a:pt x="58" y="74"/>
                    <a:pt x="53" y="76"/>
                    <a:pt x="51" y="82"/>
                  </a:cubicBezTo>
                  <a:cubicBezTo>
                    <a:pt x="49" y="89"/>
                    <a:pt x="55" y="102"/>
                    <a:pt x="63" y="105"/>
                  </a:cubicBezTo>
                  <a:cubicBezTo>
                    <a:pt x="65" y="106"/>
                    <a:pt x="66" y="107"/>
                    <a:pt x="65" y="110"/>
                  </a:cubicBezTo>
                  <a:cubicBezTo>
                    <a:pt x="61" y="118"/>
                    <a:pt x="57" y="126"/>
                    <a:pt x="53" y="134"/>
                  </a:cubicBezTo>
                  <a:cubicBezTo>
                    <a:pt x="48" y="142"/>
                    <a:pt x="41" y="148"/>
                    <a:pt x="34" y="154"/>
                  </a:cubicBezTo>
                  <a:cubicBezTo>
                    <a:pt x="33" y="155"/>
                    <a:pt x="32" y="156"/>
                    <a:pt x="32" y="155"/>
                  </a:cubicBezTo>
                  <a:cubicBezTo>
                    <a:pt x="29" y="154"/>
                    <a:pt x="27" y="156"/>
                    <a:pt x="24" y="157"/>
                  </a:cubicBezTo>
                  <a:cubicBezTo>
                    <a:pt x="16" y="162"/>
                    <a:pt x="10" y="169"/>
                    <a:pt x="5" y="178"/>
                  </a:cubicBezTo>
                  <a:cubicBezTo>
                    <a:pt x="1" y="185"/>
                    <a:pt x="1" y="193"/>
                    <a:pt x="0" y="201"/>
                  </a:cubicBezTo>
                  <a:cubicBezTo>
                    <a:pt x="0" y="214"/>
                    <a:pt x="0" y="227"/>
                    <a:pt x="0" y="239"/>
                  </a:cubicBezTo>
                  <a:cubicBezTo>
                    <a:pt x="0" y="251"/>
                    <a:pt x="2" y="264"/>
                    <a:pt x="3" y="276"/>
                  </a:cubicBezTo>
                  <a:cubicBezTo>
                    <a:pt x="3" y="277"/>
                    <a:pt x="3" y="278"/>
                    <a:pt x="4" y="279"/>
                  </a:cubicBezTo>
                  <a:cubicBezTo>
                    <a:pt x="8" y="284"/>
                    <a:pt x="12" y="289"/>
                    <a:pt x="16" y="293"/>
                  </a:cubicBezTo>
                  <a:cubicBezTo>
                    <a:pt x="17" y="294"/>
                    <a:pt x="18" y="294"/>
                    <a:pt x="19" y="294"/>
                  </a:cubicBezTo>
                  <a:cubicBezTo>
                    <a:pt x="22" y="295"/>
                    <a:pt x="26" y="295"/>
                    <a:pt x="30" y="295"/>
                  </a:cubicBezTo>
                  <a:cubicBezTo>
                    <a:pt x="34" y="296"/>
                    <a:pt x="36" y="295"/>
                    <a:pt x="37" y="291"/>
                  </a:cubicBezTo>
                  <a:cubicBezTo>
                    <a:pt x="39" y="283"/>
                    <a:pt x="40" y="274"/>
                    <a:pt x="38" y="265"/>
                  </a:cubicBezTo>
                  <a:cubicBezTo>
                    <a:pt x="37" y="260"/>
                    <a:pt x="35" y="255"/>
                    <a:pt x="34" y="249"/>
                  </a:cubicBezTo>
                  <a:cubicBezTo>
                    <a:pt x="33" y="237"/>
                    <a:pt x="33" y="225"/>
                    <a:pt x="32" y="213"/>
                  </a:cubicBezTo>
                  <a:cubicBezTo>
                    <a:pt x="32" y="205"/>
                    <a:pt x="32" y="197"/>
                    <a:pt x="31" y="190"/>
                  </a:cubicBezTo>
                  <a:cubicBezTo>
                    <a:pt x="31" y="183"/>
                    <a:pt x="36" y="182"/>
                    <a:pt x="41" y="183"/>
                  </a:cubicBezTo>
                  <a:cubicBezTo>
                    <a:pt x="43" y="184"/>
                    <a:pt x="45" y="184"/>
                    <a:pt x="47" y="184"/>
                  </a:cubicBezTo>
                  <a:cubicBezTo>
                    <a:pt x="51" y="182"/>
                    <a:pt x="56" y="179"/>
                    <a:pt x="60" y="176"/>
                  </a:cubicBezTo>
                  <a:cubicBezTo>
                    <a:pt x="65" y="171"/>
                    <a:pt x="70" y="166"/>
                    <a:pt x="76" y="161"/>
                  </a:cubicBezTo>
                  <a:cubicBezTo>
                    <a:pt x="80" y="158"/>
                    <a:pt x="84" y="155"/>
                    <a:pt x="88" y="152"/>
                  </a:cubicBezTo>
                  <a:cubicBezTo>
                    <a:pt x="88" y="152"/>
                    <a:pt x="88" y="152"/>
                    <a:pt x="88" y="152"/>
                  </a:cubicBezTo>
                  <a:cubicBezTo>
                    <a:pt x="88" y="152"/>
                    <a:pt x="88" y="152"/>
                    <a:pt x="88" y="152"/>
                  </a:cubicBezTo>
                  <a:cubicBezTo>
                    <a:pt x="90" y="150"/>
                    <a:pt x="93" y="147"/>
                    <a:pt x="95" y="145"/>
                  </a:cubicBezTo>
                  <a:cubicBezTo>
                    <a:pt x="97" y="144"/>
                    <a:pt x="99" y="142"/>
                    <a:pt x="101" y="141"/>
                  </a:cubicBezTo>
                  <a:cubicBezTo>
                    <a:pt x="109" y="137"/>
                    <a:pt x="116" y="133"/>
                    <a:pt x="124" y="131"/>
                  </a:cubicBezTo>
                  <a:cubicBezTo>
                    <a:pt x="142" y="125"/>
                    <a:pt x="160" y="121"/>
                    <a:pt x="179" y="127"/>
                  </a:cubicBezTo>
                  <a:cubicBezTo>
                    <a:pt x="194" y="132"/>
                    <a:pt x="200" y="143"/>
                    <a:pt x="199" y="159"/>
                  </a:cubicBezTo>
                  <a:cubicBezTo>
                    <a:pt x="198" y="168"/>
                    <a:pt x="197" y="176"/>
                    <a:pt x="196" y="184"/>
                  </a:cubicBezTo>
                  <a:cubicBezTo>
                    <a:pt x="195" y="189"/>
                    <a:pt x="193" y="194"/>
                    <a:pt x="191" y="198"/>
                  </a:cubicBezTo>
                  <a:cubicBezTo>
                    <a:pt x="187" y="212"/>
                    <a:pt x="183" y="227"/>
                    <a:pt x="176" y="240"/>
                  </a:cubicBezTo>
                  <a:cubicBezTo>
                    <a:pt x="172" y="249"/>
                    <a:pt x="167" y="257"/>
                    <a:pt x="160" y="265"/>
                  </a:cubicBezTo>
                  <a:cubicBezTo>
                    <a:pt x="158" y="267"/>
                    <a:pt x="156" y="268"/>
                    <a:pt x="152" y="268"/>
                  </a:cubicBezTo>
                  <a:cubicBezTo>
                    <a:pt x="142" y="267"/>
                    <a:pt x="133" y="264"/>
                    <a:pt x="124" y="260"/>
                  </a:cubicBezTo>
                  <a:cubicBezTo>
                    <a:pt x="121" y="259"/>
                    <a:pt x="122" y="257"/>
                    <a:pt x="122" y="255"/>
                  </a:cubicBezTo>
                  <a:cubicBezTo>
                    <a:pt x="123" y="250"/>
                    <a:pt x="125" y="246"/>
                    <a:pt x="127" y="242"/>
                  </a:cubicBezTo>
                  <a:cubicBezTo>
                    <a:pt x="129" y="239"/>
                    <a:pt x="131" y="236"/>
                    <a:pt x="132" y="234"/>
                  </a:cubicBezTo>
                  <a:cubicBezTo>
                    <a:pt x="134" y="231"/>
                    <a:pt x="134" y="228"/>
                    <a:pt x="133" y="226"/>
                  </a:cubicBezTo>
                  <a:cubicBezTo>
                    <a:pt x="132" y="222"/>
                    <a:pt x="131" y="219"/>
                    <a:pt x="129" y="216"/>
                  </a:cubicBezTo>
                  <a:cubicBezTo>
                    <a:pt x="128" y="212"/>
                    <a:pt x="120" y="211"/>
                    <a:pt x="117" y="213"/>
                  </a:cubicBezTo>
                  <a:cubicBezTo>
                    <a:pt x="116" y="215"/>
                    <a:pt x="115" y="217"/>
                    <a:pt x="113" y="218"/>
                  </a:cubicBezTo>
                  <a:cubicBezTo>
                    <a:pt x="112" y="219"/>
                    <a:pt x="111" y="219"/>
                    <a:pt x="110" y="219"/>
                  </a:cubicBezTo>
                  <a:cubicBezTo>
                    <a:pt x="110" y="218"/>
                    <a:pt x="110" y="217"/>
                    <a:pt x="111" y="216"/>
                  </a:cubicBezTo>
                  <a:cubicBezTo>
                    <a:pt x="118" y="209"/>
                    <a:pt x="125" y="202"/>
                    <a:pt x="133" y="196"/>
                  </a:cubicBezTo>
                  <a:cubicBezTo>
                    <a:pt x="137" y="194"/>
                    <a:pt x="139" y="191"/>
                    <a:pt x="139" y="187"/>
                  </a:cubicBezTo>
                  <a:cubicBezTo>
                    <a:pt x="139" y="181"/>
                    <a:pt x="139" y="176"/>
                    <a:pt x="133" y="173"/>
                  </a:cubicBezTo>
                  <a:cubicBezTo>
                    <a:pt x="131" y="172"/>
                    <a:pt x="132" y="170"/>
                    <a:pt x="133" y="169"/>
                  </a:cubicBezTo>
                  <a:cubicBezTo>
                    <a:pt x="136" y="163"/>
                    <a:pt x="140" y="158"/>
                    <a:pt x="141" y="151"/>
                  </a:cubicBezTo>
                  <a:cubicBezTo>
                    <a:pt x="142" y="145"/>
                    <a:pt x="136" y="135"/>
                    <a:pt x="129" y="133"/>
                  </a:cubicBezTo>
                  <a:cubicBezTo>
                    <a:pt x="128" y="133"/>
                    <a:pt x="126" y="133"/>
                    <a:pt x="126" y="134"/>
                  </a:cubicBezTo>
                  <a:cubicBezTo>
                    <a:pt x="123" y="136"/>
                    <a:pt x="120" y="139"/>
                    <a:pt x="119" y="142"/>
                  </a:cubicBezTo>
                  <a:cubicBezTo>
                    <a:pt x="117" y="148"/>
                    <a:pt x="113" y="154"/>
                    <a:pt x="109" y="159"/>
                  </a:cubicBezTo>
                  <a:cubicBezTo>
                    <a:pt x="107" y="161"/>
                    <a:pt x="104" y="163"/>
                    <a:pt x="104" y="162"/>
                  </a:cubicBezTo>
                  <a:cubicBezTo>
                    <a:pt x="102" y="161"/>
                    <a:pt x="100" y="158"/>
                    <a:pt x="99" y="156"/>
                  </a:cubicBezTo>
                  <a:cubicBezTo>
                    <a:pt x="99" y="156"/>
                    <a:pt x="99" y="155"/>
                    <a:pt x="99" y="155"/>
                  </a:cubicBezTo>
                  <a:cubicBezTo>
                    <a:pt x="98" y="151"/>
                    <a:pt x="96" y="149"/>
                    <a:pt x="92" y="151"/>
                  </a:cubicBezTo>
                  <a:cubicBezTo>
                    <a:pt x="91" y="151"/>
                    <a:pt x="90" y="151"/>
                    <a:pt x="88" y="152"/>
                  </a:cubicBezTo>
                  <a:cubicBezTo>
                    <a:pt x="88" y="152"/>
                    <a:pt x="88" y="152"/>
                    <a:pt x="88" y="152"/>
                  </a:cubicBezTo>
                  <a:cubicBezTo>
                    <a:pt x="88" y="152"/>
                    <a:pt x="88" y="152"/>
                    <a:pt x="88" y="152"/>
                  </a:cubicBezTo>
                  <a:cubicBezTo>
                    <a:pt x="86" y="155"/>
                    <a:pt x="84" y="158"/>
                    <a:pt x="82" y="162"/>
                  </a:cubicBezTo>
                  <a:cubicBezTo>
                    <a:pt x="81" y="164"/>
                    <a:pt x="80" y="167"/>
                    <a:pt x="81" y="169"/>
                  </a:cubicBezTo>
                  <a:cubicBezTo>
                    <a:pt x="82" y="172"/>
                    <a:pt x="84" y="175"/>
                    <a:pt x="86" y="178"/>
                  </a:cubicBezTo>
                  <a:cubicBezTo>
                    <a:pt x="89" y="180"/>
                    <a:pt x="88" y="182"/>
                    <a:pt x="87" y="184"/>
                  </a:cubicBezTo>
                  <a:cubicBezTo>
                    <a:pt x="81" y="191"/>
                    <a:pt x="76" y="199"/>
                    <a:pt x="70" y="206"/>
                  </a:cubicBezTo>
                  <a:cubicBezTo>
                    <a:pt x="68" y="209"/>
                    <a:pt x="68" y="213"/>
                    <a:pt x="70" y="216"/>
                  </a:cubicBezTo>
                  <a:cubicBezTo>
                    <a:pt x="73" y="218"/>
                    <a:pt x="77" y="221"/>
                    <a:pt x="82" y="221"/>
                  </a:cubicBezTo>
                  <a:cubicBezTo>
                    <a:pt x="82" y="220"/>
                    <a:pt x="83" y="221"/>
                    <a:pt x="85" y="221"/>
                  </a:cubicBezTo>
                  <a:cubicBezTo>
                    <a:pt x="84" y="223"/>
                    <a:pt x="83" y="224"/>
                    <a:pt x="82" y="225"/>
                  </a:cubicBezTo>
                  <a:cubicBezTo>
                    <a:pt x="77" y="231"/>
                    <a:pt x="72" y="238"/>
                    <a:pt x="68" y="244"/>
                  </a:cubicBezTo>
                  <a:cubicBezTo>
                    <a:pt x="67" y="245"/>
                    <a:pt x="66" y="247"/>
                    <a:pt x="67" y="248"/>
                  </a:cubicBezTo>
                  <a:cubicBezTo>
                    <a:pt x="67" y="250"/>
                    <a:pt x="69" y="252"/>
                    <a:pt x="69" y="253"/>
                  </a:cubicBezTo>
                  <a:cubicBezTo>
                    <a:pt x="71" y="254"/>
                    <a:pt x="72" y="257"/>
                    <a:pt x="74" y="257"/>
                  </a:cubicBezTo>
                  <a:cubicBezTo>
                    <a:pt x="77" y="257"/>
                    <a:pt x="81" y="257"/>
                    <a:pt x="84" y="256"/>
                  </a:cubicBezTo>
                  <a:cubicBezTo>
                    <a:pt x="92" y="253"/>
                    <a:pt x="94" y="252"/>
                    <a:pt x="102" y="250"/>
                  </a:cubicBezTo>
                  <a:cubicBezTo>
                    <a:pt x="106" y="249"/>
                    <a:pt x="107" y="249"/>
                    <a:pt x="106" y="254"/>
                  </a:cubicBezTo>
                  <a:cubicBezTo>
                    <a:pt x="106" y="261"/>
                    <a:pt x="105" y="269"/>
                    <a:pt x="105" y="276"/>
                  </a:cubicBezTo>
                  <a:cubicBezTo>
                    <a:pt x="104" y="291"/>
                    <a:pt x="105" y="306"/>
                    <a:pt x="106" y="321"/>
                  </a:cubicBezTo>
                  <a:cubicBezTo>
                    <a:pt x="106" y="324"/>
                    <a:pt x="106" y="327"/>
                    <a:pt x="106" y="331"/>
                  </a:cubicBezTo>
                  <a:cubicBezTo>
                    <a:pt x="106" y="332"/>
                    <a:pt x="107" y="333"/>
                    <a:pt x="108" y="333"/>
                  </a:cubicBezTo>
                  <a:cubicBezTo>
                    <a:pt x="109" y="333"/>
                    <a:pt x="111" y="333"/>
                    <a:pt x="111" y="332"/>
                  </a:cubicBezTo>
                  <a:cubicBezTo>
                    <a:pt x="112" y="330"/>
                    <a:pt x="113" y="328"/>
                    <a:pt x="114" y="325"/>
                  </a:cubicBezTo>
                  <a:cubicBezTo>
                    <a:pt x="115" y="318"/>
                    <a:pt x="116" y="291"/>
                    <a:pt x="117" y="286"/>
                  </a:cubicBezTo>
                  <a:cubicBezTo>
                    <a:pt x="117" y="284"/>
                    <a:pt x="118" y="281"/>
                    <a:pt x="119" y="279"/>
                  </a:cubicBezTo>
                  <a:cubicBezTo>
                    <a:pt x="120" y="274"/>
                    <a:pt x="120" y="270"/>
                    <a:pt x="121" y="265"/>
                  </a:cubicBezTo>
                  <a:cubicBezTo>
                    <a:pt x="121" y="263"/>
                    <a:pt x="123" y="263"/>
                    <a:pt x="125" y="264"/>
                  </a:cubicBezTo>
                  <a:cubicBezTo>
                    <a:pt x="127" y="266"/>
                    <a:pt x="128" y="267"/>
                    <a:pt x="131" y="269"/>
                  </a:cubicBezTo>
                  <a:cubicBezTo>
                    <a:pt x="133" y="270"/>
                    <a:pt x="134" y="269"/>
                    <a:pt x="133" y="272"/>
                  </a:cubicBezTo>
                  <a:cubicBezTo>
                    <a:pt x="133" y="273"/>
                    <a:pt x="131" y="272"/>
                    <a:pt x="130" y="273"/>
                  </a:cubicBezTo>
                  <a:cubicBezTo>
                    <a:pt x="130" y="273"/>
                    <a:pt x="132" y="278"/>
                    <a:pt x="131" y="278"/>
                  </a:cubicBezTo>
                  <a:cubicBezTo>
                    <a:pt x="129" y="278"/>
                    <a:pt x="128" y="280"/>
                    <a:pt x="130" y="282"/>
                  </a:cubicBezTo>
                  <a:cubicBezTo>
                    <a:pt x="134" y="287"/>
                    <a:pt x="139" y="291"/>
                    <a:pt x="146" y="294"/>
                  </a:cubicBezTo>
                  <a:cubicBezTo>
                    <a:pt x="154" y="297"/>
                    <a:pt x="160" y="294"/>
                    <a:pt x="166" y="289"/>
                  </a:cubicBezTo>
                  <a:cubicBezTo>
                    <a:pt x="172" y="285"/>
                    <a:pt x="177" y="280"/>
                    <a:pt x="181" y="275"/>
                  </a:cubicBezTo>
                  <a:cubicBezTo>
                    <a:pt x="185" y="269"/>
                    <a:pt x="188" y="262"/>
                    <a:pt x="192" y="255"/>
                  </a:cubicBezTo>
                  <a:cubicBezTo>
                    <a:pt x="198" y="244"/>
                    <a:pt x="202" y="232"/>
                    <a:pt x="206" y="220"/>
                  </a:cubicBezTo>
                  <a:cubicBezTo>
                    <a:pt x="208" y="213"/>
                    <a:pt x="210" y="206"/>
                    <a:pt x="212" y="199"/>
                  </a:cubicBezTo>
                  <a:cubicBezTo>
                    <a:pt x="214" y="191"/>
                    <a:pt x="216" y="182"/>
                    <a:pt x="217" y="174"/>
                  </a:cubicBezTo>
                  <a:cubicBezTo>
                    <a:pt x="218" y="170"/>
                    <a:pt x="217" y="166"/>
                    <a:pt x="218" y="163"/>
                  </a:cubicBezTo>
                  <a:cubicBezTo>
                    <a:pt x="219" y="152"/>
                    <a:pt x="219" y="142"/>
                    <a:pt x="214" y="132"/>
                  </a:cubicBezTo>
                  <a:cubicBezTo>
                    <a:pt x="209" y="121"/>
                    <a:pt x="201" y="113"/>
                    <a:pt x="189" y="10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î$ľîḑè"/>
            <p:cNvSpPr/>
            <p:nvPr/>
          </p:nvSpPr>
          <p:spPr bwMode="auto">
            <a:xfrm>
              <a:off x="6823075" y="2663826"/>
              <a:ext cx="512763" cy="1055688"/>
            </a:xfrm>
            <a:custGeom>
              <a:avLst/>
              <a:gdLst>
                <a:gd name="T0" fmla="*/ 97 w 142"/>
                <a:gd name="T1" fmla="*/ 140 h 291"/>
                <a:gd name="T2" fmla="*/ 111 w 142"/>
                <a:gd name="T3" fmla="*/ 120 h 291"/>
                <a:gd name="T4" fmla="*/ 139 w 142"/>
                <a:gd name="T5" fmla="*/ 62 h 291"/>
                <a:gd name="T6" fmla="*/ 137 w 142"/>
                <a:gd name="T7" fmla="*/ 26 h 291"/>
                <a:gd name="T8" fmla="*/ 102 w 142"/>
                <a:gd name="T9" fmla="*/ 0 h 291"/>
                <a:gd name="T10" fmla="*/ 91 w 142"/>
                <a:gd name="T11" fmla="*/ 1 h 291"/>
                <a:gd name="T12" fmla="*/ 47 w 142"/>
                <a:gd name="T13" fmla="*/ 22 h 291"/>
                <a:gd name="T14" fmla="*/ 26 w 142"/>
                <a:gd name="T15" fmla="*/ 48 h 291"/>
                <a:gd name="T16" fmla="*/ 36 w 142"/>
                <a:gd name="T17" fmla="*/ 61 h 291"/>
                <a:gd name="T18" fmla="*/ 55 w 142"/>
                <a:gd name="T19" fmla="*/ 60 h 291"/>
                <a:gd name="T20" fmla="*/ 102 w 142"/>
                <a:gd name="T21" fmla="*/ 29 h 291"/>
                <a:gd name="T22" fmla="*/ 117 w 142"/>
                <a:gd name="T23" fmla="*/ 51 h 291"/>
                <a:gd name="T24" fmla="*/ 106 w 142"/>
                <a:gd name="T25" fmla="*/ 90 h 291"/>
                <a:gd name="T26" fmla="*/ 81 w 142"/>
                <a:gd name="T27" fmla="*/ 120 h 291"/>
                <a:gd name="T28" fmla="*/ 73 w 142"/>
                <a:gd name="T29" fmla="*/ 116 h 291"/>
                <a:gd name="T30" fmla="*/ 94 w 142"/>
                <a:gd name="T31" fmla="*/ 90 h 291"/>
                <a:gd name="T32" fmla="*/ 101 w 142"/>
                <a:gd name="T33" fmla="*/ 73 h 291"/>
                <a:gd name="T34" fmla="*/ 80 w 142"/>
                <a:gd name="T35" fmla="*/ 64 h 291"/>
                <a:gd name="T36" fmla="*/ 60 w 142"/>
                <a:gd name="T37" fmla="*/ 61 h 291"/>
                <a:gd name="T38" fmla="*/ 54 w 142"/>
                <a:gd name="T39" fmla="*/ 73 h 291"/>
                <a:gd name="T40" fmla="*/ 47 w 142"/>
                <a:gd name="T41" fmla="*/ 82 h 291"/>
                <a:gd name="T42" fmla="*/ 36 w 142"/>
                <a:gd name="T43" fmla="*/ 102 h 291"/>
                <a:gd name="T44" fmla="*/ 34 w 142"/>
                <a:gd name="T45" fmla="*/ 99 h 291"/>
                <a:gd name="T46" fmla="*/ 1 w 142"/>
                <a:gd name="T47" fmla="*/ 98 h 291"/>
                <a:gd name="T48" fmla="*/ 3 w 142"/>
                <a:gd name="T49" fmla="*/ 137 h 291"/>
                <a:gd name="T50" fmla="*/ 26 w 142"/>
                <a:gd name="T51" fmla="*/ 155 h 291"/>
                <a:gd name="T52" fmla="*/ 40 w 142"/>
                <a:gd name="T53" fmla="*/ 166 h 291"/>
                <a:gd name="T54" fmla="*/ 42 w 142"/>
                <a:gd name="T55" fmla="*/ 184 h 291"/>
                <a:gd name="T56" fmla="*/ 15 w 142"/>
                <a:gd name="T57" fmla="*/ 216 h 291"/>
                <a:gd name="T58" fmla="*/ 32 w 142"/>
                <a:gd name="T59" fmla="*/ 229 h 291"/>
                <a:gd name="T60" fmla="*/ 34 w 142"/>
                <a:gd name="T61" fmla="*/ 243 h 291"/>
                <a:gd name="T62" fmla="*/ 13 w 142"/>
                <a:gd name="T63" fmla="*/ 256 h 291"/>
                <a:gd name="T64" fmla="*/ 2 w 142"/>
                <a:gd name="T65" fmla="*/ 277 h 291"/>
                <a:gd name="T66" fmla="*/ 12 w 142"/>
                <a:gd name="T67" fmla="*/ 291 h 291"/>
                <a:gd name="T68" fmla="*/ 41 w 142"/>
                <a:gd name="T69" fmla="*/ 282 h 291"/>
                <a:gd name="T70" fmla="*/ 86 w 142"/>
                <a:gd name="T71" fmla="*/ 278 h 291"/>
                <a:gd name="T72" fmla="*/ 102 w 142"/>
                <a:gd name="T73" fmla="*/ 283 h 291"/>
                <a:gd name="T74" fmla="*/ 114 w 142"/>
                <a:gd name="T75" fmla="*/ 279 h 291"/>
                <a:gd name="T76" fmla="*/ 125 w 142"/>
                <a:gd name="T77" fmla="*/ 257 h 291"/>
                <a:gd name="T78" fmla="*/ 113 w 142"/>
                <a:gd name="T79" fmla="*/ 245 h 291"/>
                <a:gd name="T80" fmla="*/ 68 w 142"/>
                <a:gd name="T81" fmla="*/ 243 h 291"/>
                <a:gd name="T82" fmla="*/ 63 w 142"/>
                <a:gd name="T83" fmla="*/ 233 h 291"/>
                <a:gd name="T84" fmla="*/ 89 w 142"/>
                <a:gd name="T85" fmla="*/ 205 h 291"/>
                <a:gd name="T86" fmla="*/ 101 w 142"/>
                <a:gd name="T87" fmla="*/ 179 h 291"/>
                <a:gd name="T88" fmla="*/ 80 w 142"/>
                <a:gd name="T89" fmla="*/ 175 h 291"/>
                <a:gd name="T90" fmla="*/ 64 w 142"/>
                <a:gd name="T91" fmla="*/ 177 h 291"/>
                <a:gd name="T92" fmla="*/ 79 w 142"/>
                <a:gd name="T93" fmla="*/ 153 h 291"/>
                <a:gd name="T94" fmla="*/ 43 w 142"/>
                <a:gd name="T95" fmla="*/ 131 h 291"/>
                <a:gd name="T96" fmla="*/ 40 w 142"/>
                <a:gd name="T97" fmla="*/ 130 h 291"/>
                <a:gd name="T98" fmla="*/ 37 w 142"/>
                <a:gd name="T99" fmla="*/ 109 h 291"/>
                <a:gd name="T100" fmla="*/ 39 w 142"/>
                <a:gd name="T101" fmla="*/ 109 h 291"/>
                <a:gd name="T102" fmla="*/ 50 w 142"/>
                <a:gd name="T103" fmla="*/ 12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2" h="291">
                  <a:moveTo>
                    <a:pt x="79" y="153"/>
                  </a:moveTo>
                  <a:cubicBezTo>
                    <a:pt x="88" y="152"/>
                    <a:pt x="94" y="148"/>
                    <a:pt x="97" y="140"/>
                  </a:cubicBezTo>
                  <a:cubicBezTo>
                    <a:pt x="98" y="138"/>
                    <a:pt x="99" y="136"/>
                    <a:pt x="100" y="134"/>
                  </a:cubicBezTo>
                  <a:cubicBezTo>
                    <a:pt x="104" y="129"/>
                    <a:pt x="107" y="125"/>
                    <a:pt x="111" y="120"/>
                  </a:cubicBezTo>
                  <a:cubicBezTo>
                    <a:pt x="115" y="114"/>
                    <a:pt x="119" y="108"/>
                    <a:pt x="123" y="102"/>
                  </a:cubicBezTo>
                  <a:cubicBezTo>
                    <a:pt x="129" y="89"/>
                    <a:pt x="134" y="76"/>
                    <a:pt x="139" y="62"/>
                  </a:cubicBezTo>
                  <a:cubicBezTo>
                    <a:pt x="141" y="56"/>
                    <a:pt x="142" y="49"/>
                    <a:pt x="142" y="43"/>
                  </a:cubicBezTo>
                  <a:cubicBezTo>
                    <a:pt x="141" y="37"/>
                    <a:pt x="139" y="31"/>
                    <a:pt x="137" y="26"/>
                  </a:cubicBezTo>
                  <a:cubicBezTo>
                    <a:pt x="134" y="18"/>
                    <a:pt x="130" y="10"/>
                    <a:pt x="122" y="6"/>
                  </a:cubicBezTo>
                  <a:cubicBezTo>
                    <a:pt x="116" y="2"/>
                    <a:pt x="109" y="1"/>
                    <a:pt x="102" y="0"/>
                  </a:cubicBezTo>
                  <a:cubicBezTo>
                    <a:pt x="101" y="0"/>
                    <a:pt x="100" y="0"/>
                    <a:pt x="99" y="0"/>
                  </a:cubicBezTo>
                  <a:cubicBezTo>
                    <a:pt x="96" y="0"/>
                    <a:pt x="94" y="1"/>
                    <a:pt x="91" y="1"/>
                  </a:cubicBezTo>
                  <a:cubicBezTo>
                    <a:pt x="88" y="1"/>
                    <a:pt x="84" y="1"/>
                    <a:pt x="80" y="2"/>
                  </a:cubicBezTo>
                  <a:cubicBezTo>
                    <a:pt x="67" y="6"/>
                    <a:pt x="57" y="14"/>
                    <a:pt x="47" y="22"/>
                  </a:cubicBezTo>
                  <a:cubicBezTo>
                    <a:pt x="41" y="27"/>
                    <a:pt x="36" y="32"/>
                    <a:pt x="32" y="39"/>
                  </a:cubicBezTo>
                  <a:cubicBezTo>
                    <a:pt x="30" y="42"/>
                    <a:pt x="28" y="45"/>
                    <a:pt x="26" y="48"/>
                  </a:cubicBezTo>
                  <a:cubicBezTo>
                    <a:pt x="24" y="52"/>
                    <a:pt x="25" y="57"/>
                    <a:pt x="27" y="58"/>
                  </a:cubicBezTo>
                  <a:cubicBezTo>
                    <a:pt x="30" y="59"/>
                    <a:pt x="33" y="61"/>
                    <a:pt x="36" y="61"/>
                  </a:cubicBezTo>
                  <a:cubicBezTo>
                    <a:pt x="40" y="62"/>
                    <a:pt x="44" y="62"/>
                    <a:pt x="48" y="62"/>
                  </a:cubicBezTo>
                  <a:cubicBezTo>
                    <a:pt x="50" y="62"/>
                    <a:pt x="53" y="61"/>
                    <a:pt x="55" y="60"/>
                  </a:cubicBezTo>
                  <a:cubicBezTo>
                    <a:pt x="61" y="56"/>
                    <a:pt x="66" y="51"/>
                    <a:pt x="70" y="47"/>
                  </a:cubicBezTo>
                  <a:cubicBezTo>
                    <a:pt x="79" y="38"/>
                    <a:pt x="89" y="31"/>
                    <a:pt x="102" y="29"/>
                  </a:cubicBezTo>
                  <a:cubicBezTo>
                    <a:pt x="107" y="28"/>
                    <a:pt x="110" y="29"/>
                    <a:pt x="112" y="33"/>
                  </a:cubicBezTo>
                  <a:cubicBezTo>
                    <a:pt x="116" y="38"/>
                    <a:pt x="118" y="45"/>
                    <a:pt x="117" y="51"/>
                  </a:cubicBezTo>
                  <a:cubicBezTo>
                    <a:pt x="117" y="56"/>
                    <a:pt x="116" y="61"/>
                    <a:pt x="114" y="66"/>
                  </a:cubicBezTo>
                  <a:cubicBezTo>
                    <a:pt x="112" y="74"/>
                    <a:pt x="109" y="82"/>
                    <a:pt x="106" y="90"/>
                  </a:cubicBezTo>
                  <a:cubicBezTo>
                    <a:pt x="102" y="98"/>
                    <a:pt x="98" y="105"/>
                    <a:pt x="94" y="113"/>
                  </a:cubicBezTo>
                  <a:cubicBezTo>
                    <a:pt x="91" y="118"/>
                    <a:pt x="87" y="122"/>
                    <a:pt x="81" y="120"/>
                  </a:cubicBezTo>
                  <a:cubicBezTo>
                    <a:pt x="79" y="120"/>
                    <a:pt x="78" y="120"/>
                    <a:pt x="76" y="120"/>
                  </a:cubicBezTo>
                  <a:cubicBezTo>
                    <a:pt x="74" y="120"/>
                    <a:pt x="72" y="119"/>
                    <a:pt x="73" y="116"/>
                  </a:cubicBezTo>
                  <a:cubicBezTo>
                    <a:pt x="74" y="111"/>
                    <a:pt x="76" y="106"/>
                    <a:pt x="80" y="102"/>
                  </a:cubicBezTo>
                  <a:cubicBezTo>
                    <a:pt x="84" y="98"/>
                    <a:pt x="89" y="94"/>
                    <a:pt x="94" y="90"/>
                  </a:cubicBezTo>
                  <a:cubicBezTo>
                    <a:pt x="95" y="89"/>
                    <a:pt x="97" y="88"/>
                    <a:pt x="97" y="87"/>
                  </a:cubicBezTo>
                  <a:cubicBezTo>
                    <a:pt x="99" y="82"/>
                    <a:pt x="100" y="78"/>
                    <a:pt x="101" y="73"/>
                  </a:cubicBezTo>
                  <a:cubicBezTo>
                    <a:pt x="102" y="73"/>
                    <a:pt x="101" y="71"/>
                    <a:pt x="100" y="70"/>
                  </a:cubicBezTo>
                  <a:cubicBezTo>
                    <a:pt x="95" y="66"/>
                    <a:pt x="89" y="60"/>
                    <a:pt x="80" y="64"/>
                  </a:cubicBezTo>
                  <a:cubicBezTo>
                    <a:pt x="79" y="65"/>
                    <a:pt x="77" y="64"/>
                    <a:pt x="75" y="63"/>
                  </a:cubicBezTo>
                  <a:cubicBezTo>
                    <a:pt x="72" y="59"/>
                    <a:pt x="63" y="58"/>
                    <a:pt x="60" y="61"/>
                  </a:cubicBezTo>
                  <a:cubicBezTo>
                    <a:pt x="58" y="63"/>
                    <a:pt x="57" y="65"/>
                    <a:pt x="55" y="68"/>
                  </a:cubicBezTo>
                  <a:cubicBezTo>
                    <a:pt x="54" y="69"/>
                    <a:pt x="53" y="71"/>
                    <a:pt x="54" y="73"/>
                  </a:cubicBezTo>
                  <a:cubicBezTo>
                    <a:pt x="55" y="75"/>
                    <a:pt x="53" y="77"/>
                    <a:pt x="52" y="78"/>
                  </a:cubicBezTo>
                  <a:cubicBezTo>
                    <a:pt x="50" y="79"/>
                    <a:pt x="49" y="80"/>
                    <a:pt x="47" y="82"/>
                  </a:cubicBezTo>
                  <a:cubicBezTo>
                    <a:pt x="42" y="86"/>
                    <a:pt x="38" y="92"/>
                    <a:pt x="37" y="99"/>
                  </a:cubicBezTo>
                  <a:cubicBezTo>
                    <a:pt x="37" y="100"/>
                    <a:pt x="37" y="101"/>
                    <a:pt x="36" y="102"/>
                  </a:cubicBezTo>
                  <a:cubicBezTo>
                    <a:pt x="36" y="102"/>
                    <a:pt x="36" y="102"/>
                    <a:pt x="35" y="102"/>
                  </a:cubicBezTo>
                  <a:cubicBezTo>
                    <a:pt x="35" y="101"/>
                    <a:pt x="35" y="100"/>
                    <a:pt x="34" y="99"/>
                  </a:cubicBezTo>
                  <a:cubicBezTo>
                    <a:pt x="33" y="91"/>
                    <a:pt x="27" y="87"/>
                    <a:pt x="19" y="85"/>
                  </a:cubicBezTo>
                  <a:cubicBezTo>
                    <a:pt x="12" y="83"/>
                    <a:pt x="2" y="88"/>
                    <a:pt x="1" y="98"/>
                  </a:cubicBezTo>
                  <a:cubicBezTo>
                    <a:pt x="1" y="106"/>
                    <a:pt x="1" y="114"/>
                    <a:pt x="1" y="122"/>
                  </a:cubicBezTo>
                  <a:cubicBezTo>
                    <a:pt x="2" y="127"/>
                    <a:pt x="2" y="132"/>
                    <a:pt x="3" y="137"/>
                  </a:cubicBezTo>
                  <a:cubicBezTo>
                    <a:pt x="6" y="145"/>
                    <a:pt x="9" y="152"/>
                    <a:pt x="18" y="154"/>
                  </a:cubicBezTo>
                  <a:cubicBezTo>
                    <a:pt x="21" y="155"/>
                    <a:pt x="23" y="156"/>
                    <a:pt x="26" y="155"/>
                  </a:cubicBezTo>
                  <a:cubicBezTo>
                    <a:pt x="28" y="154"/>
                    <a:pt x="29" y="155"/>
                    <a:pt x="29" y="157"/>
                  </a:cubicBezTo>
                  <a:cubicBezTo>
                    <a:pt x="31" y="163"/>
                    <a:pt x="34" y="166"/>
                    <a:pt x="40" y="166"/>
                  </a:cubicBezTo>
                  <a:cubicBezTo>
                    <a:pt x="43" y="166"/>
                    <a:pt x="44" y="167"/>
                    <a:pt x="44" y="171"/>
                  </a:cubicBezTo>
                  <a:cubicBezTo>
                    <a:pt x="44" y="175"/>
                    <a:pt x="43" y="179"/>
                    <a:pt x="42" y="184"/>
                  </a:cubicBezTo>
                  <a:cubicBezTo>
                    <a:pt x="42" y="190"/>
                    <a:pt x="39" y="195"/>
                    <a:pt x="33" y="198"/>
                  </a:cubicBezTo>
                  <a:cubicBezTo>
                    <a:pt x="25" y="202"/>
                    <a:pt x="20" y="209"/>
                    <a:pt x="15" y="216"/>
                  </a:cubicBezTo>
                  <a:cubicBezTo>
                    <a:pt x="13" y="218"/>
                    <a:pt x="13" y="220"/>
                    <a:pt x="15" y="222"/>
                  </a:cubicBezTo>
                  <a:cubicBezTo>
                    <a:pt x="20" y="227"/>
                    <a:pt x="25" y="229"/>
                    <a:pt x="32" y="229"/>
                  </a:cubicBezTo>
                  <a:cubicBezTo>
                    <a:pt x="34" y="229"/>
                    <a:pt x="35" y="230"/>
                    <a:pt x="35" y="232"/>
                  </a:cubicBezTo>
                  <a:cubicBezTo>
                    <a:pt x="35" y="236"/>
                    <a:pt x="34" y="239"/>
                    <a:pt x="34" y="243"/>
                  </a:cubicBezTo>
                  <a:cubicBezTo>
                    <a:pt x="34" y="246"/>
                    <a:pt x="33" y="248"/>
                    <a:pt x="30" y="249"/>
                  </a:cubicBezTo>
                  <a:cubicBezTo>
                    <a:pt x="24" y="252"/>
                    <a:pt x="18" y="252"/>
                    <a:pt x="13" y="256"/>
                  </a:cubicBezTo>
                  <a:cubicBezTo>
                    <a:pt x="12" y="257"/>
                    <a:pt x="9" y="258"/>
                    <a:pt x="7" y="259"/>
                  </a:cubicBezTo>
                  <a:cubicBezTo>
                    <a:pt x="2" y="264"/>
                    <a:pt x="0" y="272"/>
                    <a:pt x="2" y="277"/>
                  </a:cubicBezTo>
                  <a:cubicBezTo>
                    <a:pt x="2" y="279"/>
                    <a:pt x="3" y="281"/>
                    <a:pt x="4" y="283"/>
                  </a:cubicBezTo>
                  <a:cubicBezTo>
                    <a:pt x="5" y="287"/>
                    <a:pt x="8" y="291"/>
                    <a:pt x="12" y="291"/>
                  </a:cubicBezTo>
                  <a:cubicBezTo>
                    <a:pt x="16" y="290"/>
                    <a:pt x="19" y="290"/>
                    <a:pt x="23" y="288"/>
                  </a:cubicBezTo>
                  <a:cubicBezTo>
                    <a:pt x="29" y="286"/>
                    <a:pt x="35" y="284"/>
                    <a:pt x="41" y="282"/>
                  </a:cubicBezTo>
                  <a:cubicBezTo>
                    <a:pt x="45" y="280"/>
                    <a:pt x="50" y="280"/>
                    <a:pt x="54" y="279"/>
                  </a:cubicBezTo>
                  <a:cubicBezTo>
                    <a:pt x="65" y="276"/>
                    <a:pt x="76" y="275"/>
                    <a:pt x="86" y="278"/>
                  </a:cubicBezTo>
                  <a:cubicBezTo>
                    <a:pt x="90" y="279"/>
                    <a:pt x="94" y="281"/>
                    <a:pt x="98" y="282"/>
                  </a:cubicBezTo>
                  <a:cubicBezTo>
                    <a:pt x="99" y="282"/>
                    <a:pt x="101" y="283"/>
                    <a:pt x="102" y="283"/>
                  </a:cubicBezTo>
                  <a:cubicBezTo>
                    <a:pt x="105" y="282"/>
                    <a:pt x="108" y="281"/>
                    <a:pt x="111" y="280"/>
                  </a:cubicBezTo>
                  <a:cubicBezTo>
                    <a:pt x="112" y="280"/>
                    <a:pt x="113" y="279"/>
                    <a:pt x="114" y="279"/>
                  </a:cubicBezTo>
                  <a:cubicBezTo>
                    <a:pt x="116" y="276"/>
                    <a:pt x="118" y="273"/>
                    <a:pt x="119" y="269"/>
                  </a:cubicBezTo>
                  <a:cubicBezTo>
                    <a:pt x="121" y="265"/>
                    <a:pt x="123" y="261"/>
                    <a:pt x="125" y="257"/>
                  </a:cubicBezTo>
                  <a:cubicBezTo>
                    <a:pt x="127" y="253"/>
                    <a:pt x="126" y="251"/>
                    <a:pt x="122" y="248"/>
                  </a:cubicBezTo>
                  <a:cubicBezTo>
                    <a:pt x="119" y="247"/>
                    <a:pt x="116" y="246"/>
                    <a:pt x="113" y="245"/>
                  </a:cubicBezTo>
                  <a:cubicBezTo>
                    <a:pt x="108" y="243"/>
                    <a:pt x="102" y="241"/>
                    <a:pt x="96" y="241"/>
                  </a:cubicBezTo>
                  <a:cubicBezTo>
                    <a:pt x="87" y="241"/>
                    <a:pt x="78" y="243"/>
                    <a:pt x="68" y="243"/>
                  </a:cubicBezTo>
                  <a:cubicBezTo>
                    <a:pt x="67" y="244"/>
                    <a:pt x="66" y="242"/>
                    <a:pt x="65" y="242"/>
                  </a:cubicBezTo>
                  <a:cubicBezTo>
                    <a:pt x="64" y="239"/>
                    <a:pt x="64" y="236"/>
                    <a:pt x="63" y="233"/>
                  </a:cubicBezTo>
                  <a:cubicBezTo>
                    <a:pt x="63" y="227"/>
                    <a:pt x="63" y="221"/>
                    <a:pt x="69" y="217"/>
                  </a:cubicBezTo>
                  <a:cubicBezTo>
                    <a:pt x="75" y="212"/>
                    <a:pt x="82" y="208"/>
                    <a:pt x="89" y="205"/>
                  </a:cubicBezTo>
                  <a:cubicBezTo>
                    <a:pt x="97" y="201"/>
                    <a:pt x="104" y="192"/>
                    <a:pt x="101" y="182"/>
                  </a:cubicBezTo>
                  <a:cubicBezTo>
                    <a:pt x="101" y="181"/>
                    <a:pt x="101" y="180"/>
                    <a:pt x="101" y="179"/>
                  </a:cubicBezTo>
                  <a:cubicBezTo>
                    <a:pt x="100" y="175"/>
                    <a:pt x="97" y="172"/>
                    <a:pt x="93" y="172"/>
                  </a:cubicBezTo>
                  <a:cubicBezTo>
                    <a:pt x="89" y="173"/>
                    <a:pt x="84" y="174"/>
                    <a:pt x="80" y="175"/>
                  </a:cubicBezTo>
                  <a:cubicBezTo>
                    <a:pt x="76" y="176"/>
                    <a:pt x="72" y="178"/>
                    <a:pt x="68" y="179"/>
                  </a:cubicBezTo>
                  <a:cubicBezTo>
                    <a:pt x="65" y="180"/>
                    <a:pt x="64" y="180"/>
                    <a:pt x="64" y="177"/>
                  </a:cubicBezTo>
                  <a:cubicBezTo>
                    <a:pt x="64" y="173"/>
                    <a:pt x="65" y="169"/>
                    <a:pt x="65" y="166"/>
                  </a:cubicBezTo>
                  <a:cubicBezTo>
                    <a:pt x="66" y="158"/>
                    <a:pt x="71" y="153"/>
                    <a:pt x="79" y="153"/>
                  </a:cubicBezTo>
                  <a:close/>
                  <a:moveTo>
                    <a:pt x="50" y="120"/>
                  </a:moveTo>
                  <a:cubicBezTo>
                    <a:pt x="48" y="124"/>
                    <a:pt x="45" y="127"/>
                    <a:pt x="43" y="131"/>
                  </a:cubicBezTo>
                  <a:cubicBezTo>
                    <a:pt x="42" y="131"/>
                    <a:pt x="41" y="132"/>
                    <a:pt x="41" y="132"/>
                  </a:cubicBezTo>
                  <a:cubicBezTo>
                    <a:pt x="40" y="131"/>
                    <a:pt x="40" y="130"/>
                    <a:pt x="40" y="130"/>
                  </a:cubicBezTo>
                  <a:cubicBezTo>
                    <a:pt x="39" y="123"/>
                    <a:pt x="38" y="117"/>
                    <a:pt x="37" y="110"/>
                  </a:cubicBezTo>
                  <a:cubicBezTo>
                    <a:pt x="37" y="110"/>
                    <a:pt x="37" y="110"/>
                    <a:pt x="37" y="109"/>
                  </a:cubicBezTo>
                  <a:cubicBezTo>
                    <a:pt x="37" y="109"/>
                    <a:pt x="37" y="108"/>
                    <a:pt x="38" y="108"/>
                  </a:cubicBezTo>
                  <a:cubicBezTo>
                    <a:pt x="38" y="108"/>
                    <a:pt x="39" y="108"/>
                    <a:pt x="39" y="109"/>
                  </a:cubicBezTo>
                  <a:cubicBezTo>
                    <a:pt x="42" y="112"/>
                    <a:pt x="44" y="114"/>
                    <a:pt x="48" y="116"/>
                  </a:cubicBezTo>
                  <a:cubicBezTo>
                    <a:pt x="49" y="116"/>
                    <a:pt x="50" y="119"/>
                    <a:pt x="50" y="12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isḷiďè"/>
            <p:cNvSpPr/>
            <p:nvPr/>
          </p:nvSpPr>
          <p:spPr bwMode="auto">
            <a:xfrm>
              <a:off x="5448300" y="2878138"/>
              <a:ext cx="815975" cy="876300"/>
            </a:xfrm>
            <a:custGeom>
              <a:avLst/>
              <a:gdLst>
                <a:gd name="T0" fmla="*/ 199 w 226"/>
                <a:gd name="T1" fmla="*/ 3 h 242"/>
                <a:gd name="T2" fmla="*/ 140 w 226"/>
                <a:gd name="T3" fmla="*/ 20 h 242"/>
                <a:gd name="T4" fmla="*/ 40 w 226"/>
                <a:gd name="T5" fmla="*/ 64 h 242"/>
                <a:gd name="T6" fmla="*/ 2 w 226"/>
                <a:gd name="T7" fmla="*/ 86 h 242"/>
                <a:gd name="T8" fmla="*/ 4 w 226"/>
                <a:gd name="T9" fmla="*/ 101 h 242"/>
                <a:gd name="T10" fmla="*/ 44 w 226"/>
                <a:gd name="T11" fmla="*/ 90 h 242"/>
                <a:gd name="T12" fmla="*/ 86 w 226"/>
                <a:gd name="T13" fmla="*/ 67 h 242"/>
                <a:gd name="T14" fmla="*/ 121 w 226"/>
                <a:gd name="T15" fmla="*/ 54 h 242"/>
                <a:gd name="T16" fmla="*/ 77 w 226"/>
                <a:gd name="T17" fmla="*/ 103 h 242"/>
                <a:gd name="T18" fmla="*/ 70 w 226"/>
                <a:gd name="T19" fmla="*/ 151 h 242"/>
                <a:gd name="T20" fmla="*/ 83 w 226"/>
                <a:gd name="T21" fmla="*/ 151 h 242"/>
                <a:gd name="T22" fmla="*/ 93 w 226"/>
                <a:gd name="T23" fmla="*/ 137 h 242"/>
                <a:gd name="T24" fmla="*/ 98 w 226"/>
                <a:gd name="T25" fmla="*/ 125 h 242"/>
                <a:gd name="T26" fmla="*/ 131 w 226"/>
                <a:gd name="T27" fmla="*/ 93 h 242"/>
                <a:gd name="T28" fmla="*/ 154 w 226"/>
                <a:gd name="T29" fmla="*/ 87 h 242"/>
                <a:gd name="T30" fmla="*/ 126 w 226"/>
                <a:gd name="T31" fmla="*/ 114 h 242"/>
                <a:gd name="T32" fmla="*/ 95 w 226"/>
                <a:gd name="T33" fmla="*/ 149 h 242"/>
                <a:gd name="T34" fmla="*/ 106 w 226"/>
                <a:gd name="T35" fmla="*/ 154 h 242"/>
                <a:gd name="T36" fmla="*/ 106 w 226"/>
                <a:gd name="T37" fmla="*/ 181 h 242"/>
                <a:gd name="T38" fmla="*/ 78 w 226"/>
                <a:gd name="T39" fmla="*/ 198 h 242"/>
                <a:gd name="T40" fmla="*/ 67 w 226"/>
                <a:gd name="T41" fmla="*/ 196 h 242"/>
                <a:gd name="T42" fmla="*/ 58 w 226"/>
                <a:gd name="T43" fmla="*/ 208 h 242"/>
                <a:gd name="T44" fmla="*/ 77 w 226"/>
                <a:gd name="T45" fmla="*/ 224 h 242"/>
                <a:gd name="T46" fmla="*/ 100 w 226"/>
                <a:gd name="T47" fmla="*/ 208 h 242"/>
                <a:gd name="T48" fmla="*/ 101 w 226"/>
                <a:gd name="T49" fmla="*/ 230 h 242"/>
                <a:gd name="T50" fmla="*/ 109 w 226"/>
                <a:gd name="T51" fmla="*/ 239 h 242"/>
                <a:gd name="T52" fmla="*/ 117 w 226"/>
                <a:gd name="T53" fmla="*/ 239 h 242"/>
                <a:gd name="T54" fmla="*/ 127 w 226"/>
                <a:gd name="T55" fmla="*/ 231 h 242"/>
                <a:gd name="T56" fmla="*/ 126 w 226"/>
                <a:gd name="T57" fmla="*/ 202 h 242"/>
                <a:gd name="T58" fmla="*/ 153 w 226"/>
                <a:gd name="T59" fmla="*/ 192 h 242"/>
                <a:gd name="T60" fmla="*/ 155 w 226"/>
                <a:gd name="T61" fmla="*/ 201 h 242"/>
                <a:gd name="T62" fmla="*/ 145 w 226"/>
                <a:gd name="T63" fmla="*/ 208 h 242"/>
                <a:gd name="T64" fmla="*/ 152 w 226"/>
                <a:gd name="T65" fmla="*/ 207 h 242"/>
                <a:gd name="T66" fmla="*/ 177 w 226"/>
                <a:gd name="T67" fmla="*/ 196 h 242"/>
                <a:gd name="T68" fmla="*/ 150 w 226"/>
                <a:gd name="T69" fmla="*/ 171 h 242"/>
                <a:gd name="T70" fmla="*/ 127 w 226"/>
                <a:gd name="T71" fmla="*/ 171 h 242"/>
                <a:gd name="T72" fmla="*/ 134 w 226"/>
                <a:gd name="T73" fmla="*/ 148 h 242"/>
                <a:gd name="T74" fmla="*/ 148 w 226"/>
                <a:gd name="T75" fmla="*/ 124 h 242"/>
                <a:gd name="T76" fmla="*/ 156 w 226"/>
                <a:gd name="T77" fmla="*/ 100 h 242"/>
                <a:gd name="T78" fmla="*/ 159 w 226"/>
                <a:gd name="T79" fmla="*/ 74 h 242"/>
                <a:gd name="T80" fmla="*/ 126 w 226"/>
                <a:gd name="T81" fmla="*/ 77 h 242"/>
                <a:gd name="T82" fmla="*/ 99 w 226"/>
                <a:gd name="T83" fmla="*/ 94 h 242"/>
                <a:gd name="T84" fmla="*/ 88 w 226"/>
                <a:gd name="T85" fmla="*/ 104 h 242"/>
                <a:gd name="T86" fmla="*/ 92 w 226"/>
                <a:gd name="T87" fmla="*/ 92 h 242"/>
                <a:gd name="T88" fmla="*/ 123 w 226"/>
                <a:gd name="T89" fmla="*/ 59 h 242"/>
                <a:gd name="T90" fmla="*/ 154 w 226"/>
                <a:gd name="T91" fmla="*/ 46 h 242"/>
                <a:gd name="T92" fmla="*/ 203 w 226"/>
                <a:gd name="T93" fmla="*/ 38 h 242"/>
                <a:gd name="T94" fmla="*/ 224 w 226"/>
                <a:gd name="T95" fmla="*/ 30 h 242"/>
                <a:gd name="T96" fmla="*/ 206 w 226"/>
                <a:gd name="T97" fmla="*/ 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6" h="242">
                  <a:moveTo>
                    <a:pt x="206" y="1"/>
                  </a:moveTo>
                  <a:cubicBezTo>
                    <a:pt x="204" y="2"/>
                    <a:pt x="201" y="3"/>
                    <a:pt x="199" y="3"/>
                  </a:cubicBezTo>
                  <a:cubicBezTo>
                    <a:pt x="189" y="6"/>
                    <a:pt x="179" y="8"/>
                    <a:pt x="169" y="11"/>
                  </a:cubicBezTo>
                  <a:cubicBezTo>
                    <a:pt x="159" y="14"/>
                    <a:pt x="149" y="17"/>
                    <a:pt x="140" y="20"/>
                  </a:cubicBezTo>
                  <a:cubicBezTo>
                    <a:pt x="130" y="24"/>
                    <a:pt x="69" y="50"/>
                    <a:pt x="66" y="51"/>
                  </a:cubicBezTo>
                  <a:cubicBezTo>
                    <a:pt x="57" y="55"/>
                    <a:pt x="48" y="60"/>
                    <a:pt x="40" y="64"/>
                  </a:cubicBezTo>
                  <a:cubicBezTo>
                    <a:pt x="34" y="67"/>
                    <a:pt x="28" y="71"/>
                    <a:pt x="22" y="73"/>
                  </a:cubicBezTo>
                  <a:cubicBezTo>
                    <a:pt x="14" y="76"/>
                    <a:pt x="8" y="81"/>
                    <a:pt x="2" y="86"/>
                  </a:cubicBezTo>
                  <a:cubicBezTo>
                    <a:pt x="1" y="87"/>
                    <a:pt x="1" y="88"/>
                    <a:pt x="0" y="89"/>
                  </a:cubicBezTo>
                  <a:cubicBezTo>
                    <a:pt x="0" y="94"/>
                    <a:pt x="0" y="98"/>
                    <a:pt x="4" y="101"/>
                  </a:cubicBezTo>
                  <a:cubicBezTo>
                    <a:pt x="8" y="105"/>
                    <a:pt x="12" y="106"/>
                    <a:pt x="17" y="104"/>
                  </a:cubicBezTo>
                  <a:cubicBezTo>
                    <a:pt x="26" y="99"/>
                    <a:pt x="35" y="95"/>
                    <a:pt x="44" y="90"/>
                  </a:cubicBezTo>
                  <a:cubicBezTo>
                    <a:pt x="56" y="84"/>
                    <a:pt x="67" y="75"/>
                    <a:pt x="81" y="69"/>
                  </a:cubicBezTo>
                  <a:cubicBezTo>
                    <a:pt x="82" y="69"/>
                    <a:pt x="84" y="68"/>
                    <a:pt x="86" y="67"/>
                  </a:cubicBezTo>
                  <a:cubicBezTo>
                    <a:pt x="96" y="63"/>
                    <a:pt x="106" y="59"/>
                    <a:pt x="117" y="54"/>
                  </a:cubicBezTo>
                  <a:cubicBezTo>
                    <a:pt x="120" y="53"/>
                    <a:pt x="120" y="54"/>
                    <a:pt x="121" y="54"/>
                  </a:cubicBezTo>
                  <a:cubicBezTo>
                    <a:pt x="121" y="56"/>
                    <a:pt x="118" y="58"/>
                    <a:pt x="116" y="59"/>
                  </a:cubicBezTo>
                  <a:cubicBezTo>
                    <a:pt x="101" y="72"/>
                    <a:pt x="88" y="86"/>
                    <a:pt x="77" y="103"/>
                  </a:cubicBezTo>
                  <a:cubicBezTo>
                    <a:pt x="72" y="111"/>
                    <a:pt x="68" y="120"/>
                    <a:pt x="67" y="130"/>
                  </a:cubicBezTo>
                  <a:cubicBezTo>
                    <a:pt x="66" y="137"/>
                    <a:pt x="66" y="144"/>
                    <a:pt x="70" y="151"/>
                  </a:cubicBezTo>
                  <a:cubicBezTo>
                    <a:pt x="71" y="153"/>
                    <a:pt x="73" y="156"/>
                    <a:pt x="76" y="156"/>
                  </a:cubicBezTo>
                  <a:cubicBezTo>
                    <a:pt x="80" y="156"/>
                    <a:pt x="81" y="154"/>
                    <a:pt x="83" y="151"/>
                  </a:cubicBezTo>
                  <a:cubicBezTo>
                    <a:pt x="86" y="148"/>
                    <a:pt x="88" y="144"/>
                    <a:pt x="90" y="141"/>
                  </a:cubicBezTo>
                  <a:cubicBezTo>
                    <a:pt x="91" y="140"/>
                    <a:pt x="92" y="138"/>
                    <a:pt x="93" y="137"/>
                  </a:cubicBezTo>
                  <a:cubicBezTo>
                    <a:pt x="94" y="135"/>
                    <a:pt x="95" y="133"/>
                    <a:pt x="96" y="131"/>
                  </a:cubicBezTo>
                  <a:cubicBezTo>
                    <a:pt x="97" y="129"/>
                    <a:pt x="97" y="127"/>
                    <a:pt x="98" y="125"/>
                  </a:cubicBezTo>
                  <a:cubicBezTo>
                    <a:pt x="100" y="122"/>
                    <a:pt x="101" y="118"/>
                    <a:pt x="103" y="115"/>
                  </a:cubicBezTo>
                  <a:cubicBezTo>
                    <a:pt x="112" y="107"/>
                    <a:pt x="120" y="98"/>
                    <a:pt x="131" y="93"/>
                  </a:cubicBezTo>
                  <a:cubicBezTo>
                    <a:pt x="137" y="89"/>
                    <a:pt x="143" y="86"/>
                    <a:pt x="150" y="86"/>
                  </a:cubicBezTo>
                  <a:cubicBezTo>
                    <a:pt x="152" y="86"/>
                    <a:pt x="153" y="86"/>
                    <a:pt x="154" y="87"/>
                  </a:cubicBezTo>
                  <a:cubicBezTo>
                    <a:pt x="154" y="88"/>
                    <a:pt x="154" y="90"/>
                    <a:pt x="153" y="91"/>
                  </a:cubicBezTo>
                  <a:cubicBezTo>
                    <a:pt x="146" y="100"/>
                    <a:pt x="136" y="107"/>
                    <a:pt x="126" y="114"/>
                  </a:cubicBezTo>
                  <a:cubicBezTo>
                    <a:pt x="120" y="118"/>
                    <a:pt x="113" y="122"/>
                    <a:pt x="106" y="126"/>
                  </a:cubicBezTo>
                  <a:cubicBezTo>
                    <a:pt x="98" y="132"/>
                    <a:pt x="96" y="140"/>
                    <a:pt x="95" y="149"/>
                  </a:cubicBezTo>
                  <a:cubicBezTo>
                    <a:pt x="94" y="154"/>
                    <a:pt x="98" y="157"/>
                    <a:pt x="103" y="155"/>
                  </a:cubicBezTo>
                  <a:cubicBezTo>
                    <a:pt x="104" y="155"/>
                    <a:pt x="105" y="154"/>
                    <a:pt x="106" y="154"/>
                  </a:cubicBezTo>
                  <a:cubicBezTo>
                    <a:pt x="108" y="153"/>
                    <a:pt x="109" y="154"/>
                    <a:pt x="109" y="156"/>
                  </a:cubicBezTo>
                  <a:cubicBezTo>
                    <a:pt x="110" y="165"/>
                    <a:pt x="107" y="173"/>
                    <a:pt x="106" y="181"/>
                  </a:cubicBezTo>
                  <a:cubicBezTo>
                    <a:pt x="105" y="182"/>
                    <a:pt x="105" y="183"/>
                    <a:pt x="103" y="184"/>
                  </a:cubicBezTo>
                  <a:cubicBezTo>
                    <a:pt x="96" y="190"/>
                    <a:pt x="88" y="196"/>
                    <a:pt x="78" y="198"/>
                  </a:cubicBezTo>
                  <a:cubicBezTo>
                    <a:pt x="75" y="199"/>
                    <a:pt x="71" y="200"/>
                    <a:pt x="70" y="197"/>
                  </a:cubicBezTo>
                  <a:cubicBezTo>
                    <a:pt x="70" y="195"/>
                    <a:pt x="71" y="194"/>
                    <a:pt x="67" y="196"/>
                  </a:cubicBezTo>
                  <a:cubicBezTo>
                    <a:pt x="63" y="197"/>
                    <a:pt x="61" y="200"/>
                    <a:pt x="59" y="204"/>
                  </a:cubicBezTo>
                  <a:cubicBezTo>
                    <a:pt x="59" y="205"/>
                    <a:pt x="59" y="207"/>
                    <a:pt x="58" y="208"/>
                  </a:cubicBezTo>
                  <a:cubicBezTo>
                    <a:pt x="55" y="212"/>
                    <a:pt x="59" y="222"/>
                    <a:pt x="63" y="225"/>
                  </a:cubicBezTo>
                  <a:cubicBezTo>
                    <a:pt x="68" y="229"/>
                    <a:pt x="71" y="228"/>
                    <a:pt x="77" y="224"/>
                  </a:cubicBezTo>
                  <a:cubicBezTo>
                    <a:pt x="83" y="220"/>
                    <a:pt x="89" y="216"/>
                    <a:pt x="95" y="212"/>
                  </a:cubicBezTo>
                  <a:cubicBezTo>
                    <a:pt x="96" y="211"/>
                    <a:pt x="99" y="209"/>
                    <a:pt x="100" y="208"/>
                  </a:cubicBezTo>
                  <a:cubicBezTo>
                    <a:pt x="101" y="209"/>
                    <a:pt x="100" y="213"/>
                    <a:pt x="100" y="217"/>
                  </a:cubicBezTo>
                  <a:cubicBezTo>
                    <a:pt x="100" y="220"/>
                    <a:pt x="100" y="225"/>
                    <a:pt x="101" y="230"/>
                  </a:cubicBezTo>
                  <a:cubicBezTo>
                    <a:pt x="101" y="231"/>
                    <a:pt x="102" y="231"/>
                    <a:pt x="102" y="232"/>
                  </a:cubicBezTo>
                  <a:cubicBezTo>
                    <a:pt x="104" y="234"/>
                    <a:pt x="107" y="237"/>
                    <a:pt x="109" y="239"/>
                  </a:cubicBezTo>
                  <a:cubicBezTo>
                    <a:pt x="111" y="241"/>
                    <a:pt x="112" y="242"/>
                    <a:pt x="114" y="240"/>
                  </a:cubicBezTo>
                  <a:cubicBezTo>
                    <a:pt x="115" y="239"/>
                    <a:pt x="116" y="239"/>
                    <a:pt x="117" y="239"/>
                  </a:cubicBezTo>
                  <a:cubicBezTo>
                    <a:pt x="121" y="241"/>
                    <a:pt x="122" y="239"/>
                    <a:pt x="124" y="236"/>
                  </a:cubicBezTo>
                  <a:cubicBezTo>
                    <a:pt x="125" y="235"/>
                    <a:pt x="126" y="233"/>
                    <a:pt x="127" y="231"/>
                  </a:cubicBezTo>
                  <a:cubicBezTo>
                    <a:pt x="129" y="229"/>
                    <a:pt x="130" y="227"/>
                    <a:pt x="129" y="225"/>
                  </a:cubicBezTo>
                  <a:cubicBezTo>
                    <a:pt x="126" y="217"/>
                    <a:pt x="126" y="210"/>
                    <a:pt x="126" y="202"/>
                  </a:cubicBezTo>
                  <a:cubicBezTo>
                    <a:pt x="126" y="198"/>
                    <a:pt x="128" y="196"/>
                    <a:pt x="131" y="195"/>
                  </a:cubicBezTo>
                  <a:cubicBezTo>
                    <a:pt x="139" y="192"/>
                    <a:pt x="147" y="191"/>
                    <a:pt x="153" y="192"/>
                  </a:cubicBezTo>
                  <a:cubicBezTo>
                    <a:pt x="156" y="192"/>
                    <a:pt x="158" y="193"/>
                    <a:pt x="159" y="194"/>
                  </a:cubicBezTo>
                  <a:cubicBezTo>
                    <a:pt x="160" y="196"/>
                    <a:pt x="158" y="199"/>
                    <a:pt x="155" y="201"/>
                  </a:cubicBezTo>
                  <a:cubicBezTo>
                    <a:pt x="153" y="203"/>
                    <a:pt x="147" y="207"/>
                    <a:pt x="146" y="207"/>
                  </a:cubicBezTo>
                  <a:cubicBezTo>
                    <a:pt x="145" y="208"/>
                    <a:pt x="145" y="208"/>
                    <a:pt x="145" y="208"/>
                  </a:cubicBezTo>
                  <a:cubicBezTo>
                    <a:pt x="145" y="209"/>
                    <a:pt x="147" y="208"/>
                    <a:pt x="147" y="208"/>
                  </a:cubicBezTo>
                  <a:cubicBezTo>
                    <a:pt x="148" y="208"/>
                    <a:pt x="151" y="207"/>
                    <a:pt x="152" y="207"/>
                  </a:cubicBezTo>
                  <a:cubicBezTo>
                    <a:pt x="153" y="207"/>
                    <a:pt x="155" y="208"/>
                    <a:pt x="158" y="207"/>
                  </a:cubicBezTo>
                  <a:cubicBezTo>
                    <a:pt x="165" y="204"/>
                    <a:pt x="172" y="202"/>
                    <a:pt x="177" y="196"/>
                  </a:cubicBezTo>
                  <a:cubicBezTo>
                    <a:pt x="185" y="188"/>
                    <a:pt x="182" y="178"/>
                    <a:pt x="173" y="174"/>
                  </a:cubicBezTo>
                  <a:cubicBezTo>
                    <a:pt x="166" y="170"/>
                    <a:pt x="158" y="170"/>
                    <a:pt x="150" y="171"/>
                  </a:cubicBezTo>
                  <a:cubicBezTo>
                    <a:pt x="143" y="171"/>
                    <a:pt x="137" y="173"/>
                    <a:pt x="131" y="174"/>
                  </a:cubicBezTo>
                  <a:cubicBezTo>
                    <a:pt x="128" y="175"/>
                    <a:pt x="126" y="174"/>
                    <a:pt x="127" y="171"/>
                  </a:cubicBezTo>
                  <a:cubicBezTo>
                    <a:pt x="128" y="164"/>
                    <a:pt x="130" y="157"/>
                    <a:pt x="132" y="150"/>
                  </a:cubicBezTo>
                  <a:cubicBezTo>
                    <a:pt x="132" y="149"/>
                    <a:pt x="133" y="148"/>
                    <a:pt x="134" y="148"/>
                  </a:cubicBezTo>
                  <a:cubicBezTo>
                    <a:pt x="139" y="146"/>
                    <a:pt x="143" y="143"/>
                    <a:pt x="146" y="138"/>
                  </a:cubicBezTo>
                  <a:cubicBezTo>
                    <a:pt x="149" y="133"/>
                    <a:pt x="150" y="129"/>
                    <a:pt x="148" y="124"/>
                  </a:cubicBezTo>
                  <a:cubicBezTo>
                    <a:pt x="146" y="120"/>
                    <a:pt x="145" y="116"/>
                    <a:pt x="148" y="112"/>
                  </a:cubicBezTo>
                  <a:cubicBezTo>
                    <a:pt x="151" y="108"/>
                    <a:pt x="153" y="104"/>
                    <a:pt x="156" y="100"/>
                  </a:cubicBezTo>
                  <a:cubicBezTo>
                    <a:pt x="158" y="96"/>
                    <a:pt x="160" y="91"/>
                    <a:pt x="162" y="87"/>
                  </a:cubicBezTo>
                  <a:cubicBezTo>
                    <a:pt x="164" y="82"/>
                    <a:pt x="163" y="75"/>
                    <a:pt x="159" y="74"/>
                  </a:cubicBezTo>
                  <a:cubicBezTo>
                    <a:pt x="155" y="72"/>
                    <a:pt x="151" y="71"/>
                    <a:pt x="147" y="70"/>
                  </a:cubicBezTo>
                  <a:cubicBezTo>
                    <a:pt x="139" y="69"/>
                    <a:pt x="132" y="74"/>
                    <a:pt x="126" y="77"/>
                  </a:cubicBezTo>
                  <a:cubicBezTo>
                    <a:pt x="120" y="80"/>
                    <a:pt x="115" y="84"/>
                    <a:pt x="109" y="88"/>
                  </a:cubicBezTo>
                  <a:cubicBezTo>
                    <a:pt x="106" y="90"/>
                    <a:pt x="102" y="92"/>
                    <a:pt x="99" y="94"/>
                  </a:cubicBezTo>
                  <a:cubicBezTo>
                    <a:pt x="96" y="97"/>
                    <a:pt x="93" y="100"/>
                    <a:pt x="91" y="103"/>
                  </a:cubicBezTo>
                  <a:cubicBezTo>
                    <a:pt x="90" y="104"/>
                    <a:pt x="89" y="104"/>
                    <a:pt x="88" y="104"/>
                  </a:cubicBezTo>
                  <a:cubicBezTo>
                    <a:pt x="88" y="103"/>
                    <a:pt x="88" y="102"/>
                    <a:pt x="88" y="102"/>
                  </a:cubicBezTo>
                  <a:cubicBezTo>
                    <a:pt x="89" y="98"/>
                    <a:pt x="90" y="95"/>
                    <a:pt x="92" y="92"/>
                  </a:cubicBezTo>
                  <a:cubicBezTo>
                    <a:pt x="95" y="87"/>
                    <a:pt x="99" y="81"/>
                    <a:pt x="103" y="77"/>
                  </a:cubicBezTo>
                  <a:cubicBezTo>
                    <a:pt x="109" y="70"/>
                    <a:pt x="116" y="64"/>
                    <a:pt x="123" y="59"/>
                  </a:cubicBezTo>
                  <a:cubicBezTo>
                    <a:pt x="128" y="55"/>
                    <a:pt x="135" y="53"/>
                    <a:pt x="141" y="50"/>
                  </a:cubicBezTo>
                  <a:cubicBezTo>
                    <a:pt x="145" y="49"/>
                    <a:pt x="150" y="47"/>
                    <a:pt x="154" y="46"/>
                  </a:cubicBezTo>
                  <a:cubicBezTo>
                    <a:pt x="164" y="44"/>
                    <a:pt x="173" y="43"/>
                    <a:pt x="183" y="41"/>
                  </a:cubicBezTo>
                  <a:cubicBezTo>
                    <a:pt x="190" y="40"/>
                    <a:pt x="197" y="38"/>
                    <a:pt x="203" y="38"/>
                  </a:cubicBezTo>
                  <a:cubicBezTo>
                    <a:pt x="209" y="38"/>
                    <a:pt x="214" y="38"/>
                    <a:pt x="219" y="35"/>
                  </a:cubicBezTo>
                  <a:cubicBezTo>
                    <a:pt x="221" y="34"/>
                    <a:pt x="223" y="32"/>
                    <a:pt x="224" y="30"/>
                  </a:cubicBezTo>
                  <a:cubicBezTo>
                    <a:pt x="225" y="24"/>
                    <a:pt x="226" y="19"/>
                    <a:pt x="224" y="13"/>
                  </a:cubicBezTo>
                  <a:cubicBezTo>
                    <a:pt x="221" y="6"/>
                    <a:pt x="213" y="0"/>
                    <a:pt x="206"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iśľíḋè"/>
            <p:cNvSpPr/>
            <p:nvPr/>
          </p:nvSpPr>
          <p:spPr bwMode="auto">
            <a:xfrm>
              <a:off x="7558088" y="2962276"/>
              <a:ext cx="639763" cy="604838"/>
            </a:xfrm>
            <a:custGeom>
              <a:avLst/>
              <a:gdLst>
                <a:gd name="T0" fmla="*/ 167 w 177"/>
                <a:gd name="T1" fmla="*/ 95 h 167"/>
                <a:gd name="T2" fmla="*/ 154 w 177"/>
                <a:gd name="T3" fmla="*/ 93 h 167"/>
                <a:gd name="T4" fmla="*/ 147 w 177"/>
                <a:gd name="T5" fmla="*/ 98 h 167"/>
                <a:gd name="T6" fmla="*/ 127 w 177"/>
                <a:gd name="T7" fmla="*/ 99 h 167"/>
                <a:gd name="T8" fmla="*/ 123 w 177"/>
                <a:gd name="T9" fmla="*/ 99 h 167"/>
                <a:gd name="T10" fmla="*/ 125 w 177"/>
                <a:gd name="T11" fmla="*/ 95 h 167"/>
                <a:gd name="T12" fmla="*/ 140 w 177"/>
                <a:gd name="T13" fmla="*/ 68 h 167"/>
                <a:gd name="T14" fmla="*/ 149 w 177"/>
                <a:gd name="T15" fmla="*/ 42 h 167"/>
                <a:gd name="T16" fmla="*/ 149 w 177"/>
                <a:gd name="T17" fmla="*/ 29 h 167"/>
                <a:gd name="T18" fmla="*/ 147 w 177"/>
                <a:gd name="T19" fmla="*/ 24 h 167"/>
                <a:gd name="T20" fmla="*/ 137 w 177"/>
                <a:gd name="T21" fmla="*/ 7 h 167"/>
                <a:gd name="T22" fmla="*/ 115 w 177"/>
                <a:gd name="T23" fmla="*/ 0 h 167"/>
                <a:gd name="T24" fmla="*/ 80 w 177"/>
                <a:gd name="T25" fmla="*/ 14 h 167"/>
                <a:gd name="T26" fmla="*/ 57 w 177"/>
                <a:gd name="T27" fmla="*/ 32 h 167"/>
                <a:gd name="T28" fmla="*/ 50 w 177"/>
                <a:gd name="T29" fmla="*/ 46 h 167"/>
                <a:gd name="T30" fmla="*/ 67 w 177"/>
                <a:gd name="T31" fmla="*/ 65 h 167"/>
                <a:gd name="T32" fmla="*/ 89 w 177"/>
                <a:gd name="T33" fmla="*/ 62 h 167"/>
                <a:gd name="T34" fmla="*/ 107 w 177"/>
                <a:gd name="T35" fmla="*/ 53 h 167"/>
                <a:gd name="T36" fmla="*/ 116 w 177"/>
                <a:gd name="T37" fmla="*/ 50 h 167"/>
                <a:gd name="T38" fmla="*/ 106 w 177"/>
                <a:gd name="T39" fmla="*/ 73 h 167"/>
                <a:gd name="T40" fmla="*/ 89 w 177"/>
                <a:gd name="T41" fmla="*/ 97 h 167"/>
                <a:gd name="T42" fmla="*/ 68 w 177"/>
                <a:gd name="T43" fmla="*/ 108 h 167"/>
                <a:gd name="T44" fmla="*/ 51 w 177"/>
                <a:gd name="T45" fmla="*/ 113 h 167"/>
                <a:gd name="T46" fmla="*/ 20 w 177"/>
                <a:gd name="T47" fmla="*/ 124 h 167"/>
                <a:gd name="T48" fmla="*/ 10 w 177"/>
                <a:gd name="T49" fmla="*/ 132 h 167"/>
                <a:gd name="T50" fmla="*/ 6 w 177"/>
                <a:gd name="T51" fmla="*/ 140 h 167"/>
                <a:gd name="T52" fmla="*/ 19 w 177"/>
                <a:gd name="T53" fmla="*/ 165 h 167"/>
                <a:gd name="T54" fmla="*/ 33 w 177"/>
                <a:gd name="T55" fmla="*/ 165 h 167"/>
                <a:gd name="T56" fmla="*/ 63 w 177"/>
                <a:gd name="T57" fmla="*/ 156 h 167"/>
                <a:gd name="T58" fmla="*/ 139 w 177"/>
                <a:gd name="T59" fmla="*/ 138 h 167"/>
                <a:gd name="T60" fmla="*/ 150 w 177"/>
                <a:gd name="T61" fmla="*/ 138 h 167"/>
                <a:gd name="T62" fmla="*/ 160 w 177"/>
                <a:gd name="T63" fmla="*/ 141 h 167"/>
                <a:gd name="T64" fmla="*/ 172 w 177"/>
                <a:gd name="T65" fmla="*/ 132 h 167"/>
                <a:gd name="T66" fmla="*/ 176 w 177"/>
                <a:gd name="T67" fmla="*/ 115 h 167"/>
                <a:gd name="T68" fmla="*/ 167 w 177"/>
                <a:gd name="T69" fmla="*/ 9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67">
                  <a:moveTo>
                    <a:pt x="167" y="95"/>
                  </a:moveTo>
                  <a:cubicBezTo>
                    <a:pt x="163" y="90"/>
                    <a:pt x="159" y="90"/>
                    <a:pt x="154" y="93"/>
                  </a:cubicBezTo>
                  <a:cubicBezTo>
                    <a:pt x="152" y="94"/>
                    <a:pt x="150" y="97"/>
                    <a:pt x="147" y="98"/>
                  </a:cubicBezTo>
                  <a:cubicBezTo>
                    <a:pt x="141" y="99"/>
                    <a:pt x="134" y="98"/>
                    <a:pt x="127" y="99"/>
                  </a:cubicBezTo>
                  <a:cubicBezTo>
                    <a:pt x="126" y="99"/>
                    <a:pt x="124" y="100"/>
                    <a:pt x="123" y="99"/>
                  </a:cubicBezTo>
                  <a:cubicBezTo>
                    <a:pt x="122" y="98"/>
                    <a:pt x="124" y="96"/>
                    <a:pt x="125" y="95"/>
                  </a:cubicBezTo>
                  <a:cubicBezTo>
                    <a:pt x="129" y="88"/>
                    <a:pt x="136" y="76"/>
                    <a:pt x="140" y="68"/>
                  </a:cubicBezTo>
                  <a:cubicBezTo>
                    <a:pt x="144" y="58"/>
                    <a:pt x="148" y="45"/>
                    <a:pt x="149" y="42"/>
                  </a:cubicBezTo>
                  <a:cubicBezTo>
                    <a:pt x="150" y="38"/>
                    <a:pt x="151" y="33"/>
                    <a:pt x="149" y="29"/>
                  </a:cubicBezTo>
                  <a:cubicBezTo>
                    <a:pt x="148" y="27"/>
                    <a:pt x="148" y="25"/>
                    <a:pt x="147" y="24"/>
                  </a:cubicBezTo>
                  <a:cubicBezTo>
                    <a:pt x="145" y="17"/>
                    <a:pt x="143" y="11"/>
                    <a:pt x="137" y="7"/>
                  </a:cubicBezTo>
                  <a:cubicBezTo>
                    <a:pt x="130" y="3"/>
                    <a:pt x="123" y="0"/>
                    <a:pt x="115" y="0"/>
                  </a:cubicBezTo>
                  <a:cubicBezTo>
                    <a:pt x="101" y="1"/>
                    <a:pt x="90" y="7"/>
                    <a:pt x="80" y="14"/>
                  </a:cubicBezTo>
                  <a:cubicBezTo>
                    <a:pt x="72" y="20"/>
                    <a:pt x="64" y="26"/>
                    <a:pt x="57" y="32"/>
                  </a:cubicBezTo>
                  <a:cubicBezTo>
                    <a:pt x="52" y="36"/>
                    <a:pt x="49" y="42"/>
                    <a:pt x="50" y="46"/>
                  </a:cubicBezTo>
                  <a:cubicBezTo>
                    <a:pt x="54" y="54"/>
                    <a:pt x="59" y="61"/>
                    <a:pt x="67" y="65"/>
                  </a:cubicBezTo>
                  <a:cubicBezTo>
                    <a:pt x="74" y="69"/>
                    <a:pt x="83" y="65"/>
                    <a:pt x="89" y="62"/>
                  </a:cubicBezTo>
                  <a:cubicBezTo>
                    <a:pt x="98" y="59"/>
                    <a:pt x="101" y="56"/>
                    <a:pt x="107" y="53"/>
                  </a:cubicBezTo>
                  <a:cubicBezTo>
                    <a:pt x="109" y="52"/>
                    <a:pt x="114" y="49"/>
                    <a:pt x="116" y="50"/>
                  </a:cubicBezTo>
                  <a:cubicBezTo>
                    <a:pt x="117" y="52"/>
                    <a:pt x="109" y="67"/>
                    <a:pt x="106" y="73"/>
                  </a:cubicBezTo>
                  <a:cubicBezTo>
                    <a:pt x="101" y="82"/>
                    <a:pt x="95" y="90"/>
                    <a:pt x="89" y="97"/>
                  </a:cubicBezTo>
                  <a:cubicBezTo>
                    <a:pt x="83" y="104"/>
                    <a:pt x="76" y="106"/>
                    <a:pt x="68" y="108"/>
                  </a:cubicBezTo>
                  <a:cubicBezTo>
                    <a:pt x="62" y="110"/>
                    <a:pt x="56" y="111"/>
                    <a:pt x="51" y="113"/>
                  </a:cubicBezTo>
                  <a:cubicBezTo>
                    <a:pt x="40" y="116"/>
                    <a:pt x="30" y="120"/>
                    <a:pt x="20" y="124"/>
                  </a:cubicBezTo>
                  <a:cubicBezTo>
                    <a:pt x="16" y="126"/>
                    <a:pt x="12" y="128"/>
                    <a:pt x="10" y="132"/>
                  </a:cubicBezTo>
                  <a:cubicBezTo>
                    <a:pt x="9" y="135"/>
                    <a:pt x="8" y="138"/>
                    <a:pt x="6" y="140"/>
                  </a:cubicBezTo>
                  <a:cubicBezTo>
                    <a:pt x="0" y="152"/>
                    <a:pt x="9" y="165"/>
                    <a:pt x="19" y="165"/>
                  </a:cubicBezTo>
                  <a:cubicBezTo>
                    <a:pt x="23" y="166"/>
                    <a:pt x="28" y="167"/>
                    <a:pt x="33" y="165"/>
                  </a:cubicBezTo>
                  <a:cubicBezTo>
                    <a:pt x="43" y="162"/>
                    <a:pt x="59" y="157"/>
                    <a:pt x="63" y="156"/>
                  </a:cubicBezTo>
                  <a:cubicBezTo>
                    <a:pt x="70" y="153"/>
                    <a:pt x="120" y="139"/>
                    <a:pt x="139" y="138"/>
                  </a:cubicBezTo>
                  <a:cubicBezTo>
                    <a:pt x="142" y="138"/>
                    <a:pt x="146" y="137"/>
                    <a:pt x="150" y="138"/>
                  </a:cubicBezTo>
                  <a:cubicBezTo>
                    <a:pt x="153" y="139"/>
                    <a:pt x="157" y="141"/>
                    <a:pt x="160" y="141"/>
                  </a:cubicBezTo>
                  <a:cubicBezTo>
                    <a:pt x="165" y="141"/>
                    <a:pt x="168" y="139"/>
                    <a:pt x="172" y="132"/>
                  </a:cubicBezTo>
                  <a:cubicBezTo>
                    <a:pt x="175" y="126"/>
                    <a:pt x="177" y="121"/>
                    <a:pt x="176" y="115"/>
                  </a:cubicBezTo>
                  <a:cubicBezTo>
                    <a:pt x="176" y="107"/>
                    <a:pt x="172" y="100"/>
                    <a:pt x="167" y="95"/>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iṩḻiḋé"/>
            <p:cNvSpPr/>
            <p:nvPr/>
          </p:nvSpPr>
          <p:spPr bwMode="auto">
            <a:xfrm>
              <a:off x="9434513" y="3092451"/>
              <a:ext cx="714375" cy="669925"/>
            </a:xfrm>
            <a:custGeom>
              <a:avLst/>
              <a:gdLst>
                <a:gd name="T0" fmla="*/ 177 w 198"/>
                <a:gd name="T1" fmla="*/ 51 h 185"/>
                <a:gd name="T2" fmla="*/ 157 w 198"/>
                <a:gd name="T3" fmla="*/ 51 h 185"/>
                <a:gd name="T4" fmla="*/ 121 w 198"/>
                <a:gd name="T5" fmla="*/ 57 h 185"/>
                <a:gd name="T6" fmla="*/ 108 w 198"/>
                <a:gd name="T7" fmla="*/ 60 h 185"/>
                <a:gd name="T8" fmla="*/ 105 w 198"/>
                <a:gd name="T9" fmla="*/ 59 h 185"/>
                <a:gd name="T10" fmla="*/ 106 w 198"/>
                <a:gd name="T11" fmla="*/ 55 h 185"/>
                <a:gd name="T12" fmla="*/ 112 w 198"/>
                <a:gd name="T13" fmla="*/ 46 h 185"/>
                <a:gd name="T14" fmla="*/ 119 w 198"/>
                <a:gd name="T15" fmla="*/ 36 h 185"/>
                <a:gd name="T16" fmla="*/ 129 w 198"/>
                <a:gd name="T17" fmla="*/ 23 h 185"/>
                <a:gd name="T18" fmla="*/ 128 w 198"/>
                <a:gd name="T19" fmla="*/ 13 h 185"/>
                <a:gd name="T20" fmla="*/ 126 w 198"/>
                <a:gd name="T21" fmla="*/ 11 h 185"/>
                <a:gd name="T22" fmla="*/ 104 w 198"/>
                <a:gd name="T23" fmla="*/ 2 h 185"/>
                <a:gd name="T24" fmla="*/ 84 w 198"/>
                <a:gd name="T25" fmla="*/ 9 h 185"/>
                <a:gd name="T26" fmla="*/ 80 w 198"/>
                <a:gd name="T27" fmla="*/ 15 h 185"/>
                <a:gd name="T28" fmla="*/ 83 w 198"/>
                <a:gd name="T29" fmla="*/ 22 h 185"/>
                <a:gd name="T30" fmla="*/ 95 w 198"/>
                <a:gd name="T31" fmla="*/ 27 h 185"/>
                <a:gd name="T32" fmla="*/ 98 w 198"/>
                <a:gd name="T33" fmla="*/ 31 h 185"/>
                <a:gd name="T34" fmla="*/ 92 w 198"/>
                <a:gd name="T35" fmla="*/ 43 h 185"/>
                <a:gd name="T36" fmla="*/ 86 w 198"/>
                <a:gd name="T37" fmla="*/ 52 h 185"/>
                <a:gd name="T38" fmla="*/ 84 w 198"/>
                <a:gd name="T39" fmla="*/ 64 h 185"/>
                <a:gd name="T40" fmla="*/ 81 w 198"/>
                <a:gd name="T41" fmla="*/ 68 h 185"/>
                <a:gd name="T42" fmla="*/ 49 w 198"/>
                <a:gd name="T43" fmla="*/ 79 h 185"/>
                <a:gd name="T44" fmla="*/ 23 w 198"/>
                <a:gd name="T45" fmla="*/ 91 h 185"/>
                <a:gd name="T46" fmla="*/ 5 w 198"/>
                <a:gd name="T47" fmla="*/ 98 h 185"/>
                <a:gd name="T48" fmla="*/ 2 w 198"/>
                <a:gd name="T49" fmla="*/ 104 h 185"/>
                <a:gd name="T50" fmla="*/ 4 w 198"/>
                <a:gd name="T51" fmla="*/ 108 h 185"/>
                <a:gd name="T52" fmla="*/ 26 w 198"/>
                <a:gd name="T53" fmla="*/ 121 h 185"/>
                <a:gd name="T54" fmla="*/ 32 w 198"/>
                <a:gd name="T55" fmla="*/ 120 h 185"/>
                <a:gd name="T56" fmla="*/ 81 w 198"/>
                <a:gd name="T57" fmla="*/ 100 h 185"/>
                <a:gd name="T58" fmla="*/ 97 w 198"/>
                <a:gd name="T59" fmla="*/ 96 h 185"/>
                <a:gd name="T60" fmla="*/ 95 w 198"/>
                <a:gd name="T61" fmla="*/ 133 h 185"/>
                <a:gd name="T62" fmla="*/ 81 w 198"/>
                <a:gd name="T63" fmla="*/ 155 h 185"/>
                <a:gd name="T64" fmla="*/ 68 w 198"/>
                <a:gd name="T65" fmla="*/ 157 h 185"/>
                <a:gd name="T66" fmla="*/ 50 w 198"/>
                <a:gd name="T67" fmla="*/ 145 h 185"/>
                <a:gd name="T68" fmla="*/ 44 w 198"/>
                <a:gd name="T69" fmla="*/ 140 h 185"/>
                <a:gd name="T70" fmla="*/ 43 w 198"/>
                <a:gd name="T71" fmla="*/ 143 h 185"/>
                <a:gd name="T72" fmla="*/ 52 w 198"/>
                <a:gd name="T73" fmla="*/ 159 h 185"/>
                <a:gd name="T74" fmla="*/ 53 w 198"/>
                <a:gd name="T75" fmla="*/ 168 h 185"/>
                <a:gd name="T76" fmla="*/ 64 w 198"/>
                <a:gd name="T77" fmla="*/ 181 h 185"/>
                <a:gd name="T78" fmla="*/ 84 w 198"/>
                <a:gd name="T79" fmla="*/ 182 h 185"/>
                <a:gd name="T80" fmla="*/ 118 w 198"/>
                <a:gd name="T81" fmla="*/ 136 h 185"/>
                <a:gd name="T82" fmla="*/ 123 w 198"/>
                <a:gd name="T83" fmla="*/ 93 h 185"/>
                <a:gd name="T84" fmla="*/ 127 w 198"/>
                <a:gd name="T85" fmla="*/ 91 h 185"/>
                <a:gd name="T86" fmla="*/ 142 w 198"/>
                <a:gd name="T87" fmla="*/ 88 h 185"/>
                <a:gd name="T88" fmla="*/ 169 w 198"/>
                <a:gd name="T89" fmla="*/ 89 h 185"/>
                <a:gd name="T90" fmla="*/ 182 w 198"/>
                <a:gd name="T91" fmla="*/ 92 h 185"/>
                <a:gd name="T92" fmla="*/ 192 w 198"/>
                <a:gd name="T93" fmla="*/ 82 h 185"/>
                <a:gd name="T94" fmla="*/ 191 w 198"/>
                <a:gd name="T95" fmla="*/ 62 h 185"/>
                <a:gd name="T96" fmla="*/ 177 w 198"/>
                <a:gd name="T97" fmla="*/ 5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8" h="185">
                  <a:moveTo>
                    <a:pt x="177" y="51"/>
                  </a:moveTo>
                  <a:cubicBezTo>
                    <a:pt x="173" y="50"/>
                    <a:pt x="168" y="49"/>
                    <a:pt x="157" y="51"/>
                  </a:cubicBezTo>
                  <a:cubicBezTo>
                    <a:pt x="147" y="52"/>
                    <a:pt x="134" y="54"/>
                    <a:pt x="121" y="57"/>
                  </a:cubicBezTo>
                  <a:cubicBezTo>
                    <a:pt x="117" y="58"/>
                    <a:pt x="112" y="59"/>
                    <a:pt x="108" y="60"/>
                  </a:cubicBezTo>
                  <a:cubicBezTo>
                    <a:pt x="107" y="60"/>
                    <a:pt x="105" y="60"/>
                    <a:pt x="105" y="59"/>
                  </a:cubicBezTo>
                  <a:cubicBezTo>
                    <a:pt x="105" y="58"/>
                    <a:pt x="106" y="56"/>
                    <a:pt x="106" y="55"/>
                  </a:cubicBezTo>
                  <a:cubicBezTo>
                    <a:pt x="108" y="52"/>
                    <a:pt x="110" y="49"/>
                    <a:pt x="112" y="46"/>
                  </a:cubicBezTo>
                  <a:cubicBezTo>
                    <a:pt x="115" y="43"/>
                    <a:pt x="117" y="39"/>
                    <a:pt x="119" y="36"/>
                  </a:cubicBezTo>
                  <a:cubicBezTo>
                    <a:pt x="122" y="32"/>
                    <a:pt x="126" y="28"/>
                    <a:pt x="129" y="23"/>
                  </a:cubicBezTo>
                  <a:cubicBezTo>
                    <a:pt x="132" y="19"/>
                    <a:pt x="132" y="17"/>
                    <a:pt x="128" y="13"/>
                  </a:cubicBezTo>
                  <a:cubicBezTo>
                    <a:pt x="127" y="13"/>
                    <a:pt x="127" y="12"/>
                    <a:pt x="126" y="11"/>
                  </a:cubicBezTo>
                  <a:cubicBezTo>
                    <a:pt x="122" y="4"/>
                    <a:pt x="112" y="0"/>
                    <a:pt x="104" y="2"/>
                  </a:cubicBezTo>
                  <a:cubicBezTo>
                    <a:pt x="97" y="4"/>
                    <a:pt x="91" y="6"/>
                    <a:pt x="84" y="9"/>
                  </a:cubicBezTo>
                  <a:cubicBezTo>
                    <a:pt x="82" y="10"/>
                    <a:pt x="79" y="11"/>
                    <a:pt x="80" y="15"/>
                  </a:cubicBezTo>
                  <a:cubicBezTo>
                    <a:pt x="80" y="17"/>
                    <a:pt x="82" y="20"/>
                    <a:pt x="83" y="22"/>
                  </a:cubicBezTo>
                  <a:cubicBezTo>
                    <a:pt x="86" y="25"/>
                    <a:pt x="90" y="27"/>
                    <a:pt x="95" y="27"/>
                  </a:cubicBezTo>
                  <a:cubicBezTo>
                    <a:pt x="97" y="27"/>
                    <a:pt x="99" y="28"/>
                    <a:pt x="98" y="31"/>
                  </a:cubicBezTo>
                  <a:cubicBezTo>
                    <a:pt x="96" y="35"/>
                    <a:pt x="95" y="39"/>
                    <a:pt x="92" y="43"/>
                  </a:cubicBezTo>
                  <a:cubicBezTo>
                    <a:pt x="91" y="46"/>
                    <a:pt x="88" y="48"/>
                    <a:pt x="86" y="52"/>
                  </a:cubicBezTo>
                  <a:cubicBezTo>
                    <a:pt x="84" y="56"/>
                    <a:pt x="84" y="59"/>
                    <a:pt x="84" y="64"/>
                  </a:cubicBezTo>
                  <a:cubicBezTo>
                    <a:pt x="84" y="66"/>
                    <a:pt x="84" y="67"/>
                    <a:pt x="81" y="68"/>
                  </a:cubicBezTo>
                  <a:cubicBezTo>
                    <a:pt x="70" y="71"/>
                    <a:pt x="59" y="75"/>
                    <a:pt x="49" y="79"/>
                  </a:cubicBezTo>
                  <a:cubicBezTo>
                    <a:pt x="40" y="83"/>
                    <a:pt x="31" y="87"/>
                    <a:pt x="23" y="91"/>
                  </a:cubicBezTo>
                  <a:cubicBezTo>
                    <a:pt x="17" y="93"/>
                    <a:pt x="12" y="98"/>
                    <a:pt x="5" y="98"/>
                  </a:cubicBezTo>
                  <a:cubicBezTo>
                    <a:pt x="1" y="98"/>
                    <a:pt x="0" y="101"/>
                    <a:pt x="2" y="104"/>
                  </a:cubicBezTo>
                  <a:cubicBezTo>
                    <a:pt x="3" y="106"/>
                    <a:pt x="4" y="107"/>
                    <a:pt x="4" y="108"/>
                  </a:cubicBezTo>
                  <a:cubicBezTo>
                    <a:pt x="7" y="116"/>
                    <a:pt x="17" y="123"/>
                    <a:pt x="26" y="121"/>
                  </a:cubicBezTo>
                  <a:cubicBezTo>
                    <a:pt x="28" y="121"/>
                    <a:pt x="30" y="121"/>
                    <a:pt x="32" y="120"/>
                  </a:cubicBezTo>
                  <a:cubicBezTo>
                    <a:pt x="49" y="115"/>
                    <a:pt x="65" y="106"/>
                    <a:pt x="81" y="100"/>
                  </a:cubicBezTo>
                  <a:cubicBezTo>
                    <a:pt x="87" y="98"/>
                    <a:pt x="92" y="98"/>
                    <a:pt x="97" y="96"/>
                  </a:cubicBezTo>
                  <a:cubicBezTo>
                    <a:pt x="107" y="93"/>
                    <a:pt x="100" y="121"/>
                    <a:pt x="95" y="133"/>
                  </a:cubicBezTo>
                  <a:cubicBezTo>
                    <a:pt x="91" y="143"/>
                    <a:pt x="84" y="154"/>
                    <a:pt x="81" y="155"/>
                  </a:cubicBezTo>
                  <a:cubicBezTo>
                    <a:pt x="79" y="157"/>
                    <a:pt x="76" y="159"/>
                    <a:pt x="68" y="157"/>
                  </a:cubicBezTo>
                  <a:cubicBezTo>
                    <a:pt x="60" y="156"/>
                    <a:pt x="52" y="147"/>
                    <a:pt x="50" y="145"/>
                  </a:cubicBezTo>
                  <a:cubicBezTo>
                    <a:pt x="49" y="144"/>
                    <a:pt x="46" y="139"/>
                    <a:pt x="44" y="140"/>
                  </a:cubicBezTo>
                  <a:cubicBezTo>
                    <a:pt x="43" y="141"/>
                    <a:pt x="43" y="142"/>
                    <a:pt x="43" y="143"/>
                  </a:cubicBezTo>
                  <a:cubicBezTo>
                    <a:pt x="43" y="145"/>
                    <a:pt x="47" y="154"/>
                    <a:pt x="52" y="159"/>
                  </a:cubicBezTo>
                  <a:cubicBezTo>
                    <a:pt x="56" y="164"/>
                    <a:pt x="51" y="166"/>
                    <a:pt x="53" y="168"/>
                  </a:cubicBezTo>
                  <a:cubicBezTo>
                    <a:pt x="57" y="174"/>
                    <a:pt x="62" y="179"/>
                    <a:pt x="64" y="181"/>
                  </a:cubicBezTo>
                  <a:cubicBezTo>
                    <a:pt x="70" y="184"/>
                    <a:pt x="77" y="185"/>
                    <a:pt x="84" y="182"/>
                  </a:cubicBezTo>
                  <a:cubicBezTo>
                    <a:pt x="94" y="177"/>
                    <a:pt x="109" y="162"/>
                    <a:pt x="118" y="136"/>
                  </a:cubicBezTo>
                  <a:cubicBezTo>
                    <a:pt x="122" y="122"/>
                    <a:pt x="123" y="102"/>
                    <a:pt x="123" y="93"/>
                  </a:cubicBezTo>
                  <a:cubicBezTo>
                    <a:pt x="124" y="91"/>
                    <a:pt x="125" y="91"/>
                    <a:pt x="127" y="91"/>
                  </a:cubicBezTo>
                  <a:cubicBezTo>
                    <a:pt x="133" y="89"/>
                    <a:pt x="137" y="89"/>
                    <a:pt x="142" y="88"/>
                  </a:cubicBezTo>
                  <a:cubicBezTo>
                    <a:pt x="151" y="88"/>
                    <a:pt x="159" y="86"/>
                    <a:pt x="169" y="89"/>
                  </a:cubicBezTo>
                  <a:cubicBezTo>
                    <a:pt x="170" y="89"/>
                    <a:pt x="178" y="92"/>
                    <a:pt x="182" y="92"/>
                  </a:cubicBezTo>
                  <a:cubicBezTo>
                    <a:pt x="186" y="92"/>
                    <a:pt x="188" y="89"/>
                    <a:pt x="192" y="82"/>
                  </a:cubicBezTo>
                  <a:cubicBezTo>
                    <a:pt x="198" y="72"/>
                    <a:pt x="194" y="66"/>
                    <a:pt x="191" y="62"/>
                  </a:cubicBezTo>
                  <a:cubicBezTo>
                    <a:pt x="188" y="57"/>
                    <a:pt x="184" y="54"/>
                    <a:pt x="177" y="5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îṥļïḓè"/>
            <p:cNvSpPr/>
            <p:nvPr/>
          </p:nvSpPr>
          <p:spPr bwMode="auto">
            <a:xfrm>
              <a:off x="6516688" y="2886076"/>
              <a:ext cx="320675" cy="814388"/>
            </a:xfrm>
            <a:custGeom>
              <a:avLst/>
              <a:gdLst>
                <a:gd name="T0" fmla="*/ 88 w 89"/>
                <a:gd name="T1" fmla="*/ 110 h 225"/>
                <a:gd name="T2" fmla="*/ 85 w 89"/>
                <a:gd name="T3" fmla="*/ 112 h 225"/>
                <a:gd name="T4" fmla="*/ 71 w 89"/>
                <a:gd name="T5" fmla="*/ 142 h 225"/>
                <a:gd name="T6" fmla="*/ 60 w 89"/>
                <a:gd name="T7" fmla="*/ 165 h 225"/>
                <a:gd name="T8" fmla="*/ 45 w 89"/>
                <a:gd name="T9" fmla="*/ 186 h 225"/>
                <a:gd name="T10" fmla="*/ 42 w 89"/>
                <a:gd name="T11" fmla="*/ 187 h 225"/>
                <a:gd name="T12" fmla="*/ 42 w 89"/>
                <a:gd name="T13" fmla="*/ 184 h 225"/>
                <a:gd name="T14" fmla="*/ 45 w 89"/>
                <a:gd name="T15" fmla="*/ 178 h 225"/>
                <a:gd name="T16" fmla="*/ 51 w 89"/>
                <a:gd name="T17" fmla="*/ 161 h 225"/>
                <a:gd name="T18" fmla="*/ 62 w 89"/>
                <a:gd name="T19" fmla="*/ 133 h 225"/>
                <a:gd name="T20" fmla="*/ 69 w 89"/>
                <a:gd name="T21" fmla="*/ 107 h 225"/>
                <a:gd name="T22" fmla="*/ 66 w 89"/>
                <a:gd name="T23" fmla="*/ 94 h 225"/>
                <a:gd name="T24" fmla="*/ 65 w 89"/>
                <a:gd name="T25" fmla="*/ 90 h 225"/>
                <a:gd name="T26" fmla="*/ 67 w 89"/>
                <a:gd name="T27" fmla="*/ 68 h 225"/>
                <a:gd name="T28" fmla="*/ 73 w 89"/>
                <a:gd name="T29" fmla="*/ 45 h 225"/>
                <a:gd name="T30" fmla="*/ 80 w 89"/>
                <a:gd name="T31" fmla="*/ 34 h 225"/>
                <a:gd name="T32" fmla="*/ 86 w 89"/>
                <a:gd name="T33" fmla="*/ 13 h 225"/>
                <a:gd name="T34" fmla="*/ 79 w 89"/>
                <a:gd name="T35" fmla="*/ 3 h 225"/>
                <a:gd name="T36" fmla="*/ 66 w 89"/>
                <a:gd name="T37" fmla="*/ 2 h 225"/>
                <a:gd name="T38" fmla="*/ 46 w 89"/>
                <a:gd name="T39" fmla="*/ 9 h 225"/>
                <a:gd name="T40" fmla="*/ 29 w 89"/>
                <a:gd name="T41" fmla="*/ 16 h 225"/>
                <a:gd name="T42" fmla="*/ 16 w 89"/>
                <a:gd name="T43" fmla="*/ 23 h 225"/>
                <a:gd name="T44" fmla="*/ 10 w 89"/>
                <a:gd name="T45" fmla="*/ 36 h 225"/>
                <a:gd name="T46" fmla="*/ 16 w 89"/>
                <a:gd name="T47" fmla="*/ 48 h 225"/>
                <a:gd name="T48" fmla="*/ 19 w 89"/>
                <a:gd name="T49" fmla="*/ 52 h 225"/>
                <a:gd name="T50" fmla="*/ 38 w 89"/>
                <a:gd name="T51" fmla="*/ 58 h 225"/>
                <a:gd name="T52" fmla="*/ 52 w 89"/>
                <a:gd name="T53" fmla="*/ 51 h 225"/>
                <a:gd name="T54" fmla="*/ 56 w 89"/>
                <a:gd name="T55" fmla="*/ 53 h 225"/>
                <a:gd name="T56" fmla="*/ 57 w 89"/>
                <a:gd name="T57" fmla="*/ 62 h 225"/>
                <a:gd name="T58" fmla="*/ 55 w 89"/>
                <a:gd name="T59" fmla="*/ 84 h 225"/>
                <a:gd name="T60" fmla="*/ 46 w 89"/>
                <a:gd name="T61" fmla="*/ 91 h 225"/>
                <a:gd name="T62" fmla="*/ 33 w 89"/>
                <a:gd name="T63" fmla="*/ 94 h 225"/>
                <a:gd name="T64" fmla="*/ 5 w 89"/>
                <a:gd name="T65" fmla="*/ 121 h 225"/>
                <a:gd name="T66" fmla="*/ 3 w 89"/>
                <a:gd name="T67" fmla="*/ 145 h 225"/>
                <a:gd name="T68" fmla="*/ 25 w 89"/>
                <a:gd name="T69" fmla="*/ 162 h 225"/>
                <a:gd name="T70" fmla="*/ 27 w 89"/>
                <a:gd name="T71" fmla="*/ 166 h 225"/>
                <a:gd name="T72" fmla="*/ 18 w 89"/>
                <a:gd name="T73" fmla="*/ 194 h 225"/>
                <a:gd name="T74" fmla="*/ 15 w 89"/>
                <a:gd name="T75" fmla="*/ 213 h 225"/>
                <a:gd name="T76" fmla="*/ 29 w 89"/>
                <a:gd name="T77" fmla="*/ 224 h 225"/>
                <a:gd name="T78" fmla="*/ 37 w 89"/>
                <a:gd name="T79" fmla="*/ 219 h 225"/>
                <a:gd name="T80" fmla="*/ 60 w 89"/>
                <a:gd name="T81" fmla="*/ 187 h 225"/>
                <a:gd name="T82" fmla="*/ 67 w 89"/>
                <a:gd name="T83" fmla="*/ 174 h 225"/>
                <a:gd name="T84" fmla="*/ 75 w 89"/>
                <a:gd name="T85" fmla="*/ 154 h 225"/>
                <a:gd name="T86" fmla="*/ 81 w 89"/>
                <a:gd name="T87" fmla="*/ 137 h 225"/>
                <a:gd name="T88" fmla="*/ 86 w 89"/>
                <a:gd name="T89" fmla="*/ 119 h 225"/>
                <a:gd name="T90" fmla="*/ 89 w 89"/>
                <a:gd name="T91" fmla="*/ 113 h 225"/>
                <a:gd name="T92" fmla="*/ 88 w 89"/>
                <a:gd name="T93" fmla="*/ 110 h 225"/>
                <a:gd name="T94" fmla="*/ 38 w 89"/>
                <a:gd name="T95" fmla="*/ 132 h 225"/>
                <a:gd name="T96" fmla="*/ 36 w 89"/>
                <a:gd name="T97" fmla="*/ 135 h 225"/>
                <a:gd name="T98" fmla="*/ 30 w 89"/>
                <a:gd name="T99" fmla="*/ 138 h 225"/>
                <a:gd name="T100" fmla="*/ 26 w 89"/>
                <a:gd name="T101" fmla="*/ 131 h 225"/>
                <a:gd name="T102" fmla="*/ 40 w 89"/>
                <a:gd name="T103" fmla="*/ 113 h 225"/>
                <a:gd name="T104" fmla="*/ 42 w 89"/>
                <a:gd name="T105" fmla="*/ 114 h 225"/>
                <a:gd name="T106" fmla="*/ 41 w 89"/>
                <a:gd name="T107" fmla="*/ 120 h 225"/>
                <a:gd name="T108" fmla="*/ 38 w 89"/>
                <a:gd name="T109" fmla="*/ 13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9" h="225">
                  <a:moveTo>
                    <a:pt x="88" y="110"/>
                  </a:moveTo>
                  <a:cubicBezTo>
                    <a:pt x="87" y="109"/>
                    <a:pt x="86" y="111"/>
                    <a:pt x="85" y="112"/>
                  </a:cubicBezTo>
                  <a:cubicBezTo>
                    <a:pt x="81" y="122"/>
                    <a:pt x="76" y="132"/>
                    <a:pt x="71" y="142"/>
                  </a:cubicBezTo>
                  <a:cubicBezTo>
                    <a:pt x="68" y="149"/>
                    <a:pt x="64" y="157"/>
                    <a:pt x="60" y="165"/>
                  </a:cubicBezTo>
                  <a:cubicBezTo>
                    <a:pt x="56" y="172"/>
                    <a:pt x="52" y="180"/>
                    <a:pt x="45" y="186"/>
                  </a:cubicBezTo>
                  <a:cubicBezTo>
                    <a:pt x="44" y="187"/>
                    <a:pt x="43" y="187"/>
                    <a:pt x="42" y="187"/>
                  </a:cubicBezTo>
                  <a:cubicBezTo>
                    <a:pt x="42" y="186"/>
                    <a:pt x="42" y="185"/>
                    <a:pt x="42" y="184"/>
                  </a:cubicBezTo>
                  <a:cubicBezTo>
                    <a:pt x="43" y="182"/>
                    <a:pt x="44" y="180"/>
                    <a:pt x="45" y="178"/>
                  </a:cubicBezTo>
                  <a:cubicBezTo>
                    <a:pt x="47" y="172"/>
                    <a:pt x="49" y="167"/>
                    <a:pt x="51" y="161"/>
                  </a:cubicBezTo>
                  <a:cubicBezTo>
                    <a:pt x="55" y="152"/>
                    <a:pt x="59" y="142"/>
                    <a:pt x="62" y="133"/>
                  </a:cubicBezTo>
                  <a:cubicBezTo>
                    <a:pt x="65" y="124"/>
                    <a:pt x="67" y="116"/>
                    <a:pt x="69" y="107"/>
                  </a:cubicBezTo>
                  <a:cubicBezTo>
                    <a:pt x="70" y="103"/>
                    <a:pt x="69" y="98"/>
                    <a:pt x="66" y="94"/>
                  </a:cubicBezTo>
                  <a:cubicBezTo>
                    <a:pt x="66" y="93"/>
                    <a:pt x="65" y="91"/>
                    <a:pt x="65" y="90"/>
                  </a:cubicBezTo>
                  <a:cubicBezTo>
                    <a:pt x="66" y="82"/>
                    <a:pt x="66" y="75"/>
                    <a:pt x="67" y="68"/>
                  </a:cubicBezTo>
                  <a:cubicBezTo>
                    <a:pt x="68" y="60"/>
                    <a:pt x="70" y="53"/>
                    <a:pt x="73" y="45"/>
                  </a:cubicBezTo>
                  <a:cubicBezTo>
                    <a:pt x="75" y="41"/>
                    <a:pt x="77" y="38"/>
                    <a:pt x="80" y="34"/>
                  </a:cubicBezTo>
                  <a:cubicBezTo>
                    <a:pt x="85" y="28"/>
                    <a:pt x="86" y="20"/>
                    <a:pt x="86" y="13"/>
                  </a:cubicBezTo>
                  <a:cubicBezTo>
                    <a:pt x="86" y="9"/>
                    <a:pt x="84" y="5"/>
                    <a:pt x="79" y="3"/>
                  </a:cubicBezTo>
                  <a:cubicBezTo>
                    <a:pt x="75" y="1"/>
                    <a:pt x="70" y="0"/>
                    <a:pt x="66" y="2"/>
                  </a:cubicBezTo>
                  <a:cubicBezTo>
                    <a:pt x="59" y="5"/>
                    <a:pt x="52" y="6"/>
                    <a:pt x="46" y="9"/>
                  </a:cubicBezTo>
                  <a:cubicBezTo>
                    <a:pt x="40" y="11"/>
                    <a:pt x="34" y="13"/>
                    <a:pt x="29" y="16"/>
                  </a:cubicBezTo>
                  <a:cubicBezTo>
                    <a:pt x="24" y="18"/>
                    <a:pt x="20" y="20"/>
                    <a:pt x="16" y="23"/>
                  </a:cubicBezTo>
                  <a:cubicBezTo>
                    <a:pt x="12" y="26"/>
                    <a:pt x="10" y="31"/>
                    <a:pt x="10" y="36"/>
                  </a:cubicBezTo>
                  <a:cubicBezTo>
                    <a:pt x="11" y="40"/>
                    <a:pt x="12" y="44"/>
                    <a:pt x="16" y="48"/>
                  </a:cubicBezTo>
                  <a:cubicBezTo>
                    <a:pt x="17" y="49"/>
                    <a:pt x="18" y="50"/>
                    <a:pt x="19" y="52"/>
                  </a:cubicBezTo>
                  <a:cubicBezTo>
                    <a:pt x="23" y="58"/>
                    <a:pt x="31" y="61"/>
                    <a:pt x="38" y="58"/>
                  </a:cubicBezTo>
                  <a:cubicBezTo>
                    <a:pt x="43" y="56"/>
                    <a:pt x="47" y="53"/>
                    <a:pt x="52" y="51"/>
                  </a:cubicBezTo>
                  <a:cubicBezTo>
                    <a:pt x="54" y="49"/>
                    <a:pt x="56" y="50"/>
                    <a:pt x="56" y="53"/>
                  </a:cubicBezTo>
                  <a:cubicBezTo>
                    <a:pt x="56" y="55"/>
                    <a:pt x="56" y="58"/>
                    <a:pt x="57" y="62"/>
                  </a:cubicBezTo>
                  <a:cubicBezTo>
                    <a:pt x="56" y="69"/>
                    <a:pt x="56" y="77"/>
                    <a:pt x="55" y="84"/>
                  </a:cubicBezTo>
                  <a:cubicBezTo>
                    <a:pt x="54" y="90"/>
                    <a:pt x="51" y="91"/>
                    <a:pt x="46" y="91"/>
                  </a:cubicBezTo>
                  <a:cubicBezTo>
                    <a:pt x="42" y="91"/>
                    <a:pt x="37" y="92"/>
                    <a:pt x="33" y="94"/>
                  </a:cubicBezTo>
                  <a:cubicBezTo>
                    <a:pt x="20" y="99"/>
                    <a:pt x="12" y="109"/>
                    <a:pt x="5" y="121"/>
                  </a:cubicBezTo>
                  <a:cubicBezTo>
                    <a:pt x="1" y="129"/>
                    <a:pt x="0" y="136"/>
                    <a:pt x="3" y="145"/>
                  </a:cubicBezTo>
                  <a:cubicBezTo>
                    <a:pt x="8" y="155"/>
                    <a:pt x="14" y="161"/>
                    <a:pt x="25" y="162"/>
                  </a:cubicBezTo>
                  <a:cubicBezTo>
                    <a:pt x="27" y="162"/>
                    <a:pt x="28" y="163"/>
                    <a:pt x="27" y="166"/>
                  </a:cubicBezTo>
                  <a:cubicBezTo>
                    <a:pt x="24" y="175"/>
                    <a:pt x="21" y="185"/>
                    <a:pt x="18" y="194"/>
                  </a:cubicBezTo>
                  <a:cubicBezTo>
                    <a:pt x="16" y="201"/>
                    <a:pt x="14" y="207"/>
                    <a:pt x="15" y="213"/>
                  </a:cubicBezTo>
                  <a:cubicBezTo>
                    <a:pt x="17" y="220"/>
                    <a:pt x="23" y="225"/>
                    <a:pt x="29" y="224"/>
                  </a:cubicBezTo>
                  <a:cubicBezTo>
                    <a:pt x="32" y="223"/>
                    <a:pt x="34" y="221"/>
                    <a:pt x="37" y="219"/>
                  </a:cubicBezTo>
                  <a:cubicBezTo>
                    <a:pt x="47" y="211"/>
                    <a:pt x="54" y="199"/>
                    <a:pt x="60" y="187"/>
                  </a:cubicBezTo>
                  <a:cubicBezTo>
                    <a:pt x="62" y="183"/>
                    <a:pt x="65" y="179"/>
                    <a:pt x="67" y="174"/>
                  </a:cubicBezTo>
                  <a:cubicBezTo>
                    <a:pt x="70" y="168"/>
                    <a:pt x="72" y="161"/>
                    <a:pt x="75" y="154"/>
                  </a:cubicBezTo>
                  <a:cubicBezTo>
                    <a:pt x="77" y="149"/>
                    <a:pt x="81" y="137"/>
                    <a:pt x="81" y="137"/>
                  </a:cubicBezTo>
                  <a:cubicBezTo>
                    <a:pt x="83" y="131"/>
                    <a:pt x="84" y="125"/>
                    <a:pt x="86" y="119"/>
                  </a:cubicBezTo>
                  <a:cubicBezTo>
                    <a:pt x="87" y="117"/>
                    <a:pt x="88" y="115"/>
                    <a:pt x="89" y="113"/>
                  </a:cubicBezTo>
                  <a:cubicBezTo>
                    <a:pt x="89" y="112"/>
                    <a:pt x="89" y="110"/>
                    <a:pt x="88" y="110"/>
                  </a:cubicBezTo>
                  <a:close/>
                  <a:moveTo>
                    <a:pt x="38" y="132"/>
                  </a:moveTo>
                  <a:cubicBezTo>
                    <a:pt x="37" y="133"/>
                    <a:pt x="37" y="135"/>
                    <a:pt x="36" y="135"/>
                  </a:cubicBezTo>
                  <a:cubicBezTo>
                    <a:pt x="34" y="137"/>
                    <a:pt x="33" y="140"/>
                    <a:pt x="30" y="138"/>
                  </a:cubicBezTo>
                  <a:cubicBezTo>
                    <a:pt x="27" y="138"/>
                    <a:pt x="25" y="134"/>
                    <a:pt x="26" y="131"/>
                  </a:cubicBezTo>
                  <a:cubicBezTo>
                    <a:pt x="27" y="122"/>
                    <a:pt x="33" y="117"/>
                    <a:pt x="40" y="113"/>
                  </a:cubicBezTo>
                  <a:cubicBezTo>
                    <a:pt x="40" y="113"/>
                    <a:pt x="42" y="114"/>
                    <a:pt x="42" y="114"/>
                  </a:cubicBezTo>
                  <a:cubicBezTo>
                    <a:pt x="42" y="117"/>
                    <a:pt x="42" y="119"/>
                    <a:pt x="41" y="120"/>
                  </a:cubicBezTo>
                  <a:cubicBezTo>
                    <a:pt x="40" y="124"/>
                    <a:pt x="39" y="128"/>
                    <a:pt x="38" y="13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ïṥliḍè"/>
            <p:cNvSpPr/>
            <p:nvPr/>
          </p:nvSpPr>
          <p:spPr bwMode="auto">
            <a:xfrm>
              <a:off x="9513888" y="2643188"/>
              <a:ext cx="549275" cy="379413"/>
            </a:xfrm>
            <a:custGeom>
              <a:avLst/>
              <a:gdLst>
                <a:gd name="T0" fmla="*/ 10 w 152"/>
                <a:gd name="T1" fmla="*/ 98 h 105"/>
                <a:gd name="T2" fmla="*/ 15 w 152"/>
                <a:gd name="T3" fmla="*/ 100 h 105"/>
                <a:gd name="T4" fmla="*/ 31 w 152"/>
                <a:gd name="T5" fmla="*/ 103 h 105"/>
                <a:gd name="T6" fmla="*/ 37 w 152"/>
                <a:gd name="T7" fmla="*/ 96 h 105"/>
                <a:gd name="T8" fmla="*/ 38 w 152"/>
                <a:gd name="T9" fmla="*/ 85 h 105"/>
                <a:gd name="T10" fmla="*/ 37 w 152"/>
                <a:gd name="T11" fmla="*/ 75 h 105"/>
                <a:gd name="T12" fmla="*/ 38 w 152"/>
                <a:gd name="T13" fmla="*/ 56 h 105"/>
                <a:gd name="T14" fmla="*/ 41 w 152"/>
                <a:gd name="T15" fmla="*/ 54 h 105"/>
                <a:gd name="T16" fmla="*/ 43 w 152"/>
                <a:gd name="T17" fmla="*/ 56 h 105"/>
                <a:gd name="T18" fmla="*/ 59 w 152"/>
                <a:gd name="T19" fmla="*/ 71 h 105"/>
                <a:gd name="T20" fmla="*/ 60 w 152"/>
                <a:gd name="T21" fmla="*/ 77 h 105"/>
                <a:gd name="T22" fmla="*/ 53 w 152"/>
                <a:gd name="T23" fmla="*/ 84 h 105"/>
                <a:gd name="T24" fmla="*/ 48 w 152"/>
                <a:gd name="T25" fmla="*/ 90 h 105"/>
                <a:gd name="T26" fmla="*/ 48 w 152"/>
                <a:gd name="T27" fmla="*/ 100 h 105"/>
                <a:gd name="T28" fmla="*/ 57 w 152"/>
                <a:gd name="T29" fmla="*/ 97 h 105"/>
                <a:gd name="T30" fmla="*/ 124 w 152"/>
                <a:gd name="T31" fmla="*/ 46 h 105"/>
                <a:gd name="T32" fmla="*/ 133 w 152"/>
                <a:gd name="T33" fmla="*/ 41 h 105"/>
                <a:gd name="T34" fmla="*/ 136 w 152"/>
                <a:gd name="T35" fmla="*/ 40 h 105"/>
                <a:gd name="T36" fmla="*/ 144 w 152"/>
                <a:gd name="T37" fmla="*/ 36 h 105"/>
                <a:gd name="T38" fmla="*/ 149 w 152"/>
                <a:gd name="T39" fmla="*/ 30 h 105"/>
                <a:gd name="T40" fmla="*/ 152 w 152"/>
                <a:gd name="T41" fmla="*/ 20 h 105"/>
                <a:gd name="T42" fmla="*/ 151 w 152"/>
                <a:gd name="T43" fmla="*/ 14 h 105"/>
                <a:gd name="T44" fmla="*/ 148 w 152"/>
                <a:gd name="T45" fmla="*/ 9 h 105"/>
                <a:gd name="T46" fmla="*/ 139 w 152"/>
                <a:gd name="T47" fmla="*/ 1 h 105"/>
                <a:gd name="T48" fmla="*/ 129 w 152"/>
                <a:gd name="T49" fmla="*/ 0 h 105"/>
                <a:gd name="T50" fmla="*/ 118 w 152"/>
                <a:gd name="T51" fmla="*/ 3 h 105"/>
                <a:gd name="T52" fmla="*/ 114 w 152"/>
                <a:gd name="T53" fmla="*/ 6 h 105"/>
                <a:gd name="T54" fmla="*/ 113 w 152"/>
                <a:gd name="T55" fmla="*/ 7 h 105"/>
                <a:gd name="T56" fmla="*/ 117 w 152"/>
                <a:gd name="T57" fmla="*/ 10 h 105"/>
                <a:gd name="T58" fmla="*/ 116 w 152"/>
                <a:gd name="T59" fmla="*/ 15 h 105"/>
                <a:gd name="T60" fmla="*/ 108 w 152"/>
                <a:gd name="T61" fmla="*/ 28 h 105"/>
                <a:gd name="T62" fmla="*/ 77 w 152"/>
                <a:gd name="T63" fmla="*/ 62 h 105"/>
                <a:gd name="T64" fmla="*/ 78 w 152"/>
                <a:gd name="T65" fmla="*/ 50 h 105"/>
                <a:gd name="T66" fmla="*/ 74 w 152"/>
                <a:gd name="T67" fmla="*/ 26 h 105"/>
                <a:gd name="T68" fmla="*/ 66 w 152"/>
                <a:gd name="T69" fmla="*/ 19 h 105"/>
                <a:gd name="T70" fmla="*/ 59 w 152"/>
                <a:gd name="T71" fmla="*/ 21 h 105"/>
                <a:gd name="T72" fmla="*/ 58 w 152"/>
                <a:gd name="T73" fmla="*/ 22 h 105"/>
                <a:gd name="T74" fmla="*/ 46 w 152"/>
                <a:gd name="T75" fmla="*/ 36 h 105"/>
                <a:gd name="T76" fmla="*/ 36 w 152"/>
                <a:gd name="T77" fmla="*/ 54 h 105"/>
                <a:gd name="T78" fmla="*/ 33 w 152"/>
                <a:gd name="T79" fmla="*/ 55 h 105"/>
                <a:gd name="T80" fmla="*/ 32 w 152"/>
                <a:gd name="T81" fmla="*/ 52 h 105"/>
                <a:gd name="T82" fmla="*/ 28 w 152"/>
                <a:gd name="T83" fmla="*/ 37 h 105"/>
                <a:gd name="T84" fmla="*/ 18 w 152"/>
                <a:gd name="T85" fmla="*/ 33 h 105"/>
                <a:gd name="T86" fmla="*/ 5 w 152"/>
                <a:gd name="T87" fmla="*/ 44 h 105"/>
                <a:gd name="T88" fmla="*/ 0 w 152"/>
                <a:gd name="T89" fmla="*/ 72 h 105"/>
                <a:gd name="T90" fmla="*/ 0 w 152"/>
                <a:gd name="T91" fmla="*/ 83 h 105"/>
                <a:gd name="T92" fmla="*/ 10 w 152"/>
                <a:gd name="T93" fmla="*/ 9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105">
                  <a:moveTo>
                    <a:pt x="10" y="98"/>
                  </a:moveTo>
                  <a:cubicBezTo>
                    <a:pt x="12" y="99"/>
                    <a:pt x="14" y="99"/>
                    <a:pt x="15" y="100"/>
                  </a:cubicBezTo>
                  <a:cubicBezTo>
                    <a:pt x="20" y="103"/>
                    <a:pt x="25" y="105"/>
                    <a:pt x="31" y="103"/>
                  </a:cubicBezTo>
                  <a:cubicBezTo>
                    <a:pt x="34" y="102"/>
                    <a:pt x="36" y="100"/>
                    <a:pt x="37" y="96"/>
                  </a:cubicBezTo>
                  <a:cubicBezTo>
                    <a:pt x="37" y="93"/>
                    <a:pt x="38" y="89"/>
                    <a:pt x="38" y="85"/>
                  </a:cubicBezTo>
                  <a:cubicBezTo>
                    <a:pt x="38" y="82"/>
                    <a:pt x="38" y="78"/>
                    <a:pt x="37" y="75"/>
                  </a:cubicBezTo>
                  <a:cubicBezTo>
                    <a:pt x="35" y="68"/>
                    <a:pt x="35" y="62"/>
                    <a:pt x="38" y="56"/>
                  </a:cubicBezTo>
                  <a:cubicBezTo>
                    <a:pt x="39" y="56"/>
                    <a:pt x="40" y="54"/>
                    <a:pt x="41" y="54"/>
                  </a:cubicBezTo>
                  <a:cubicBezTo>
                    <a:pt x="41" y="54"/>
                    <a:pt x="42" y="55"/>
                    <a:pt x="43" y="56"/>
                  </a:cubicBezTo>
                  <a:cubicBezTo>
                    <a:pt x="46" y="63"/>
                    <a:pt x="52" y="68"/>
                    <a:pt x="59" y="71"/>
                  </a:cubicBezTo>
                  <a:cubicBezTo>
                    <a:pt x="66" y="73"/>
                    <a:pt x="60" y="77"/>
                    <a:pt x="60" y="77"/>
                  </a:cubicBezTo>
                  <a:cubicBezTo>
                    <a:pt x="60" y="77"/>
                    <a:pt x="54" y="83"/>
                    <a:pt x="53" y="84"/>
                  </a:cubicBezTo>
                  <a:cubicBezTo>
                    <a:pt x="52" y="86"/>
                    <a:pt x="48" y="90"/>
                    <a:pt x="48" y="90"/>
                  </a:cubicBezTo>
                  <a:cubicBezTo>
                    <a:pt x="49" y="91"/>
                    <a:pt x="47" y="99"/>
                    <a:pt x="48" y="100"/>
                  </a:cubicBezTo>
                  <a:cubicBezTo>
                    <a:pt x="50" y="101"/>
                    <a:pt x="57" y="97"/>
                    <a:pt x="57" y="97"/>
                  </a:cubicBezTo>
                  <a:cubicBezTo>
                    <a:pt x="57" y="97"/>
                    <a:pt x="115" y="53"/>
                    <a:pt x="124" y="46"/>
                  </a:cubicBezTo>
                  <a:cubicBezTo>
                    <a:pt x="125" y="44"/>
                    <a:pt x="131" y="42"/>
                    <a:pt x="133" y="41"/>
                  </a:cubicBezTo>
                  <a:cubicBezTo>
                    <a:pt x="134" y="41"/>
                    <a:pt x="135" y="40"/>
                    <a:pt x="136" y="40"/>
                  </a:cubicBezTo>
                  <a:cubicBezTo>
                    <a:pt x="139" y="39"/>
                    <a:pt x="142" y="38"/>
                    <a:pt x="144" y="36"/>
                  </a:cubicBezTo>
                  <a:cubicBezTo>
                    <a:pt x="146" y="35"/>
                    <a:pt x="149" y="31"/>
                    <a:pt x="149" y="30"/>
                  </a:cubicBezTo>
                  <a:cubicBezTo>
                    <a:pt x="152" y="25"/>
                    <a:pt x="151" y="21"/>
                    <a:pt x="152" y="20"/>
                  </a:cubicBezTo>
                  <a:cubicBezTo>
                    <a:pt x="152" y="19"/>
                    <a:pt x="151" y="15"/>
                    <a:pt x="151" y="14"/>
                  </a:cubicBezTo>
                  <a:cubicBezTo>
                    <a:pt x="150" y="11"/>
                    <a:pt x="148" y="9"/>
                    <a:pt x="148" y="9"/>
                  </a:cubicBezTo>
                  <a:cubicBezTo>
                    <a:pt x="147" y="6"/>
                    <a:pt x="142" y="2"/>
                    <a:pt x="139" y="1"/>
                  </a:cubicBezTo>
                  <a:cubicBezTo>
                    <a:pt x="138" y="1"/>
                    <a:pt x="133" y="0"/>
                    <a:pt x="129" y="0"/>
                  </a:cubicBezTo>
                  <a:cubicBezTo>
                    <a:pt x="124" y="1"/>
                    <a:pt x="121" y="2"/>
                    <a:pt x="118" y="3"/>
                  </a:cubicBezTo>
                  <a:cubicBezTo>
                    <a:pt x="116" y="4"/>
                    <a:pt x="114" y="5"/>
                    <a:pt x="114" y="6"/>
                  </a:cubicBezTo>
                  <a:cubicBezTo>
                    <a:pt x="113" y="6"/>
                    <a:pt x="112" y="7"/>
                    <a:pt x="113" y="7"/>
                  </a:cubicBezTo>
                  <a:cubicBezTo>
                    <a:pt x="113" y="8"/>
                    <a:pt x="116" y="9"/>
                    <a:pt x="117" y="10"/>
                  </a:cubicBezTo>
                  <a:cubicBezTo>
                    <a:pt x="118" y="12"/>
                    <a:pt x="117" y="13"/>
                    <a:pt x="116" y="15"/>
                  </a:cubicBezTo>
                  <a:cubicBezTo>
                    <a:pt x="115" y="18"/>
                    <a:pt x="113" y="22"/>
                    <a:pt x="108" y="28"/>
                  </a:cubicBezTo>
                  <a:cubicBezTo>
                    <a:pt x="103" y="34"/>
                    <a:pt x="81" y="58"/>
                    <a:pt x="77" y="62"/>
                  </a:cubicBezTo>
                  <a:cubicBezTo>
                    <a:pt x="77" y="61"/>
                    <a:pt x="78" y="54"/>
                    <a:pt x="78" y="50"/>
                  </a:cubicBezTo>
                  <a:cubicBezTo>
                    <a:pt x="79" y="42"/>
                    <a:pt x="80" y="33"/>
                    <a:pt x="74" y="26"/>
                  </a:cubicBezTo>
                  <a:cubicBezTo>
                    <a:pt x="72" y="23"/>
                    <a:pt x="69" y="20"/>
                    <a:pt x="66" y="19"/>
                  </a:cubicBezTo>
                  <a:cubicBezTo>
                    <a:pt x="65" y="18"/>
                    <a:pt x="62" y="20"/>
                    <a:pt x="59" y="21"/>
                  </a:cubicBezTo>
                  <a:cubicBezTo>
                    <a:pt x="59" y="21"/>
                    <a:pt x="59" y="22"/>
                    <a:pt x="58" y="22"/>
                  </a:cubicBezTo>
                  <a:cubicBezTo>
                    <a:pt x="52" y="24"/>
                    <a:pt x="48" y="29"/>
                    <a:pt x="46" y="36"/>
                  </a:cubicBezTo>
                  <a:cubicBezTo>
                    <a:pt x="44" y="42"/>
                    <a:pt x="41" y="49"/>
                    <a:pt x="36" y="54"/>
                  </a:cubicBezTo>
                  <a:cubicBezTo>
                    <a:pt x="35" y="54"/>
                    <a:pt x="34" y="55"/>
                    <a:pt x="33" y="55"/>
                  </a:cubicBezTo>
                  <a:cubicBezTo>
                    <a:pt x="32" y="54"/>
                    <a:pt x="32" y="53"/>
                    <a:pt x="32" y="52"/>
                  </a:cubicBezTo>
                  <a:cubicBezTo>
                    <a:pt x="30" y="47"/>
                    <a:pt x="30" y="42"/>
                    <a:pt x="28" y="37"/>
                  </a:cubicBezTo>
                  <a:cubicBezTo>
                    <a:pt x="26" y="33"/>
                    <a:pt x="22" y="31"/>
                    <a:pt x="18" y="33"/>
                  </a:cubicBezTo>
                  <a:cubicBezTo>
                    <a:pt x="12" y="35"/>
                    <a:pt x="8" y="39"/>
                    <a:pt x="5" y="44"/>
                  </a:cubicBezTo>
                  <a:cubicBezTo>
                    <a:pt x="1" y="53"/>
                    <a:pt x="0" y="63"/>
                    <a:pt x="0" y="72"/>
                  </a:cubicBezTo>
                  <a:cubicBezTo>
                    <a:pt x="0" y="76"/>
                    <a:pt x="0" y="80"/>
                    <a:pt x="0" y="83"/>
                  </a:cubicBezTo>
                  <a:cubicBezTo>
                    <a:pt x="2" y="89"/>
                    <a:pt x="3" y="95"/>
                    <a:pt x="10" y="98"/>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iśḷíḓê"/>
            <p:cNvSpPr/>
            <p:nvPr/>
          </p:nvSpPr>
          <p:spPr bwMode="auto">
            <a:xfrm>
              <a:off x="9531350" y="2911476"/>
              <a:ext cx="625475" cy="238125"/>
            </a:xfrm>
            <a:custGeom>
              <a:avLst/>
              <a:gdLst>
                <a:gd name="T0" fmla="*/ 113 w 173"/>
                <a:gd name="T1" fmla="*/ 3 h 66"/>
                <a:gd name="T2" fmla="*/ 76 w 173"/>
                <a:gd name="T3" fmla="*/ 14 h 66"/>
                <a:gd name="T4" fmla="*/ 31 w 173"/>
                <a:gd name="T5" fmla="*/ 38 h 66"/>
                <a:gd name="T6" fmla="*/ 1 w 173"/>
                <a:gd name="T7" fmla="*/ 58 h 66"/>
                <a:gd name="T8" fmla="*/ 2 w 173"/>
                <a:gd name="T9" fmla="*/ 59 h 66"/>
                <a:gd name="T10" fmla="*/ 17 w 173"/>
                <a:gd name="T11" fmla="*/ 57 h 66"/>
                <a:gd name="T12" fmla="*/ 40 w 173"/>
                <a:gd name="T13" fmla="*/ 51 h 66"/>
                <a:gd name="T14" fmla="*/ 54 w 173"/>
                <a:gd name="T15" fmla="*/ 41 h 66"/>
                <a:gd name="T16" fmla="*/ 93 w 173"/>
                <a:gd name="T17" fmla="*/ 20 h 66"/>
                <a:gd name="T18" fmla="*/ 144 w 173"/>
                <a:gd name="T19" fmla="*/ 10 h 66"/>
                <a:gd name="T20" fmla="*/ 154 w 173"/>
                <a:gd name="T21" fmla="*/ 18 h 66"/>
                <a:gd name="T22" fmla="*/ 146 w 173"/>
                <a:gd name="T23" fmla="*/ 35 h 66"/>
                <a:gd name="T24" fmla="*/ 129 w 173"/>
                <a:gd name="T25" fmla="*/ 50 h 66"/>
                <a:gd name="T26" fmla="*/ 106 w 173"/>
                <a:gd name="T27" fmla="*/ 63 h 66"/>
                <a:gd name="T28" fmla="*/ 106 w 173"/>
                <a:gd name="T29" fmla="*/ 64 h 66"/>
                <a:gd name="T30" fmla="*/ 106 w 173"/>
                <a:gd name="T31" fmla="*/ 64 h 66"/>
                <a:gd name="T32" fmla="*/ 107 w 173"/>
                <a:gd name="T33" fmla="*/ 65 h 66"/>
                <a:gd name="T34" fmla="*/ 110 w 173"/>
                <a:gd name="T35" fmla="*/ 66 h 66"/>
                <a:gd name="T36" fmla="*/ 123 w 173"/>
                <a:gd name="T37" fmla="*/ 66 h 66"/>
                <a:gd name="T38" fmla="*/ 160 w 173"/>
                <a:gd name="T39" fmla="*/ 51 h 66"/>
                <a:gd name="T40" fmla="*/ 173 w 173"/>
                <a:gd name="T41" fmla="*/ 30 h 66"/>
                <a:gd name="T42" fmla="*/ 171 w 173"/>
                <a:gd name="T43" fmla="*/ 16 h 66"/>
                <a:gd name="T44" fmla="*/ 153 w 173"/>
                <a:gd name="T45" fmla="*/ 3 h 66"/>
                <a:gd name="T46" fmla="*/ 113 w 173"/>
                <a:gd name="T47"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3" h="66">
                  <a:moveTo>
                    <a:pt x="113" y="3"/>
                  </a:moveTo>
                  <a:cubicBezTo>
                    <a:pt x="100" y="6"/>
                    <a:pt x="96" y="6"/>
                    <a:pt x="76" y="14"/>
                  </a:cubicBezTo>
                  <a:cubicBezTo>
                    <a:pt x="55" y="22"/>
                    <a:pt x="36" y="35"/>
                    <a:pt x="31" y="38"/>
                  </a:cubicBezTo>
                  <a:cubicBezTo>
                    <a:pt x="24" y="42"/>
                    <a:pt x="3" y="56"/>
                    <a:pt x="1" y="58"/>
                  </a:cubicBezTo>
                  <a:cubicBezTo>
                    <a:pt x="0" y="59"/>
                    <a:pt x="1" y="59"/>
                    <a:pt x="2" y="59"/>
                  </a:cubicBezTo>
                  <a:cubicBezTo>
                    <a:pt x="3" y="59"/>
                    <a:pt x="14" y="57"/>
                    <a:pt x="17" y="57"/>
                  </a:cubicBezTo>
                  <a:cubicBezTo>
                    <a:pt x="25" y="57"/>
                    <a:pt x="32" y="55"/>
                    <a:pt x="40" y="51"/>
                  </a:cubicBezTo>
                  <a:cubicBezTo>
                    <a:pt x="45" y="48"/>
                    <a:pt x="50" y="45"/>
                    <a:pt x="54" y="41"/>
                  </a:cubicBezTo>
                  <a:cubicBezTo>
                    <a:pt x="65" y="32"/>
                    <a:pt x="86" y="23"/>
                    <a:pt x="93" y="20"/>
                  </a:cubicBezTo>
                  <a:cubicBezTo>
                    <a:pt x="110" y="14"/>
                    <a:pt x="133" y="9"/>
                    <a:pt x="144" y="10"/>
                  </a:cubicBezTo>
                  <a:cubicBezTo>
                    <a:pt x="149" y="10"/>
                    <a:pt x="153" y="13"/>
                    <a:pt x="154" y="18"/>
                  </a:cubicBezTo>
                  <a:cubicBezTo>
                    <a:pt x="155" y="23"/>
                    <a:pt x="149" y="32"/>
                    <a:pt x="146" y="35"/>
                  </a:cubicBezTo>
                  <a:cubicBezTo>
                    <a:pt x="143" y="38"/>
                    <a:pt x="136" y="44"/>
                    <a:pt x="129" y="50"/>
                  </a:cubicBezTo>
                  <a:cubicBezTo>
                    <a:pt x="120" y="56"/>
                    <a:pt x="107" y="63"/>
                    <a:pt x="106" y="63"/>
                  </a:cubicBezTo>
                  <a:cubicBezTo>
                    <a:pt x="106" y="64"/>
                    <a:pt x="106" y="64"/>
                    <a:pt x="106" y="64"/>
                  </a:cubicBezTo>
                  <a:cubicBezTo>
                    <a:pt x="106" y="64"/>
                    <a:pt x="106" y="64"/>
                    <a:pt x="106" y="64"/>
                  </a:cubicBezTo>
                  <a:cubicBezTo>
                    <a:pt x="106" y="65"/>
                    <a:pt x="106" y="65"/>
                    <a:pt x="107" y="65"/>
                  </a:cubicBezTo>
                  <a:cubicBezTo>
                    <a:pt x="107" y="65"/>
                    <a:pt x="108" y="66"/>
                    <a:pt x="110" y="66"/>
                  </a:cubicBezTo>
                  <a:cubicBezTo>
                    <a:pt x="111" y="66"/>
                    <a:pt x="122" y="66"/>
                    <a:pt x="123" y="66"/>
                  </a:cubicBezTo>
                  <a:cubicBezTo>
                    <a:pt x="131" y="65"/>
                    <a:pt x="147" y="63"/>
                    <a:pt x="160" y="51"/>
                  </a:cubicBezTo>
                  <a:cubicBezTo>
                    <a:pt x="167" y="45"/>
                    <a:pt x="172" y="40"/>
                    <a:pt x="173" y="30"/>
                  </a:cubicBezTo>
                  <a:cubicBezTo>
                    <a:pt x="173" y="26"/>
                    <a:pt x="173" y="22"/>
                    <a:pt x="171" y="16"/>
                  </a:cubicBezTo>
                  <a:cubicBezTo>
                    <a:pt x="167" y="9"/>
                    <a:pt x="159" y="5"/>
                    <a:pt x="153" y="3"/>
                  </a:cubicBezTo>
                  <a:cubicBezTo>
                    <a:pt x="143" y="0"/>
                    <a:pt x="127" y="0"/>
                    <a:pt x="113" y="3"/>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isļiḓe"/>
            <p:cNvSpPr/>
            <p:nvPr/>
          </p:nvSpPr>
          <p:spPr bwMode="auto">
            <a:xfrm>
              <a:off x="5788025" y="2686051"/>
              <a:ext cx="219075" cy="239713"/>
            </a:xfrm>
            <a:custGeom>
              <a:avLst/>
              <a:gdLst>
                <a:gd name="T0" fmla="*/ 12 w 61"/>
                <a:gd name="T1" fmla="*/ 37 h 66"/>
                <a:gd name="T2" fmla="*/ 15 w 61"/>
                <a:gd name="T3" fmla="*/ 42 h 66"/>
                <a:gd name="T4" fmla="*/ 16 w 61"/>
                <a:gd name="T5" fmla="*/ 47 h 66"/>
                <a:gd name="T6" fmla="*/ 10 w 61"/>
                <a:gd name="T7" fmla="*/ 55 h 66"/>
                <a:gd name="T8" fmla="*/ 4 w 61"/>
                <a:gd name="T9" fmla="*/ 65 h 66"/>
                <a:gd name="T10" fmla="*/ 14 w 61"/>
                <a:gd name="T11" fmla="*/ 58 h 66"/>
                <a:gd name="T12" fmla="*/ 25 w 61"/>
                <a:gd name="T13" fmla="*/ 56 h 66"/>
                <a:gd name="T14" fmla="*/ 46 w 61"/>
                <a:gd name="T15" fmla="*/ 57 h 66"/>
                <a:gd name="T16" fmla="*/ 58 w 61"/>
                <a:gd name="T17" fmla="*/ 48 h 66"/>
                <a:gd name="T18" fmla="*/ 55 w 61"/>
                <a:gd name="T19" fmla="*/ 23 h 66"/>
                <a:gd name="T20" fmla="*/ 46 w 61"/>
                <a:gd name="T21" fmla="*/ 12 h 66"/>
                <a:gd name="T22" fmla="*/ 29 w 61"/>
                <a:gd name="T23" fmla="*/ 3 h 66"/>
                <a:gd name="T24" fmla="*/ 20 w 61"/>
                <a:gd name="T25" fmla="*/ 3 h 66"/>
                <a:gd name="T26" fmla="*/ 11 w 61"/>
                <a:gd name="T27" fmla="*/ 9 h 66"/>
                <a:gd name="T28" fmla="*/ 7 w 61"/>
                <a:gd name="T29" fmla="*/ 31 h 66"/>
                <a:gd name="T30" fmla="*/ 12 w 61"/>
                <a:gd name="T31"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66">
                  <a:moveTo>
                    <a:pt x="12" y="37"/>
                  </a:moveTo>
                  <a:cubicBezTo>
                    <a:pt x="13" y="39"/>
                    <a:pt x="14" y="41"/>
                    <a:pt x="15" y="42"/>
                  </a:cubicBezTo>
                  <a:cubicBezTo>
                    <a:pt x="17" y="44"/>
                    <a:pt x="17" y="45"/>
                    <a:pt x="16" y="47"/>
                  </a:cubicBezTo>
                  <a:cubicBezTo>
                    <a:pt x="14" y="50"/>
                    <a:pt x="12" y="52"/>
                    <a:pt x="10" y="55"/>
                  </a:cubicBezTo>
                  <a:cubicBezTo>
                    <a:pt x="9" y="57"/>
                    <a:pt x="3" y="63"/>
                    <a:pt x="4" y="65"/>
                  </a:cubicBezTo>
                  <a:cubicBezTo>
                    <a:pt x="5" y="66"/>
                    <a:pt x="11" y="60"/>
                    <a:pt x="14" y="58"/>
                  </a:cubicBezTo>
                  <a:cubicBezTo>
                    <a:pt x="17" y="56"/>
                    <a:pt x="21" y="54"/>
                    <a:pt x="25" y="56"/>
                  </a:cubicBezTo>
                  <a:cubicBezTo>
                    <a:pt x="32" y="59"/>
                    <a:pt x="39" y="58"/>
                    <a:pt x="46" y="57"/>
                  </a:cubicBezTo>
                  <a:cubicBezTo>
                    <a:pt x="52" y="56"/>
                    <a:pt x="57" y="54"/>
                    <a:pt x="58" y="48"/>
                  </a:cubicBezTo>
                  <a:cubicBezTo>
                    <a:pt x="60" y="40"/>
                    <a:pt x="61" y="31"/>
                    <a:pt x="55" y="23"/>
                  </a:cubicBezTo>
                  <a:cubicBezTo>
                    <a:pt x="52" y="20"/>
                    <a:pt x="49" y="15"/>
                    <a:pt x="46" y="12"/>
                  </a:cubicBezTo>
                  <a:cubicBezTo>
                    <a:pt x="41" y="9"/>
                    <a:pt x="35" y="6"/>
                    <a:pt x="29" y="3"/>
                  </a:cubicBezTo>
                  <a:cubicBezTo>
                    <a:pt x="26" y="2"/>
                    <a:pt x="23" y="0"/>
                    <a:pt x="20" y="3"/>
                  </a:cubicBezTo>
                  <a:cubicBezTo>
                    <a:pt x="17" y="5"/>
                    <a:pt x="14" y="7"/>
                    <a:pt x="11" y="9"/>
                  </a:cubicBezTo>
                  <a:cubicBezTo>
                    <a:pt x="4" y="13"/>
                    <a:pt x="0" y="25"/>
                    <a:pt x="7" y="31"/>
                  </a:cubicBezTo>
                  <a:cubicBezTo>
                    <a:pt x="9" y="33"/>
                    <a:pt x="10" y="35"/>
                    <a:pt x="12" y="3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îs1ïdè"/>
            <p:cNvSpPr/>
            <p:nvPr/>
          </p:nvSpPr>
          <p:spPr bwMode="auto">
            <a:xfrm>
              <a:off x="9358313" y="3128963"/>
              <a:ext cx="130175" cy="217488"/>
            </a:xfrm>
            <a:custGeom>
              <a:avLst/>
              <a:gdLst>
                <a:gd name="T0" fmla="*/ 31 w 36"/>
                <a:gd name="T1" fmla="*/ 53 h 60"/>
                <a:gd name="T2" fmla="*/ 32 w 36"/>
                <a:gd name="T3" fmla="*/ 39 h 60"/>
                <a:gd name="T4" fmla="*/ 36 w 36"/>
                <a:gd name="T5" fmla="*/ 9 h 60"/>
                <a:gd name="T6" fmla="*/ 31 w 36"/>
                <a:gd name="T7" fmla="*/ 3 h 60"/>
                <a:gd name="T8" fmla="*/ 30 w 36"/>
                <a:gd name="T9" fmla="*/ 3 h 60"/>
                <a:gd name="T10" fmla="*/ 19 w 36"/>
                <a:gd name="T11" fmla="*/ 0 h 60"/>
                <a:gd name="T12" fmla="*/ 14 w 36"/>
                <a:gd name="T13" fmla="*/ 3 h 60"/>
                <a:gd name="T14" fmla="*/ 7 w 36"/>
                <a:gd name="T15" fmla="*/ 13 h 60"/>
                <a:gd name="T16" fmla="*/ 2 w 36"/>
                <a:gd name="T17" fmla="*/ 41 h 60"/>
                <a:gd name="T18" fmla="*/ 14 w 36"/>
                <a:gd name="T19" fmla="*/ 58 h 60"/>
                <a:gd name="T20" fmla="*/ 23 w 36"/>
                <a:gd name="T21" fmla="*/ 59 h 60"/>
                <a:gd name="T22" fmla="*/ 31 w 36"/>
                <a:gd name="T23" fmla="*/ 5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60">
                  <a:moveTo>
                    <a:pt x="31" y="53"/>
                  </a:moveTo>
                  <a:cubicBezTo>
                    <a:pt x="30" y="48"/>
                    <a:pt x="31" y="44"/>
                    <a:pt x="32" y="39"/>
                  </a:cubicBezTo>
                  <a:cubicBezTo>
                    <a:pt x="33" y="29"/>
                    <a:pt x="34" y="19"/>
                    <a:pt x="36" y="9"/>
                  </a:cubicBezTo>
                  <a:cubicBezTo>
                    <a:pt x="36" y="5"/>
                    <a:pt x="35" y="4"/>
                    <a:pt x="31" y="3"/>
                  </a:cubicBezTo>
                  <a:cubicBezTo>
                    <a:pt x="31" y="3"/>
                    <a:pt x="30" y="3"/>
                    <a:pt x="30" y="3"/>
                  </a:cubicBezTo>
                  <a:cubicBezTo>
                    <a:pt x="26" y="2"/>
                    <a:pt x="23" y="1"/>
                    <a:pt x="19" y="0"/>
                  </a:cubicBezTo>
                  <a:cubicBezTo>
                    <a:pt x="17" y="1"/>
                    <a:pt x="15" y="1"/>
                    <a:pt x="14" y="3"/>
                  </a:cubicBezTo>
                  <a:cubicBezTo>
                    <a:pt x="11" y="6"/>
                    <a:pt x="8" y="9"/>
                    <a:pt x="7" y="13"/>
                  </a:cubicBezTo>
                  <a:cubicBezTo>
                    <a:pt x="5" y="22"/>
                    <a:pt x="3" y="32"/>
                    <a:pt x="2" y="41"/>
                  </a:cubicBezTo>
                  <a:cubicBezTo>
                    <a:pt x="0" y="50"/>
                    <a:pt x="5" y="56"/>
                    <a:pt x="14" y="58"/>
                  </a:cubicBezTo>
                  <a:cubicBezTo>
                    <a:pt x="17" y="58"/>
                    <a:pt x="20" y="58"/>
                    <a:pt x="23" y="59"/>
                  </a:cubicBezTo>
                  <a:cubicBezTo>
                    <a:pt x="28" y="60"/>
                    <a:pt x="32" y="57"/>
                    <a:pt x="31" y="53"/>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iṡḻïďe"/>
            <p:cNvSpPr/>
            <p:nvPr/>
          </p:nvSpPr>
          <p:spPr bwMode="auto">
            <a:xfrm>
              <a:off x="4478338" y="4022726"/>
              <a:ext cx="125413" cy="188913"/>
            </a:xfrm>
            <a:custGeom>
              <a:avLst/>
              <a:gdLst>
                <a:gd name="T0" fmla="*/ 61 w 79"/>
                <a:gd name="T1" fmla="*/ 80 h 119"/>
                <a:gd name="T2" fmla="*/ 20 w 79"/>
                <a:gd name="T3" fmla="*/ 0 h 119"/>
                <a:gd name="T4" fmla="*/ 0 w 79"/>
                <a:gd name="T5" fmla="*/ 0 h 119"/>
                <a:gd name="T6" fmla="*/ 0 w 79"/>
                <a:gd name="T7" fmla="*/ 119 h 119"/>
                <a:gd name="T8" fmla="*/ 18 w 79"/>
                <a:gd name="T9" fmla="*/ 119 h 119"/>
                <a:gd name="T10" fmla="*/ 18 w 79"/>
                <a:gd name="T11" fmla="*/ 42 h 119"/>
                <a:gd name="T12" fmla="*/ 59 w 79"/>
                <a:gd name="T13" fmla="*/ 119 h 119"/>
                <a:gd name="T14" fmla="*/ 79 w 79"/>
                <a:gd name="T15" fmla="*/ 119 h 119"/>
                <a:gd name="T16" fmla="*/ 79 w 79"/>
                <a:gd name="T17" fmla="*/ 0 h 119"/>
                <a:gd name="T18" fmla="*/ 61 w 79"/>
                <a:gd name="T19" fmla="*/ 0 h 119"/>
                <a:gd name="T20" fmla="*/ 61 w 79"/>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9">
                  <a:moveTo>
                    <a:pt x="61" y="80"/>
                  </a:moveTo>
                  <a:lnTo>
                    <a:pt x="20" y="0"/>
                  </a:lnTo>
                  <a:lnTo>
                    <a:pt x="0" y="0"/>
                  </a:lnTo>
                  <a:lnTo>
                    <a:pt x="0" y="119"/>
                  </a:lnTo>
                  <a:lnTo>
                    <a:pt x="18" y="119"/>
                  </a:lnTo>
                  <a:lnTo>
                    <a:pt x="18" y="42"/>
                  </a:lnTo>
                  <a:lnTo>
                    <a:pt x="59" y="119"/>
                  </a:lnTo>
                  <a:lnTo>
                    <a:pt x="79" y="119"/>
                  </a:lnTo>
                  <a:lnTo>
                    <a:pt x="79"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ï$ľídè"/>
            <p:cNvSpPr/>
            <p:nvPr/>
          </p:nvSpPr>
          <p:spPr bwMode="auto">
            <a:xfrm>
              <a:off x="4622800" y="4022726"/>
              <a:ext cx="158750" cy="188913"/>
            </a:xfrm>
            <a:custGeom>
              <a:avLst/>
              <a:gdLst>
                <a:gd name="T0" fmla="*/ 38 w 100"/>
                <a:gd name="T1" fmla="*/ 0 h 119"/>
                <a:gd name="T2" fmla="*/ 0 w 100"/>
                <a:gd name="T3" fmla="*/ 119 h 119"/>
                <a:gd name="T4" fmla="*/ 20 w 100"/>
                <a:gd name="T5" fmla="*/ 119 h 119"/>
                <a:gd name="T6" fmla="*/ 29 w 100"/>
                <a:gd name="T7" fmla="*/ 92 h 119"/>
                <a:gd name="T8" fmla="*/ 70 w 100"/>
                <a:gd name="T9" fmla="*/ 92 h 119"/>
                <a:gd name="T10" fmla="*/ 79 w 100"/>
                <a:gd name="T11" fmla="*/ 119 h 119"/>
                <a:gd name="T12" fmla="*/ 100 w 100"/>
                <a:gd name="T13" fmla="*/ 119 h 119"/>
                <a:gd name="T14" fmla="*/ 61 w 100"/>
                <a:gd name="T15" fmla="*/ 0 h 119"/>
                <a:gd name="T16" fmla="*/ 38 w 100"/>
                <a:gd name="T17" fmla="*/ 0 h 119"/>
                <a:gd name="T18" fmla="*/ 36 w 100"/>
                <a:gd name="T19" fmla="*/ 71 h 119"/>
                <a:gd name="T20" fmla="*/ 50 w 100"/>
                <a:gd name="T21" fmla="*/ 28 h 119"/>
                <a:gd name="T22" fmla="*/ 63 w 100"/>
                <a:gd name="T23" fmla="*/ 71 h 119"/>
                <a:gd name="T24" fmla="*/ 36 w 100"/>
                <a:gd name="T25" fmla="*/ 7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19">
                  <a:moveTo>
                    <a:pt x="38" y="0"/>
                  </a:moveTo>
                  <a:lnTo>
                    <a:pt x="0" y="119"/>
                  </a:lnTo>
                  <a:lnTo>
                    <a:pt x="20" y="119"/>
                  </a:lnTo>
                  <a:lnTo>
                    <a:pt x="29" y="92"/>
                  </a:lnTo>
                  <a:lnTo>
                    <a:pt x="70" y="92"/>
                  </a:lnTo>
                  <a:lnTo>
                    <a:pt x="79" y="119"/>
                  </a:lnTo>
                  <a:lnTo>
                    <a:pt x="100" y="119"/>
                  </a:lnTo>
                  <a:lnTo>
                    <a:pt x="61" y="0"/>
                  </a:lnTo>
                  <a:lnTo>
                    <a:pt x="38" y="0"/>
                  </a:lnTo>
                  <a:close/>
                  <a:moveTo>
                    <a:pt x="36" y="71"/>
                  </a:moveTo>
                  <a:lnTo>
                    <a:pt x="50" y="28"/>
                  </a:lnTo>
                  <a:lnTo>
                    <a:pt x="63" y="71"/>
                  </a:lnTo>
                  <a:lnTo>
                    <a:pt x="36" y="7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isḻïḋê"/>
            <p:cNvSpPr/>
            <p:nvPr/>
          </p:nvSpPr>
          <p:spPr bwMode="auto">
            <a:xfrm>
              <a:off x="4799013" y="4022726"/>
              <a:ext cx="125413" cy="188913"/>
            </a:xfrm>
            <a:custGeom>
              <a:avLst/>
              <a:gdLst>
                <a:gd name="T0" fmla="*/ 61 w 79"/>
                <a:gd name="T1" fmla="*/ 80 h 119"/>
                <a:gd name="T2" fmla="*/ 20 w 79"/>
                <a:gd name="T3" fmla="*/ 0 h 119"/>
                <a:gd name="T4" fmla="*/ 0 w 79"/>
                <a:gd name="T5" fmla="*/ 0 h 119"/>
                <a:gd name="T6" fmla="*/ 0 w 79"/>
                <a:gd name="T7" fmla="*/ 119 h 119"/>
                <a:gd name="T8" fmla="*/ 18 w 79"/>
                <a:gd name="T9" fmla="*/ 119 h 119"/>
                <a:gd name="T10" fmla="*/ 18 w 79"/>
                <a:gd name="T11" fmla="*/ 42 h 119"/>
                <a:gd name="T12" fmla="*/ 59 w 79"/>
                <a:gd name="T13" fmla="*/ 119 h 119"/>
                <a:gd name="T14" fmla="*/ 79 w 79"/>
                <a:gd name="T15" fmla="*/ 119 h 119"/>
                <a:gd name="T16" fmla="*/ 79 w 79"/>
                <a:gd name="T17" fmla="*/ 0 h 119"/>
                <a:gd name="T18" fmla="*/ 61 w 79"/>
                <a:gd name="T19" fmla="*/ 0 h 119"/>
                <a:gd name="T20" fmla="*/ 61 w 79"/>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9">
                  <a:moveTo>
                    <a:pt x="61" y="80"/>
                  </a:moveTo>
                  <a:lnTo>
                    <a:pt x="20" y="0"/>
                  </a:lnTo>
                  <a:lnTo>
                    <a:pt x="0" y="0"/>
                  </a:lnTo>
                  <a:lnTo>
                    <a:pt x="0" y="119"/>
                  </a:lnTo>
                  <a:lnTo>
                    <a:pt x="18" y="119"/>
                  </a:lnTo>
                  <a:lnTo>
                    <a:pt x="18" y="42"/>
                  </a:lnTo>
                  <a:lnTo>
                    <a:pt x="59" y="119"/>
                  </a:lnTo>
                  <a:lnTo>
                    <a:pt x="79" y="119"/>
                  </a:lnTo>
                  <a:lnTo>
                    <a:pt x="79"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îṧḷïde"/>
            <p:cNvSpPr/>
            <p:nvPr/>
          </p:nvSpPr>
          <p:spPr bwMode="auto">
            <a:xfrm>
              <a:off x="4946650" y="4022726"/>
              <a:ext cx="101600" cy="192088"/>
            </a:xfrm>
            <a:custGeom>
              <a:avLst/>
              <a:gdLst>
                <a:gd name="T0" fmla="*/ 20 w 28"/>
                <a:gd name="T1" fmla="*/ 33 h 53"/>
                <a:gd name="T2" fmla="*/ 18 w 28"/>
                <a:gd name="T3" fmla="*/ 42 h 53"/>
                <a:gd name="T4" fmla="*/ 14 w 28"/>
                <a:gd name="T5" fmla="*/ 44 h 53"/>
                <a:gd name="T6" fmla="*/ 10 w 28"/>
                <a:gd name="T7" fmla="*/ 41 h 53"/>
                <a:gd name="T8" fmla="*/ 9 w 28"/>
                <a:gd name="T9" fmla="*/ 35 h 53"/>
                <a:gd name="T10" fmla="*/ 0 w 28"/>
                <a:gd name="T11" fmla="*/ 36 h 53"/>
                <a:gd name="T12" fmla="*/ 4 w 28"/>
                <a:gd name="T13" fmla="*/ 48 h 53"/>
                <a:gd name="T14" fmla="*/ 14 w 28"/>
                <a:gd name="T15" fmla="*/ 53 h 53"/>
                <a:gd name="T16" fmla="*/ 23 w 28"/>
                <a:gd name="T17" fmla="*/ 50 h 53"/>
                <a:gd name="T18" fmla="*/ 27 w 28"/>
                <a:gd name="T19" fmla="*/ 43 h 53"/>
                <a:gd name="T20" fmla="*/ 28 w 28"/>
                <a:gd name="T21" fmla="*/ 33 h 53"/>
                <a:gd name="T22" fmla="*/ 28 w 28"/>
                <a:gd name="T23" fmla="*/ 0 h 53"/>
                <a:gd name="T24" fmla="*/ 20 w 28"/>
                <a:gd name="T25" fmla="*/ 0 h 53"/>
                <a:gd name="T26" fmla="*/ 20 w 28"/>
                <a:gd name="T27"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53">
                  <a:moveTo>
                    <a:pt x="20" y="33"/>
                  </a:moveTo>
                  <a:cubicBezTo>
                    <a:pt x="20" y="38"/>
                    <a:pt x="19" y="40"/>
                    <a:pt x="18" y="42"/>
                  </a:cubicBezTo>
                  <a:cubicBezTo>
                    <a:pt x="17" y="43"/>
                    <a:pt x="16" y="44"/>
                    <a:pt x="14" y="44"/>
                  </a:cubicBezTo>
                  <a:cubicBezTo>
                    <a:pt x="12" y="44"/>
                    <a:pt x="11" y="43"/>
                    <a:pt x="10" y="41"/>
                  </a:cubicBezTo>
                  <a:cubicBezTo>
                    <a:pt x="9" y="40"/>
                    <a:pt x="9" y="38"/>
                    <a:pt x="9" y="35"/>
                  </a:cubicBezTo>
                  <a:cubicBezTo>
                    <a:pt x="0" y="36"/>
                    <a:pt x="0" y="36"/>
                    <a:pt x="0" y="36"/>
                  </a:cubicBezTo>
                  <a:cubicBezTo>
                    <a:pt x="0" y="41"/>
                    <a:pt x="1" y="46"/>
                    <a:pt x="4" y="48"/>
                  </a:cubicBezTo>
                  <a:cubicBezTo>
                    <a:pt x="6" y="51"/>
                    <a:pt x="9" y="53"/>
                    <a:pt x="14" y="53"/>
                  </a:cubicBezTo>
                  <a:cubicBezTo>
                    <a:pt x="17" y="53"/>
                    <a:pt x="20" y="52"/>
                    <a:pt x="23" y="50"/>
                  </a:cubicBezTo>
                  <a:cubicBezTo>
                    <a:pt x="25" y="48"/>
                    <a:pt x="27" y="46"/>
                    <a:pt x="27" y="43"/>
                  </a:cubicBezTo>
                  <a:cubicBezTo>
                    <a:pt x="28" y="40"/>
                    <a:pt x="28" y="37"/>
                    <a:pt x="28" y="33"/>
                  </a:cubicBezTo>
                  <a:cubicBezTo>
                    <a:pt x="28" y="0"/>
                    <a:pt x="28" y="0"/>
                    <a:pt x="28" y="0"/>
                  </a:cubicBezTo>
                  <a:cubicBezTo>
                    <a:pt x="20" y="0"/>
                    <a:pt x="20" y="0"/>
                    <a:pt x="20" y="0"/>
                  </a:cubicBezTo>
                  <a:lnTo>
                    <a:pt x="20" y="3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ṣḷíḍé"/>
            <p:cNvSpPr/>
            <p:nvPr/>
          </p:nvSpPr>
          <p:spPr bwMode="auto">
            <a:xfrm>
              <a:off x="5083175" y="4022726"/>
              <a:ext cx="33338" cy="188913"/>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 name="isľïde"/>
            <p:cNvSpPr/>
            <p:nvPr/>
          </p:nvSpPr>
          <p:spPr bwMode="auto">
            <a:xfrm>
              <a:off x="5145088" y="4022726"/>
              <a:ext cx="127000" cy="188913"/>
            </a:xfrm>
            <a:custGeom>
              <a:avLst/>
              <a:gdLst>
                <a:gd name="T0" fmla="*/ 61 w 80"/>
                <a:gd name="T1" fmla="*/ 80 h 119"/>
                <a:gd name="T2" fmla="*/ 21 w 80"/>
                <a:gd name="T3" fmla="*/ 0 h 119"/>
                <a:gd name="T4" fmla="*/ 0 w 80"/>
                <a:gd name="T5" fmla="*/ 0 h 119"/>
                <a:gd name="T6" fmla="*/ 0 w 80"/>
                <a:gd name="T7" fmla="*/ 119 h 119"/>
                <a:gd name="T8" fmla="*/ 18 w 80"/>
                <a:gd name="T9" fmla="*/ 119 h 119"/>
                <a:gd name="T10" fmla="*/ 18 w 80"/>
                <a:gd name="T11" fmla="*/ 42 h 119"/>
                <a:gd name="T12" fmla="*/ 59 w 80"/>
                <a:gd name="T13" fmla="*/ 119 h 119"/>
                <a:gd name="T14" fmla="*/ 80 w 80"/>
                <a:gd name="T15" fmla="*/ 119 h 119"/>
                <a:gd name="T16" fmla="*/ 80 w 80"/>
                <a:gd name="T17" fmla="*/ 0 h 119"/>
                <a:gd name="T18" fmla="*/ 61 w 80"/>
                <a:gd name="T19" fmla="*/ 0 h 119"/>
                <a:gd name="T20" fmla="*/ 61 w 80"/>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119">
                  <a:moveTo>
                    <a:pt x="61" y="80"/>
                  </a:moveTo>
                  <a:lnTo>
                    <a:pt x="21" y="0"/>
                  </a:lnTo>
                  <a:lnTo>
                    <a:pt x="0" y="0"/>
                  </a:lnTo>
                  <a:lnTo>
                    <a:pt x="0" y="119"/>
                  </a:lnTo>
                  <a:lnTo>
                    <a:pt x="18" y="119"/>
                  </a:lnTo>
                  <a:lnTo>
                    <a:pt x="18" y="42"/>
                  </a:lnTo>
                  <a:lnTo>
                    <a:pt x="59" y="119"/>
                  </a:lnTo>
                  <a:lnTo>
                    <a:pt x="80" y="119"/>
                  </a:lnTo>
                  <a:lnTo>
                    <a:pt x="80"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îślîḍé"/>
            <p:cNvSpPr/>
            <p:nvPr/>
          </p:nvSpPr>
          <p:spPr bwMode="auto">
            <a:xfrm>
              <a:off x="5300663" y="4019551"/>
              <a:ext cx="150813" cy="195263"/>
            </a:xfrm>
            <a:custGeom>
              <a:avLst/>
              <a:gdLst>
                <a:gd name="T0" fmla="*/ 22 w 42"/>
                <a:gd name="T1" fmla="*/ 34 h 54"/>
                <a:gd name="T2" fmla="*/ 33 w 42"/>
                <a:gd name="T3" fmla="*/ 34 h 54"/>
                <a:gd name="T4" fmla="*/ 33 w 42"/>
                <a:gd name="T5" fmla="*/ 40 h 54"/>
                <a:gd name="T6" fmla="*/ 28 w 42"/>
                <a:gd name="T7" fmla="*/ 43 h 54"/>
                <a:gd name="T8" fmla="*/ 22 w 42"/>
                <a:gd name="T9" fmla="*/ 45 h 54"/>
                <a:gd name="T10" fmla="*/ 13 w 42"/>
                <a:gd name="T11" fmla="*/ 40 h 54"/>
                <a:gd name="T12" fmla="*/ 9 w 42"/>
                <a:gd name="T13" fmla="*/ 26 h 54"/>
                <a:gd name="T14" fmla="*/ 13 w 42"/>
                <a:gd name="T15" fmla="*/ 13 h 54"/>
                <a:gd name="T16" fmla="*/ 22 w 42"/>
                <a:gd name="T17" fmla="*/ 9 h 54"/>
                <a:gd name="T18" fmla="*/ 29 w 42"/>
                <a:gd name="T19" fmla="*/ 11 h 54"/>
                <a:gd name="T20" fmla="*/ 32 w 42"/>
                <a:gd name="T21" fmla="*/ 17 h 54"/>
                <a:gd name="T22" fmla="*/ 41 w 42"/>
                <a:gd name="T23" fmla="*/ 15 h 54"/>
                <a:gd name="T24" fmla="*/ 35 w 42"/>
                <a:gd name="T25" fmla="*/ 4 h 54"/>
                <a:gd name="T26" fmla="*/ 22 w 42"/>
                <a:gd name="T27" fmla="*/ 0 h 54"/>
                <a:gd name="T28" fmla="*/ 12 w 42"/>
                <a:gd name="T29" fmla="*/ 2 h 54"/>
                <a:gd name="T30" fmla="*/ 3 w 42"/>
                <a:gd name="T31" fmla="*/ 12 h 54"/>
                <a:gd name="T32" fmla="*/ 0 w 42"/>
                <a:gd name="T33" fmla="*/ 27 h 54"/>
                <a:gd name="T34" fmla="*/ 3 w 42"/>
                <a:gd name="T35" fmla="*/ 40 h 54"/>
                <a:gd name="T36" fmla="*/ 11 w 42"/>
                <a:gd name="T37" fmla="*/ 50 h 54"/>
                <a:gd name="T38" fmla="*/ 23 w 42"/>
                <a:gd name="T39" fmla="*/ 54 h 54"/>
                <a:gd name="T40" fmla="*/ 33 w 42"/>
                <a:gd name="T41" fmla="*/ 51 h 54"/>
                <a:gd name="T42" fmla="*/ 42 w 42"/>
                <a:gd name="T43" fmla="*/ 46 h 54"/>
                <a:gd name="T44" fmla="*/ 42 w 42"/>
                <a:gd name="T45" fmla="*/ 25 h 54"/>
                <a:gd name="T46" fmla="*/ 22 w 42"/>
                <a:gd name="T47" fmla="*/ 25 h 54"/>
                <a:gd name="T48" fmla="*/ 22 w 42"/>
                <a:gd name="T49" fmla="*/ 3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54">
                  <a:moveTo>
                    <a:pt x="22" y="34"/>
                  </a:moveTo>
                  <a:cubicBezTo>
                    <a:pt x="33" y="34"/>
                    <a:pt x="33" y="34"/>
                    <a:pt x="33" y="34"/>
                  </a:cubicBezTo>
                  <a:cubicBezTo>
                    <a:pt x="33" y="40"/>
                    <a:pt x="33" y="40"/>
                    <a:pt x="33" y="40"/>
                  </a:cubicBezTo>
                  <a:cubicBezTo>
                    <a:pt x="31" y="42"/>
                    <a:pt x="30" y="43"/>
                    <a:pt x="28" y="43"/>
                  </a:cubicBezTo>
                  <a:cubicBezTo>
                    <a:pt x="26" y="44"/>
                    <a:pt x="24" y="45"/>
                    <a:pt x="22" y="45"/>
                  </a:cubicBezTo>
                  <a:cubicBezTo>
                    <a:pt x="18" y="45"/>
                    <a:pt x="15" y="43"/>
                    <a:pt x="13" y="40"/>
                  </a:cubicBezTo>
                  <a:cubicBezTo>
                    <a:pt x="11" y="37"/>
                    <a:pt x="9" y="32"/>
                    <a:pt x="9" y="26"/>
                  </a:cubicBezTo>
                  <a:cubicBezTo>
                    <a:pt x="9" y="20"/>
                    <a:pt x="11" y="16"/>
                    <a:pt x="13" y="13"/>
                  </a:cubicBezTo>
                  <a:cubicBezTo>
                    <a:pt x="15" y="10"/>
                    <a:pt x="18" y="9"/>
                    <a:pt x="22" y="9"/>
                  </a:cubicBezTo>
                  <a:cubicBezTo>
                    <a:pt x="25" y="9"/>
                    <a:pt x="27" y="10"/>
                    <a:pt x="29" y="11"/>
                  </a:cubicBezTo>
                  <a:cubicBezTo>
                    <a:pt x="30" y="13"/>
                    <a:pt x="31" y="15"/>
                    <a:pt x="32" y="17"/>
                  </a:cubicBezTo>
                  <a:cubicBezTo>
                    <a:pt x="41" y="15"/>
                    <a:pt x="41" y="15"/>
                    <a:pt x="41" y="15"/>
                  </a:cubicBezTo>
                  <a:cubicBezTo>
                    <a:pt x="40" y="10"/>
                    <a:pt x="38" y="7"/>
                    <a:pt x="35" y="4"/>
                  </a:cubicBezTo>
                  <a:cubicBezTo>
                    <a:pt x="32" y="1"/>
                    <a:pt x="28" y="0"/>
                    <a:pt x="22" y="0"/>
                  </a:cubicBezTo>
                  <a:cubicBezTo>
                    <a:pt x="18" y="0"/>
                    <a:pt x="14" y="1"/>
                    <a:pt x="12" y="2"/>
                  </a:cubicBezTo>
                  <a:cubicBezTo>
                    <a:pt x="8" y="5"/>
                    <a:pt x="5" y="8"/>
                    <a:pt x="3" y="12"/>
                  </a:cubicBezTo>
                  <a:cubicBezTo>
                    <a:pt x="1" y="16"/>
                    <a:pt x="0" y="21"/>
                    <a:pt x="0" y="27"/>
                  </a:cubicBezTo>
                  <a:cubicBezTo>
                    <a:pt x="0" y="32"/>
                    <a:pt x="1" y="36"/>
                    <a:pt x="3" y="40"/>
                  </a:cubicBezTo>
                  <a:cubicBezTo>
                    <a:pt x="4" y="45"/>
                    <a:pt x="7" y="48"/>
                    <a:pt x="11" y="50"/>
                  </a:cubicBezTo>
                  <a:cubicBezTo>
                    <a:pt x="14" y="53"/>
                    <a:pt x="18" y="54"/>
                    <a:pt x="23" y="54"/>
                  </a:cubicBezTo>
                  <a:cubicBezTo>
                    <a:pt x="26" y="54"/>
                    <a:pt x="30" y="53"/>
                    <a:pt x="33" y="51"/>
                  </a:cubicBezTo>
                  <a:cubicBezTo>
                    <a:pt x="37" y="50"/>
                    <a:pt x="40" y="48"/>
                    <a:pt x="42" y="46"/>
                  </a:cubicBezTo>
                  <a:cubicBezTo>
                    <a:pt x="42" y="25"/>
                    <a:pt x="42" y="25"/>
                    <a:pt x="42" y="25"/>
                  </a:cubicBezTo>
                  <a:cubicBezTo>
                    <a:pt x="22" y="25"/>
                    <a:pt x="22" y="25"/>
                    <a:pt x="22" y="25"/>
                  </a:cubicBezTo>
                  <a:lnTo>
                    <a:pt x="22" y="3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îŝḻiďé"/>
            <p:cNvSpPr/>
            <p:nvPr/>
          </p:nvSpPr>
          <p:spPr bwMode="auto">
            <a:xfrm>
              <a:off x="5541963" y="4022726"/>
              <a:ext cx="127000" cy="192088"/>
            </a:xfrm>
            <a:custGeom>
              <a:avLst/>
              <a:gdLst>
                <a:gd name="T0" fmla="*/ 26 w 35"/>
                <a:gd name="T1" fmla="*/ 29 h 53"/>
                <a:gd name="T2" fmla="*/ 26 w 35"/>
                <a:gd name="T3" fmla="*/ 37 h 53"/>
                <a:gd name="T4" fmla="*/ 23 w 35"/>
                <a:gd name="T5" fmla="*/ 42 h 53"/>
                <a:gd name="T6" fmla="*/ 18 w 35"/>
                <a:gd name="T7" fmla="*/ 44 h 53"/>
                <a:gd name="T8" fmla="*/ 12 w 35"/>
                <a:gd name="T9" fmla="*/ 42 h 53"/>
                <a:gd name="T10" fmla="*/ 9 w 35"/>
                <a:gd name="T11" fmla="*/ 37 h 53"/>
                <a:gd name="T12" fmla="*/ 9 w 35"/>
                <a:gd name="T13" fmla="*/ 28 h 53"/>
                <a:gd name="T14" fmla="*/ 9 w 35"/>
                <a:gd name="T15" fmla="*/ 0 h 53"/>
                <a:gd name="T16" fmla="*/ 0 w 35"/>
                <a:gd name="T17" fmla="*/ 0 h 53"/>
                <a:gd name="T18" fmla="*/ 0 w 35"/>
                <a:gd name="T19" fmla="*/ 28 h 53"/>
                <a:gd name="T20" fmla="*/ 1 w 35"/>
                <a:gd name="T21" fmla="*/ 41 h 53"/>
                <a:gd name="T22" fmla="*/ 3 w 35"/>
                <a:gd name="T23" fmla="*/ 47 h 53"/>
                <a:gd name="T24" fmla="*/ 8 w 35"/>
                <a:gd name="T25" fmla="*/ 51 h 53"/>
                <a:gd name="T26" fmla="*/ 18 w 35"/>
                <a:gd name="T27" fmla="*/ 53 h 53"/>
                <a:gd name="T28" fmla="*/ 27 w 35"/>
                <a:gd name="T29" fmla="*/ 51 h 53"/>
                <a:gd name="T30" fmla="*/ 32 w 35"/>
                <a:gd name="T31" fmla="*/ 47 h 53"/>
                <a:gd name="T32" fmla="*/ 34 w 35"/>
                <a:gd name="T33" fmla="*/ 40 h 53"/>
                <a:gd name="T34" fmla="*/ 35 w 35"/>
                <a:gd name="T35" fmla="*/ 27 h 53"/>
                <a:gd name="T36" fmla="*/ 35 w 35"/>
                <a:gd name="T37" fmla="*/ 0 h 53"/>
                <a:gd name="T38" fmla="*/ 26 w 35"/>
                <a:gd name="T39" fmla="*/ 0 h 53"/>
                <a:gd name="T40" fmla="*/ 26 w 35"/>
                <a:gd name="T41"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53">
                  <a:moveTo>
                    <a:pt x="26" y="29"/>
                  </a:moveTo>
                  <a:cubicBezTo>
                    <a:pt x="26" y="33"/>
                    <a:pt x="26" y="36"/>
                    <a:pt x="26" y="37"/>
                  </a:cubicBezTo>
                  <a:cubicBezTo>
                    <a:pt x="26" y="39"/>
                    <a:pt x="25" y="41"/>
                    <a:pt x="23" y="42"/>
                  </a:cubicBezTo>
                  <a:cubicBezTo>
                    <a:pt x="22" y="43"/>
                    <a:pt x="20" y="44"/>
                    <a:pt x="18" y="44"/>
                  </a:cubicBezTo>
                  <a:cubicBezTo>
                    <a:pt x="15" y="44"/>
                    <a:pt x="13" y="43"/>
                    <a:pt x="12" y="42"/>
                  </a:cubicBezTo>
                  <a:cubicBezTo>
                    <a:pt x="10" y="40"/>
                    <a:pt x="10" y="39"/>
                    <a:pt x="9" y="37"/>
                  </a:cubicBezTo>
                  <a:cubicBezTo>
                    <a:pt x="9" y="35"/>
                    <a:pt x="9" y="32"/>
                    <a:pt x="9" y="28"/>
                  </a:cubicBezTo>
                  <a:cubicBezTo>
                    <a:pt x="9" y="0"/>
                    <a:pt x="9" y="0"/>
                    <a:pt x="9" y="0"/>
                  </a:cubicBezTo>
                  <a:cubicBezTo>
                    <a:pt x="0" y="0"/>
                    <a:pt x="0" y="0"/>
                    <a:pt x="0" y="0"/>
                  </a:cubicBezTo>
                  <a:cubicBezTo>
                    <a:pt x="0" y="28"/>
                    <a:pt x="0" y="28"/>
                    <a:pt x="0" y="28"/>
                  </a:cubicBezTo>
                  <a:cubicBezTo>
                    <a:pt x="0" y="33"/>
                    <a:pt x="0" y="38"/>
                    <a:pt x="1" y="41"/>
                  </a:cubicBezTo>
                  <a:cubicBezTo>
                    <a:pt x="1" y="43"/>
                    <a:pt x="2" y="45"/>
                    <a:pt x="3" y="47"/>
                  </a:cubicBezTo>
                  <a:cubicBezTo>
                    <a:pt x="5" y="48"/>
                    <a:pt x="6" y="50"/>
                    <a:pt x="8" y="51"/>
                  </a:cubicBezTo>
                  <a:cubicBezTo>
                    <a:pt x="11" y="52"/>
                    <a:pt x="14" y="53"/>
                    <a:pt x="18" y="53"/>
                  </a:cubicBezTo>
                  <a:cubicBezTo>
                    <a:pt x="22" y="53"/>
                    <a:pt x="24" y="52"/>
                    <a:pt x="27" y="51"/>
                  </a:cubicBezTo>
                  <a:cubicBezTo>
                    <a:pt x="29" y="50"/>
                    <a:pt x="30" y="49"/>
                    <a:pt x="32" y="47"/>
                  </a:cubicBezTo>
                  <a:cubicBezTo>
                    <a:pt x="33" y="45"/>
                    <a:pt x="34" y="43"/>
                    <a:pt x="34" y="40"/>
                  </a:cubicBezTo>
                  <a:cubicBezTo>
                    <a:pt x="35" y="38"/>
                    <a:pt x="35" y="33"/>
                    <a:pt x="35" y="27"/>
                  </a:cubicBezTo>
                  <a:cubicBezTo>
                    <a:pt x="35" y="0"/>
                    <a:pt x="35" y="0"/>
                    <a:pt x="35" y="0"/>
                  </a:cubicBezTo>
                  <a:cubicBezTo>
                    <a:pt x="26" y="0"/>
                    <a:pt x="26" y="0"/>
                    <a:pt x="26" y="0"/>
                  </a:cubicBezTo>
                  <a:lnTo>
                    <a:pt x="26" y="2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íṣḻiḋè"/>
            <p:cNvSpPr/>
            <p:nvPr/>
          </p:nvSpPr>
          <p:spPr bwMode="auto">
            <a:xfrm>
              <a:off x="5703888" y="4022726"/>
              <a:ext cx="127000" cy="188913"/>
            </a:xfrm>
            <a:custGeom>
              <a:avLst/>
              <a:gdLst>
                <a:gd name="T0" fmla="*/ 59 w 80"/>
                <a:gd name="T1" fmla="*/ 80 h 119"/>
                <a:gd name="T2" fmla="*/ 19 w 80"/>
                <a:gd name="T3" fmla="*/ 0 h 119"/>
                <a:gd name="T4" fmla="*/ 0 w 80"/>
                <a:gd name="T5" fmla="*/ 0 h 119"/>
                <a:gd name="T6" fmla="*/ 0 w 80"/>
                <a:gd name="T7" fmla="*/ 119 h 119"/>
                <a:gd name="T8" fmla="*/ 19 w 80"/>
                <a:gd name="T9" fmla="*/ 119 h 119"/>
                <a:gd name="T10" fmla="*/ 19 w 80"/>
                <a:gd name="T11" fmla="*/ 42 h 119"/>
                <a:gd name="T12" fmla="*/ 59 w 80"/>
                <a:gd name="T13" fmla="*/ 119 h 119"/>
                <a:gd name="T14" fmla="*/ 80 w 80"/>
                <a:gd name="T15" fmla="*/ 119 h 119"/>
                <a:gd name="T16" fmla="*/ 80 w 80"/>
                <a:gd name="T17" fmla="*/ 0 h 119"/>
                <a:gd name="T18" fmla="*/ 59 w 80"/>
                <a:gd name="T19" fmla="*/ 0 h 119"/>
                <a:gd name="T20" fmla="*/ 59 w 80"/>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119">
                  <a:moveTo>
                    <a:pt x="59" y="80"/>
                  </a:moveTo>
                  <a:lnTo>
                    <a:pt x="19" y="0"/>
                  </a:lnTo>
                  <a:lnTo>
                    <a:pt x="0" y="0"/>
                  </a:lnTo>
                  <a:lnTo>
                    <a:pt x="0" y="119"/>
                  </a:lnTo>
                  <a:lnTo>
                    <a:pt x="19" y="119"/>
                  </a:lnTo>
                  <a:lnTo>
                    <a:pt x="19" y="42"/>
                  </a:lnTo>
                  <a:lnTo>
                    <a:pt x="59" y="119"/>
                  </a:lnTo>
                  <a:lnTo>
                    <a:pt x="80" y="119"/>
                  </a:lnTo>
                  <a:lnTo>
                    <a:pt x="80" y="0"/>
                  </a:lnTo>
                  <a:lnTo>
                    <a:pt x="59" y="0"/>
                  </a:lnTo>
                  <a:lnTo>
                    <a:pt x="59"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îSlîḓè"/>
            <p:cNvSpPr/>
            <p:nvPr/>
          </p:nvSpPr>
          <p:spPr bwMode="auto">
            <a:xfrm>
              <a:off x="5862638" y="4022726"/>
              <a:ext cx="33338" cy="188913"/>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6" name="iṩḷïdê"/>
            <p:cNvSpPr/>
            <p:nvPr/>
          </p:nvSpPr>
          <p:spPr bwMode="auto">
            <a:xfrm>
              <a:off x="5910263" y="4022726"/>
              <a:ext cx="147638" cy="188913"/>
            </a:xfrm>
            <a:custGeom>
              <a:avLst/>
              <a:gdLst>
                <a:gd name="T0" fmla="*/ 48 w 93"/>
                <a:gd name="T1" fmla="*/ 87 h 119"/>
                <a:gd name="T2" fmla="*/ 20 w 93"/>
                <a:gd name="T3" fmla="*/ 0 h 119"/>
                <a:gd name="T4" fmla="*/ 0 w 93"/>
                <a:gd name="T5" fmla="*/ 0 h 119"/>
                <a:gd name="T6" fmla="*/ 36 w 93"/>
                <a:gd name="T7" fmla="*/ 119 h 119"/>
                <a:gd name="T8" fmla="*/ 57 w 93"/>
                <a:gd name="T9" fmla="*/ 119 h 119"/>
                <a:gd name="T10" fmla="*/ 93 w 93"/>
                <a:gd name="T11" fmla="*/ 0 h 119"/>
                <a:gd name="T12" fmla="*/ 70 w 93"/>
                <a:gd name="T13" fmla="*/ 0 h 119"/>
                <a:gd name="T14" fmla="*/ 48 w 93"/>
                <a:gd name="T15" fmla="*/ 87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19">
                  <a:moveTo>
                    <a:pt x="48" y="87"/>
                  </a:moveTo>
                  <a:lnTo>
                    <a:pt x="20" y="0"/>
                  </a:lnTo>
                  <a:lnTo>
                    <a:pt x="0" y="0"/>
                  </a:lnTo>
                  <a:lnTo>
                    <a:pt x="36" y="119"/>
                  </a:lnTo>
                  <a:lnTo>
                    <a:pt x="57" y="119"/>
                  </a:lnTo>
                  <a:lnTo>
                    <a:pt x="93" y="0"/>
                  </a:lnTo>
                  <a:lnTo>
                    <a:pt x="70" y="0"/>
                  </a:lnTo>
                  <a:lnTo>
                    <a:pt x="48" y="8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ïś1ïḍê"/>
            <p:cNvSpPr/>
            <p:nvPr/>
          </p:nvSpPr>
          <p:spPr bwMode="auto">
            <a:xfrm>
              <a:off x="6075363" y="4022726"/>
              <a:ext cx="119063" cy="188913"/>
            </a:xfrm>
            <a:custGeom>
              <a:avLst/>
              <a:gdLst>
                <a:gd name="T0" fmla="*/ 19 w 75"/>
                <a:gd name="T1" fmla="*/ 67 h 119"/>
                <a:gd name="T2" fmla="*/ 71 w 75"/>
                <a:gd name="T3" fmla="*/ 67 h 119"/>
                <a:gd name="T4" fmla="*/ 71 w 75"/>
                <a:gd name="T5" fmla="*/ 46 h 119"/>
                <a:gd name="T6" fmla="*/ 19 w 75"/>
                <a:gd name="T7" fmla="*/ 46 h 119"/>
                <a:gd name="T8" fmla="*/ 19 w 75"/>
                <a:gd name="T9" fmla="*/ 21 h 119"/>
                <a:gd name="T10" fmla="*/ 73 w 75"/>
                <a:gd name="T11" fmla="*/ 21 h 119"/>
                <a:gd name="T12" fmla="*/ 73 w 75"/>
                <a:gd name="T13" fmla="*/ 0 h 119"/>
                <a:gd name="T14" fmla="*/ 0 w 75"/>
                <a:gd name="T15" fmla="*/ 0 h 119"/>
                <a:gd name="T16" fmla="*/ 0 w 75"/>
                <a:gd name="T17" fmla="*/ 119 h 119"/>
                <a:gd name="T18" fmla="*/ 75 w 75"/>
                <a:gd name="T19" fmla="*/ 119 h 119"/>
                <a:gd name="T20" fmla="*/ 75 w 75"/>
                <a:gd name="T21" fmla="*/ 99 h 119"/>
                <a:gd name="T22" fmla="*/ 19 w 75"/>
                <a:gd name="T23" fmla="*/ 99 h 119"/>
                <a:gd name="T24" fmla="*/ 19 w 75"/>
                <a:gd name="T25"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119">
                  <a:moveTo>
                    <a:pt x="19" y="67"/>
                  </a:moveTo>
                  <a:lnTo>
                    <a:pt x="71" y="67"/>
                  </a:lnTo>
                  <a:lnTo>
                    <a:pt x="71" y="46"/>
                  </a:lnTo>
                  <a:lnTo>
                    <a:pt x="19" y="46"/>
                  </a:lnTo>
                  <a:lnTo>
                    <a:pt x="19" y="21"/>
                  </a:lnTo>
                  <a:lnTo>
                    <a:pt x="73" y="21"/>
                  </a:lnTo>
                  <a:lnTo>
                    <a:pt x="73" y="0"/>
                  </a:lnTo>
                  <a:lnTo>
                    <a:pt x="0" y="0"/>
                  </a:lnTo>
                  <a:lnTo>
                    <a:pt x="0" y="119"/>
                  </a:lnTo>
                  <a:lnTo>
                    <a:pt x="75" y="119"/>
                  </a:lnTo>
                  <a:lnTo>
                    <a:pt x="75" y="99"/>
                  </a:lnTo>
                  <a:lnTo>
                    <a:pt x="19" y="99"/>
                  </a:lnTo>
                  <a:lnTo>
                    <a:pt x="19"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îşliḍè"/>
            <p:cNvSpPr/>
            <p:nvPr/>
          </p:nvSpPr>
          <p:spPr bwMode="auto">
            <a:xfrm>
              <a:off x="6224588" y="4022726"/>
              <a:ext cx="142875" cy="188913"/>
            </a:xfrm>
            <a:custGeom>
              <a:avLst/>
              <a:gdLst>
                <a:gd name="T0" fmla="*/ 29 w 40"/>
                <a:gd name="T1" fmla="*/ 33 h 52"/>
                <a:gd name="T2" fmla="*/ 24 w 40"/>
                <a:gd name="T3" fmla="*/ 29 h 52"/>
                <a:gd name="T4" fmla="*/ 33 w 40"/>
                <a:gd name="T5" fmla="*/ 24 h 52"/>
                <a:gd name="T6" fmla="*/ 36 w 40"/>
                <a:gd name="T7" fmla="*/ 14 h 52"/>
                <a:gd name="T8" fmla="*/ 34 w 40"/>
                <a:gd name="T9" fmla="*/ 6 h 52"/>
                <a:gd name="T10" fmla="*/ 29 w 40"/>
                <a:gd name="T11" fmla="*/ 1 h 52"/>
                <a:gd name="T12" fmla="*/ 19 w 40"/>
                <a:gd name="T13" fmla="*/ 0 h 52"/>
                <a:gd name="T14" fmla="*/ 0 w 40"/>
                <a:gd name="T15" fmla="*/ 0 h 52"/>
                <a:gd name="T16" fmla="*/ 0 w 40"/>
                <a:gd name="T17" fmla="*/ 52 h 52"/>
                <a:gd name="T18" fmla="*/ 9 w 40"/>
                <a:gd name="T19" fmla="*/ 52 h 52"/>
                <a:gd name="T20" fmla="*/ 9 w 40"/>
                <a:gd name="T21" fmla="*/ 30 h 52"/>
                <a:gd name="T22" fmla="*/ 10 w 40"/>
                <a:gd name="T23" fmla="*/ 30 h 52"/>
                <a:gd name="T24" fmla="*/ 15 w 40"/>
                <a:gd name="T25" fmla="*/ 31 h 52"/>
                <a:gd name="T26" fmla="*/ 18 w 40"/>
                <a:gd name="T27" fmla="*/ 33 h 52"/>
                <a:gd name="T28" fmla="*/ 22 w 40"/>
                <a:gd name="T29" fmla="*/ 40 h 52"/>
                <a:gd name="T30" fmla="*/ 29 w 40"/>
                <a:gd name="T31" fmla="*/ 52 h 52"/>
                <a:gd name="T32" fmla="*/ 40 w 40"/>
                <a:gd name="T33" fmla="*/ 52 h 52"/>
                <a:gd name="T34" fmla="*/ 34 w 40"/>
                <a:gd name="T35" fmla="*/ 42 h 52"/>
                <a:gd name="T36" fmla="*/ 29 w 40"/>
                <a:gd name="T37" fmla="*/ 33 h 52"/>
                <a:gd name="T38" fmla="*/ 15 w 40"/>
                <a:gd name="T39" fmla="*/ 22 h 52"/>
                <a:gd name="T40" fmla="*/ 9 w 40"/>
                <a:gd name="T41" fmla="*/ 22 h 52"/>
                <a:gd name="T42" fmla="*/ 9 w 40"/>
                <a:gd name="T43" fmla="*/ 9 h 52"/>
                <a:gd name="T44" fmla="*/ 16 w 40"/>
                <a:gd name="T45" fmla="*/ 9 h 52"/>
                <a:gd name="T46" fmla="*/ 22 w 40"/>
                <a:gd name="T47" fmla="*/ 9 h 52"/>
                <a:gd name="T48" fmla="*/ 26 w 40"/>
                <a:gd name="T49" fmla="*/ 11 h 52"/>
                <a:gd name="T50" fmla="*/ 27 w 40"/>
                <a:gd name="T51" fmla="*/ 15 h 52"/>
                <a:gd name="T52" fmla="*/ 26 w 40"/>
                <a:gd name="T53" fmla="*/ 19 h 52"/>
                <a:gd name="T54" fmla="*/ 23 w 40"/>
                <a:gd name="T55" fmla="*/ 21 h 52"/>
                <a:gd name="T56" fmla="*/ 15 w 40"/>
                <a:gd name="T57"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52">
                  <a:moveTo>
                    <a:pt x="29" y="33"/>
                  </a:moveTo>
                  <a:cubicBezTo>
                    <a:pt x="28" y="32"/>
                    <a:pt x="26" y="30"/>
                    <a:pt x="24" y="29"/>
                  </a:cubicBezTo>
                  <a:cubicBezTo>
                    <a:pt x="28" y="28"/>
                    <a:pt x="31" y="27"/>
                    <a:pt x="33" y="24"/>
                  </a:cubicBezTo>
                  <a:cubicBezTo>
                    <a:pt x="35" y="21"/>
                    <a:pt x="36" y="18"/>
                    <a:pt x="36" y="14"/>
                  </a:cubicBezTo>
                  <a:cubicBezTo>
                    <a:pt x="36" y="11"/>
                    <a:pt x="35" y="9"/>
                    <a:pt x="34" y="6"/>
                  </a:cubicBezTo>
                  <a:cubicBezTo>
                    <a:pt x="33" y="4"/>
                    <a:pt x="31" y="2"/>
                    <a:pt x="29" y="1"/>
                  </a:cubicBezTo>
                  <a:cubicBezTo>
                    <a:pt x="27" y="0"/>
                    <a:pt x="23" y="0"/>
                    <a:pt x="19" y="0"/>
                  </a:cubicBezTo>
                  <a:cubicBezTo>
                    <a:pt x="0" y="0"/>
                    <a:pt x="0" y="0"/>
                    <a:pt x="0" y="0"/>
                  </a:cubicBezTo>
                  <a:cubicBezTo>
                    <a:pt x="0" y="52"/>
                    <a:pt x="0" y="52"/>
                    <a:pt x="0" y="52"/>
                  </a:cubicBezTo>
                  <a:cubicBezTo>
                    <a:pt x="9" y="52"/>
                    <a:pt x="9" y="52"/>
                    <a:pt x="9" y="52"/>
                  </a:cubicBezTo>
                  <a:cubicBezTo>
                    <a:pt x="9" y="30"/>
                    <a:pt x="9" y="30"/>
                    <a:pt x="9" y="30"/>
                  </a:cubicBezTo>
                  <a:cubicBezTo>
                    <a:pt x="10" y="30"/>
                    <a:pt x="10" y="30"/>
                    <a:pt x="10" y="30"/>
                  </a:cubicBezTo>
                  <a:cubicBezTo>
                    <a:pt x="13" y="30"/>
                    <a:pt x="14" y="30"/>
                    <a:pt x="15" y="31"/>
                  </a:cubicBezTo>
                  <a:cubicBezTo>
                    <a:pt x="16" y="31"/>
                    <a:pt x="17" y="32"/>
                    <a:pt x="18" y="33"/>
                  </a:cubicBezTo>
                  <a:cubicBezTo>
                    <a:pt x="19" y="34"/>
                    <a:pt x="20" y="36"/>
                    <a:pt x="22" y="40"/>
                  </a:cubicBezTo>
                  <a:cubicBezTo>
                    <a:pt x="29" y="52"/>
                    <a:pt x="29" y="52"/>
                    <a:pt x="29" y="52"/>
                  </a:cubicBezTo>
                  <a:cubicBezTo>
                    <a:pt x="40" y="52"/>
                    <a:pt x="40" y="52"/>
                    <a:pt x="40" y="52"/>
                  </a:cubicBezTo>
                  <a:cubicBezTo>
                    <a:pt x="34" y="42"/>
                    <a:pt x="34" y="42"/>
                    <a:pt x="34" y="42"/>
                  </a:cubicBezTo>
                  <a:cubicBezTo>
                    <a:pt x="32" y="38"/>
                    <a:pt x="30" y="35"/>
                    <a:pt x="29" y="33"/>
                  </a:cubicBezTo>
                  <a:close/>
                  <a:moveTo>
                    <a:pt x="15" y="22"/>
                  </a:moveTo>
                  <a:cubicBezTo>
                    <a:pt x="9" y="22"/>
                    <a:pt x="9" y="22"/>
                    <a:pt x="9" y="22"/>
                  </a:cubicBezTo>
                  <a:cubicBezTo>
                    <a:pt x="9" y="9"/>
                    <a:pt x="9" y="9"/>
                    <a:pt x="9" y="9"/>
                  </a:cubicBezTo>
                  <a:cubicBezTo>
                    <a:pt x="16" y="9"/>
                    <a:pt x="16" y="9"/>
                    <a:pt x="16" y="9"/>
                  </a:cubicBezTo>
                  <a:cubicBezTo>
                    <a:pt x="19" y="9"/>
                    <a:pt x="21" y="9"/>
                    <a:pt x="22" y="9"/>
                  </a:cubicBezTo>
                  <a:cubicBezTo>
                    <a:pt x="24" y="9"/>
                    <a:pt x="25" y="10"/>
                    <a:pt x="26" y="11"/>
                  </a:cubicBezTo>
                  <a:cubicBezTo>
                    <a:pt x="26" y="12"/>
                    <a:pt x="27" y="13"/>
                    <a:pt x="27" y="15"/>
                  </a:cubicBezTo>
                  <a:cubicBezTo>
                    <a:pt x="27" y="17"/>
                    <a:pt x="26" y="18"/>
                    <a:pt x="26" y="19"/>
                  </a:cubicBezTo>
                  <a:cubicBezTo>
                    <a:pt x="25" y="20"/>
                    <a:pt x="24" y="21"/>
                    <a:pt x="23" y="21"/>
                  </a:cubicBezTo>
                  <a:cubicBezTo>
                    <a:pt x="22" y="22"/>
                    <a:pt x="20" y="22"/>
                    <a:pt x="15" y="2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išḷidê"/>
            <p:cNvSpPr/>
            <p:nvPr/>
          </p:nvSpPr>
          <p:spPr bwMode="auto">
            <a:xfrm>
              <a:off x="6375400" y="4019551"/>
              <a:ext cx="130175" cy="195263"/>
            </a:xfrm>
            <a:custGeom>
              <a:avLst/>
              <a:gdLst>
                <a:gd name="T0" fmla="*/ 29 w 36"/>
                <a:gd name="T1" fmla="*/ 24 h 54"/>
                <a:gd name="T2" fmla="*/ 20 w 36"/>
                <a:gd name="T3" fmla="*/ 20 h 54"/>
                <a:gd name="T4" fmla="*/ 12 w 36"/>
                <a:gd name="T5" fmla="*/ 17 h 54"/>
                <a:gd name="T6" fmla="*/ 10 w 36"/>
                <a:gd name="T7" fmla="*/ 14 h 54"/>
                <a:gd name="T8" fmla="*/ 12 w 36"/>
                <a:gd name="T9" fmla="*/ 10 h 54"/>
                <a:gd name="T10" fmla="*/ 18 w 36"/>
                <a:gd name="T11" fmla="*/ 9 h 54"/>
                <a:gd name="T12" fmla="*/ 23 w 36"/>
                <a:gd name="T13" fmla="*/ 10 h 54"/>
                <a:gd name="T14" fmla="*/ 26 w 36"/>
                <a:gd name="T15" fmla="*/ 16 h 54"/>
                <a:gd name="T16" fmla="*/ 35 w 36"/>
                <a:gd name="T17" fmla="*/ 16 h 54"/>
                <a:gd name="T18" fmla="*/ 30 w 36"/>
                <a:gd name="T19" fmla="*/ 4 h 54"/>
                <a:gd name="T20" fmla="*/ 18 w 36"/>
                <a:gd name="T21" fmla="*/ 0 h 54"/>
                <a:gd name="T22" fmla="*/ 9 w 36"/>
                <a:gd name="T23" fmla="*/ 2 h 54"/>
                <a:gd name="T24" fmla="*/ 4 w 36"/>
                <a:gd name="T25" fmla="*/ 7 h 54"/>
                <a:gd name="T26" fmla="*/ 2 w 36"/>
                <a:gd name="T27" fmla="*/ 14 h 54"/>
                <a:gd name="T28" fmla="*/ 6 w 36"/>
                <a:gd name="T29" fmla="*/ 25 h 54"/>
                <a:gd name="T30" fmla="*/ 16 w 36"/>
                <a:gd name="T31" fmla="*/ 30 h 54"/>
                <a:gd name="T32" fmla="*/ 23 w 36"/>
                <a:gd name="T33" fmla="*/ 32 h 54"/>
                <a:gd name="T34" fmla="*/ 26 w 36"/>
                <a:gd name="T35" fmla="*/ 35 h 54"/>
                <a:gd name="T36" fmla="*/ 27 w 36"/>
                <a:gd name="T37" fmla="*/ 38 h 54"/>
                <a:gd name="T38" fmla="*/ 25 w 36"/>
                <a:gd name="T39" fmla="*/ 43 h 54"/>
                <a:gd name="T40" fmla="*/ 18 w 36"/>
                <a:gd name="T41" fmla="*/ 45 h 54"/>
                <a:gd name="T42" fmla="*/ 12 w 36"/>
                <a:gd name="T43" fmla="*/ 42 h 54"/>
                <a:gd name="T44" fmla="*/ 9 w 36"/>
                <a:gd name="T45" fmla="*/ 35 h 54"/>
                <a:gd name="T46" fmla="*/ 0 w 36"/>
                <a:gd name="T47" fmla="*/ 36 h 54"/>
                <a:gd name="T48" fmla="*/ 5 w 36"/>
                <a:gd name="T49" fmla="*/ 49 h 54"/>
                <a:gd name="T50" fmla="*/ 18 w 36"/>
                <a:gd name="T51" fmla="*/ 54 h 54"/>
                <a:gd name="T52" fmla="*/ 28 w 36"/>
                <a:gd name="T53" fmla="*/ 52 h 54"/>
                <a:gd name="T54" fmla="*/ 34 w 36"/>
                <a:gd name="T55" fmla="*/ 46 h 54"/>
                <a:gd name="T56" fmla="*/ 36 w 36"/>
                <a:gd name="T57" fmla="*/ 38 h 54"/>
                <a:gd name="T58" fmla="*/ 34 w 36"/>
                <a:gd name="T59" fmla="*/ 29 h 54"/>
                <a:gd name="T60" fmla="*/ 29 w 36"/>
                <a:gd name="T61"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54">
                  <a:moveTo>
                    <a:pt x="29" y="24"/>
                  </a:moveTo>
                  <a:cubicBezTo>
                    <a:pt x="27" y="23"/>
                    <a:pt x="24" y="22"/>
                    <a:pt x="20" y="20"/>
                  </a:cubicBezTo>
                  <a:cubicBezTo>
                    <a:pt x="15" y="19"/>
                    <a:pt x="13" y="18"/>
                    <a:pt x="12" y="17"/>
                  </a:cubicBezTo>
                  <a:cubicBezTo>
                    <a:pt x="11" y="16"/>
                    <a:pt x="10" y="15"/>
                    <a:pt x="10" y="14"/>
                  </a:cubicBezTo>
                  <a:cubicBezTo>
                    <a:pt x="10" y="12"/>
                    <a:pt x="11" y="11"/>
                    <a:pt x="12" y="10"/>
                  </a:cubicBezTo>
                  <a:cubicBezTo>
                    <a:pt x="13" y="9"/>
                    <a:pt x="15" y="9"/>
                    <a:pt x="18" y="9"/>
                  </a:cubicBezTo>
                  <a:cubicBezTo>
                    <a:pt x="20" y="9"/>
                    <a:pt x="22" y="9"/>
                    <a:pt x="23" y="10"/>
                  </a:cubicBezTo>
                  <a:cubicBezTo>
                    <a:pt x="25" y="12"/>
                    <a:pt x="25" y="13"/>
                    <a:pt x="26" y="16"/>
                  </a:cubicBezTo>
                  <a:cubicBezTo>
                    <a:pt x="35" y="16"/>
                    <a:pt x="35" y="16"/>
                    <a:pt x="35" y="16"/>
                  </a:cubicBezTo>
                  <a:cubicBezTo>
                    <a:pt x="35" y="11"/>
                    <a:pt x="33" y="7"/>
                    <a:pt x="30" y="4"/>
                  </a:cubicBezTo>
                  <a:cubicBezTo>
                    <a:pt x="28" y="1"/>
                    <a:pt x="23" y="0"/>
                    <a:pt x="18" y="0"/>
                  </a:cubicBezTo>
                  <a:cubicBezTo>
                    <a:pt x="14" y="0"/>
                    <a:pt x="12" y="0"/>
                    <a:pt x="9" y="2"/>
                  </a:cubicBezTo>
                  <a:cubicBezTo>
                    <a:pt x="7" y="3"/>
                    <a:pt x="5" y="5"/>
                    <a:pt x="4" y="7"/>
                  </a:cubicBezTo>
                  <a:cubicBezTo>
                    <a:pt x="2" y="9"/>
                    <a:pt x="2" y="12"/>
                    <a:pt x="2" y="14"/>
                  </a:cubicBezTo>
                  <a:cubicBezTo>
                    <a:pt x="2" y="19"/>
                    <a:pt x="3" y="22"/>
                    <a:pt x="6" y="25"/>
                  </a:cubicBezTo>
                  <a:cubicBezTo>
                    <a:pt x="8" y="27"/>
                    <a:pt x="11" y="29"/>
                    <a:pt x="16" y="30"/>
                  </a:cubicBezTo>
                  <a:cubicBezTo>
                    <a:pt x="20" y="31"/>
                    <a:pt x="22" y="32"/>
                    <a:pt x="23" y="32"/>
                  </a:cubicBezTo>
                  <a:cubicBezTo>
                    <a:pt x="25" y="33"/>
                    <a:pt x="26" y="34"/>
                    <a:pt x="26" y="35"/>
                  </a:cubicBezTo>
                  <a:cubicBezTo>
                    <a:pt x="27" y="35"/>
                    <a:pt x="27" y="36"/>
                    <a:pt x="27" y="38"/>
                  </a:cubicBezTo>
                  <a:cubicBezTo>
                    <a:pt x="27" y="40"/>
                    <a:pt x="26" y="41"/>
                    <a:pt x="25" y="43"/>
                  </a:cubicBezTo>
                  <a:cubicBezTo>
                    <a:pt x="23" y="44"/>
                    <a:pt x="21" y="45"/>
                    <a:pt x="18" y="45"/>
                  </a:cubicBezTo>
                  <a:cubicBezTo>
                    <a:pt x="16" y="45"/>
                    <a:pt x="14" y="44"/>
                    <a:pt x="12" y="42"/>
                  </a:cubicBezTo>
                  <a:cubicBezTo>
                    <a:pt x="10" y="41"/>
                    <a:pt x="9" y="38"/>
                    <a:pt x="9" y="35"/>
                  </a:cubicBezTo>
                  <a:cubicBezTo>
                    <a:pt x="0" y="36"/>
                    <a:pt x="0" y="36"/>
                    <a:pt x="0" y="36"/>
                  </a:cubicBezTo>
                  <a:cubicBezTo>
                    <a:pt x="1" y="42"/>
                    <a:pt x="2" y="46"/>
                    <a:pt x="5" y="49"/>
                  </a:cubicBezTo>
                  <a:cubicBezTo>
                    <a:pt x="8" y="52"/>
                    <a:pt x="13" y="54"/>
                    <a:pt x="18" y="54"/>
                  </a:cubicBezTo>
                  <a:cubicBezTo>
                    <a:pt x="22" y="54"/>
                    <a:pt x="25" y="53"/>
                    <a:pt x="28" y="52"/>
                  </a:cubicBezTo>
                  <a:cubicBezTo>
                    <a:pt x="31" y="51"/>
                    <a:pt x="33" y="49"/>
                    <a:pt x="34" y="46"/>
                  </a:cubicBezTo>
                  <a:cubicBezTo>
                    <a:pt x="35" y="43"/>
                    <a:pt x="36" y="41"/>
                    <a:pt x="36" y="38"/>
                  </a:cubicBezTo>
                  <a:cubicBezTo>
                    <a:pt x="36" y="34"/>
                    <a:pt x="35" y="32"/>
                    <a:pt x="34" y="29"/>
                  </a:cubicBezTo>
                  <a:cubicBezTo>
                    <a:pt x="33" y="27"/>
                    <a:pt x="31" y="25"/>
                    <a:pt x="29" y="24"/>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îSḻiḍe"/>
            <p:cNvSpPr/>
            <p:nvPr/>
          </p:nvSpPr>
          <p:spPr bwMode="auto">
            <a:xfrm>
              <a:off x="6530975" y="4022726"/>
              <a:ext cx="31750" cy="188913"/>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41" name="ïṧļïḍe"/>
            <p:cNvSpPr/>
            <p:nvPr/>
          </p:nvSpPr>
          <p:spPr bwMode="auto">
            <a:xfrm>
              <a:off x="6584950" y="4022726"/>
              <a:ext cx="125413" cy="188913"/>
            </a:xfrm>
            <a:custGeom>
              <a:avLst/>
              <a:gdLst>
                <a:gd name="T0" fmla="*/ 0 w 79"/>
                <a:gd name="T1" fmla="*/ 21 h 119"/>
                <a:gd name="T2" fmla="*/ 29 w 79"/>
                <a:gd name="T3" fmla="*/ 21 h 119"/>
                <a:gd name="T4" fmla="*/ 29 w 79"/>
                <a:gd name="T5" fmla="*/ 119 h 119"/>
                <a:gd name="T6" fmla="*/ 50 w 79"/>
                <a:gd name="T7" fmla="*/ 119 h 119"/>
                <a:gd name="T8" fmla="*/ 50 w 79"/>
                <a:gd name="T9" fmla="*/ 21 h 119"/>
                <a:gd name="T10" fmla="*/ 79 w 79"/>
                <a:gd name="T11" fmla="*/ 21 h 119"/>
                <a:gd name="T12" fmla="*/ 79 w 79"/>
                <a:gd name="T13" fmla="*/ 0 h 119"/>
                <a:gd name="T14" fmla="*/ 0 w 79"/>
                <a:gd name="T15" fmla="*/ 0 h 119"/>
                <a:gd name="T16" fmla="*/ 0 w 79"/>
                <a:gd name="T17" fmla="*/ 2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19">
                  <a:moveTo>
                    <a:pt x="0" y="21"/>
                  </a:moveTo>
                  <a:lnTo>
                    <a:pt x="29" y="21"/>
                  </a:lnTo>
                  <a:lnTo>
                    <a:pt x="29" y="119"/>
                  </a:lnTo>
                  <a:lnTo>
                    <a:pt x="50" y="119"/>
                  </a:lnTo>
                  <a:lnTo>
                    <a:pt x="50" y="21"/>
                  </a:lnTo>
                  <a:lnTo>
                    <a:pt x="79" y="21"/>
                  </a:lnTo>
                  <a:lnTo>
                    <a:pt x="79" y="0"/>
                  </a:lnTo>
                  <a:lnTo>
                    <a:pt x="0" y="0"/>
                  </a:lnTo>
                  <a:lnTo>
                    <a:pt x="0" y="2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îŝļïḋé"/>
            <p:cNvSpPr/>
            <p:nvPr/>
          </p:nvSpPr>
          <p:spPr bwMode="auto">
            <a:xfrm>
              <a:off x="6715125" y="4022726"/>
              <a:ext cx="147638" cy="188913"/>
            </a:xfrm>
            <a:custGeom>
              <a:avLst/>
              <a:gdLst>
                <a:gd name="T0" fmla="*/ 47 w 93"/>
                <a:gd name="T1" fmla="*/ 46 h 119"/>
                <a:gd name="T2" fmla="*/ 22 w 93"/>
                <a:gd name="T3" fmla="*/ 0 h 119"/>
                <a:gd name="T4" fmla="*/ 0 w 93"/>
                <a:gd name="T5" fmla="*/ 0 h 119"/>
                <a:gd name="T6" fmla="*/ 36 w 93"/>
                <a:gd name="T7" fmla="*/ 69 h 119"/>
                <a:gd name="T8" fmla="*/ 36 w 93"/>
                <a:gd name="T9" fmla="*/ 119 h 119"/>
                <a:gd name="T10" fmla="*/ 56 w 93"/>
                <a:gd name="T11" fmla="*/ 119 h 119"/>
                <a:gd name="T12" fmla="*/ 56 w 93"/>
                <a:gd name="T13" fmla="*/ 69 h 119"/>
                <a:gd name="T14" fmla="*/ 93 w 93"/>
                <a:gd name="T15" fmla="*/ 0 h 119"/>
                <a:gd name="T16" fmla="*/ 70 w 93"/>
                <a:gd name="T17" fmla="*/ 0 h 119"/>
                <a:gd name="T18" fmla="*/ 47 w 93"/>
                <a:gd name="T19" fmla="*/ 4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19">
                  <a:moveTo>
                    <a:pt x="47" y="46"/>
                  </a:moveTo>
                  <a:lnTo>
                    <a:pt x="22" y="0"/>
                  </a:lnTo>
                  <a:lnTo>
                    <a:pt x="0" y="0"/>
                  </a:lnTo>
                  <a:lnTo>
                    <a:pt x="36" y="69"/>
                  </a:lnTo>
                  <a:lnTo>
                    <a:pt x="36" y="119"/>
                  </a:lnTo>
                  <a:lnTo>
                    <a:pt x="56" y="119"/>
                  </a:lnTo>
                  <a:lnTo>
                    <a:pt x="56" y="69"/>
                  </a:lnTo>
                  <a:lnTo>
                    <a:pt x="93" y="0"/>
                  </a:lnTo>
                  <a:lnTo>
                    <a:pt x="70" y="0"/>
                  </a:lnTo>
                  <a:lnTo>
                    <a:pt x="47" y="46"/>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îṡlïḍe"/>
            <p:cNvSpPr/>
            <p:nvPr/>
          </p:nvSpPr>
          <p:spPr bwMode="auto">
            <a:xfrm>
              <a:off x="6931025" y="4019551"/>
              <a:ext cx="155575" cy="195263"/>
            </a:xfrm>
            <a:custGeom>
              <a:avLst/>
              <a:gdLst>
                <a:gd name="T0" fmla="*/ 21 w 43"/>
                <a:gd name="T1" fmla="*/ 0 h 54"/>
                <a:gd name="T2" fmla="*/ 12 w 43"/>
                <a:gd name="T3" fmla="*/ 2 h 54"/>
                <a:gd name="T4" fmla="*/ 6 w 43"/>
                <a:gd name="T5" fmla="*/ 7 h 54"/>
                <a:gd name="T6" fmla="*/ 2 w 43"/>
                <a:gd name="T7" fmla="*/ 14 h 54"/>
                <a:gd name="T8" fmla="*/ 0 w 43"/>
                <a:gd name="T9" fmla="*/ 27 h 54"/>
                <a:gd name="T10" fmla="*/ 6 w 43"/>
                <a:gd name="T11" fmla="*/ 47 h 54"/>
                <a:gd name="T12" fmla="*/ 21 w 43"/>
                <a:gd name="T13" fmla="*/ 54 h 54"/>
                <a:gd name="T14" fmla="*/ 37 w 43"/>
                <a:gd name="T15" fmla="*/ 47 h 54"/>
                <a:gd name="T16" fmla="*/ 43 w 43"/>
                <a:gd name="T17" fmla="*/ 27 h 54"/>
                <a:gd name="T18" fmla="*/ 37 w 43"/>
                <a:gd name="T19" fmla="*/ 7 h 54"/>
                <a:gd name="T20" fmla="*/ 21 w 43"/>
                <a:gd name="T21" fmla="*/ 0 h 54"/>
                <a:gd name="T22" fmla="*/ 30 w 43"/>
                <a:gd name="T23" fmla="*/ 40 h 54"/>
                <a:gd name="T24" fmla="*/ 21 w 43"/>
                <a:gd name="T25" fmla="*/ 45 h 54"/>
                <a:gd name="T26" fmla="*/ 13 w 43"/>
                <a:gd name="T27" fmla="*/ 40 h 54"/>
                <a:gd name="T28" fmla="*/ 9 w 43"/>
                <a:gd name="T29" fmla="*/ 27 h 54"/>
                <a:gd name="T30" fmla="*/ 12 w 43"/>
                <a:gd name="T31" fmla="*/ 13 h 54"/>
                <a:gd name="T32" fmla="*/ 21 w 43"/>
                <a:gd name="T33" fmla="*/ 9 h 54"/>
                <a:gd name="T34" fmla="*/ 30 w 43"/>
                <a:gd name="T35" fmla="*/ 13 h 54"/>
                <a:gd name="T36" fmla="*/ 34 w 43"/>
                <a:gd name="T37" fmla="*/ 27 h 54"/>
                <a:gd name="T38" fmla="*/ 30 w 43"/>
                <a:gd name="T39"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4">
                  <a:moveTo>
                    <a:pt x="21" y="0"/>
                  </a:moveTo>
                  <a:cubicBezTo>
                    <a:pt x="18" y="0"/>
                    <a:pt x="15" y="1"/>
                    <a:pt x="12" y="2"/>
                  </a:cubicBezTo>
                  <a:cubicBezTo>
                    <a:pt x="10" y="3"/>
                    <a:pt x="8" y="5"/>
                    <a:pt x="6" y="7"/>
                  </a:cubicBezTo>
                  <a:cubicBezTo>
                    <a:pt x="4" y="9"/>
                    <a:pt x="3" y="11"/>
                    <a:pt x="2" y="14"/>
                  </a:cubicBezTo>
                  <a:cubicBezTo>
                    <a:pt x="1" y="17"/>
                    <a:pt x="0" y="22"/>
                    <a:pt x="0" y="27"/>
                  </a:cubicBezTo>
                  <a:cubicBezTo>
                    <a:pt x="0" y="35"/>
                    <a:pt x="2" y="42"/>
                    <a:pt x="6" y="47"/>
                  </a:cubicBezTo>
                  <a:cubicBezTo>
                    <a:pt x="10" y="51"/>
                    <a:pt x="15" y="54"/>
                    <a:pt x="21" y="54"/>
                  </a:cubicBezTo>
                  <a:cubicBezTo>
                    <a:pt x="28" y="54"/>
                    <a:pt x="33" y="51"/>
                    <a:pt x="37" y="47"/>
                  </a:cubicBezTo>
                  <a:cubicBezTo>
                    <a:pt x="41" y="42"/>
                    <a:pt x="43" y="35"/>
                    <a:pt x="43" y="27"/>
                  </a:cubicBezTo>
                  <a:cubicBezTo>
                    <a:pt x="43" y="18"/>
                    <a:pt x="41" y="12"/>
                    <a:pt x="37" y="7"/>
                  </a:cubicBezTo>
                  <a:cubicBezTo>
                    <a:pt x="33" y="2"/>
                    <a:pt x="28" y="0"/>
                    <a:pt x="21" y="0"/>
                  </a:cubicBezTo>
                  <a:close/>
                  <a:moveTo>
                    <a:pt x="30" y="40"/>
                  </a:moveTo>
                  <a:cubicBezTo>
                    <a:pt x="28" y="43"/>
                    <a:pt x="25" y="45"/>
                    <a:pt x="21" y="45"/>
                  </a:cubicBezTo>
                  <a:cubicBezTo>
                    <a:pt x="18" y="45"/>
                    <a:pt x="15" y="43"/>
                    <a:pt x="13" y="40"/>
                  </a:cubicBezTo>
                  <a:cubicBezTo>
                    <a:pt x="10" y="37"/>
                    <a:pt x="9" y="33"/>
                    <a:pt x="9" y="27"/>
                  </a:cubicBezTo>
                  <a:cubicBezTo>
                    <a:pt x="9" y="21"/>
                    <a:pt x="10" y="16"/>
                    <a:pt x="12" y="13"/>
                  </a:cubicBezTo>
                  <a:cubicBezTo>
                    <a:pt x="15" y="10"/>
                    <a:pt x="18" y="9"/>
                    <a:pt x="21" y="9"/>
                  </a:cubicBezTo>
                  <a:cubicBezTo>
                    <a:pt x="25" y="9"/>
                    <a:pt x="28" y="10"/>
                    <a:pt x="30" y="13"/>
                  </a:cubicBezTo>
                  <a:cubicBezTo>
                    <a:pt x="32" y="16"/>
                    <a:pt x="34" y="21"/>
                    <a:pt x="34" y="27"/>
                  </a:cubicBezTo>
                  <a:cubicBezTo>
                    <a:pt x="34" y="33"/>
                    <a:pt x="32" y="37"/>
                    <a:pt x="30" y="4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ïśļïḑê"/>
            <p:cNvSpPr/>
            <p:nvPr/>
          </p:nvSpPr>
          <p:spPr bwMode="auto">
            <a:xfrm>
              <a:off x="7112000" y="4022726"/>
              <a:ext cx="107950" cy="188913"/>
            </a:xfrm>
            <a:custGeom>
              <a:avLst/>
              <a:gdLst>
                <a:gd name="T0" fmla="*/ 0 w 68"/>
                <a:gd name="T1" fmla="*/ 119 h 119"/>
                <a:gd name="T2" fmla="*/ 20 w 68"/>
                <a:gd name="T3" fmla="*/ 119 h 119"/>
                <a:gd name="T4" fmla="*/ 20 w 68"/>
                <a:gd name="T5" fmla="*/ 69 h 119"/>
                <a:gd name="T6" fmla="*/ 61 w 68"/>
                <a:gd name="T7" fmla="*/ 69 h 119"/>
                <a:gd name="T8" fmla="*/ 61 w 68"/>
                <a:gd name="T9" fmla="*/ 48 h 119"/>
                <a:gd name="T10" fmla="*/ 20 w 68"/>
                <a:gd name="T11" fmla="*/ 48 h 119"/>
                <a:gd name="T12" fmla="*/ 20 w 68"/>
                <a:gd name="T13" fmla="*/ 21 h 119"/>
                <a:gd name="T14" fmla="*/ 68 w 68"/>
                <a:gd name="T15" fmla="*/ 21 h 119"/>
                <a:gd name="T16" fmla="*/ 68 w 68"/>
                <a:gd name="T17" fmla="*/ 0 h 119"/>
                <a:gd name="T18" fmla="*/ 0 w 68"/>
                <a:gd name="T19" fmla="*/ 0 h 119"/>
                <a:gd name="T20" fmla="*/ 0 w 68"/>
                <a:gd name="T21"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119">
                  <a:moveTo>
                    <a:pt x="0" y="119"/>
                  </a:moveTo>
                  <a:lnTo>
                    <a:pt x="20" y="119"/>
                  </a:lnTo>
                  <a:lnTo>
                    <a:pt x="20" y="69"/>
                  </a:lnTo>
                  <a:lnTo>
                    <a:pt x="61" y="69"/>
                  </a:lnTo>
                  <a:lnTo>
                    <a:pt x="61" y="48"/>
                  </a:lnTo>
                  <a:lnTo>
                    <a:pt x="20" y="48"/>
                  </a:lnTo>
                  <a:lnTo>
                    <a:pt x="20" y="21"/>
                  </a:lnTo>
                  <a:lnTo>
                    <a:pt x="68" y="21"/>
                  </a:lnTo>
                  <a:lnTo>
                    <a:pt x="68" y="0"/>
                  </a:lnTo>
                  <a:lnTo>
                    <a:pt x="0" y="0"/>
                  </a:lnTo>
                  <a:lnTo>
                    <a:pt x="0" y="11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îSľïde"/>
            <p:cNvSpPr/>
            <p:nvPr/>
          </p:nvSpPr>
          <p:spPr bwMode="auto">
            <a:xfrm>
              <a:off x="7299325" y="4019551"/>
              <a:ext cx="130175" cy="195263"/>
            </a:xfrm>
            <a:custGeom>
              <a:avLst/>
              <a:gdLst>
                <a:gd name="T0" fmla="*/ 30 w 36"/>
                <a:gd name="T1" fmla="*/ 24 h 54"/>
                <a:gd name="T2" fmla="*/ 20 w 36"/>
                <a:gd name="T3" fmla="*/ 20 h 54"/>
                <a:gd name="T4" fmla="*/ 12 w 36"/>
                <a:gd name="T5" fmla="*/ 17 h 54"/>
                <a:gd name="T6" fmla="*/ 11 w 36"/>
                <a:gd name="T7" fmla="*/ 14 h 54"/>
                <a:gd name="T8" fmla="*/ 12 w 36"/>
                <a:gd name="T9" fmla="*/ 10 h 54"/>
                <a:gd name="T10" fmla="*/ 18 w 36"/>
                <a:gd name="T11" fmla="*/ 9 h 54"/>
                <a:gd name="T12" fmla="*/ 24 w 36"/>
                <a:gd name="T13" fmla="*/ 10 h 54"/>
                <a:gd name="T14" fmla="*/ 26 w 36"/>
                <a:gd name="T15" fmla="*/ 16 h 54"/>
                <a:gd name="T16" fmla="*/ 35 w 36"/>
                <a:gd name="T17" fmla="*/ 16 h 54"/>
                <a:gd name="T18" fmla="*/ 31 w 36"/>
                <a:gd name="T19" fmla="*/ 4 h 54"/>
                <a:gd name="T20" fmla="*/ 18 w 36"/>
                <a:gd name="T21" fmla="*/ 0 h 54"/>
                <a:gd name="T22" fmla="*/ 9 w 36"/>
                <a:gd name="T23" fmla="*/ 2 h 54"/>
                <a:gd name="T24" fmla="*/ 4 w 36"/>
                <a:gd name="T25" fmla="*/ 7 h 54"/>
                <a:gd name="T26" fmla="*/ 2 w 36"/>
                <a:gd name="T27" fmla="*/ 14 h 54"/>
                <a:gd name="T28" fmla="*/ 6 w 36"/>
                <a:gd name="T29" fmla="*/ 25 h 54"/>
                <a:gd name="T30" fmla="*/ 16 w 36"/>
                <a:gd name="T31" fmla="*/ 30 h 54"/>
                <a:gd name="T32" fmla="*/ 23 w 36"/>
                <a:gd name="T33" fmla="*/ 32 h 54"/>
                <a:gd name="T34" fmla="*/ 27 w 36"/>
                <a:gd name="T35" fmla="*/ 35 h 54"/>
                <a:gd name="T36" fmla="*/ 27 w 36"/>
                <a:gd name="T37" fmla="*/ 38 h 54"/>
                <a:gd name="T38" fmla="*/ 25 w 36"/>
                <a:gd name="T39" fmla="*/ 43 h 54"/>
                <a:gd name="T40" fmla="*/ 19 w 36"/>
                <a:gd name="T41" fmla="*/ 45 h 54"/>
                <a:gd name="T42" fmla="*/ 12 w 36"/>
                <a:gd name="T43" fmla="*/ 42 h 54"/>
                <a:gd name="T44" fmla="*/ 9 w 36"/>
                <a:gd name="T45" fmla="*/ 35 h 54"/>
                <a:gd name="T46" fmla="*/ 0 w 36"/>
                <a:gd name="T47" fmla="*/ 36 h 54"/>
                <a:gd name="T48" fmla="*/ 6 w 36"/>
                <a:gd name="T49" fmla="*/ 49 h 54"/>
                <a:gd name="T50" fmla="*/ 19 w 36"/>
                <a:gd name="T51" fmla="*/ 54 h 54"/>
                <a:gd name="T52" fmla="*/ 28 w 36"/>
                <a:gd name="T53" fmla="*/ 52 h 54"/>
                <a:gd name="T54" fmla="*/ 34 w 36"/>
                <a:gd name="T55" fmla="*/ 46 h 54"/>
                <a:gd name="T56" fmla="*/ 36 w 36"/>
                <a:gd name="T57" fmla="*/ 38 h 54"/>
                <a:gd name="T58" fmla="*/ 35 w 36"/>
                <a:gd name="T59" fmla="*/ 29 h 54"/>
                <a:gd name="T60" fmla="*/ 30 w 36"/>
                <a:gd name="T61"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54">
                  <a:moveTo>
                    <a:pt x="30" y="24"/>
                  </a:moveTo>
                  <a:cubicBezTo>
                    <a:pt x="28" y="23"/>
                    <a:pt x="24" y="22"/>
                    <a:pt x="20" y="20"/>
                  </a:cubicBezTo>
                  <a:cubicBezTo>
                    <a:pt x="16" y="19"/>
                    <a:pt x="13" y="18"/>
                    <a:pt x="12" y="17"/>
                  </a:cubicBezTo>
                  <a:cubicBezTo>
                    <a:pt x="11" y="16"/>
                    <a:pt x="11" y="15"/>
                    <a:pt x="11" y="14"/>
                  </a:cubicBezTo>
                  <a:cubicBezTo>
                    <a:pt x="11" y="12"/>
                    <a:pt x="11" y="11"/>
                    <a:pt x="12" y="10"/>
                  </a:cubicBezTo>
                  <a:cubicBezTo>
                    <a:pt x="13" y="9"/>
                    <a:pt x="15" y="9"/>
                    <a:pt x="18" y="9"/>
                  </a:cubicBezTo>
                  <a:cubicBezTo>
                    <a:pt x="21" y="9"/>
                    <a:pt x="22" y="9"/>
                    <a:pt x="24" y="10"/>
                  </a:cubicBezTo>
                  <a:cubicBezTo>
                    <a:pt x="25" y="12"/>
                    <a:pt x="26" y="13"/>
                    <a:pt x="26" y="16"/>
                  </a:cubicBezTo>
                  <a:cubicBezTo>
                    <a:pt x="35" y="16"/>
                    <a:pt x="35" y="16"/>
                    <a:pt x="35" y="16"/>
                  </a:cubicBezTo>
                  <a:cubicBezTo>
                    <a:pt x="35" y="11"/>
                    <a:pt x="33" y="7"/>
                    <a:pt x="31" y="4"/>
                  </a:cubicBezTo>
                  <a:cubicBezTo>
                    <a:pt x="28" y="1"/>
                    <a:pt x="24" y="0"/>
                    <a:pt x="18" y="0"/>
                  </a:cubicBezTo>
                  <a:cubicBezTo>
                    <a:pt x="15" y="0"/>
                    <a:pt x="12" y="0"/>
                    <a:pt x="9" y="2"/>
                  </a:cubicBezTo>
                  <a:cubicBezTo>
                    <a:pt x="7" y="3"/>
                    <a:pt x="5" y="5"/>
                    <a:pt x="4" y="7"/>
                  </a:cubicBezTo>
                  <a:cubicBezTo>
                    <a:pt x="3" y="9"/>
                    <a:pt x="2" y="12"/>
                    <a:pt x="2" y="14"/>
                  </a:cubicBezTo>
                  <a:cubicBezTo>
                    <a:pt x="2" y="19"/>
                    <a:pt x="3" y="22"/>
                    <a:pt x="6" y="25"/>
                  </a:cubicBezTo>
                  <a:cubicBezTo>
                    <a:pt x="8" y="27"/>
                    <a:pt x="11" y="29"/>
                    <a:pt x="16" y="30"/>
                  </a:cubicBezTo>
                  <a:cubicBezTo>
                    <a:pt x="20" y="31"/>
                    <a:pt x="22" y="32"/>
                    <a:pt x="23" y="32"/>
                  </a:cubicBezTo>
                  <a:cubicBezTo>
                    <a:pt x="25" y="33"/>
                    <a:pt x="26" y="34"/>
                    <a:pt x="27" y="35"/>
                  </a:cubicBezTo>
                  <a:cubicBezTo>
                    <a:pt x="27" y="35"/>
                    <a:pt x="27" y="36"/>
                    <a:pt x="27" y="38"/>
                  </a:cubicBezTo>
                  <a:cubicBezTo>
                    <a:pt x="27" y="40"/>
                    <a:pt x="27" y="41"/>
                    <a:pt x="25" y="43"/>
                  </a:cubicBezTo>
                  <a:cubicBezTo>
                    <a:pt x="24" y="44"/>
                    <a:pt x="22" y="45"/>
                    <a:pt x="19" y="45"/>
                  </a:cubicBezTo>
                  <a:cubicBezTo>
                    <a:pt x="16" y="45"/>
                    <a:pt x="14" y="44"/>
                    <a:pt x="12" y="42"/>
                  </a:cubicBezTo>
                  <a:cubicBezTo>
                    <a:pt x="11" y="41"/>
                    <a:pt x="10" y="38"/>
                    <a:pt x="9" y="35"/>
                  </a:cubicBezTo>
                  <a:cubicBezTo>
                    <a:pt x="0" y="36"/>
                    <a:pt x="0" y="36"/>
                    <a:pt x="0" y="36"/>
                  </a:cubicBezTo>
                  <a:cubicBezTo>
                    <a:pt x="1" y="42"/>
                    <a:pt x="3" y="46"/>
                    <a:pt x="6" y="49"/>
                  </a:cubicBezTo>
                  <a:cubicBezTo>
                    <a:pt x="9" y="52"/>
                    <a:pt x="13" y="54"/>
                    <a:pt x="19" y="54"/>
                  </a:cubicBezTo>
                  <a:cubicBezTo>
                    <a:pt x="22" y="54"/>
                    <a:pt x="26" y="53"/>
                    <a:pt x="28" y="52"/>
                  </a:cubicBezTo>
                  <a:cubicBezTo>
                    <a:pt x="31" y="51"/>
                    <a:pt x="33" y="49"/>
                    <a:pt x="34" y="46"/>
                  </a:cubicBezTo>
                  <a:cubicBezTo>
                    <a:pt x="36" y="43"/>
                    <a:pt x="36" y="41"/>
                    <a:pt x="36" y="38"/>
                  </a:cubicBezTo>
                  <a:cubicBezTo>
                    <a:pt x="36" y="34"/>
                    <a:pt x="36" y="32"/>
                    <a:pt x="35" y="29"/>
                  </a:cubicBezTo>
                  <a:cubicBezTo>
                    <a:pt x="33" y="27"/>
                    <a:pt x="32" y="25"/>
                    <a:pt x="30" y="24"/>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iṧḻïdé"/>
            <p:cNvSpPr/>
            <p:nvPr/>
          </p:nvSpPr>
          <p:spPr bwMode="auto">
            <a:xfrm>
              <a:off x="7450138" y="4019551"/>
              <a:ext cx="141288" cy="195263"/>
            </a:xfrm>
            <a:custGeom>
              <a:avLst/>
              <a:gdLst>
                <a:gd name="T0" fmla="*/ 26 w 39"/>
                <a:gd name="T1" fmla="*/ 42 h 54"/>
                <a:gd name="T2" fmla="*/ 20 w 39"/>
                <a:gd name="T3" fmla="*/ 45 h 54"/>
                <a:gd name="T4" fmla="*/ 13 w 39"/>
                <a:gd name="T5" fmla="*/ 41 h 54"/>
                <a:gd name="T6" fmla="*/ 10 w 39"/>
                <a:gd name="T7" fmla="*/ 26 h 54"/>
                <a:gd name="T8" fmla="*/ 13 w 39"/>
                <a:gd name="T9" fmla="*/ 13 h 54"/>
                <a:gd name="T10" fmla="*/ 21 w 39"/>
                <a:gd name="T11" fmla="*/ 9 h 54"/>
                <a:gd name="T12" fmla="*/ 27 w 39"/>
                <a:gd name="T13" fmla="*/ 11 h 54"/>
                <a:gd name="T14" fmla="*/ 30 w 39"/>
                <a:gd name="T15" fmla="*/ 18 h 54"/>
                <a:gd name="T16" fmla="*/ 39 w 39"/>
                <a:gd name="T17" fmla="*/ 15 h 54"/>
                <a:gd name="T18" fmla="*/ 34 w 39"/>
                <a:gd name="T19" fmla="*/ 6 h 54"/>
                <a:gd name="T20" fmla="*/ 21 w 39"/>
                <a:gd name="T21" fmla="*/ 0 h 54"/>
                <a:gd name="T22" fmla="*/ 6 w 39"/>
                <a:gd name="T23" fmla="*/ 7 h 54"/>
                <a:gd name="T24" fmla="*/ 0 w 39"/>
                <a:gd name="T25" fmla="*/ 27 h 54"/>
                <a:gd name="T26" fmla="*/ 6 w 39"/>
                <a:gd name="T27" fmla="*/ 47 h 54"/>
                <a:gd name="T28" fmla="*/ 20 w 39"/>
                <a:gd name="T29" fmla="*/ 54 h 54"/>
                <a:gd name="T30" fmla="*/ 32 w 39"/>
                <a:gd name="T31" fmla="*/ 50 h 54"/>
                <a:gd name="T32" fmla="*/ 39 w 39"/>
                <a:gd name="T33" fmla="*/ 37 h 54"/>
                <a:gd name="T34" fmla="*/ 30 w 39"/>
                <a:gd name="T35" fmla="*/ 34 h 54"/>
                <a:gd name="T36" fmla="*/ 26 w 39"/>
                <a:gd name="T37"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54">
                  <a:moveTo>
                    <a:pt x="26" y="42"/>
                  </a:moveTo>
                  <a:cubicBezTo>
                    <a:pt x="25" y="44"/>
                    <a:pt x="23" y="45"/>
                    <a:pt x="20" y="45"/>
                  </a:cubicBezTo>
                  <a:cubicBezTo>
                    <a:pt x="17" y="45"/>
                    <a:pt x="15" y="43"/>
                    <a:pt x="13" y="41"/>
                  </a:cubicBezTo>
                  <a:cubicBezTo>
                    <a:pt x="10" y="38"/>
                    <a:pt x="10" y="33"/>
                    <a:pt x="10" y="26"/>
                  </a:cubicBezTo>
                  <a:cubicBezTo>
                    <a:pt x="10" y="20"/>
                    <a:pt x="11" y="16"/>
                    <a:pt x="13" y="13"/>
                  </a:cubicBezTo>
                  <a:cubicBezTo>
                    <a:pt x="15" y="10"/>
                    <a:pt x="17" y="9"/>
                    <a:pt x="21" y="9"/>
                  </a:cubicBezTo>
                  <a:cubicBezTo>
                    <a:pt x="23" y="9"/>
                    <a:pt x="25" y="10"/>
                    <a:pt x="27" y="11"/>
                  </a:cubicBezTo>
                  <a:cubicBezTo>
                    <a:pt x="28" y="13"/>
                    <a:pt x="29" y="15"/>
                    <a:pt x="30" y="18"/>
                  </a:cubicBezTo>
                  <a:cubicBezTo>
                    <a:pt x="39" y="15"/>
                    <a:pt x="39" y="15"/>
                    <a:pt x="39" y="15"/>
                  </a:cubicBezTo>
                  <a:cubicBezTo>
                    <a:pt x="38" y="11"/>
                    <a:pt x="36" y="8"/>
                    <a:pt x="34" y="6"/>
                  </a:cubicBezTo>
                  <a:cubicBezTo>
                    <a:pt x="31" y="2"/>
                    <a:pt x="26" y="0"/>
                    <a:pt x="21" y="0"/>
                  </a:cubicBezTo>
                  <a:cubicBezTo>
                    <a:pt x="15" y="0"/>
                    <a:pt x="10" y="2"/>
                    <a:pt x="6" y="7"/>
                  </a:cubicBezTo>
                  <a:cubicBezTo>
                    <a:pt x="2" y="12"/>
                    <a:pt x="0" y="19"/>
                    <a:pt x="0" y="27"/>
                  </a:cubicBezTo>
                  <a:cubicBezTo>
                    <a:pt x="0" y="35"/>
                    <a:pt x="2" y="42"/>
                    <a:pt x="6" y="47"/>
                  </a:cubicBezTo>
                  <a:cubicBezTo>
                    <a:pt x="10" y="51"/>
                    <a:pt x="15" y="54"/>
                    <a:pt x="20" y="54"/>
                  </a:cubicBezTo>
                  <a:cubicBezTo>
                    <a:pt x="25" y="54"/>
                    <a:pt x="29" y="52"/>
                    <a:pt x="32" y="50"/>
                  </a:cubicBezTo>
                  <a:cubicBezTo>
                    <a:pt x="35" y="47"/>
                    <a:pt x="37" y="43"/>
                    <a:pt x="39" y="37"/>
                  </a:cubicBezTo>
                  <a:cubicBezTo>
                    <a:pt x="30" y="34"/>
                    <a:pt x="30" y="34"/>
                    <a:pt x="30" y="34"/>
                  </a:cubicBezTo>
                  <a:cubicBezTo>
                    <a:pt x="29" y="37"/>
                    <a:pt x="28" y="40"/>
                    <a:pt x="26" y="4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íŝļíḑé"/>
            <p:cNvSpPr/>
            <p:nvPr/>
          </p:nvSpPr>
          <p:spPr bwMode="auto">
            <a:xfrm>
              <a:off x="7616825" y="4022726"/>
              <a:ext cx="31750" cy="188913"/>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48" name="ï$ļiḑé"/>
            <p:cNvSpPr/>
            <p:nvPr/>
          </p:nvSpPr>
          <p:spPr bwMode="auto">
            <a:xfrm>
              <a:off x="7681913" y="4022726"/>
              <a:ext cx="119063" cy="188913"/>
            </a:xfrm>
            <a:custGeom>
              <a:avLst/>
              <a:gdLst>
                <a:gd name="T0" fmla="*/ 20 w 75"/>
                <a:gd name="T1" fmla="*/ 67 h 119"/>
                <a:gd name="T2" fmla="*/ 70 w 75"/>
                <a:gd name="T3" fmla="*/ 67 h 119"/>
                <a:gd name="T4" fmla="*/ 70 w 75"/>
                <a:gd name="T5" fmla="*/ 46 h 119"/>
                <a:gd name="T6" fmla="*/ 20 w 75"/>
                <a:gd name="T7" fmla="*/ 46 h 119"/>
                <a:gd name="T8" fmla="*/ 20 w 75"/>
                <a:gd name="T9" fmla="*/ 21 h 119"/>
                <a:gd name="T10" fmla="*/ 72 w 75"/>
                <a:gd name="T11" fmla="*/ 21 h 119"/>
                <a:gd name="T12" fmla="*/ 72 w 75"/>
                <a:gd name="T13" fmla="*/ 0 h 119"/>
                <a:gd name="T14" fmla="*/ 0 w 75"/>
                <a:gd name="T15" fmla="*/ 0 h 119"/>
                <a:gd name="T16" fmla="*/ 0 w 75"/>
                <a:gd name="T17" fmla="*/ 119 h 119"/>
                <a:gd name="T18" fmla="*/ 75 w 75"/>
                <a:gd name="T19" fmla="*/ 119 h 119"/>
                <a:gd name="T20" fmla="*/ 75 w 75"/>
                <a:gd name="T21" fmla="*/ 99 h 119"/>
                <a:gd name="T22" fmla="*/ 20 w 75"/>
                <a:gd name="T23" fmla="*/ 99 h 119"/>
                <a:gd name="T24" fmla="*/ 20 w 75"/>
                <a:gd name="T25"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119">
                  <a:moveTo>
                    <a:pt x="20" y="67"/>
                  </a:moveTo>
                  <a:lnTo>
                    <a:pt x="70" y="67"/>
                  </a:lnTo>
                  <a:lnTo>
                    <a:pt x="70" y="46"/>
                  </a:lnTo>
                  <a:lnTo>
                    <a:pt x="20" y="46"/>
                  </a:lnTo>
                  <a:lnTo>
                    <a:pt x="20" y="21"/>
                  </a:lnTo>
                  <a:lnTo>
                    <a:pt x="72" y="21"/>
                  </a:lnTo>
                  <a:lnTo>
                    <a:pt x="72" y="0"/>
                  </a:lnTo>
                  <a:lnTo>
                    <a:pt x="0" y="0"/>
                  </a:lnTo>
                  <a:lnTo>
                    <a:pt x="0" y="119"/>
                  </a:lnTo>
                  <a:lnTo>
                    <a:pt x="75" y="119"/>
                  </a:lnTo>
                  <a:lnTo>
                    <a:pt x="75" y="99"/>
                  </a:lnTo>
                  <a:lnTo>
                    <a:pt x="20" y="99"/>
                  </a:lnTo>
                  <a:lnTo>
                    <a:pt x="20"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îṧļïde"/>
            <p:cNvSpPr/>
            <p:nvPr/>
          </p:nvSpPr>
          <p:spPr bwMode="auto">
            <a:xfrm>
              <a:off x="7829550" y="4022726"/>
              <a:ext cx="125413" cy="188913"/>
            </a:xfrm>
            <a:custGeom>
              <a:avLst/>
              <a:gdLst>
                <a:gd name="T0" fmla="*/ 61 w 79"/>
                <a:gd name="T1" fmla="*/ 80 h 119"/>
                <a:gd name="T2" fmla="*/ 20 w 79"/>
                <a:gd name="T3" fmla="*/ 0 h 119"/>
                <a:gd name="T4" fmla="*/ 0 w 79"/>
                <a:gd name="T5" fmla="*/ 0 h 119"/>
                <a:gd name="T6" fmla="*/ 0 w 79"/>
                <a:gd name="T7" fmla="*/ 119 h 119"/>
                <a:gd name="T8" fmla="*/ 18 w 79"/>
                <a:gd name="T9" fmla="*/ 119 h 119"/>
                <a:gd name="T10" fmla="*/ 18 w 79"/>
                <a:gd name="T11" fmla="*/ 42 h 119"/>
                <a:gd name="T12" fmla="*/ 59 w 79"/>
                <a:gd name="T13" fmla="*/ 119 h 119"/>
                <a:gd name="T14" fmla="*/ 79 w 79"/>
                <a:gd name="T15" fmla="*/ 119 h 119"/>
                <a:gd name="T16" fmla="*/ 79 w 79"/>
                <a:gd name="T17" fmla="*/ 0 h 119"/>
                <a:gd name="T18" fmla="*/ 61 w 79"/>
                <a:gd name="T19" fmla="*/ 0 h 119"/>
                <a:gd name="T20" fmla="*/ 61 w 79"/>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9">
                  <a:moveTo>
                    <a:pt x="61" y="80"/>
                  </a:moveTo>
                  <a:lnTo>
                    <a:pt x="20" y="0"/>
                  </a:lnTo>
                  <a:lnTo>
                    <a:pt x="0" y="0"/>
                  </a:lnTo>
                  <a:lnTo>
                    <a:pt x="0" y="119"/>
                  </a:lnTo>
                  <a:lnTo>
                    <a:pt x="18" y="119"/>
                  </a:lnTo>
                  <a:lnTo>
                    <a:pt x="18" y="42"/>
                  </a:lnTo>
                  <a:lnTo>
                    <a:pt x="59" y="119"/>
                  </a:lnTo>
                  <a:lnTo>
                    <a:pt x="79" y="119"/>
                  </a:lnTo>
                  <a:lnTo>
                    <a:pt x="79"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íşlîḍè"/>
            <p:cNvSpPr/>
            <p:nvPr/>
          </p:nvSpPr>
          <p:spPr bwMode="auto">
            <a:xfrm>
              <a:off x="7985125" y="4019551"/>
              <a:ext cx="136525" cy="195263"/>
            </a:xfrm>
            <a:custGeom>
              <a:avLst/>
              <a:gdLst>
                <a:gd name="T0" fmla="*/ 26 w 38"/>
                <a:gd name="T1" fmla="*/ 42 h 54"/>
                <a:gd name="T2" fmla="*/ 20 w 38"/>
                <a:gd name="T3" fmla="*/ 45 h 54"/>
                <a:gd name="T4" fmla="*/ 12 w 38"/>
                <a:gd name="T5" fmla="*/ 41 h 54"/>
                <a:gd name="T6" fmla="*/ 9 w 38"/>
                <a:gd name="T7" fmla="*/ 26 h 54"/>
                <a:gd name="T8" fmla="*/ 12 w 38"/>
                <a:gd name="T9" fmla="*/ 13 h 54"/>
                <a:gd name="T10" fmla="*/ 20 w 38"/>
                <a:gd name="T11" fmla="*/ 9 h 54"/>
                <a:gd name="T12" fmla="*/ 26 w 38"/>
                <a:gd name="T13" fmla="*/ 11 h 54"/>
                <a:gd name="T14" fmla="*/ 29 w 38"/>
                <a:gd name="T15" fmla="*/ 18 h 54"/>
                <a:gd name="T16" fmla="*/ 38 w 38"/>
                <a:gd name="T17" fmla="*/ 15 h 54"/>
                <a:gd name="T18" fmla="*/ 34 w 38"/>
                <a:gd name="T19" fmla="*/ 6 h 54"/>
                <a:gd name="T20" fmla="*/ 21 w 38"/>
                <a:gd name="T21" fmla="*/ 0 h 54"/>
                <a:gd name="T22" fmla="*/ 6 w 38"/>
                <a:gd name="T23" fmla="*/ 7 h 54"/>
                <a:gd name="T24" fmla="*/ 0 w 38"/>
                <a:gd name="T25" fmla="*/ 27 h 54"/>
                <a:gd name="T26" fmla="*/ 6 w 38"/>
                <a:gd name="T27" fmla="*/ 47 h 54"/>
                <a:gd name="T28" fmla="*/ 20 w 38"/>
                <a:gd name="T29" fmla="*/ 54 h 54"/>
                <a:gd name="T30" fmla="*/ 32 w 38"/>
                <a:gd name="T31" fmla="*/ 50 h 54"/>
                <a:gd name="T32" fmla="*/ 38 w 38"/>
                <a:gd name="T33" fmla="*/ 37 h 54"/>
                <a:gd name="T34" fmla="*/ 30 w 38"/>
                <a:gd name="T35" fmla="*/ 34 h 54"/>
                <a:gd name="T36" fmla="*/ 26 w 38"/>
                <a:gd name="T37"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4">
                  <a:moveTo>
                    <a:pt x="26" y="42"/>
                  </a:moveTo>
                  <a:cubicBezTo>
                    <a:pt x="24" y="44"/>
                    <a:pt x="22" y="45"/>
                    <a:pt x="20" y="45"/>
                  </a:cubicBezTo>
                  <a:cubicBezTo>
                    <a:pt x="17" y="45"/>
                    <a:pt x="14" y="43"/>
                    <a:pt x="12" y="41"/>
                  </a:cubicBezTo>
                  <a:cubicBezTo>
                    <a:pt x="10" y="38"/>
                    <a:pt x="9" y="33"/>
                    <a:pt x="9" y="26"/>
                  </a:cubicBezTo>
                  <a:cubicBezTo>
                    <a:pt x="9" y="20"/>
                    <a:pt x="10" y="16"/>
                    <a:pt x="12" y="13"/>
                  </a:cubicBezTo>
                  <a:cubicBezTo>
                    <a:pt x="14" y="10"/>
                    <a:pt x="17" y="9"/>
                    <a:pt x="20" y="9"/>
                  </a:cubicBezTo>
                  <a:cubicBezTo>
                    <a:pt x="23" y="9"/>
                    <a:pt x="25" y="10"/>
                    <a:pt x="26" y="11"/>
                  </a:cubicBezTo>
                  <a:cubicBezTo>
                    <a:pt x="28" y="13"/>
                    <a:pt x="29" y="15"/>
                    <a:pt x="29" y="18"/>
                  </a:cubicBezTo>
                  <a:cubicBezTo>
                    <a:pt x="38" y="15"/>
                    <a:pt x="38" y="15"/>
                    <a:pt x="38" y="15"/>
                  </a:cubicBezTo>
                  <a:cubicBezTo>
                    <a:pt x="37" y="11"/>
                    <a:pt x="36" y="8"/>
                    <a:pt x="34" y="6"/>
                  </a:cubicBezTo>
                  <a:cubicBezTo>
                    <a:pt x="30" y="2"/>
                    <a:pt x="26" y="0"/>
                    <a:pt x="21" y="0"/>
                  </a:cubicBezTo>
                  <a:cubicBezTo>
                    <a:pt x="14" y="0"/>
                    <a:pt x="9" y="2"/>
                    <a:pt x="6" y="7"/>
                  </a:cubicBezTo>
                  <a:cubicBezTo>
                    <a:pt x="2" y="12"/>
                    <a:pt x="0" y="19"/>
                    <a:pt x="0" y="27"/>
                  </a:cubicBezTo>
                  <a:cubicBezTo>
                    <a:pt x="0" y="35"/>
                    <a:pt x="2" y="42"/>
                    <a:pt x="6" y="47"/>
                  </a:cubicBezTo>
                  <a:cubicBezTo>
                    <a:pt x="9" y="51"/>
                    <a:pt x="14" y="54"/>
                    <a:pt x="20" y="54"/>
                  </a:cubicBezTo>
                  <a:cubicBezTo>
                    <a:pt x="25" y="54"/>
                    <a:pt x="29" y="52"/>
                    <a:pt x="32" y="50"/>
                  </a:cubicBezTo>
                  <a:cubicBezTo>
                    <a:pt x="35" y="47"/>
                    <a:pt x="37" y="43"/>
                    <a:pt x="38" y="37"/>
                  </a:cubicBezTo>
                  <a:cubicBezTo>
                    <a:pt x="30" y="34"/>
                    <a:pt x="30" y="34"/>
                    <a:pt x="30" y="34"/>
                  </a:cubicBezTo>
                  <a:cubicBezTo>
                    <a:pt x="29" y="37"/>
                    <a:pt x="28" y="40"/>
                    <a:pt x="26" y="4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îŝļîďé"/>
            <p:cNvSpPr/>
            <p:nvPr/>
          </p:nvSpPr>
          <p:spPr bwMode="auto">
            <a:xfrm>
              <a:off x="8150225" y="4022726"/>
              <a:ext cx="122238" cy="188913"/>
            </a:xfrm>
            <a:custGeom>
              <a:avLst/>
              <a:gdLst>
                <a:gd name="T0" fmla="*/ 21 w 77"/>
                <a:gd name="T1" fmla="*/ 67 h 119"/>
                <a:gd name="T2" fmla="*/ 71 w 77"/>
                <a:gd name="T3" fmla="*/ 67 h 119"/>
                <a:gd name="T4" fmla="*/ 71 w 77"/>
                <a:gd name="T5" fmla="*/ 46 h 119"/>
                <a:gd name="T6" fmla="*/ 21 w 77"/>
                <a:gd name="T7" fmla="*/ 46 h 119"/>
                <a:gd name="T8" fmla="*/ 21 w 77"/>
                <a:gd name="T9" fmla="*/ 21 h 119"/>
                <a:gd name="T10" fmla="*/ 75 w 77"/>
                <a:gd name="T11" fmla="*/ 21 h 119"/>
                <a:gd name="T12" fmla="*/ 75 w 77"/>
                <a:gd name="T13" fmla="*/ 0 h 119"/>
                <a:gd name="T14" fmla="*/ 0 w 77"/>
                <a:gd name="T15" fmla="*/ 0 h 119"/>
                <a:gd name="T16" fmla="*/ 0 w 77"/>
                <a:gd name="T17" fmla="*/ 119 h 119"/>
                <a:gd name="T18" fmla="*/ 77 w 77"/>
                <a:gd name="T19" fmla="*/ 119 h 119"/>
                <a:gd name="T20" fmla="*/ 77 w 77"/>
                <a:gd name="T21" fmla="*/ 99 h 119"/>
                <a:gd name="T22" fmla="*/ 21 w 77"/>
                <a:gd name="T23" fmla="*/ 99 h 119"/>
                <a:gd name="T24" fmla="*/ 21 w 77"/>
                <a:gd name="T25"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119">
                  <a:moveTo>
                    <a:pt x="21" y="67"/>
                  </a:moveTo>
                  <a:lnTo>
                    <a:pt x="71" y="67"/>
                  </a:lnTo>
                  <a:lnTo>
                    <a:pt x="71" y="46"/>
                  </a:lnTo>
                  <a:lnTo>
                    <a:pt x="21" y="46"/>
                  </a:lnTo>
                  <a:lnTo>
                    <a:pt x="21" y="21"/>
                  </a:lnTo>
                  <a:lnTo>
                    <a:pt x="75" y="21"/>
                  </a:lnTo>
                  <a:lnTo>
                    <a:pt x="75" y="0"/>
                  </a:lnTo>
                  <a:lnTo>
                    <a:pt x="0" y="0"/>
                  </a:lnTo>
                  <a:lnTo>
                    <a:pt x="0" y="119"/>
                  </a:lnTo>
                  <a:lnTo>
                    <a:pt x="77" y="119"/>
                  </a:lnTo>
                  <a:lnTo>
                    <a:pt x="77" y="99"/>
                  </a:lnTo>
                  <a:lnTo>
                    <a:pt x="21" y="99"/>
                  </a:lnTo>
                  <a:lnTo>
                    <a:pt x="21"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îŝlîḑê"/>
            <p:cNvSpPr/>
            <p:nvPr/>
          </p:nvSpPr>
          <p:spPr bwMode="auto">
            <a:xfrm>
              <a:off x="8356600" y="4019551"/>
              <a:ext cx="147638" cy="195263"/>
            </a:xfrm>
            <a:custGeom>
              <a:avLst/>
              <a:gdLst>
                <a:gd name="T0" fmla="*/ 34 w 41"/>
                <a:gd name="T1" fmla="*/ 41 h 54"/>
                <a:gd name="T2" fmla="*/ 35 w 41"/>
                <a:gd name="T3" fmla="*/ 37 h 54"/>
                <a:gd name="T4" fmla="*/ 37 w 41"/>
                <a:gd name="T5" fmla="*/ 30 h 54"/>
                <a:gd name="T6" fmla="*/ 30 w 41"/>
                <a:gd name="T7" fmla="*/ 28 h 54"/>
                <a:gd name="T8" fmla="*/ 28 w 41"/>
                <a:gd name="T9" fmla="*/ 34 h 54"/>
                <a:gd name="T10" fmla="*/ 22 w 41"/>
                <a:gd name="T11" fmla="*/ 24 h 54"/>
                <a:gd name="T12" fmla="*/ 28 w 41"/>
                <a:gd name="T13" fmla="*/ 18 h 54"/>
                <a:gd name="T14" fmla="*/ 30 w 41"/>
                <a:gd name="T15" fmla="*/ 12 h 54"/>
                <a:gd name="T16" fmla="*/ 27 w 41"/>
                <a:gd name="T17" fmla="*/ 3 h 54"/>
                <a:gd name="T18" fmla="*/ 18 w 41"/>
                <a:gd name="T19" fmla="*/ 0 h 54"/>
                <a:gd name="T20" fmla="*/ 8 w 41"/>
                <a:gd name="T21" fmla="*/ 3 h 54"/>
                <a:gd name="T22" fmla="*/ 5 w 41"/>
                <a:gd name="T23" fmla="*/ 11 h 54"/>
                <a:gd name="T24" fmla="*/ 6 w 41"/>
                <a:gd name="T25" fmla="*/ 17 h 54"/>
                <a:gd name="T26" fmla="*/ 10 w 41"/>
                <a:gd name="T27" fmla="*/ 23 h 54"/>
                <a:gd name="T28" fmla="*/ 2 w 41"/>
                <a:gd name="T29" fmla="*/ 30 h 54"/>
                <a:gd name="T30" fmla="*/ 0 w 41"/>
                <a:gd name="T31" fmla="*/ 39 h 54"/>
                <a:gd name="T32" fmla="*/ 3 w 41"/>
                <a:gd name="T33" fmla="*/ 48 h 54"/>
                <a:gd name="T34" fmla="*/ 15 w 41"/>
                <a:gd name="T35" fmla="*/ 54 h 54"/>
                <a:gd name="T36" fmla="*/ 22 w 41"/>
                <a:gd name="T37" fmla="*/ 52 h 54"/>
                <a:gd name="T38" fmla="*/ 28 w 41"/>
                <a:gd name="T39" fmla="*/ 48 h 54"/>
                <a:gd name="T40" fmla="*/ 35 w 41"/>
                <a:gd name="T41" fmla="*/ 54 h 54"/>
                <a:gd name="T42" fmla="*/ 41 w 41"/>
                <a:gd name="T43" fmla="*/ 46 h 54"/>
                <a:gd name="T44" fmla="*/ 37 w 41"/>
                <a:gd name="T45" fmla="*/ 44 h 54"/>
                <a:gd name="T46" fmla="*/ 34 w 41"/>
                <a:gd name="T47" fmla="*/ 41 h 54"/>
                <a:gd name="T48" fmla="*/ 15 w 41"/>
                <a:gd name="T49" fmla="*/ 8 h 54"/>
                <a:gd name="T50" fmla="*/ 18 w 41"/>
                <a:gd name="T51" fmla="*/ 7 h 54"/>
                <a:gd name="T52" fmla="*/ 21 w 41"/>
                <a:gd name="T53" fmla="*/ 8 h 54"/>
                <a:gd name="T54" fmla="*/ 22 w 41"/>
                <a:gd name="T55" fmla="*/ 12 h 54"/>
                <a:gd name="T56" fmla="*/ 20 w 41"/>
                <a:gd name="T57" fmla="*/ 16 h 54"/>
                <a:gd name="T58" fmla="*/ 17 w 41"/>
                <a:gd name="T59" fmla="*/ 18 h 54"/>
                <a:gd name="T60" fmla="*/ 15 w 41"/>
                <a:gd name="T61" fmla="*/ 15 h 54"/>
                <a:gd name="T62" fmla="*/ 13 w 41"/>
                <a:gd name="T63" fmla="*/ 11 h 54"/>
                <a:gd name="T64" fmla="*/ 15 w 41"/>
                <a:gd name="T65" fmla="*/ 8 h 54"/>
                <a:gd name="T66" fmla="*/ 19 w 41"/>
                <a:gd name="T67" fmla="*/ 45 h 54"/>
                <a:gd name="T68" fmla="*/ 15 w 41"/>
                <a:gd name="T69" fmla="*/ 45 h 54"/>
                <a:gd name="T70" fmla="*/ 10 w 41"/>
                <a:gd name="T71" fmla="*/ 43 h 54"/>
                <a:gd name="T72" fmla="*/ 8 w 41"/>
                <a:gd name="T73" fmla="*/ 38 h 54"/>
                <a:gd name="T74" fmla="*/ 10 w 41"/>
                <a:gd name="T75" fmla="*/ 33 h 54"/>
                <a:gd name="T76" fmla="*/ 14 w 41"/>
                <a:gd name="T77" fmla="*/ 29 h 54"/>
                <a:gd name="T78" fmla="*/ 23 w 41"/>
                <a:gd name="T79" fmla="*/ 42 h 54"/>
                <a:gd name="T80" fmla="*/ 19 w 41"/>
                <a:gd name="T81"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54">
                  <a:moveTo>
                    <a:pt x="34" y="41"/>
                  </a:moveTo>
                  <a:cubicBezTo>
                    <a:pt x="34" y="40"/>
                    <a:pt x="35" y="38"/>
                    <a:pt x="35" y="37"/>
                  </a:cubicBezTo>
                  <a:cubicBezTo>
                    <a:pt x="36" y="35"/>
                    <a:pt x="37" y="33"/>
                    <a:pt x="37" y="30"/>
                  </a:cubicBezTo>
                  <a:cubicBezTo>
                    <a:pt x="30" y="28"/>
                    <a:pt x="30" y="28"/>
                    <a:pt x="30" y="28"/>
                  </a:cubicBezTo>
                  <a:cubicBezTo>
                    <a:pt x="29" y="30"/>
                    <a:pt x="29" y="32"/>
                    <a:pt x="28" y="34"/>
                  </a:cubicBezTo>
                  <a:cubicBezTo>
                    <a:pt x="22" y="24"/>
                    <a:pt x="22" y="24"/>
                    <a:pt x="22" y="24"/>
                  </a:cubicBezTo>
                  <a:cubicBezTo>
                    <a:pt x="25" y="22"/>
                    <a:pt x="27" y="20"/>
                    <a:pt x="28" y="18"/>
                  </a:cubicBezTo>
                  <a:cubicBezTo>
                    <a:pt x="29" y="16"/>
                    <a:pt x="30" y="14"/>
                    <a:pt x="30" y="12"/>
                  </a:cubicBezTo>
                  <a:cubicBezTo>
                    <a:pt x="30" y="8"/>
                    <a:pt x="29" y="6"/>
                    <a:pt x="27" y="3"/>
                  </a:cubicBezTo>
                  <a:cubicBezTo>
                    <a:pt x="24" y="1"/>
                    <a:pt x="21" y="0"/>
                    <a:pt x="18" y="0"/>
                  </a:cubicBezTo>
                  <a:cubicBezTo>
                    <a:pt x="14" y="0"/>
                    <a:pt x="11" y="1"/>
                    <a:pt x="8" y="3"/>
                  </a:cubicBezTo>
                  <a:cubicBezTo>
                    <a:pt x="6" y="5"/>
                    <a:pt x="5" y="8"/>
                    <a:pt x="5" y="11"/>
                  </a:cubicBezTo>
                  <a:cubicBezTo>
                    <a:pt x="5" y="13"/>
                    <a:pt x="6" y="15"/>
                    <a:pt x="6" y="17"/>
                  </a:cubicBezTo>
                  <a:cubicBezTo>
                    <a:pt x="7" y="18"/>
                    <a:pt x="8" y="21"/>
                    <a:pt x="10" y="23"/>
                  </a:cubicBezTo>
                  <a:cubicBezTo>
                    <a:pt x="6" y="25"/>
                    <a:pt x="4" y="27"/>
                    <a:pt x="2" y="30"/>
                  </a:cubicBezTo>
                  <a:cubicBezTo>
                    <a:pt x="1" y="32"/>
                    <a:pt x="0" y="35"/>
                    <a:pt x="0" y="39"/>
                  </a:cubicBezTo>
                  <a:cubicBezTo>
                    <a:pt x="0" y="42"/>
                    <a:pt x="1" y="45"/>
                    <a:pt x="3" y="48"/>
                  </a:cubicBezTo>
                  <a:cubicBezTo>
                    <a:pt x="6" y="52"/>
                    <a:pt x="10" y="54"/>
                    <a:pt x="15" y="54"/>
                  </a:cubicBezTo>
                  <a:cubicBezTo>
                    <a:pt x="18" y="54"/>
                    <a:pt x="20" y="53"/>
                    <a:pt x="22" y="52"/>
                  </a:cubicBezTo>
                  <a:cubicBezTo>
                    <a:pt x="25" y="51"/>
                    <a:pt x="26" y="50"/>
                    <a:pt x="28" y="48"/>
                  </a:cubicBezTo>
                  <a:cubicBezTo>
                    <a:pt x="31" y="51"/>
                    <a:pt x="33" y="53"/>
                    <a:pt x="35" y="54"/>
                  </a:cubicBezTo>
                  <a:cubicBezTo>
                    <a:pt x="41" y="46"/>
                    <a:pt x="41" y="46"/>
                    <a:pt x="41" y="46"/>
                  </a:cubicBezTo>
                  <a:cubicBezTo>
                    <a:pt x="40" y="46"/>
                    <a:pt x="39" y="45"/>
                    <a:pt x="37" y="44"/>
                  </a:cubicBezTo>
                  <a:cubicBezTo>
                    <a:pt x="36" y="43"/>
                    <a:pt x="35" y="42"/>
                    <a:pt x="34" y="41"/>
                  </a:cubicBezTo>
                  <a:close/>
                  <a:moveTo>
                    <a:pt x="15" y="8"/>
                  </a:moveTo>
                  <a:cubicBezTo>
                    <a:pt x="15" y="7"/>
                    <a:pt x="16" y="7"/>
                    <a:pt x="18" y="7"/>
                  </a:cubicBezTo>
                  <a:cubicBezTo>
                    <a:pt x="19" y="7"/>
                    <a:pt x="20" y="7"/>
                    <a:pt x="21" y="8"/>
                  </a:cubicBezTo>
                  <a:cubicBezTo>
                    <a:pt x="22" y="9"/>
                    <a:pt x="22" y="10"/>
                    <a:pt x="22" y="12"/>
                  </a:cubicBezTo>
                  <a:cubicBezTo>
                    <a:pt x="22" y="13"/>
                    <a:pt x="21" y="15"/>
                    <a:pt x="20" y="16"/>
                  </a:cubicBezTo>
                  <a:cubicBezTo>
                    <a:pt x="17" y="18"/>
                    <a:pt x="17" y="18"/>
                    <a:pt x="17" y="18"/>
                  </a:cubicBezTo>
                  <a:cubicBezTo>
                    <a:pt x="15" y="15"/>
                    <a:pt x="15" y="15"/>
                    <a:pt x="15" y="15"/>
                  </a:cubicBezTo>
                  <a:cubicBezTo>
                    <a:pt x="14" y="14"/>
                    <a:pt x="13" y="12"/>
                    <a:pt x="13" y="11"/>
                  </a:cubicBezTo>
                  <a:cubicBezTo>
                    <a:pt x="13" y="10"/>
                    <a:pt x="14" y="9"/>
                    <a:pt x="15" y="8"/>
                  </a:cubicBezTo>
                  <a:close/>
                  <a:moveTo>
                    <a:pt x="19" y="45"/>
                  </a:moveTo>
                  <a:cubicBezTo>
                    <a:pt x="18" y="45"/>
                    <a:pt x="16" y="45"/>
                    <a:pt x="15" y="45"/>
                  </a:cubicBezTo>
                  <a:cubicBezTo>
                    <a:pt x="13" y="45"/>
                    <a:pt x="11" y="45"/>
                    <a:pt x="10" y="43"/>
                  </a:cubicBezTo>
                  <a:cubicBezTo>
                    <a:pt x="9" y="42"/>
                    <a:pt x="8" y="40"/>
                    <a:pt x="8" y="38"/>
                  </a:cubicBezTo>
                  <a:cubicBezTo>
                    <a:pt x="8" y="36"/>
                    <a:pt x="9" y="35"/>
                    <a:pt x="10" y="33"/>
                  </a:cubicBezTo>
                  <a:cubicBezTo>
                    <a:pt x="11" y="32"/>
                    <a:pt x="12" y="30"/>
                    <a:pt x="14" y="29"/>
                  </a:cubicBezTo>
                  <a:cubicBezTo>
                    <a:pt x="23" y="42"/>
                    <a:pt x="23" y="42"/>
                    <a:pt x="23" y="42"/>
                  </a:cubicBezTo>
                  <a:cubicBezTo>
                    <a:pt x="21" y="43"/>
                    <a:pt x="20" y="44"/>
                    <a:pt x="19" y="45"/>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îṣḷïdè"/>
            <p:cNvSpPr/>
            <p:nvPr/>
          </p:nvSpPr>
          <p:spPr bwMode="auto">
            <a:xfrm>
              <a:off x="8572500" y="4022726"/>
              <a:ext cx="127000" cy="188913"/>
            </a:xfrm>
            <a:custGeom>
              <a:avLst/>
              <a:gdLst>
                <a:gd name="T0" fmla="*/ 0 w 80"/>
                <a:gd name="T1" fmla="*/ 21 h 119"/>
                <a:gd name="T2" fmla="*/ 30 w 80"/>
                <a:gd name="T3" fmla="*/ 21 h 119"/>
                <a:gd name="T4" fmla="*/ 30 w 80"/>
                <a:gd name="T5" fmla="*/ 119 h 119"/>
                <a:gd name="T6" fmla="*/ 50 w 80"/>
                <a:gd name="T7" fmla="*/ 119 h 119"/>
                <a:gd name="T8" fmla="*/ 50 w 80"/>
                <a:gd name="T9" fmla="*/ 21 h 119"/>
                <a:gd name="T10" fmla="*/ 80 w 80"/>
                <a:gd name="T11" fmla="*/ 21 h 119"/>
                <a:gd name="T12" fmla="*/ 80 w 80"/>
                <a:gd name="T13" fmla="*/ 0 h 119"/>
                <a:gd name="T14" fmla="*/ 0 w 80"/>
                <a:gd name="T15" fmla="*/ 0 h 119"/>
                <a:gd name="T16" fmla="*/ 0 w 80"/>
                <a:gd name="T17" fmla="*/ 2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19">
                  <a:moveTo>
                    <a:pt x="0" y="21"/>
                  </a:moveTo>
                  <a:lnTo>
                    <a:pt x="30" y="21"/>
                  </a:lnTo>
                  <a:lnTo>
                    <a:pt x="30" y="119"/>
                  </a:lnTo>
                  <a:lnTo>
                    <a:pt x="50" y="119"/>
                  </a:lnTo>
                  <a:lnTo>
                    <a:pt x="50" y="21"/>
                  </a:lnTo>
                  <a:lnTo>
                    <a:pt x="80" y="21"/>
                  </a:lnTo>
                  <a:lnTo>
                    <a:pt x="80" y="0"/>
                  </a:lnTo>
                  <a:lnTo>
                    <a:pt x="0" y="0"/>
                  </a:lnTo>
                  <a:lnTo>
                    <a:pt x="0" y="2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íśļîḍè"/>
            <p:cNvSpPr/>
            <p:nvPr/>
          </p:nvSpPr>
          <p:spPr bwMode="auto">
            <a:xfrm>
              <a:off x="8720138" y="4022726"/>
              <a:ext cx="122238" cy="188913"/>
            </a:xfrm>
            <a:custGeom>
              <a:avLst/>
              <a:gdLst>
                <a:gd name="T0" fmla="*/ 21 w 77"/>
                <a:gd name="T1" fmla="*/ 67 h 119"/>
                <a:gd name="T2" fmla="*/ 71 w 77"/>
                <a:gd name="T3" fmla="*/ 67 h 119"/>
                <a:gd name="T4" fmla="*/ 71 w 77"/>
                <a:gd name="T5" fmla="*/ 46 h 119"/>
                <a:gd name="T6" fmla="*/ 21 w 77"/>
                <a:gd name="T7" fmla="*/ 46 h 119"/>
                <a:gd name="T8" fmla="*/ 21 w 77"/>
                <a:gd name="T9" fmla="*/ 21 h 119"/>
                <a:gd name="T10" fmla="*/ 75 w 77"/>
                <a:gd name="T11" fmla="*/ 21 h 119"/>
                <a:gd name="T12" fmla="*/ 75 w 77"/>
                <a:gd name="T13" fmla="*/ 0 h 119"/>
                <a:gd name="T14" fmla="*/ 0 w 77"/>
                <a:gd name="T15" fmla="*/ 0 h 119"/>
                <a:gd name="T16" fmla="*/ 0 w 77"/>
                <a:gd name="T17" fmla="*/ 119 h 119"/>
                <a:gd name="T18" fmla="*/ 77 w 77"/>
                <a:gd name="T19" fmla="*/ 119 h 119"/>
                <a:gd name="T20" fmla="*/ 77 w 77"/>
                <a:gd name="T21" fmla="*/ 99 h 119"/>
                <a:gd name="T22" fmla="*/ 21 w 77"/>
                <a:gd name="T23" fmla="*/ 99 h 119"/>
                <a:gd name="T24" fmla="*/ 21 w 77"/>
                <a:gd name="T25"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119">
                  <a:moveTo>
                    <a:pt x="21" y="67"/>
                  </a:moveTo>
                  <a:lnTo>
                    <a:pt x="71" y="67"/>
                  </a:lnTo>
                  <a:lnTo>
                    <a:pt x="71" y="46"/>
                  </a:lnTo>
                  <a:lnTo>
                    <a:pt x="21" y="46"/>
                  </a:lnTo>
                  <a:lnTo>
                    <a:pt x="21" y="21"/>
                  </a:lnTo>
                  <a:lnTo>
                    <a:pt x="75" y="21"/>
                  </a:lnTo>
                  <a:lnTo>
                    <a:pt x="75" y="0"/>
                  </a:lnTo>
                  <a:lnTo>
                    <a:pt x="0" y="0"/>
                  </a:lnTo>
                  <a:lnTo>
                    <a:pt x="0" y="119"/>
                  </a:lnTo>
                  <a:lnTo>
                    <a:pt x="77" y="119"/>
                  </a:lnTo>
                  <a:lnTo>
                    <a:pt x="77" y="99"/>
                  </a:lnTo>
                  <a:lnTo>
                    <a:pt x="21" y="99"/>
                  </a:lnTo>
                  <a:lnTo>
                    <a:pt x="21"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íśļïḍe"/>
            <p:cNvSpPr/>
            <p:nvPr/>
          </p:nvSpPr>
          <p:spPr bwMode="auto">
            <a:xfrm>
              <a:off x="8864600" y="4019551"/>
              <a:ext cx="136525" cy="195263"/>
            </a:xfrm>
            <a:custGeom>
              <a:avLst/>
              <a:gdLst>
                <a:gd name="T0" fmla="*/ 26 w 38"/>
                <a:gd name="T1" fmla="*/ 42 h 54"/>
                <a:gd name="T2" fmla="*/ 20 w 38"/>
                <a:gd name="T3" fmla="*/ 45 h 54"/>
                <a:gd name="T4" fmla="*/ 12 w 38"/>
                <a:gd name="T5" fmla="*/ 41 h 54"/>
                <a:gd name="T6" fmla="*/ 9 w 38"/>
                <a:gd name="T7" fmla="*/ 26 h 54"/>
                <a:gd name="T8" fmla="*/ 12 w 38"/>
                <a:gd name="T9" fmla="*/ 13 h 54"/>
                <a:gd name="T10" fmla="*/ 20 w 38"/>
                <a:gd name="T11" fmla="*/ 9 h 54"/>
                <a:gd name="T12" fmla="*/ 26 w 38"/>
                <a:gd name="T13" fmla="*/ 11 h 54"/>
                <a:gd name="T14" fmla="*/ 29 w 38"/>
                <a:gd name="T15" fmla="*/ 18 h 54"/>
                <a:gd name="T16" fmla="*/ 38 w 38"/>
                <a:gd name="T17" fmla="*/ 15 h 54"/>
                <a:gd name="T18" fmla="*/ 33 w 38"/>
                <a:gd name="T19" fmla="*/ 6 h 54"/>
                <a:gd name="T20" fmla="*/ 20 w 38"/>
                <a:gd name="T21" fmla="*/ 0 h 54"/>
                <a:gd name="T22" fmla="*/ 5 w 38"/>
                <a:gd name="T23" fmla="*/ 7 h 54"/>
                <a:gd name="T24" fmla="*/ 0 w 38"/>
                <a:gd name="T25" fmla="*/ 27 h 54"/>
                <a:gd name="T26" fmla="*/ 5 w 38"/>
                <a:gd name="T27" fmla="*/ 47 h 54"/>
                <a:gd name="T28" fmla="*/ 20 w 38"/>
                <a:gd name="T29" fmla="*/ 54 h 54"/>
                <a:gd name="T30" fmla="*/ 31 w 38"/>
                <a:gd name="T31" fmla="*/ 50 h 54"/>
                <a:gd name="T32" fmla="*/ 38 w 38"/>
                <a:gd name="T33" fmla="*/ 37 h 54"/>
                <a:gd name="T34" fmla="*/ 29 w 38"/>
                <a:gd name="T35" fmla="*/ 34 h 54"/>
                <a:gd name="T36" fmla="*/ 26 w 38"/>
                <a:gd name="T37"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4">
                  <a:moveTo>
                    <a:pt x="26" y="42"/>
                  </a:moveTo>
                  <a:cubicBezTo>
                    <a:pt x="24" y="44"/>
                    <a:pt x="22" y="45"/>
                    <a:pt x="20" y="45"/>
                  </a:cubicBezTo>
                  <a:cubicBezTo>
                    <a:pt x="16" y="45"/>
                    <a:pt x="14" y="43"/>
                    <a:pt x="12" y="41"/>
                  </a:cubicBezTo>
                  <a:cubicBezTo>
                    <a:pt x="10" y="38"/>
                    <a:pt x="9" y="33"/>
                    <a:pt x="9" y="26"/>
                  </a:cubicBezTo>
                  <a:cubicBezTo>
                    <a:pt x="9" y="20"/>
                    <a:pt x="10" y="16"/>
                    <a:pt x="12" y="13"/>
                  </a:cubicBezTo>
                  <a:cubicBezTo>
                    <a:pt x="14" y="10"/>
                    <a:pt x="17" y="9"/>
                    <a:pt x="20" y="9"/>
                  </a:cubicBezTo>
                  <a:cubicBezTo>
                    <a:pt x="22" y="9"/>
                    <a:pt x="24" y="10"/>
                    <a:pt x="26" y="11"/>
                  </a:cubicBezTo>
                  <a:cubicBezTo>
                    <a:pt x="28" y="13"/>
                    <a:pt x="29" y="15"/>
                    <a:pt x="29" y="18"/>
                  </a:cubicBezTo>
                  <a:cubicBezTo>
                    <a:pt x="38" y="15"/>
                    <a:pt x="38" y="15"/>
                    <a:pt x="38" y="15"/>
                  </a:cubicBezTo>
                  <a:cubicBezTo>
                    <a:pt x="37" y="11"/>
                    <a:pt x="35" y="8"/>
                    <a:pt x="33" y="6"/>
                  </a:cubicBezTo>
                  <a:cubicBezTo>
                    <a:pt x="30" y="2"/>
                    <a:pt x="26" y="0"/>
                    <a:pt x="20" y="0"/>
                  </a:cubicBezTo>
                  <a:cubicBezTo>
                    <a:pt x="14" y="0"/>
                    <a:pt x="9" y="2"/>
                    <a:pt x="5" y="7"/>
                  </a:cubicBezTo>
                  <a:cubicBezTo>
                    <a:pt x="1" y="12"/>
                    <a:pt x="0" y="19"/>
                    <a:pt x="0" y="27"/>
                  </a:cubicBezTo>
                  <a:cubicBezTo>
                    <a:pt x="0" y="35"/>
                    <a:pt x="1" y="42"/>
                    <a:pt x="5" y="47"/>
                  </a:cubicBezTo>
                  <a:cubicBezTo>
                    <a:pt x="9" y="51"/>
                    <a:pt x="14" y="54"/>
                    <a:pt x="20" y="54"/>
                  </a:cubicBezTo>
                  <a:cubicBezTo>
                    <a:pt x="24" y="54"/>
                    <a:pt x="28" y="52"/>
                    <a:pt x="31" y="50"/>
                  </a:cubicBezTo>
                  <a:cubicBezTo>
                    <a:pt x="35" y="47"/>
                    <a:pt x="37" y="43"/>
                    <a:pt x="38" y="37"/>
                  </a:cubicBezTo>
                  <a:cubicBezTo>
                    <a:pt x="29" y="34"/>
                    <a:pt x="29" y="34"/>
                    <a:pt x="29" y="34"/>
                  </a:cubicBezTo>
                  <a:cubicBezTo>
                    <a:pt x="29" y="37"/>
                    <a:pt x="27" y="40"/>
                    <a:pt x="26" y="4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íŝliḓê"/>
            <p:cNvSpPr/>
            <p:nvPr/>
          </p:nvSpPr>
          <p:spPr bwMode="auto">
            <a:xfrm>
              <a:off x="9031288" y="4022726"/>
              <a:ext cx="125413" cy="188913"/>
            </a:xfrm>
            <a:custGeom>
              <a:avLst/>
              <a:gdLst>
                <a:gd name="T0" fmla="*/ 59 w 79"/>
                <a:gd name="T1" fmla="*/ 46 h 119"/>
                <a:gd name="T2" fmla="*/ 20 w 79"/>
                <a:gd name="T3" fmla="*/ 46 h 119"/>
                <a:gd name="T4" fmla="*/ 20 w 79"/>
                <a:gd name="T5" fmla="*/ 0 h 119"/>
                <a:gd name="T6" fmla="*/ 0 w 79"/>
                <a:gd name="T7" fmla="*/ 0 h 119"/>
                <a:gd name="T8" fmla="*/ 0 w 79"/>
                <a:gd name="T9" fmla="*/ 119 h 119"/>
                <a:gd name="T10" fmla="*/ 20 w 79"/>
                <a:gd name="T11" fmla="*/ 119 h 119"/>
                <a:gd name="T12" fmla="*/ 20 w 79"/>
                <a:gd name="T13" fmla="*/ 67 h 119"/>
                <a:gd name="T14" fmla="*/ 59 w 79"/>
                <a:gd name="T15" fmla="*/ 67 h 119"/>
                <a:gd name="T16" fmla="*/ 59 w 79"/>
                <a:gd name="T17" fmla="*/ 119 h 119"/>
                <a:gd name="T18" fmla="*/ 79 w 79"/>
                <a:gd name="T19" fmla="*/ 119 h 119"/>
                <a:gd name="T20" fmla="*/ 79 w 79"/>
                <a:gd name="T21" fmla="*/ 0 h 119"/>
                <a:gd name="T22" fmla="*/ 59 w 79"/>
                <a:gd name="T23" fmla="*/ 0 h 119"/>
                <a:gd name="T24" fmla="*/ 59 w 79"/>
                <a:gd name="T25" fmla="*/ 4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19">
                  <a:moveTo>
                    <a:pt x="59" y="46"/>
                  </a:moveTo>
                  <a:lnTo>
                    <a:pt x="20" y="46"/>
                  </a:lnTo>
                  <a:lnTo>
                    <a:pt x="20" y="0"/>
                  </a:lnTo>
                  <a:lnTo>
                    <a:pt x="0" y="0"/>
                  </a:lnTo>
                  <a:lnTo>
                    <a:pt x="0" y="119"/>
                  </a:lnTo>
                  <a:lnTo>
                    <a:pt x="20" y="119"/>
                  </a:lnTo>
                  <a:lnTo>
                    <a:pt x="20" y="67"/>
                  </a:lnTo>
                  <a:lnTo>
                    <a:pt x="59" y="67"/>
                  </a:lnTo>
                  <a:lnTo>
                    <a:pt x="59" y="119"/>
                  </a:lnTo>
                  <a:lnTo>
                    <a:pt x="79" y="119"/>
                  </a:lnTo>
                  <a:lnTo>
                    <a:pt x="79" y="0"/>
                  </a:lnTo>
                  <a:lnTo>
                    <a:pt x="59" y="0"/>
                  </a:lnTo>
                  <a:lnTo>
                    <a:pt x="59" y="46"/>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iślïḓê"/>
            <p:cNvSpPr/>
            <p:nvPr/>
          </p:nvSpPr>
          <p:spPr bwMode="auto">
            <a:xfrm>
              <a:off x="9190038" y="4022726"/>
              <a:ext cx="128588" cy="188913"/>
            </a:xfrm>
            <a:custGeom>
              <a:avLst/>
              <a:gdLst>
                <a:gd name="T0" fmla="*/ 61 w 81"/>
                <a:gd name="T1" fmla="*/ 80 h 119"/>
                <a:gd name="T2" fmla="*/ 20 w 81"/>
                <a:gd name="T3" fmla="*/ 0 h 119"/>
                <a:gd name="T4" fmla="*/ 0 w 81"/>
                <a:gd name="T5" fmla="*/ 0 h 119"/>
                <a:gd name="T6" fmla="*/ 0 w 81"/>
                <a:gd name="T7" fmla="*/ 119 h 119"/>
                <a:gd name="T8" fmla="*/ 20 w 81"/>
                <a:gd name="T9" fmla="*/ 119 h 119"/>
                <a:gd name="T10" fmla="*/ 20 w 81"/>
                <a:gd name="T11" fmla="*/ 42 h 119"/>
                <a:gd name="T12" fmla="*/ 61 w 81"/>
                <a:gd name="T13" fmla="*/ 119 h 119"/>
                <a:gd name="T14" fmla="*/ 81 w 81"/>
                <a:gd name="T15" fmla="*/ 119 h 119"/>
                <a:gd name="T16" fmla="*/ 81 w 81"/>
                <a:gd name="T17" fmla="*/ 0 h 119"/>
                <a:gd name="T18" fmla="*/ 61 w 81"/>
                <a:gd name="T19" fmla="*/ 0 h 119"/>
                <a:gd name="T20" fmla="*/ 61 w 81"/>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19">
                  <a:moveTo>
                    <a:pt x="61" y="80"/>
                  </a:moveTo>
                  <a:lnTo>
                    <a:pt x="20" y="0"/>
                  </a:lnTo>
                  <a:lnTo>
                    <a:pt x="0" y="0"/>
                  </a:lnTo>
                  <a:lnTo>
                    <a:pt x="0" y="119"/>
                  </a:lnTo>
                  <a:lnTo>
                    <a:pt x="20" y="119"/>
                  </a:lnTo>
                  <a:lnTo>
                    <a:pt x="20" y="42"/>
                  </a:lnTo>
                  <a:lnTo>
                    <a:pt x="61" y="119"/>
                  </a:lnTo>
                  <a:lnTo>
                    <a:pt x="81" y="119"/>
                  </a:lnTo>
                  <a:lnTo>
                    <a:pt x="81"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íSlïdè"/>
            <p:cNvSpPr/>
            <p:nvPr/>
          </p:nvSpPr>
          <p:spPr bwMode="auto">
            <a:xfrm>
              <a:off x="9344025" y="4019551"/>
              <a:ext cx="155575" cy="195263"/>
            </a:xfrm>
            <a:custGeom>
              <a:avLst/>
              <a:gdLst>
                <a:gd name="T0" fmla="*/ 22 w 43"/>
                <a:gd name="T1" fmla="*/ 0 h 54"/>
                <a:gd name="T2" fmla="*/ 12 w 43"/>
                <a:gd name="T3" fmla="*/ 2 h 54"/>
                <a:gd name="T4" fmla="*/ 6 w 43"/>
                <a:gd name="T5" fmla="*/ 7 h 54"/>
                <a:gd name="T6" fmla="*/ 2 w 43"/>
                <a:gd name="T7" fmla="*/ 14 h 54"/>
                <a:gd name="T8" fmla="*/ 0 w 43"/>
                <a:gd name="T9" fmla="*/ 27 h 54"/>
                <a:gd name="T10" fmla="*/ 6 w 43"/>
                <a:gd name="T11" fmla="*/ 47 h 54"/>
                <a:gd name="T12" fmla="*/ 22 w 43"/>
                <a:gd name="T13" fmla="*/ 54 h 54"/>
                <a:gd name="T14" fmla="*/ 37 w 43"/>
                <a:gd name="T15" fmla="*/ 47 h 54"/>
                <a:gd name="T16" fmla="*/ 43 w 43"/>
                <a:gd name="T17" fmla="*/ 27 h 54"/>
                <a:gd name="T18" fmla="*/ 37 w 43"/>
                <a:gd name="T19" fmla="*/ 7 h 54"/>
                <a:gd name="T20" fmla="*/ 22 w 43"/>
                <a:gd name="T21" fmla="*/ 0 h 54"/>
                <a:gd name="T22" fmla="*/ 30 w 43"/>
                <a:gd name="T23" fmla="*/ 40 h 54"/>
                <a:gd name="T24" fmla="*/ 22 w 43"/>
                <a:gd name="T25" fmla="*/ 45 h 54"/>
                <a:gd name="T26" fmla="*/ 13 w 43"/>
                <a:gd name="T27" fmla="*/ 40 h 54"/>
                <a:gd name="T28" fmla="*/ 9 w 43"/>
                <a:gd name="T29" fmla="*/ 27 h 54"/>
                <a:gd name="T30" fmla="*/ 13 w 43"/>
                <a:gd name="T31" fmla="*/ 13 h 54"/>
                <a:gd name="T32" fmla="*/ 22 w 43"/>
                <a:gd name="T33" fmla="*/ 9 h 54"/>
                <a:gd name="T34" fmla="*/ 31 w 43"/>
                <a:gd name="T35" fmla="*/ 13 h 54"/>
                <a:gd name="T36" fmla="*/ 34 w 43"/>
                <a:gd name="T37" fmla="*/ 27 h 54"/>
                <a:gd name="T38" fmla="*/ 30 w 43"/>
                <a:gd name="T39"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4">
                  <a:moveTo>
                    <a:pt x="22" y="0"/>
                  </a:moveTo>
                  <a:cubicBezTo>
                    <a:pt x="18" y="0"/>
                    <a:pt x="15" y="1"/>
                    <a:pt x="12" y="2"/>
                  </a:cubicBezTo>
                  <a:cubicBezTo>
                    <a:pt x="10" y="3"/>
                    <a:pt x="8" y="5"/>
                    <a:pt x="6" y="7"/>
                  </a:cubicBezTo>
                  <a:cubicBezTo>
                    <a:pt x="5" y="9"/>
                    <a:pt x="3" y="11"/>
                    <a:pt x="2" y="14"/>
                  </a:cubicBezTo>
                  <a:cubicBezTo>
                    <a:pt x="1" y="17"/>
                    <a:pt x="0" y="22"/>
                    <a:pt x="0" y="27"/>
                  </a:cubicBezTo>
                  <a:cubicBezTo>
                    <a:pt x="0" y="35"/>
                    <a:pt x="2" y="42"/>
                    <a:pt x="6" y="47"/>
                  </a:cubicBezTo>
                  <a:cubicBezTo>
                    <a:pt x="10" y="51"/>
                    <a:pt x="15" y="54"/>
                    <a:pt x="22" y="54"/>
                  </a:cubicBezTo>
                  <a:cubicBezTo>
                    <a:pt x="28" y="54"/>
                    <a:pt x="33" y="51"/>
                    <a:pt x="37" y="47"/>
                  </a:cubicBezTo>
                  <a:cubicBezTo>
                    <a:pt x="41" y="42"/>
                    <a:pt x="43" y="35"/>
                    <a:pt x="43" y="27"/>
                  </a:cubicBezTo>
                  <a:cubicBezTo>
                    <a:pt x="43" y="18"/>
                    <a:pt x="41" y="12"/>
                    <a:pt x="37" y="7"/>
                  </a:cubicBezTo>
                  <a:cubicBezTo>
                    <a:pt x="33" y="2"/>
                    <a:pt x="28" y="0"/>
                    <a:pt x="22" y="0"/>
                  </a:cubicBezTo>
                  <a:close/>
                  <a:moveTo>
                    <a:pt x="30" y="40"/>
                  </a:moveTo>
                  <a:cubicBezTo>
                    <a:pt x="28" y="43"/>
                    <a:pt x="25" y="45"/>
                    <a:pt x="22" y="45"/>
                  </a:cubicBezTo>
                  <a:cubicBezTo>
                    <a:pt x="18" y="45"/>
                    <a:pt x="15" y="43"/>
                    <a:pt x="13" y="40"/>
                  </a:cubicBezTo>
                  <a:cubicBezTo>
                    <a:pt x="11" y="37"/>
                    <a:pt x="9" y="33"/>
                    <a:pt x="9" y="27"/>
                  </a:cubicBezTo>
                  <a:cubicBezTo>
                    <a:pt x="9" y="21"/>
                    <a:pt x="11" y="16"/>
                    <a:pt x="13" y="13"/>
                  </a:cubicBezTo>
                  <a:cubicBezTo>
                    <a:pt x="15" y="10"/>
                    <a:pt x="18" y="9"/>
                    <a:pt x="22" y="9"/>
                  </a:cubicBezTo>
                  <a:cubicBezTo>
                    <a:pt x="25" y="9"/>
                    <a:pt x="28" y="10"/>
                    <a:pt x="31" y="13"/>
                  </a:cubicBezTo>
                  <a:cubicBezTo>
                    <a:pt x="33" y="16"/>
                    <a:pt x="34" y="21"/>
                    <a:pt x="34" y="27"/>
                  </a:cubicBezTo>
                  <a:cubicBezTo>
                    <a:pt x="34" y="33"/>
                    <a:pt x="33" y="37"/>
                    <a:pt x="30" y="4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iṣḻïḍe"/>
            <p:cNvSpPr/>
            <p:nvPr/>
          </p:nvSpPr>
          <p:spPr bwMode="auto">
            <a:xfrm>
              <a:off x="9525000" y="4022726"/>
              <a:ext cx="111125" cy="188913"/>
            </a:xfrm>
            <a:custGeom>
              <a:avLst/>
              <a:gdLst>
                <a:gd name="T0" fmla="*/ 20 w 70"/>
                <a:gd name="T1" fmla="*/ 0 h 119"/>
                <a:gd name="T2" fmla="*/ 0 w 70"/>
                <a:gd name="T3" fmla="*/ 0 h 119"/>
                <a:gd name="T4" fmla="*/ 0 w 70"/>
                <a:gd name="T5" fmla="*/ 119 h 119"/>
                <a:gd name="T6" fmla="*/ 70 w 70"/>
                <a:gd name="T7" fmla="*/ 119 h 119"/>
                <a:gd name="T8" fmla="*/ 70 w 70"/>
                <a:gd name="T9" fmla="*/ 99 h 119"/>
                <a:gd name="T10" fmla="*/ 20 w 70"/>
                <a:gd name="T11" fmla="*/ 99 h 119"/>
                <a:gd name="T12" fmla="*/ 20 w 70"/>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70" h="119">
                  <a:moveTo>
                    <a:pt x="20" y="0"/>
                  </a:moveTo>
                  <a:lnTo>
                    <a:pt x="0" y="0"/>
                  </a:lnTo>
                  <a:lnTo>
                    <a:pt x="0" y="119"/>
                  </a:lnTo>
                  <a:lnTo>
                    <a:pt x="70" y="119"/>
                  </a:lnTo>
                  <a:lnTo>
                    <a:pt x="70" y="99"/>
                  </a:lnTo>
                  <a:lnTo>
                    <a:pt x="20" y="99"/>
                  </a:lnTo>
                  <a:lnTo>
                    <a:pt x="2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ïşľidé"/>
            <p:cNvSpPr/>
            <p:nvPr/>
          </p:nvSpPr>
          <p:spPr bwMode="auto">
            <a:xfrm>
              <a:off x="9655175" y="4019551"/>
              <a:ext cx="153988" cy="195263"/>
            </a:xfrm>
            <a:custGeom>
              <a:avLst/>
              <a:gdLst>
                <a:gd name="T0" fmla="*/ 21 w 43"/>
                <a:gd name="T1" fmla="*/ 0 h 54"/>
                <a:gd name="T2" fmla="*/ 12 w 43"/>
                <a:gd name="T3" fmla="*/ 2 h 54"/>
                <a:gd name="T4" fmla="*/ 6 w 43"/>
                <a:gd name="T5" fmla="*/ 7 h 54"/>
                <a:gd name="T6" fmla="*/ 2 w 43"/>
                <a:gd name="T7" fmla="*/ 14 h 54"/>
                <a:gd name="T8" fmla="*/ 0 w 43"/>
                <a:gd name="T9" fmla="*/ 27 h 54"/>
                <a:gd name="T10" fmla="*/ 6 w 43"/>
                <a:gd name="T11" fmla="*/ 47 h 54"/>
                <a:gd name="T12" fmla="*/ 21 w 43"/>
                <a:gd name="T13" fmla="*/ 54 h 54"/>
                <a:gd name="T14" fmla="*/ 37 w 43"/>
                <a:gd name="T15" fmla="*/ 47 h 54"/>
                <a:gd name="T16" fmla="*/ 43 w 43"/>
                <a:gd name="T17" fmla="*/ 27 h 54"/>
                <a:gd name="T18" fmla="*/ 37 w 43"/>
                <a:gd name="T19" fmla="*/ 7 h 54"/>
                <a:gd name="T20" fmla="*/ 21 w 43"/>
                <a:gd name="T21" fmla="*/ 0 h 54"/>
                <a:gd name="T22" fmla="*/ 30 w 43"/>
                <a:gd name="T23" fmla="*/ 40 h 54"/>
                <a:gd name="T24" fmla="*/ 21 w 43"/>
                <a:gd name="T25" fmla="*/ 45 h 54"/>
                <a:gd name="T26" fmla="*/ 13 w 43"/>
                <a:gd name="T27" fmla="*/ 40 h 54"/>
                <a:gd name="T28" fmla="*/ 9 w 43"/>
                <a:gd name="T29" fmla="*/ 27 h 54"/>
                <a:gd name="T30" fmla="*/ 13 w 43"/>
                <a:gd name="T31" fmla="*/ 13 h 54"/>
                <a:gd name="T32" fmla="*/ 21 w 43"/>
                <a:gd name="T33" fmla="*/ 9 h 54"/>
                <a:gd name="T34" fmla="*/ 30 w 43"/>
                <a:gd name="T35" fmla="*/ 13 h 54"/>
                <a:gd name="T36" fmla="*/ 34 w 43"/>
                <a:gd name="T37" fmla="*/ 27 h 54"/>
                <a:gd name="T38" fmla="*/ 30 w 43"/>
                <a:gd name="T39"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4">
                  <a:moveTo>
                    <a:pt x="21" y="0"/>
                  </a:moveTo>
                  <a:cubicBezTo>
                    <a:pt x="18" y="0"/>
                    <a:pt x="15" y="1"/>
                    <a:pt x="12" y="2"/>
                  </a:cubicBezTo>
                  <a:cubicBezTo>
                    <a:pt x="10" y="3"/>
                    <a:pt x="8" y="5"/>
                    <a:pt x="6" y="7"/>
                  </a:cubicBezTo>
                  <a:cubicBezTo>
                    <a:pt x="4" y="9"/>
                    <a:pt x="3" y="11"/>
                    <a:pt x="2" y="14"/>
                  </a:cubicBezTo>
                  <a:cubicBezTo>
                    <a:pt x="1" y="17"/>
                    <a:pt x="0" y="22"/>
                    <a:pt x="0" y="27"/>
                  </a:cubicBezTo>
                  <a:cubicBezTo>
                    <a:pt x="0" y="35"/>
                    <a:pt x="2" y="42"/>
                    <a:pt x="6" y="47"/>
                  </a:cubicBezTo>
                  <a:cubicBezTo>
                    <a:pt x="10" y="51"/>
                    <a:pt x="15" y="54"/>
                    <a:pt x="21" y="54"/>
                  </a:cubicBezTo>
                  <a:cubicBezTo>
                    <a:pt x="28" y="54"/>
                    <a:pt x="33" y="51"/>
                    <a:pt x="37" y="47"/>
                  </a:cubicBezTo>
                  <a:cubicBezTo>
                    <a:pt x="41" y="42"/>
                    <a:pt x="43" y="35"/>
                    <a:pt x="43" y="27"/>
                  </a:cubicBezTo>
                  <a:cubicBezTo>
                    <a:pt x="43" y="18"/>
                    <a:pt x="41" y="12"/>
                    <a:pt x="37" y="7"/>
                  </a:cubicBezTo>
                  <a:cubicBezTo>
                    <a:pt x="33" y="2"/>
                    <a:pt x="28" y="0"/>
                    <a:pt x="21" y="0"/>
                  </a:cubicBezTo>
                  <a:close/>
                  <a:moveTo>
                    <a:pt x="30" y="40"/>
                  </a:moveTo>
                  <a:cubicBezTo>
                    <a:pt x="28" y="43"/>
                    <a:pt x="25" y="45"/>
                    <a:pt x="21" y="45"/>
                  </a:cubicBezTo>
                  <a:cubicBezTo>
                    <a:pt x="18" y="45"/>
                    <a:pt x="15" y="43"/>
                    <a:pt x="13" y="40"/>
                  </a:cubicBezTo>
                  <a:cubicBezTo>
                    <a:pt x="10" y="37"/>
                    <a:pt x="9" y="33"/>
                    <a:pt x="9" y="27"/>
                  </a:cubicBezTo>
                  <a:cubicBezTo>
                    <a:pt x="9" y="21"/>
                    <a:pt x="10" y="16"/>
                    <a:pt x="13" y="13"/>
                  </a:cubicBezTo>
                  <a:cubicBezTo>
                    <a:pt x="15" y="10"/>
                    <a:pt x="18" y="9"/>
                    <a:pt x="21" y="9"/>
                  </a:cubicBezTo>
                  <a:cubicBezTo>
                    <a:pt x="25" y="9"/>
                    <a:pt x="28" y="10"/>
                    <a:pt x="30" y="13"/>
                  </a:cubicBezTo>
                  <a:cubicBezTo>
                    <a:pt x="33" y="16"/>
                    <a:pt x="34" y="21"/>
                    <a:pt x="34" y="27"/>
                  </a:cubicBezTo>
                  <a:cubicBezTo>
                    <a:pt x="34" y="33"/>
                    <a:pt x="32" y="37"/>
                    <a:pt x="30" y="4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ṣliḋê"/>
            <p:cNvSpPr/>
            <p:nvPr/>
          </p:nvSpPr>
          <p:spPr bwMode="auto">
            <a:xfrm>
              <a:off x="9828213" y="4019551"/>
              <a:ext cx="150813" cy="195263"/>
            </a:xfrm>
            <a:custGeom>
              <a:avLst/>
              <a:gdLst>
                <a:gd name="T0" fmla="*/ 22 w 42"/>
                <a:gd name="T1" fmla="*/ 34 h 54"/>
                <a:gd name="T2" fmla="*/ 33 w 42"/>
                <a:gd name="T3" fmla="*/ 34 h 54"/>
                <a:gd name="T4" fmla="*/ 33 w 42"/>
                <a:gd name="T5" fmla="*/ 40 h 54"/>
                <a:gd name="T6" fmla="*/ 28 w 42"/>
                <a:gd name="T7" fmla="*/ 43 h 54"/>
                <a:gd name="T8" fmla="*/ 22 w 42"/>
                <a:gd name="T9" fmla="*/ 45 h 54"/>
                <a:gd name="T10" fmla="*/ 13 w 42"/>
                <a:gd name="T11" fmla="*/ 40 h 54"/>
                <a:gd name="T12" fmla="*/ 9 w 42"/>
                <a:gd name="T13" fmla="*/ 26 h 54"/>
                <a:gd name="T14" fmla="*/ 13 w 42"/>
                <a:gd name="T15" fmla="*/ 13 h 54"/>
                <a:gd name="T16" fmla="*/ 22 w 42"/>
                <a:gd name="T17" fmla="*/ 9 h 54"/>
                <a:gd name="T18" fmla="*/ 29 w 42"/>
                <a:gd name="T19" fmla="*/ 11 h 54"/>
                <a:gd name="T20" fmla="*/ 32 w 42"/>
                <a:gd name="T21" fmla="*/ 17 h 54"/>
                <a:gd name="T22" fmla="*/ 41 w 42"/>
                <a:gd name="T23" fmla="*/ 15 h 54"/>
                <a:gd name="T24" fmla="*/ 35 w 42"/>
                <a:gd name="T25" fmla="*/ 4 h 54"/>
                <a:gd name="T26" fmla="*/ 22 w 42"/>
                <a:gd name="T27" fmla="*/ 0 h 54"/>
                <a:gd name="T28" fmla="*/ 12 w 42"/>
                <a:gd name="T29" fmla="*/ 2 h 54"/>
                <a:gd name="T30" fmla="*/ 3 w 42"/>
                <a:gd name="T31" fmla="*/ 12 h 54"/>
                <a:gd name="T32" fmla="*/ 0 w 42"/>
                <a:gd name="T33" fmla="*/ 27 h 54"/>
                <a:gd name="T34" fmla="*/ 3 w 42"/>
                <a:gd name="T35" fmla="*/ 40 h 54"/>
                <a:gd name="T36" fmla="*/ 11 w 42"/>
                <a:gd name="T37" fmla="*/ 50 h 54"/>
                <a:gd name="T38" fmla="*/ 23 w 42"/>
                <a:gd name="T39" fmla="*/ 54 h 54"/>
                <a:gd name="T40" fmla="*/ 34 w 42"/>
                <a:gd name="T41" fmla="*/ 51 h 54"/>
                <a:gd name="T42" fmla="*/ 42 w 42"/>
                <a:gd name="T43" fmla="*/ 46 h 54"/>
                <a:gd name="T44" fmla="*/ 42 w 42"/>
                <a:gd name="T45" fmla="*/ 25 h 54"/>
                <a:gd name="T46" fmla="*/ 22 w 42"/>
                <a:gd name="T47" fmla="*/ 25 h 54"/>
                <a:gd name="T48" fmla="*/ 22 w 42"/>
                <a:gd name="T49" fmla="*/ 3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54">
                  <a:moveTo>
                    <a:pt x="22" y="34"/>
                  </a:moveTo>
                  <a:cubicBezTo>
                    <a:pt x="33" y="34"/>
                    <a:pt x="33" y="34"/>
                    <a:pt x="33" y="34"/>
                  </a:cubicBezTo>
                  <a:cubicBezTo>
                    <a:pt x="33" y="40"/>
                    <a:pt x="33" y="40"/>
                    <a:pt x="33" y="40"/>
                  </a:cubicBezTo>
                  <a:cubicBezTo>
                    <a:pt x="31" y="42"/>
                    <a:pt x="30" y="43"/>
                    <a:pt x="28" y="43"/>
                  </a:cubicBezTo>
                  <a:cubicBezTo>
                    <a:pt x="26" y="44"/>
                    <a:pt x="24" y="45"/>
                    <a:pt x="22" y="45"/>
                  </a:cubicBezTo>
                  <a:cubicBezTo>
                    <a:pt x="18" y="45"/>
                    <a:pt x="15" y="43"/>
                    <a:pt x="13" y="40"/>
                  </a:cubicBezTo>
                  <a:cubicBezTo>
                    <a:pt x="11" y="37"/>
                    <a:pt x="9" y="32"/>
                    <a:pt x="9" y="26"/>
                  </a:cubicBezTo>
                  <a:cubicBezTo>
                    <a:pt x="9" y="20"/>
                    <a:pt x="11" y="16"/>
                    <a:pt x="13" y="13"/>
                  </a:cubicBezTo>
                  <a:cubicBezTo>
                    <a:pt x="15" y="10"/>
                    <a:pt x="18" y="9"/>
                    <a:pt x="22" y="9"/>
                  </a:cubicBezTo>
                  <a:cubicBezTo>
                    <a:pt x="25" y="9"/>
                    <a:pt x="27" y="10"/>
                    <a:pt x="29" y="11"/>
                  </a:cubicBezTo>
                  <a:cubicBezTo>
                    <a:pt x="30" y="13"/>
                    <a:pt x="32" y="15"/>
                    <a:pt x="32" y="17"/>
                  </a:cubicBezTo>
                  <a:cubicBezTo>
                    <a:pt x="41" y="15"/>
                    <a:pt x="41" y="15"/>
                    <a:pt x="41" y="15"/>
                  </a:cubicBezTo>
                  <a:cubicBezTo>
                    <a:pt x="40" y="10"/>
                    <a:pt x="38" y="7"/>
                    <a:pt x="35" y="4"/>
                  </a:cubicBezTo>
                  <a:cubicBezTo>
                    <a:pt x="32" y="1"/>
                    <a:pt x="28" y="0"/>
                    <a:pt x="22" y="0"/>
                  </a:cubicBezTo>
                  <a:cubicBezTo>
                    <a:pt x="18" y="0"/>
                    <a:pt x="15" y="1"/>
                    <a:pt x="12" y="2"/>
                  </a:cubicBezTo>
                  <a:cubicBezTo>
                    <a:pt x="8" y="5"/>
                    <a:pt x="5" y="8"/>
                    <a:pt x="3" y="12"/>
                  </a:cubicBezTo>
                  <a:cubicBezTo>
                    <a:pt x="1" y="16"/>
                    <a:pt x="0" y="21"/>
                    <a:pt x="0" y="27"/>
                  </a:cubicBezTo>
                  <a:cubicBezTo>
                    <a:pt x="0" y="32"/>
                    <a:pt x="1" y="36"/>
                    <a:pt x="3" y="40"/>
                  </a:cubicBezTo>
                  <a:cubicBezTo>
                    <a:pt x="5" y="45"/>
                    <a:pt x="7" y="48"/>
                    <a:pt x="11" y="50"/>
                  </a:cubicBezTo>
                  <a:cubicBezTo>
                    <a:pt x="14" y="53"/>
                    <a:pt x="18" y="54"/>
                    <a:pt x="23" y="54"/>
                  </a:cubicBezTo>
                  <a:cubicBezTo>
                    <a:pt x="26" y="54"/>
                    <a:pt x="30" y="53"/>
                    <a:pt x="34" y="51"/>
                  </a:cubicBezTo>
                  <a:cubicBezTo>
                    <a:pt x="37" y="50"/>
                    <a:pt x="40" y="48"/>
                    <a:pt x="42" y="46"/>
                  </a:cubicBezTo>
                  <a:cubicBezTo>
                    <a:pt x="42" y="25"/>
                    <a:pt x="42" y="25"/>
                    <a:pt x="42" y="25"/>
                  </a:cubicBezTo>
                  <a:cubicBezTo>
                    <a:pt x="22" y="25"/>
                    <a:pt x="22" y="25"/>
                    <a:pt x="22" y="25"/>
                  </a:cubicBezTo>
                  <a:lnTo>
                    <a:pt x="22" y="3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îṩḻiḓê"/>
            <p:cNvSpPr/>
            <p:nvPr/>
          </p:nvSpPr>
          <p:spPr bwMode="auto">
            <a:xfrm>
              <a:off x="9990138" y="4022726"/>
              <a:ext cx="152400" cy="188913"/>
            </a:xfrm>
            <a:custGeom>
              <a:avLst/>
              <a:gdLst>
                <a:gd name="T0" fmla="*/ 71 w 96"/>
                <a:gd name="T1" fmla="*/ 0 h 119"/>
                <a:gd name="T2" fmla="*/ 48 w 96"/>
                <a:gd name="T3" fmla="*/ 46 h 119"/>
                <a:gd name="T4" fmla="*/ 25 w 96"/>
                <a:gd name="T5" fmla="*/ 0 h 119"/>
                <a:gd name="T6" fmla="*/ 0 w 96"/>
                <a:gd name="T7" fmla="*/ 0 h 119"/>
                <a:gd name="T8" fmla="*/ 36 w 96"/>
                <a:gd name="T9" fmla="*/ 69 h 119"/>
                <a:gd name="T10" fmla="*/ 36 w 96"/>
                <a:gd name="T11" fmla="*/ 119 h 119"/>
                <a:gd name="T12" fmla="*/ 57 w 96"/>
                <a:gd name="T13" fmla="*/ 119 h 119"/>
                <a:gd name="T14" fmla="*/ 57 w 96"/>
                <a:gd name="T15" fmla="*/ 69 h 119"/>
                <a:gd name="T16" fmla="*/ 96 w 96"/>
                <a:gd name="T17" fmla="*/ 0 h 119"/>
                <a:gd name="T18" fmla="*/ 71 w 96"/>
                <a:gd name="T19"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19">
                  <a:moveTo>
                    <a:pt x="71" y="0"/>
                  </a:moveTo>
                  <a:lnTo>
                    <a:pt x="48" y="46"/>
                  </a:lnTo>
                  <a:lnTo>
                    <a:pt x="25" y="0"/>
                  </a:lnTo>
                  <a:lnTo>
                    <a:pt x="0" y="0"/>
                  </a:lnTo>
                  <a:lnTo>
                    <a:pt x="36" y="69"/>
                  </a:lnTo>
                  <a:lnTo>
                    <a:pt x="36" y="119"/>
                  </a:lnTo>
                  <a:lnTo>
                    <a:pt x="57" y="119"/>
                  </a:lnTo>
                  <a:lnTo>
                    <a:pt x="57" y="69"/>
                  </a:lnTo>
                  <a:lnTo>
                    <a:pt x="96" y="0"/>
                  </a:lnTo>
                  <a:lnTo>
                    <a:pt x="71"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iśļîḋè"/>
            <p:cNvSpPr/>
            <p:nvPr/>
          </p:nvSpPr>
          <p:spPr bwMode="auto">
            <a:xfrm>
              <a:off x="2927350" y="3657601"/>
              <a:ext cx="14288" cy="22225"/>
            </a:xfrm>
            <a:custGeom>
              <a:avLst/>
              <a:gdLst>
                <a:gd name="T0" fmla="*/ 2 w 4"/>
                <a:gd name="T1" fmla="*/ 0 h 6"/>
                <a:gd name="T2" fmla="*/ 0 w 4"/>
                <a:gd name="T3" fmla="*/ 3 h 6"/>
                <a:gd name="T4" fmla="*/ 2 w 4"/>
                <a:gd name="T5" fmla="*/ 6 h 6"/>
                <a:gd name="T6" fmla="*/ 4 w 4"/>
                <a:gd name="T7" fmla="*/ 5 h 6"/>
                <a:gd name="T8" fmla="*/ 4 w 4"/>
                <a:gd name="T9" fmla="*/ 4 h 6"/>
                <a:gd name="T10" fmla="*/ 2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2" y="0"/>
                  </a:moveTo>
                  <a:cubicBezTo>
                    <a:pt x="1" y="0"/>
                    <a:pt x="0" y="1"/>
                    <a:pt x="0" y="3"/>
                  </a:cubicBezTo>
                  <a:cubicBezTo>
                    <a:pt x="0" y="5"/>
                    <a:pt x="1" y="6"/>
                    <a:pt x="2" y="6"/>
                  </a:cubicBezTo>
                  <a:cubicBezTo>
                    <a:pt x="3" y="6"/>
                    <a:pt x="4" y="5"/>
                    <a:pt x="4" y="5"/>
                  </a:cubicBezTo>
                  <a:cubicBezTo>
                    <a:pt x="4" y="4"/>
                    <a:pt x="4" y="4"/>
                    <a:pt x="4" y="4"/>
                  </a:cubicBezTo>
                  <a:cubicBezTo>
                    <a:pt x="4" y="2"/>
                    <a:pt x="4" y="0"/>
                    <a:pt x="2"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ṣliḓê"/>
            <p:cNvSpPr/>
            <p:nvPr/>
          </p:nvSpPr>
          <p:spPr bwMode="auto">
            <a:xfrm>
              <a:off x="2706688" y="3098801"/>
              <a:ext cx="519113" cy="703263"/>
            </a:xfrm>
            <a:custGeom>
              <a:avLst/>
              <a:gdLst>
                <a:gd name="T0" fmla="*/ 46 w 144"/>
                <a:gd name="T1" fmla="*/ 167 h 194"/>
                <a:gd name="T2" fmla="*/ 46 w 144"/>
                <a:gd name="T3" fmla="*/ 155 h 194"/>
                <a:gd name="T4" fmla="*/ 42 w 144"/>
                <a:gd name="T5" fmla="*/ 154 h 194"/>
                <a:gd name="T6" fmla="*/ 49 w 144"/>
                <a:gd name="T7" fmla="*/ 152 h 194"/>
                <a:gd name="T8" fmla="*/ 59 w 144"/>
                <a:gd name="T9" fmla="*/ 167 h 194"/>
                <a:gd name="T10" fmla="*/ 61 w 144"/>
                <a:gd name="T11" fmla="*/ 165 h 194"/>
                <a:gd name="T12" fmla="*/ 65 w 144"/>
                <a:gd name="T13" fmla="*/ 161 h 194"/>
                <a:gd name="T14" fmla="*/ 58 w 144"/>
                <a:gd name="T15" fmla="*/ 157 h 194"/>
                <a:gd name="T16" fmla="*/ 69 w 144"/>
                <a:gd name="T17" fmla="*/ 158 h 194"/>
                <a:gd name="T18" fmla="*/ 79 w 144"/>
                <a:gd name="T19" fmla="*/ 167 h 194"/>
                <a:gd name="T20" fmla="*/ 76 w 144"/>
                <a:gd name="T21" fmla="*/ 164 h 194"/>
                <a:gd name="T22" fmla="*/ 82 w 144"/>
                <a:gd name="T23" fmla="*/ 162 h 194"/>
                <a:gd name="T24" fmla="*/ 77 w 144"/>
                <a:gd name="T25" fmla="*/ 160 h 194"/>
                <a:gd name="T26" fmla="*/ 85 w 144"/>
                <a:gd name="T27" fmla="*/ 152 h 194"/>
                <a:gd name="T28" fmla="*/ 80 w 144"/>
                <a:gd name="T29" fmla="*/ 155 h 194"/>
                <a:gd name="T30" fmla="*/ 80 w 144"/>
                <a:gd name="T31" fmla="*/ 157 h 194"/>
                <a:gd name="T32" fmla="*/ 79 w 144"/>
                <a:gd name="T33" fmla="*/ 167 h 194"/>
                <a:gd name="T34" fmla="*/ 92 w 144"/>
                <a:gd name="T35" fmla="*/ 166 h 194"/>
                <a:gd name="T36" fmla="*/ 96 w 144"/>
                <a:gd name="T37" fmla="*/ 165 h 194"/>
                <a:gd name="T38" fmla="*/ 96 w 144"/>
                <a:gd name="T39" fmla="*/ 160 h 194"/>
                <a:gd name="T40" fmla="*/ 95 w 144"/>
                <a:gd name="T41" fmla="*/ 158 h 194"/>
                <a:gd name="T42" fmla="*/ 99 w 144"/>
                <a:gd name="T43" fmla="*/ 156 h 194"/>
                <a:gd name="T44" fmla="*/ 93 w 144"/>
                <a:gd name="T45" fmla="*/ 155 h 194"/>
                <a:gd name="T46" fmla="*/ 97 w 144"/>
                <a:gd name="T47" fmla="*/ 152 h 194"/>
                <a:gd name="T48" fmla="*/ 99 w 144"/>
                <a:gd name="T49" fmla="*/ 159 h 194"/>
                <a:gd name="T50" fmla="*/ 102 w 144"/>
                <a:gd name="T51" fmla="*/ 163 h 194"/>
                <a:gd name="T52" fmla="*/ 139 w 144"/>
                <a:gd name="T53" fmla="*/ 2 h 194"/>
                <a:gd name="T54" fmla="*/ 136 w 144"/>
                <a:gd name="T55" fmla="*/ 132 h 194"/>
                <a:gd name="T56" fmla="*/ 12 w 144"/>
                <a:gd name="T57" fmla="*/ 141 h 194"/>
                <a:gd name="T58" fmla="*/ 6 w 144"/>
                <a:gd name="T59" fmla="*/ 115 h 194"/>
                <a:gd name="T60" fmla="*/ 0 w 144"/>
                <a:gd name="T61" fmla="*/ 0 h 194"/>
                <a:gd name="T62" fmla="*/ 2 w 144"/>
                <a:gd name="T63" fmla="*/ 130 h 194"/>
                <a:gd name="T64" fmla="*/ 6 w 144"/>
                <a:gd name="T65" fmla="*/ 141 h 194"/>
                <a:gd name="T66" fmla="*/ 7 w 144"/>
                <a:gd name="T67" fmla="*/ 144 h 194"/>
                <a:gd name="T68" fmla="*/ 9 w 144"/>
                <a:gd name="T69" fmla="*/ 147 h 194"/>
                <a:gd name="T70" fmla="*/ 11 w 144"/>
                <a:gd name="T71" fmla="*/ 151 h 194"/>
                <a:gd name="T72" fmla="*/ 12 w 144"/>
                <a:gd name="T73" fmla="*/ 154 h 194"/>
                <a:gd name="T74" fmla="*/ 15 w 144"/>
                <a:gd name="T75" fmla="*/ 157 h 194"/>
                <a:gd name="T76" fmla="*/ 17 w 144"/>
                <a:gd name="T77" fmla="*/ 160 h 194"/>
                <a:gd name="T78" fmla="*/ 19 w 144"/>
                <a:gd name="T79" fmla="*/ 163 h 194"/>
                <a:gd name="T80" fmla="*/ 22 w 144"/>
                <a:gd name="T81" fmla="*/ 166 h 194"/>
                <a:gd name="T82" fmla="*/ 123 w 144"/>
                <a:gd name="T83" fmla="*/ 166 h 194"/>
                <a:gd name="T84" fmla="*/ 125 w 144"/>
                <a:gd name="T85" fmla="*/ 163 h 194"/>
                <a:gd name="T86" fmla="*/ 127 w 144"/>
                <a:gd name="T87" fmla="*/ 160 h 194"/>
                <a:gd name="T88" fmla="*/ 130 w 144"/>
                <a:gd name="T89" fmla="*/ 157 h 194"/>
                <a:gd name="T90" fmla="*/ 132 w 144"/>
                <a:gd name="T91" fmla="*/ 154 h 194"/>
                <a:gd name="T92" fmla="*/ 134 w 144"/>
                <a:gd name="T93" fmla="*/ 151 h 194"/>
                <a:gd name="T94" fmla="*/ 136 w 144"/>
                <a:gd name="T95" fmla="*/ 147 h 194"/>
                <a:gd name="T96" fmla="*/ 137 w 144"/>
                <a:gd name="T97" fmla="*/ 144 h 194"/>
                <a:gd name="T98" fmla="*/ 144 w 144"/>
                <a:gd name="T99" fmla="*/ 114 h 194"/>
                <a:gd name="T100" fmla="*/ 139 w 144"/>
                <a:gd name="T101" fmla="*/ 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4" h="194">
                  <a:moveTo>
                    <a:pt x="49" y="167"/>
                  </a:moveTo>
                  <a:cubicBezTo>
                    <a:pt x="46" y="167"/>
                    <a:pt x="46" y="167"/>
                    <a:pt x="46" y="167"/>
                  </a:cubicBezTo>
                  <a:cubicBezTo>
                    <a:pt x="46" y="155"/>
                    <a:pt x="46" y="155"/>
                    <a:pt x="46" y="155"/>
                  </a:cubicBezTo>
                  <a:cubicBezTo>
                    <a:pt x="46" y="155"/>
                    <a:pt x="46" y="155"/>
                    <a:pt x="46" y="155"/>
                  </a:cubicBezTo>
                  <a:cubicBezTo>
                    <a:pt x="43" y="156"/>
                    <a:pt x="43" y="156"/>
                    <a:pt x="43" y="156"/>
                  </a:cubicBezTo>
                  <a:cubicBezTo>
                    <a:pt x="42" y="154"/>
                    <a:pt x="42" y="154"/>
                    <a:pt x="42" y="154"/>
                  </a:cubicBezTo>
                  <a:cubicBezTo>
                    <a:pt x="46" y="152"/>
                    <a:pt x="46" y="152"/>
                    <a:pt x="46" y="152"/>
                  </a:cubicBezTo>
                  <a:cubicBezTo>
                    <a:pt x="49" y="152"/>
                    <a:pt x="49" y="152"/>
                    <a:pt x="49" y="152"/>
                  </a:cubicBezTo>
                  <a:lnTo>
                    <a:pt x="49" y="167"/>
                  </a:lnTo>
                  <a:close/>
                  <a:moveTo>
                    <a:pt x="59" y="167"/>
                  </a:moveTo>
                  <a:cubicBezTo>
                    <a:pt x="59" y="165"/>
                    <a:pt x="59" y="165"/>
                    <a:pt x="59" y="165"/>
                  </a:cubicBezTo>
                  <a:cubicBezTo>
                    <a:pt x="60" y="165"/>
                    <a:pt x="60" y="165"/>
                    <a:pt x="61" y="165"/>
                  </a:cubicBezTo>
                  <a:cubicBezTo>
                    <a:pt x="63" y="165"/>
                    <a:pt x="65" y="163"/>
                    <a:pt x="65" y="161"/>
                  </a:cubicBezTo>
                  <a:cubicBezTo>
                    <a:pt x="65" y="161"/>
                    <a:pt x="65" y="161"/>
                    <a:pt x="65" y="161"/>
                  </a:cubicBezTo>
                  <a:cubicBezTo>
                    <a:pt x="65" y="161"/>
                    <a:pt x="64" y="162"/>
                    <a:pt x="62" y="162"/>
                  </a:cubicBezTo>
                  <a:cubicBezTo>
                    <a:pt x="60" y="162"/>
                    <a:pt x="58" y="160"/>
                    <a:pt x="58" y="157"/>
                  </a:cubicBezTo>
                  <a:cubicBezTo>
                    <a:pt x="58" y="155"/>
                    <a:pt x="60" y="152"/>
                    <a:pt x="63" y="152"/>
                  </a:cubicBezTo>
                  <a:cubicBezTo>
                    <a:pt x="67" y="152"/>
                    <a:pt x="69" y="155"/>
                    <a:pt x="69" y="158"/>
                  </a:cubicBezTo>
                  <a:cubicBezTo>
                    <a:pt x="69" y="163"/>
                    <a:pt x="66" y="167"/>
                    <a:pt x="59" y="167"/>
                  </a:cubicBezTo>
                  <a:close/>
                  <a:moveTo>
                    <a:pt x="79" y="167"/>
                  </a:moveTo>
                  <a:cubicBezTo>
                    <a:pt x="78" y="167"/>
                    <a:pt x="76" y="167"/>
                    <a:pt x="76" y="166"/>
                  </a:cubicBezTo>
                  <a:cubicBezTo>
                    <a:pt x="76" y="164"/>
                    <a:pt x="76" y="164"/>
                    <a:pt x="76" y="164"/>
                  </a:cubicBezTo>
                  <a:cubicBezTo>
                    <a:pt x="77" y="165"/>
                    <a:pt x="78" y="165"/>
                    <a:pt x="79" y="165"/>
                  </a:cubicBezTo>
                  <a:cubicBezTo>
                    <a:pt x="81" y="165"/>
                    <a:pt x="82" y="164"/>
                    <a:pt x="82" y="162"/>
                  </a:cubicBezTo>
                  <a:cubicBezTo>
                    <a:pt x="82" y="161"/>
                    <a:pt x="81" y="160"/>
                    <a:pt x="78" y="160"/>
                  </a:cubicBezTo>
                  <a:cubicBezTo>
                    <a:pt x="78" y="160"/>
                    <a:pt x="77" y="160"/>
                    <a:pt x="77" y="160"/>
                  </a:cubicBezTo>
                  <a:cubicBezTo>
                    <a:pt x="77" y="152"/>
                    <a:pt x="77" y="152"/>
                    <a:pt x="77" y="152"/>
                  </a:cubicBezTo>
                  <a:cubicBezTo>
                    <a:pt x="85" y="152"/>
                    <a:pt x="85" y="152"/>
                    <a:pt x="85" y="152"/>
                  </a:cubicBezTo>
                  <a:cubicBezTo>
                    <a:pt x="85" y="155"/>
                    <a:pt x="85" y="155"/>
                    <a:pt x="85" y="155"/>
                  </a:cubicBezTo>
                  <a:cubicBezTo>
                    <a:pt x="80" y="155"/>
                    <a:pt x="80" y="155"/>
                    <a:pt x="80" y="155"/>
                  </a:cubicBezTo>
                  <a:cubicBezTo>
                    <a:pt x="79" y="158"/>
                    <a:pt x="79" y="158"/>
                    <a:pt x="79" y="158"/>
                  </a:cubicBezTo>
                  <a:cubicBezTo>
                    <a:pt x="80" y="157"/>
                    <a:pt x="80" y="157"/>
                    <a:pt x="80" y="157"/>
                  </a:cubicBezTo>
                  <a:cubicBezTo>
                    <a:pt x="83" y="157"/>
                    <a:pt x="86" y="159"/>
                    <a:pt x="86" y="162"/>
                  </a:cubicBezTo>
                  <a:cubicBezTo>
                    <a:pt x="86" y="165"/>
                    <a:pt x="83" y="167"/>
                    <a:pt x="79" y="167"/>
                  </a:cubicBezTo>
                  <a:close/>
                  <a:moveTo>
                    <a:pt x="96" y="167"/>
                  </a:moveTo>
                  <a:cubicBezTo>
                    <a:pt x="95" y="167"/>
                    <a:pt x="93" y="167"/>
                    <a:pt x="92" y="166"/>
                  </a:cubicBezTo>
                  <a:cubicBezTo>
                    <a:pt x="93" y="164"/>
                    <a:pt x="93" y="164"/>
                    <a:pt x="93" y="164"/>
                  </a:cubicBezTo>
                  <a:cubicBezTo>
                    <a:pt x="94" y="164"/>
                    <a:pt x="95" y="165"/>
                    <a:pt x="96" y="165"/>
                  </a:cubicBezTo>
                  <a:cubicBezTo>
                    <a:pt x="98" y="165"/>
                    <a:pt x="99" y="164"/>
                    <a:pt x="99" y="163"/>
                  </a:cubicBezTo>
                  <a:cubicBezTo>
                    <a:pt x="99" y="161"/>
                    <a:pt x="97" y="160"/>
                    <a:pt x="96" y="160"/>
                  </a:cubicBezTo>
                  <a:cubicBezTo>
                    <a:pt x="95" y="160"/>
                    <a:pt x="95" y="160"/>
                    <a:pt x="95" y="160"/>
                  </a:cubicBezTo>
                  <a:cubicBezTo>
                    <a:pt x="95" y="158"/>
                    <a:pt x="95" y="158"/>
                    <a:pt x="95" y="158"/>
                  </a:cubicBezTo>
                  <a:cubicBezTo>
                    <a:pt x="96" y="158"/>
                    <a:pt x="96" y="158"/>
                    <a:pt x="96" y="158"/>
                  </a:cubicBezTo>
                  <a:cubicBezTo>
                    <a:pt x="97" y="158"/>
                    <a:pt x="99" y="158"/>
                    <a:pt x="99" y="156"/>
                  </a:cubicBezTo>
                  <a:cubicBezTo>
                    <a:pt x="99" y="155"/>
                    <a:pt x="98" y="154"/>
                    <a:pt x="96" y="154"/>
                  </a:cubicBezTo>
                  <a:cubicBezTo>
                    <a:pt x="95" y="154"/>
                    <a:pt x="94" y="155"/>
                    <a:pt x="93" y="155"/>
                  </a:cubicBezTo>
                  <a:cubicBezTo>
                    <a:pt x="93" y="153"/>
                    <a:pt x="93" y="153"/>
                    <a:pt x="93" y="153"/>
                  </a:cubicBezTo>
                  <a:cubicBezTo>
                    <a:pt x="94" y="153"/>
                    <a:pt x="95" y="152"/>
                    <a:pt x="97" y="152"/>
                  </a:cubicBezTo>
                  <a:cubicBezTo>
                    <a:pt x="100" y="152"/>
                    <a:pt x="102" y="154"/>
                    <a:pt x="102" y="156"/>
                  </a:cubicBezTo>
                  <a:cubicBezTo>
                    <a:pt x="102" y="157"/>
                    <a:pt x="101" y="158"/>
                    <a:pt x="99" y="159"/>
                  </a:cubicBezTo>
                  <a:cubicBezTo>
                    <a:pt x="99" y="159"/>
                    <a:pt x="99" y="159"/>
                    <a:pt x="99" y="159"/>
                  </a:cubicBezTo>
                  <a:cubicBezTo>
                    <a:pt x="101" y="159"/>
                    <a:pt x="102" y="161"/>
                    <a:pt x="102" y="163"/>
                  </a:cubicBezTo>
                  <a:cubicBezTo>
                    <a:pt x="102" y="165"/>
                    <a:pt x="100" y="167"/>
                    <a:pt x="96" y="167"/>
                  </a:cubicBezTo>
                  <a:close/>
                  <a:moveTo>
                    <a:pt x="139" y="2"/>
                  </a:moveTo>
                  <a:cubicBezTo>
                    <a:pt x="139" y="30"/>
                    <a:pt x="139" y="113"/>
                    <a:pt x="139" y="115"/>
                  </a:cubicBezTo>
                  <a:cubicBezTo>
                    <a:pt x="138" y="118"/>
                    <a:pt x="138" y="124"/>
                    <a:pt x="136" y="132"/>
                  </a:cubicBezTo>
                  <a:cubicBezTo>
                    <a:pt x="135" y="135"/>
                    <a:pt x="134" y="138"/>
                    <a:pt x="132" y="141"/>
                  </a:cubicBezTo>
                  <a:cubicBezTo>
                    <a:pt x="12" y="141"/>
                    <a:pt x="12" y="141"/>
                    <a:pt x="12" y="141"/>
                  </a:cubicBezTo>
                  <a:cubicBezTo>
                    <a:pt x="11" y="138"/>
                    <a:pt x="9" y="135"/>
                    <a:pt x="9" y="132"/>
                  </a:cubicBezTo>
                  <a:cubicBezTo>
                    <a:pt x="6" y="124"/>
                    <a:pt x="6" y="118"/>
                    <a:pt x="6" y="115"/>
                  </a:cubicBezTo>
                  <a:cubicBezTo>
                    <a:pt x="6" y="113"/>
                    <a:pt x="6" y="30"/>
                    <a:pt x="6" y="2"/>
                  </a:cubicBezTo>
                  <a:cubicBezTo>
                    <a:pt x="0" y="0"/>
                    <a:pt x="0" y="0"/>
                    <a:pt x="0" y="0"/>
                  </a:cubicBezTo>
                  <a:cubicBezTo>
                    <a:pt x="0" y="0"/>
                    <a:pt x="0" y="110"/>
                    <a:pt x="0" y="114"/>
                  </a:cubicBezTo>
                  <a:cubicBezTo>
                    <a:pt x="0" y="118"/>
                    <a:pt x="1" y="123"/>
                    <a:pt x="2" y="130"/>
                  </a:cubicBezTo>
                  <a:cubicBezTo>
                    <a:pt x="3" y="133"/>
                    <a:pt x="4" y="137"/>
                    <a:pt x="6" y="141"/>
                  </a:cubicBezTo>
                  <a:cubicBezTo>
                    <a:pt x="6" y="141"/>
                    <a:pt x="6" y="141"/>
                    <a:pt x="6" y="141"/>
                  </a:cubicBezTo>
                  <a:cubicBezTo>
                    <a:pt x="6" y="141"/>
                    <a:pt x="6" y="141"/>
                    <a:pt x="6" y="141"/>
                  </a:cubicBezTo>
                  <a:cubicBezTo>
                    <a:pt x="6" y="142"/>
                    <a:pt x="7" y="143"/>
                    <a:pt x="7" y="144"/>
                  </a:cubicBezTo>
                  <a:cubicBezTo>
                    <a:pt x="7" y="144"/>
                    <a:pt x="7" y="144"/>
                    <a:pt x="7" y="145"/>
                  </a:cubicBezTo>
                  <a:cubicBezTo>
                    <a:pt x="8" y="145"/>
                    <a:pt x="8" y="146"/>
                    <a:pt x="9" y="147"/>
                  </a:cubicBezTo>
                  <a:cubicBezTo>
                    <a:pt x="9" y="147"/>
                    <a:pt x="9" y="147"/>
                    <a:pt x="9" y="148"/>
                  </a:cubicBezTo>
                  <a:cubicBezTo>
                    <a:pt x="9" y="149"/>
                    <a:pt x="10" y="150"/>
                    <a:pt x="11" y="151"/>
                  </a:cubicBezTo>
                  <a:cubicBezTo>
                    <a:pt x="11" y="151"/>
                    <a:pt x="11" y="151"/>
                    <a:pt x="11" y="151"/>
                  </a:cubicBezTo>
                  <a:cubicBezTo>
                    <a:pt x="11" y="152"/>
                    <a:pt x="12" y="153"/>
                    <a:pt x="12" y="154"/>
                  </a:cubicBezTo>
                  <a:cubicBezTo>
                    <a:pt x="13" y="154"/>
                    <a:pt x="13" y="154"/>
                    <a:pt x="13" y="154"/>
                  </a:cubicBezTo>
                  <a:cubicBezTo>
                    <a:pt x="13" y="155"/>
                    <a:pt x="14" y="156"/>
                    <a:pt x="15" y="157"/>
                  </a:cubicBezTo>
                  <a:cubicBezTo>
                    <a:pt x="15" y="157"/>
                    <a:pt x="15" y="157"/>
                    <a:pt x="15" y="157"/>
                  </a:cubicBezTo>
                  <a:cubicBezTo>
                    <a:pt x="16" y="158"/>
                    <a:pt x="16" y="159"/>
                    <a:pt x="17" y="160"/>
                  </a:cubicBezTo>
                  <a:cubicBezTo>
                    <a:pt x="17" y="160"/>
                    <a:pt x="17" y="160"/>
                    <a:pt x="17" y="161"/>
                  </a:cubicBezTo>
                  <a:cubicBezTo>
                    <a:pt x="18" y="161"/>
                    <a:pt x="18" y="162"/>
                    <a:pt x="19" y="163"/>
                  </a:cubicBezTo>
                  <a:cubicBezTo>
                    <a:pt x="19" y="163"/>
                    <a:pt x="19" y="163"/>
                    <a:pt x="20" y="163"/>
                  </a:cubicBezTo>
                  <a:cubicBezTo>
                    <a:pt x="20" y="164"/>
                    <a:pt x="21" y="165"/>
                    <a:pt x="22" y="166"/>
                  </a:cubicBezTo>
                  <a:cubicBezTo>
                    <a:pt x="37" y="182"/>
                    <a:pt x="58" y="189"/>
                    <a:pt x="72" y="194"/>
                  </a:cubicBezTo>
                  <a:cubicBezTo>
                    <a:pt x="86" y="189"/>
                    <a:pt x="108" y="182"/>
                    <a:pt x="123" y="166"/>
                  </a:cubicBezTo>
                  <a:cubicBezTo>
                    <a:pt x="123" y="165"/>
                    <a:pt x="124" y="164"/>
                    <a:pt x="125" y="163"/>
                  </a:cubicBezTo>
                  <a:cubicBezTo>
                    <a:pt x="125" y="163"/>
                    <a:pt x="125" y="163"/>
                    <a:pt x="125" y="163"/>
                  </a:cubicBezTo>
                  <a:cubicBezTo>
                    <a:pt x="126" y="162"/>
                    <a:pt x="126" y="161"/>
                    <a:pt x="127" y="161"/>
                  </a:cubicBezTo>
                  <a:cubicBezTo>
                    <a:pt x="127" y="160"/>
                    <a:pt x="127" y="160"/>
                    <a:pt x="127" y="160"/>
                  </a:cubicBezTo>
                  <a:cubicBezTo>
                    <a:pt x="128" y="159"/>
                    <a:pt x="129" y="158"/>
                    <a:pt x="130" y="157"/>
                  </a:cubicBezTo>
                  <a:cubicBezTo>
                    <a:pt x="130" y="157"/>
                    <a:pt x="130" y="157"/>
                    <a:pt x="130" y="157"/>
                  </a:cubicBezTo>
                  <a:cubicBezTo>
                    <a:pt x="130" y="156"/>
                    <a:pt x="131" y="155"/>
                    <a:pt x="131" y="154"/>
                  </a:cubicBezTo>
                  <a:cubicBezTo>
                    <a:pt x="132" y="154"/>
                    <a:pt x="132" y="154"/>
                    <a:pt x="132" y="154"/>
                  </a:cubicBezTo>
                  <a:cubicBezTo>
                    <a:pt x="132" y="153"/>
                    <a:pt x="133" y="152"/>
                    <a:pt x="133" y="151"/>
                  </a:cubicBezTo>
                  <a:cubicBezTo>
                    <a:pt x="134" y="151"/>
                    <a:pt x="134" y="151"/>
                    <a:pt x="134" y="151"/>
                  </a:cubicBezTo>
                  <a:cubicBezTo>
                    <a:pt x="134" y="150"/>
                    <a:pt x="135" y="149"/>
                    <a:pt x="135" y="148"/>
                  </a:cubicBezTo>
                  <a:cubicBezTo>
                    <a:pt x="136" y="147"/>
                    <a:pt x="136" y="147"/>
                    <a:pt x="136" y="147"/>
                  </a:cubicBezTo>
                  <a:cubicBezTo>
                    <a:pt x="136" y="146"/>
                    <a:pt x="137" y="145"/>
                    <a:pt x="137" y="144"/>
                  </a:cubicBezTo>
                  <a:cubicBezTo>
                    <a:pt x="137" y="144"/>
                    <a:pt x="137" y="144"/>
                    <a:pt x="137" y="144"/>
                  </a:cubicBezTo>
                  <a:cubicBezTo>
                    <a:pt x="140" y="139"/>
                    <a:pt x="142" y="134"/>
                    <a:pt x="143" y="130"/>
                  </a:cubicBezTo>
                  <a:cubicBezTo>
                    <a:pt x="144" y="123"/>
                    <a:pt x="144" y="118"/>
                    <a:pt x="144" y="114"/>
                  </a:cubicBezTo>
                  <a:cubicBezTo>
                    <a:pt x="144" y="110"/>
                    <a:pt x="144" y="0"/>
                    <a:pt x="144" y="0"/>
                  </a:cubicBezTo>
                  <a:lnTo>
                    <a:pt x="139" y="2"/>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ṡľiḍê"/>
            <p:cNvSpPr/>
            <p:nvPr/>
          </p:nvSpPr>
          <p:spPr bwMode="auto">
            <a:xfrm>
              <a:off x="2395538" y="2917826"/>
              <a:ext cx="1141413" cy="1050925"/>
            </a:xfrm>
            <a:custGeom>
              <a:avLst/>
              <a:gdLst>
                <a:gd name="T0" fmla="*/ 300 w 316"/>
                <a:gd name="T1" fmla="*/ 173 h 290"/>
                <a:gd name="T2" fmla="*/ 294 w 316"/>
                <a:gd name="T3" fmla="*/ 163 h 290"/>
                <a:gd name="T4" fmla="*/ 299 w 316"/>
                <a:gd name="T5" fmla="*/ 78 h 290"/>
                <a:gd name="T6" fmla="*/ 285 w 316"/>
                <a:gd name="T7" fmla="*/ 84 h 290"/>
                <a:gd name="T8" fmla="*/ 248 w 316"/>
                <a:gd name="T9" fmla="*/ 17 h 290"/>
                <a:gd name="T10" fmla="*/ 233 w 316"/>
                <a:gd name="T11" fmla="*/ 15 h 290"/>
                <a:gd name="T12" fmla="*/ 233 w 316"/>
                <a:gd name="T13" fmla="*/ 33 h 290"/>
                <a:gd name="T14" fmla="*/ 242 w 316"/>
                <a:gd name="T15" fmla="*/ 45 h 290"/>
                <a:gd name="T16" fmla="*/ 278 w 316"/>
                <a:gd name="T17" fmla="*/ 88 h 290"/>
                <a:gd name="T18" fmla="*/ 276 w 316"/>
                <a:gd name="T19" fmla="*/ 93 h 290"/>
                <a:gd name="T20" fmla="*/ 286 w 316"/>
                <a:gd name="T21" fmla="*/ 156 h 290"/>
                <a:gd name="T22" fmla="*/ 278 w 316"/>
                <a:gd name="T23" fmla="*/ 170 h 290"/>
                <a:gd name="T24" fmla="*/ 269 w 316"/>
                <a:gd name="T25" fmla="*/ 179 h 290"/>
                <a:gd name="T26" fmla="*/ 254 w 316"/>
                <a:gd name="T27" fmla="*/ 230 h 290"/>
                <a:gd name="T28" fmla="*/ 246 w 316"/>
                <a:gd name="T29" fmla="*/ 219 h 290"/>
                <a:gd name="T30" fmla="*/ 169 w 316"/>
                <a:gd name="T31" fmla="*/ 262 h 290"/>
                <a:gd name="T32" fmla="*/ 147 w 316"/>
                <a:gd name="T33" fmla="*/ 262 h 290"/>
                <a:gd name="T34" fmla="*/ 70 w 316"/>
                <a:gd name="T35" fmla="*/ 219 h 290"/>
                <a:gd name="T36" fmla="*/ 62 w 316"/>
                <a:gd name="T37" fmla="*/ 230 h 290"/>
                <a:gd name="T38" fmla="*/ 48 w 316"/>
                <a:gd name="T39" fmla="*/ 179 h 290"/>
                <a:gd name="T40" fmla="*/ 38 w 316"/>
                <a:gd name="T41" fmla="*/ 170 h 290"/>
                <a:gd name="T42" fmla="*/ 30 w 316"/>
                <a:gd name="T43" fmla="*/ 156 h 290"/>
                <a:gd name="T44" fmla="*/ 41 w 316"/>
                <a:gd name="T45" fmla="*/ 93 h 290"/>
                <a:gd name="T46" fmla="*/ 38 w 316"/>
                <a:gd name="T47" fmla="*/ 88 h 290"/>
                <a:gd name="T48" fmla="*/ 75 w 316"/>
                <a:gd name="T49" fmla="*/ 45 h 290"/>
                <a:gd name="T50" fmla="*/ 84 w 316"/>
                <a:gd name="T51" fmla="*/ 33 h 290"/>
                <a:gd name="T52" fmla="*/ 83 w 316"/>
                <a:gd name="T53" fmla="*/ 15 h 290"/>
                <a:gd name="T54" fmla="*/ 68 w 316"/>
                <a:gd name="T55" fmla="*/ 17 h 290"/>
                <a:gd name="T56" fmla="*/ 31 w 316"/>
                <a:gd name="T57" fmla="*/ 84 h 290"/>
                <a:gd name="T58" fmla="*/ 17 w 316"/>
                <a:gd name="T59" fmla="*/ 78 h 290"/>
                <a:gd name="T60" fmla="*/ 23 w 316"/>
                <a:gd name="T61" fmla="*/ 163 h 290"/>
                <a:gd name="T62" fmla="*/ 16 w 316"/>
                <a:gd name="T63" fmla="*/ 173 h 290"/>
                <a:gd name="T64" fmla="*/ 14 w 316"/>
                <a:gd name="T65" fmla="*/ 182 h 290"/>
                <a:gd name="T66" fmla="*/ 93 w 316"/>
                <a:gd name="T67" fmla="*/ 253 h 290"/>
                <a:gd name="T68" fmla="*/ 72 w 316"/>
                <a:gd name="T69" fmla="*/ 258 h 290"/>
                <a:gd name="T70" fmla="*/ 134 w 316"/>
                <a:gd name="T71" fmla="*/ 265 h 290"/>
                <a:gd name="T72" fmla="*/ 138 w 316"/>
                <a:gd name="T73" fmla="*/ 272 h 290"/>
                <a:gd name="T74" fmla="*/ 131 w 316"/>
                <a:gd name="T75" fmla="*/ 290 h 290"/>
                <a:gd name="T76" fmla="*/ 158 w 316"/>
                <a:gd name="T77" fmla="*/ 272 h 290"/>
                <a:gd name="T78" fmla="*/ 186 w 316"/>
                <a:gd name="T79" fmla="*/ 290 h 290"/>
                <a:gd name="T80" fmla="*/ 178 w 316"/>
                <a:gd name="T81" fmla="*/ 272 h 290"/>
                <a:gd name="T82" fmla="*/ 182 w 316"/>
                <a:gd name="T83" fmla="*/ 265 h 290"/>
                <a:gd name="T84" fmla="*/ 244 w 316"/>
                <a:gd name="T85" fmla="*/ 258 h 290"/>
                <a:gd name="T86" fmla="*/ 223 w 316"/>
                <a:gd name="T87" fmla="*/ 253 h 290"/>
                <a:gd name="T88" fmla="*/ 302 w 316"/>
                <a:gd name="T89" fmla="*/ 182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6" h="290">
                  <a:moveTo>
                    <a:pt x="276" y="216"/>
                  </a:moveTo>
                  <a:cubicBezTo>
                    <a:pt x="282" y="191"/>
                    <a:pt x="289" y="190"/>
                    <a:pt x="300" y="173"/>
                  </a:cubicBezTo>
                  <a:cubicBezTo>
                    <a:pt x="310" y="157"/>
                    <a:pt x="316" y="126"/>
                    <a:pt x="305" y="115"/>
                  </a:cubicBezTo>
                  <a:cubicBezTo>
                    <a:pt x="304" y="138"/>
                    <a:pt x="296" y="143"/>
                    <a:pt x="294" y="163"/>
                  </a:cubicBezTo>
                  <a:cubicBezTo>
                    <a:pt x="292" y="147"/>
                    <a:pt x="292" y="137"/>
                    <a:pt x="295" y="126"/>
                  </a:cubicBezTo>
                  <a:cubicBezTo>
                    <a:pt x="298" y="117"/>
                    <a:pt x="302" y="95"/>
                    <a:pt x="299" y="78"/>
                  </a:cubicBezTo>
                  <a:cubicBezTo>
                    <a:pt x="297" y="66"/>
                    <a:pt x="291" y="61"/>
                    <a:pt x="284" y="58"/>
                  </a:cubicBezTo>
                  <a:cubicBezTo>
                    <a:pt x="288" y="72"/>
                    <a:pt x="285" y="84"/>
                    <a:pt x="285" y="84"/>
                  </a:cubicBezTo>
                  <a:cubicBezTo>
                    <a:pt x="285" y="84"/>
                    <a:pt x="277" y="75"/>
                    <a:pt x="274" y="52"/>
                  </a:cubicBezTo>
                  <a:cubicBezTo>
                    <a:pt x="271" y="29"/>
                    <a:pt x="256" y="18"/>
                    <a:pt x="248" y="17"/>
                  </a:cubicBezTo>
                  <a:cubicBezTo>
                    <a:pt x="255" y="29"/>
                    <a:pt x="255" y="33"/>
                    <a:pt x="257" y="44"/>
                  </a:cubicBezTo>
                  <a:cubicBezTo>
                    <a:pt x="250" y="40"/>
                    <a:pt x="245" y="26"/>
                    <a:pt x="233" y="15"/>
                  </a:cubicBezTo>
                  <a:cubicBezTo>
                    <a:pt x="216" y="0"/>
                    <a:pt x="203" y="0"/>
                    <a:pt x="195" y="7"/>
                  </a:cubicBezTo>
                  <a:cubicBezTo>
                    <a:pt x="218" y="16"/>
                    <a:pt x="214" y="18"/>
                    <a:pt x="233" y="33"/>
                  </a:cubicBezTo>
                  <a:cubicBezTo>
                    <a:pt x="251" y="45"/>
                    <a:pt x="259" y="46"/>
                    <a:pt x="264" y="62"/>
                  </a:cubicBezTo>
                  <a:cubicBezTo>
                    <a:pt x="256" y="54"/>
                    <a:pt x="251" y="49"/>
                    <a:pt x="242" y="45"/>
                  </a:cubicBezTo>
                  <a:cubicBezTo>
                    <a:pt x="239" y="50"/>
                    <a:pt x="243" y="60"/>
                    <a:pt x="257" y="71"/>
                  </a:cubicBezTo>
                  <a:cubicBezTo>
                    <a:pt x="267" y="82"/>
                    <a:pt x="270" y="77"/>
                    <a:pt x="278" y="88"/>
                  </a:cubicBezTo>
                  <a:cubicBezTo>
                    <a:pt x="285" y="96"/>
                    <a:pt x="291" y="105"/>
                    <a:pt x="289" y="124"/>
                  </a:cubicBezTo>
                  <a:cubicBezTo>
                    <a:pt x="283" y="110"/>
                    <a:pt x="279" y="108"/>
                    <a:pt x="276" y="93"/>
                  </a:cubicBezTo>
                  <a:cubicBezTo>
                    <a:pt x="272" y="98"/>
                    <a:pt x="270" y="106"/>
                    <a:pt x="271" y="116"/>
                  </a:cubicBezTo>
                  <a:cubicBezTo>
                    <a:pt x="275" y="136"/>
                    <a:pt x="283" y="136"/>
                    <a:pt x="286" y="156"/>
                  </a:cubicBezTo>
                  <a:cubicBezTo>
                    <a:pt x="288" y="168"/>
                    <a:pt x="288" y="183"/>
                    <a:pt x="278" y="194"/>
                  </a:cubicBezTo>
                  <a:cubicBezTo>
                    <a:pt x="276" y="184"/>
                    <a:pt x="277" y="179"/>
                    <a:pt x="278" y="170"/>
                  </a:cubicBezTo>
                  <a:cubicBezTo>
                    <a:pt x="280" y="161"/>
                    <a:pt x="279" y="154"/>
                    <a:pt x="276" y="145"/>
                  </a:cubicBezTo>
                  <a:cubicBezTo>
                    <a:pt x="269" y="151"/>
                    <a:pt x="267" y="165"/>
                    <a:pt x="269" y="179"/>
                  </a:cubicBezTo>
                  <a:cubicBezTo>
                    <a:pt x="270" y="193"/>
                    <a:pt x="280" y="203"/>
                    <a:pt x="265" y="223"/>
                  </a:cubicBezTo>
                  <a:cubicBezTo>
                    <a:pt x="258" y="229"/>
                    <a:pt x="254" y="231"/>
                    <a:pt x="254" y="230"/>
                  </a:cubicBezTo>
                  <a:cubicBezTo>
                    <a:pt x="262" y="221"/>
                    <a:pt x="273" y="198"/>
                    <a:pt x="265" y="187"/>
                  </a:cubicBezTo>
                  <a:cubicBezTo>
                    <a:pt x="262" y="200"/>
                    <a:pt x="254" y="207"/>
                    <a:pt x="246" y="219"/>
                  </a:cubicBezTo>
                  <a:cubicBezTo>
                    <a:pt x="235" y="235"/>
                    <a:pt x="245" y="240"/>
                    <a:pt x="210" y="253"/>
                  </a:cubicBezTo>
                  <a:cubicBezTo>
                    <a:pt x="199" y="257"/>
                    <a:pt x="185" y="258"/>
                    <a:pt x="169" y="262"/>
                  </a:cubicBezTo>
                  <a:cubicBezTo>
                    <a:pt x="165" y="263"/>
                    <a:pt x="161" y="264"/>
                    <a:pt x="158" y="265"/>
                  </a:cubicBezTo>
                  <a:cubicBezTo>
                    <a:pt x="155" y="264"/>
                    <a:pt x="151" y="263"/>
                    <a:pt x="147" y="262"/>
                  </a:cubicBezTo>
                  <a:cubicBezTo>
                    <a:pt x="132" y="258"/>
                    <a:pt x="117" y="257"/>
                    <a:pt x="107" y="253"/>
                  </a:cubicBezTo>
                  <a:cubicBezTo>
                    <a:pt x="72" y="240"/>
                    <a:pt x="81" y="235"/>
                    <a:pt x="70" y="219"/>
                  </a:cubicBezTo>
                  <a:cubicBezTo>
                    <a:pt x="62" y="207"/>
                    <a:pt x="54" y="200"/>
                    <a:pt x="51" y="187"/>
                  </a:cubicBezTo>
                  <a:cubicBezTo>
                    <a:pt x="43" y="198"/>
                    <a:pt x="54" y="221"/>
                    <a:pt x="62" y="230"/>
                  </a:cubicBezTo>
                  <a:cubicBezTo>
                    <a:pt x="62" y="231"/>
                    <a:pt x="58" y="229"/>
                    <a:pt x="51" y="223"/>
                  </a:cubicBezTo>
                  <a:cubicBezTo>
                    <a:pt x="36" y="203"/>
                    <a:pt x="46" y="193"/>
                    <a:pt x="48" y="179"/>
                  </a:cubicBezTo>
                  <a:cubicBezTo>
                    <a:pt x="49" y="165"/>
                    <a:pt x="47" y="151"/>
                    <a:pt x="40" y="145"/>
                  </a:cubicBezTo>
                  <a:cubicBezTo>
                    <a:pt x="38" y="154"/>
                    <a:pt x="36" y="161"/>
                    <a:pt x="38" y="170"/>
                  </a:cubicBezTo>
                  <a:cubicBezTo>
                    <a:pt x="40" y="179"/>
                    <a:pt x="41" y="184"/>
                    <a:pt x="39" y="194"/>
                  </a:cubicBezTo>
                  <a:cubicBezTo>
                    <a:pt x="28" y="183"/>
                    <a:pt x="29" y="168"/>
                    <a:pt x="30" y="156"/>
                  </a:cubicBezTo>
                  <a:cubicBezTo>
                    <a:pt x="33" y="136"/>
                    <a:pt x="41" y="136"/>
                    <a:pt x="45" y="116"/>
                  </a:cubicBezTo>
                  <a:cubicBezTo>
                    <a:pt x="47" y="106"/>
                    <a:pt x="44" y="98"/>
                    <a:pt x="41" y="93"/>
                  </a:cubicBezTo>
                  <a:cubicBezTo>
                    <a:pt x="37" y="108"/>
                    <a:pt x="33" y="110"/>
                    <a:pt x="28" y="124"/>
                  </a:cubicBezTo>
                  <a:cubicBezTo>
                    <a:pt x="25" y="105"/>
                    <a:pt x="32" y="96"/>
                    <a:pt x="38" y="88"/>
                  </a:cubicBezTo>
                  <a:cubicBezTo>
                    <a:pt x="47" y="77"/>
                    <a:pt x="49" y="82"/>
                    <a:pt x="60" y="71"/>
                  </a:cubicBezTo>
                  <a:cubicBezTo>
                    <a:pt x="73" y="60"/>
                    <a:pt x="77" y="50"/>
                    <a:pt x="75" y="45"/>
                  </a:cubicBezTo>
                  <a:cubicBezTo>
                    <a:pt x="65" y="49"/>
                    <a:pt x="60" y="54"/>
                    <a:pt x="53" y="62"/>
                  </a:cubicBezTo>
                  <a:cubicBezTo>
                    <a:pt x="57" y="46"/>
                    <a:pt x="66" y="45"/>
                    <a:pt x="84" y="33"/>
                  </a:cubicBezTo>
                  <a:cubicBezTo>
                    <a:pt x="102" y="18"/>
                    <a:pt x="98" y="16"/>
                    <a:pt x="121" y="7"/>
                  </a:cubicBezTo>
                  <a:cubicBezTo>
                    <a:pt x="113" y="0"/>
                    <a:pt x="100" y="0"/>
                    <a:pt x="83" y="15"/>
                  </a:cubicBezTo>
                  <a:cubicBezTo>
                    <a:pt x="72" y="26"/>
                    <a:pt x="66" y="40"/>
                    <a:pt x="59" y="44"/>
                  </a:cubicBezTo>
                  <a:cubicBezTo>
                    <a:pt x="62" y="33"/>
                    <a:pt x="61" y="29"/>
                    <a:pt x="68" y="17"/>
                  </a:cubicBezTo>
                  <a:cubicBezTo>
                    <a:pt x="61" y="18"/>
                    <a:pt x="45" y="29"/>
                    <a:pt x="42" y="52"/>
                  </a:cubicBezTo>
                  <a:cubicBezTo>
                    <a:pt x="39" y="75"/>
                    <a:pt x="31" y="84"/>
                    <a:pt x="31" y="84"/>
                  </a:cubicBezTo>
                  <a:cubicBezTo>
                    <a:pt x="31" y="84"/>
                    <a:pt x="29" y="72"/>
                    <a:pt x="32" y="58"/>
                  </a:cubicBezTo>
                  <a:cubicBezTo>
                    <a:pt x="25" y="61"/>
                    <a:pt x="19" y="66"/>
                    <a:pt x="17" y="78"/>
                  </a:cubicBezTo>
                  <a:cubicBezTo>
                    <a:pt x="14" y="95"/>
                    <a:pt x="18" y="117"/>
                    <a:pt x="21" y="126"/>
                  </a:cubicBezTo>
                  <a:cubicBezTo>
                    <a:pt x="25" y="137"/>
                    <a:pt x="24" y="147"/>
                    <a:pt x="23" y="163"/>
                  </a:cubicBezTo>
                  <a:cubicBezTo>
                    <a:pt x="20" y="143"/>
                    <a:pt x="12" y="138"/>
                    <a:pt x="11" y="115"/>
                  </a:cubicBezTo>
                  <a:cubicBezTo>
                    <a:pt x="0" y="126"/>
                    <a:pt x="6" y="157"/>
                    <a:pt x="16" y="173"/>
                  </a:cubicBezTo>
                  <a:cubicBezTo>
                    <a:pt x="27" y="190"/>
                    <a:pt x="34" y="191"/>
                    <a:pt x="41" y="216"/>
                  </a:cubicBezTo>
                  <a:cubicBezTo>
                    <a:pt x="30" y="201"/>
                    <a:pt x="22" y="199"/>
                    <a:pt x="14" y="182"/>
                  </a:cubicBezTo>
                  <a:cubicBezTo>
                    <a:pt x="8" y="190"/>
                    <a:pt x="13" y="206"/>
                    <a:pt x="30" y="219"/>
                  </a:cubicBezTo>
                  <a:cubicBezTo>
                    <a:pt x="44" y="233"/>
                    <a:pt x="67" y="232"/>
                    <a:pt x="93" y="253"/>
                  </a:cubicBezTo>
                  <a:cubicBezTo>
                    <a:pt x="72" y="241"/>
                    <a:pt x="50" y="241"/>
                    <a:pt x="38" y="234"/>
                  </a:cubicBezTo>
                  <a:cubicBezTo>
                    <a:pt x="36" y="243"/>
                    <a:pt x="50" y="252"/>
                    <a:pt x="72" y="258"/>
                  </a:cubicBezTo>
                  <a:cubicBezTo>
                    <a:pt x="81" y="260"/>
                    <a:pt x="95" y="260"/>
                    <a:pt x="103" y="260"/>
                  </a:cubicBezTo>
                  <a:cubicBezTo>
                    <a:pt x="117" y="261"/>
                    <a:pt x="125" y="264"/>
                    <a:pt x="134" y="265"/>
                  </a:cubicBezTo>
                  <a:cubicBezTo>
                    <a:pt x="138" y="266"/>
                    <a:pt x="142" y="267"/>
                    <a:pt x="147" y="268"/>
                  </a:cubicBezTo>
                  <a:cubicBezTo>
                    <a:pt x="143" y="270"/>
                    <a:pt x="140" y="271"/>
                    <a:pt x="138" y="272"/>
                  </a:cubicBezTo>
                  <a:cubicBezTo>
                    <a:pt x="132" y="276"/>
                    <a:pt x="132" y="276"/>
                    <a:pt x="119" y="285"/>
                  </a:cubicBezTo>
                  <a:cubicBezTo>
                    <a:pt x="131" y="290"/>
                    <a:pt x="131" y="290"/>
                    <a:pt x="131" y="290"/>
                  </a:cubicBezTo>
                  <a:cubicBezTo>
                    <a:pt x="131" y="290"/>
                    <a:pt x="137" y="282"/>
                    <a:pt x="150" y="276"/>
                  </a:cubicBezTo>
                  <a:cubicBezTo>
                    <a:pt x="152" y="275"/>
                    <a:pt x="155" y="273"/>
                    <a:pt x="158" y="272"/>
                  </a:cubicBezTo>
                  <a:cubicBezTo>
                    <a:pt x="161" y="273"/>
                    <a:pt x="164" y="275"/>
                    <a:pt x="167" y="276"/>
                  </a:cubicBezTo>
                  <a:cubicBezTo>
                    <a:pt x="179" y="282"/>
                    <a:pt x="186" y="290"/>
                    <a:pt x="186" y="290"/>
                  </a:cubicBezTo>
                  <a:cubicBezTo>
                    <a:pt x="198" y="285"/>
                    <a:pt x="198" y="285"/>
                    <a:pt x="198" y="285"/>
                  </a:cubicBezTo>
                  <a:cubicBezTo>
                    <a:pt x="184" y="276"/>
                    <a:pt x="185" y="276"/>
                    <a:pt x="178" y="272"/>
                  </a:cubicBezTo>
                  <a:cubicBezTo>
                    <a:pt x="176" y="271"/>
                    <a:pt x="173" y="270"/>
                    <a:pt x="169" y="268"/>
                  </a:cubicBezTo>
                  <a:cubicBezTo>
                    <a:pt x="174" y="267"/>
                    <a:pt x="178" y="266"/>
                    <a:pt x="182" y="265"/>
                  </a:cubicBezTo>
                  <a:cubicBezTo>
                    <a:pt x="192" y="264"/>
                    <a:pt x="199" y="261"/>
                    <a:pt x="214" y="260"/>
                  </a:cubicBezTo>
                  <a:cubicBezTo>
                    <a:pt x="221" y="260"/>
                    <a:pt x="235" y="260"/>
                    <a:pt x="244" y="258"/>
                  </a:cubicBezTo>
                  <a:cubicBezTo>
                    <a:pt x="267" y="252"/>
                    <a:pt x="280" y="243"/>
                    <a:pt x="278" y="234"/>
                  </a:cubicBezTo>
                  <a:cubicBezTo>
                    <a:pt x="266" y="241"/>
                    <a:pt x="244" y="241"/>
                    <a:pt x="223" y="253"/>
                  </a:cubicBezTo>
                  <a:cubicBezTo>
                    <a:pt x="249" y="232"/>
                    <a:pt x="272" y="233"/>
                    <a:pt x="286" y="219"/>
                  </a:cubicBezTo>
                  <a:cubicBezTo>
                    <a:pt x="303" y="206"/>
                    <a:pt x="309" y="190"/>
                    <a:pt x="302" y="182"/>
                  </a:cubicBezTo>
                  <a:cubicBezTo>
                    <a:pt x="294" y="199"/>
                    <a:pt x="286" y="201"/>
                    <a:pt x="276" y="21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íšlîde"/>
            <p:cNvSpPr/>
            <p:nvPr/>
          </p:nvSpPr>
          <p:spPr bwMode="auto">
            <a:xfrm>
              <a:off x="2162175" y="3240088"/>
              <a:ext cx="104775" cy="80963"/>
            </a:xfrm>
            <a:custGeom>
              <a:avLst/>
              <a:gdLst>
                <a:gd name="T0" fmla="*/ 9 w 66"/>
                <a:gd name="T1" fmla="*/ 0 h 51"/>
                <a:gd name="T2" fmla="*/ 66 w 66"/>
                <a:gd name="T3" fmla="*/ 12 h 51"/>
                <a:gd name="T4" fmla="*/ 63 w 66"/>
                <a:gd name="T5" fmla="*/ 21 h 51"/>
                <a:gd name="T6" fmla="*/ 20 w 66"/>
                <a:gd name="T7" fmla="*/ 35 h 51"/>
                <a:gd name="T8" fmla="*/ 59 w 66"/>
                <a:gd name="T9" fmla="*/ 41 h 51"/>
                <a:gd name="T10" fmla="*/ 57 w 66"/>
                <a:gd name="T11" fmla="*/ 51 h 51"/>
                <a:gd name="T12" fmla="*/ 0 w 66"/>
                <a:gd name="T13" fmla="*/ 39 h 51"/>
                <a:gd name="T14" fmla="*/ 2 w 66"/>
                <a:gd name="T15" fmla="*/ 30 h 51"/>
                <a:gd name="T16" fmla="*/ 43 w 66"/>
                <a:gd name="T17" fmla="*/ 16 h 51"/>
                <a:gd name="T18" fmla="*/ 7 w 66"/>
                <a:gd name="T19" fmla="*/ 9 h 51"/>
                <a:gd name="T20" fmla="*/ 9 w 66"/>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51">
                  <a:moveTo>
                    <a:pt x="9" y="0"/>
                  </a:moveTo>
                  <a:lnTo>
                    <a:pt x="66" y="12"/>
                  </a:lnTo>
                  <a:lnTo>
                    <a:pt x="63" y="21"/>
                  </a:lnTo>
                  <a:lnTo>
                    <a:pt x="20" y="35"/>
                  </a:lnTo>
                  <a:lnTo>
                    <a:pt x="59" y="41"/>
                  </a:lnTo>
                  <a:lnTo>
                    <a:pt x="57" y="51"/>
                  </a:lnTo>
                  <a:lnTo>
                    <a:pt x="0" y="39"/>
                  </a:lnTo>
                  <a:lnTo>
                    <a:pt x="2" y="30"/>
                  </a:lnTo>
                  <a:lnTo>
                    <a:pt x="43" y="16"/>
                  </a:lnTo>
                  <a:lnTo>
                    <a:pt x="7" y="9"/>
                  </a:lnTo>
                  <a:lnTo>
                    <a:pt x="9"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îṡḷíḋé"/>
            <p:cNvSpPr/>
            <p:nvPr/>
          </p:nvSpPr>
          <p:spPr bwMode="auto">
            <a:xfrm>
              <a:off x="2154238" y="3316288"/>
              <a:ext cx="93663" cy="79375"/>
            </a:xfrm>
            <a:custGeom>
              <a:avLst/>
              <a:gdLst>
                <a:gd name="T0" fmla="*/ 0 w 59"/>
                <a:gd name="T1" fmla="*/ 50 h 50"/>
                <a:gd name="T2" fmla="*/ 0 w 59"/>
                <a:gd name="T3" fmla="*/ 39 h 50"/>
                <a:gd name="T4" fmla="*/ 14 w 59"/>
                <a:gd name="T5" fmla="*/ 34 h 50"/>
                <a:gd name="T6" fmla="*/ 16 w 59"/>
                <a:gd name="T7" fmla="*/ 16 h 50"/>
                <a:gd name="T8" fmla="*/ 2 w 59"/>
                <a:gd name="T9" fmla="*/ 12 h 50"/>
                <a:gd name="T10" fmla="*/ 5 w 59"/>
                <a:gd name="T11" fmla="*/ 0 h 50"/>
                <a:gd name="T12" fmla="*/ 59 w 59"/>
                <a:gd name="T13" fmla="*/ 25 h 50"/>
                <a:gd name="T14" fmla="*/ 59 w 59"/>
                <a:gd name="T15" fmla="*/ 34 h 50"/>
                <a:gd name="T16" fmla="*/ 0 w 59"/>
                <a:gd name="T17" fmla="*/ 50 h 50"/>
                <a:gd name="T18" fmla="*/ 23 w 59"/>
                <a:gd name="T19" fmla="*/ 32 h 50"/>
                <a:gd name="T20" fmla="*/ 46 w 59"/>
                <a:gd name="T21" fmla="*/ 28 h 50"/>
                <a:gd name="T22" fmla="*/ 25 w 59"/>
                <a:gd name="T23" fmla="*/ 21 h 50"/>
                <a:gd name="T24" fmla="*/ 23 w 59"/>
                <a:gd name="T25"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50">
                  <a:moveTo>
                    <a:pt x="0" y="50"/>
                  </a:moveTo>
                  <a:lnTo>
                    <a:pt x="0" y="39"/>
                  </a:lnTo>
                  <a:lnTo>
                    <a:pt x="14" y="34"/>
                  </a:lnTo>
                  <a:lnTo>
                    <a:pt x="16" y="16"/>
                  </a:lnTo>
                  <a:lnTo>
                    <a:pt x="2" y="12"/>
                  </a:lnTo>
                  <a:lnTo>
                    <a:pt x="5" y="0"/>
                  </a:lnTo>
                  <a:lnTo>
                    <a:pt x="59" y="25"/>
                  </a:lnTo>
                  <a:lnTo>
                    <a:pt x="59" y="34"/>
                  </a:lnTo>
                  <a:lnTo>
                    <a:pt x="0" y="50"/>
                  </a:lnTo>
                  <a:close/>
                  <a:moveTo>
                    <a:pt x="23" y="32"/>
                  </a:moveTo>
                  <a:lnTo>
                    <a:pt x="46" y="28"/>
                  </a:lnTo>
                  <a:lnTo>
                    <a:pt x="25" y="21"/>
                  </a:lnTo>
                  <a:lnTo>
                    <a:pt x="23" y="32"/>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îsḻiḓe"/>
            <p:cNvSpPr/>
            <p:nvPr/>
          </p:nvSpPr>
          <p:spPr bwMode="auto">
            <a:xfrm>
              <a:off x="2154238" y="3406776"/>
              <a:ext cx="90488" cy="65088"/>
            </a:xfrm>
            <a:custGeom>
              <a:avLst/>
              <a:gdLst>
                <a:gd name="T0" fmla="*/ 0 w 57"/>
                <a:gd name="T1" fmla="*/ 3 h 41"/>
                <a:gd name="T2" fmla="*/ 57 w 57"/>
                <a:gd name="T3" fmla="*/ 0 h 41"/>
                <a:gd name="T4" fmla="*/ 57 w 57"/>
                <a:gd name="T5" fmla="*/ 12 h 41"/>
                <a:gd name="T6" fmla="*/ 18 w 57"/>
                <a:gd name="T7" fmla="*/ 32 h 41"/>
                <a:gd name="T8" fmla="*/ 57 w 57"/>
                <a:gd name="T9" fmla="*/ 30 h 41"/>
                <a:gd name="T10" fmla="*/ 57 w 57"/>
                <a:gd name="T11" fmla="*/ 39 h 41"/>
                <a:gd name="T12" fmla="*/ 0 w 57"/>
                <a:gd name="T13" fmla="*/ 41 h 41"/>
                <a:gd name="T14" fmla="*/ 0 w 57"/>
                <a:gd name="T15" fmla="*/ 30 h 41"/>
                <a:gd name="T16" fmla="*/ 37 w 57"/>
                <a:gd name="T17" fmla="*/ 9 h 41"/>
                <a:gd name="T18" fmla="*/ 0 w 57"/>
                <a:gd name="T19" fmla="*/ 12 h 41"/>
                <a:gd name="T20" fmla="*/ 0 w 57"/>
                <a:gd name="T21"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1">
                  <a:moveTo>
                    <a:pt x="0" y="3"/>
                  </a:moveTo>
                  <a:lnTo>
                    <a:pt x="57" y="0"/>
                  </a:lnTo>
                  <a:lnTo>
                    <a:pt x="57" y="12"/>
                  </a:lnTo>
                  <a:lnTo>
                    <a:pt x="18" y="32"/>
                  </a:lnTo>
                  <a:lnTo>
                    <a:pt x="57" y="30"/>
                  </a:lnTo>
                  <a:lnTo>
                    <a:pt x="57" y="39"/>
                  </a:lnTo>
                  <a:lnTo>
                    <a:pt x="0" y="41"/>
                  </a:lnTo>
                  <a:lnTo>
                    <a:pt x="0" y="30"/>
                  </a:lnTo>
                  <a:lnTo>
                    <a:pt x="37" y="9"/>
                  </a:lnTo>
                  <a:lnTo>
                    <a:pt x="0" y="12"/>
                  </a:lnTo>
                  <a:lnTo>
                    <a:pt x="0" y="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î$ļïdè"/>
            <p:cNvSpPr/>
            <p:nvPr/>
          </p:nvSpPr>
          <p:spPr bwMode="auto">
            <a:xfrm>
              <a:off x="2154238" y="3482976"/>
              <a:ext cx="98425" cy="50800"/>
            </a:xfrm>
            <a:custGeom>
              <a:avLst/>
              <a:gdLst>
                <a:gd name="T0" fmla="*/ 26 w 27"/>
                <a:gd name="T1" fmla="*/ 8 h 14"/>
                <a:gd name="T2" fmla="*/ 27 w 27"/>
                <a:gd name="T3" fmla="*/ 12 h 14"/>
                <a:gd name="T4" fmla="*/ 11 w 27"/>
                <a:gd name="T5" fmla="*/ 14 h 14"/>
                <a:gd name="T6" fmla="*/ 6 w 27"/>
                <a:gd name="T7" fmla="*/ 14 h 14"/>
                <a:gd name="T8" fmla="*/ 2 w 27"/>
                <a:gd name="T9" fmla="*/ 12 h 14"/>
                <a:gd name="T10" fmla="*/ 0 w 27"/>
                <a:gd name="T11" fmla="*/ 8 h 14"/>
                <a:gd name="T12" fmla="*/ 2 w 27"/>
                <a:gd name="T13" fmla="*/ 3 h 14"/>
                <a:gd name="T14" fmla="*/ 8 w 27"/>
                <a:gd name="T15" fmla="*/ 0 h 14"/>
                <a:gd name="T16" fmla="*/ 9 w 27"/>
                <a:gd name="T17" fmla="*/ 4 h 14"/>
                <a:gd name="T18" fmla="*/ 6 w 27"/>
                <a:gd name="T19" fmla="*/ 5 h 14"/>
                <a:gd name="T20" fmla="*/ 5 w 27"/>
                <a:gd name="T21" fmla="*/ 8 h 14"/>
                <a:gd name="T22" fmla="*/ 6 w 27"/>
                <a:gd name="T23" fmla="*/ 9 h 14"/>
                <a:gd name="T24" fmla="*/ 10 w 27"/>
                <a:gd name="T25" fmla="*/ 10 h 14"/>
                <a:gd name="T26" fmla="*/ 26 w 27"/>
                <a:gd name="T2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4">
                  <a:moveTo>
                    <a:pt x="26" y="8"/>
                  </a:moveTo>
                  <a:cubicBezTo>
                    <a:pt x="27" y="12"/>
                    <a:pt x="27" y="12"/>
                    <a:pt x="27" y="12"/>
                  </a:cubicBezTo>
                  <a:cubicBezTo>
                    <a:pt x="11" y="14"/>
                    <a:pt x="11" y="14"/>
                    <a:pt x="11" y="14"/>
                  </a:cubicBezTo>
                  <a:cubicBezTo>
                    <a:pt x="9" y="14"/>
                    <a:pt x="7" y="14"/>
                    <a:pt x="6" y="14"/>
                  </a:cubicBezTo>
                  <a:cubicBezTo>
                    <a:pt x="4" y="14"/>
                    <a:pt x="3" y="13"/>
                    <a:pt x="2" y="12"/>
                  </a:cubicBezTo>
                  <a:cubicBezTo>
                    <a:pt x="1" y="11"/>
                    <a:pt x="0" y="10"/>
                    <a:pt x="0" y="8"/>
                  </a:cubicBezTo>
                  <a:cubicBezTo>
                    <a:pt x="0" y="6"/>
                    <a:pt x="1" y="4"/>
                    <a:pt x="2" y="3"/>
                  </a:cubicBezTo>
                  <a:cubicBezTo>
                    <a:pt x="3" y="1"/>
                    <a:pt x="5" y="1"/>
                    <a:pt x="8" y="0"/>
                  </a:cubicBezTo>
                  <a:cubicBezTo>
                    <a:pt x="9" y="4"/>
                    <a:pt x="9" y="4"/>
                    <a:pt x="9" y="4"/>
                  </a:cubicBezTo>
                  <a:cubicBezTo>
                    <a:pt x="7" y="5"/>
                    <a:pt x="6" y="5"/>
                    <a:pt x="6" y="5"/>
                  </a:cubicBezTo>
                  <a:cubicBezTo>
                    <a:pt x="5" y="6"/>
                    <a:pt x="5" y="7"/>
                    <a:pt x="5" y="8"/>
                  </a:cubicBezTo>
                  <a:cubicBezTo>
                    <a:pt x="5" y="8"/>
                    <a:pt x="5" y="9"/>
                    <a:pt x="6" y="9"/>
                  </a:cubicBezTo>
                  <a:cubicBezTo>
                    <a:pt x="7" y="10"/>
                    <a:pt x="8" y="10"/>
                    <a:pt x="10" y="10"/>
                  </a:cubicBezTo>
                  <a:lnTo>
                    <a:pt x="26" y="8"/>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ṧḷíḓê"/>
            <p:cNvSpPr/>
            <p:nvPr/>
          </p:nvSpPr>
          <p:spPr bwMode="auto">
            <a:xfrm>
              <a:off x="2162175" y="3541713"/>
              <a:ext cx="93663" cy="31750"/>
            </a:xfrm>
            <a:custGeom>
              <a:avLst/>
              <a:gdLst>
                <a:gd name="T0" fmla="*/ 0 w 59"/>
                <a:gd name="T1" fmla="*/ 9 h 20"/>
                <a:gd name="T2" fmla="*/ 57 w 59"/>
                <a:gd name="T3" fmla="*/ 0 h 20"/>
                <a:gd name="T4" fmla="*/ 59 w 59"/>
                <a:gd name="T5" fmla="*/ 9 h 20"/>
                <a:gd name="T6" fmla="*/ 2 w 59"/>
                <a:gd name="T7" fmla="*/ 20 h 20"/>
                <a:gd name="T8" fmla="*/ 0 w 59"/>
                <a:gd name="T9" fmla="*/ 9 h 20"/>
              </a:gdLst>
              <a:ahLst/>
              <a:cxnLst>
                <a:cxn ang="0">
                  <a:pos x="T0" y="T1"/>
                </a:cxn>
                <a:cxn ang="0">
                  <a:pos x="T2" y="T3"/>
                </a:cxn>
                <a:cxn ang="0">
                  <a:pos x="T4" y="T5"/>
                </a:cxn>
                <a:cxn ang="0">
                  <a:pos x="T6" y="T7"/>
                </a:cxn>
                <a:cxn ang="0">
                  <a:pos x="T8" y="T9"/>
                </a:cxn>
              </a:cxnLst>
              <a:rect l="0" t="0" r="r" b="b"/>
              <a:pathLst>
                <a:path w="59" h="20">
                  <a:moveTo>
                    <a:pt x="0" y="9"/>
                  </a:moveTo>
                  <a:lnTo>
                    <a:pt x="57" y="0"/>
                  </a:lnTo>
                  <a:lnTo>
                    <a:pt x="59" y="9"/>
                  </a:lnTo>
                  <a:lnTo>
                    <a:pt x="2" y="20"/>
                  </a:lnTo>
                  <a:lnTo>
                    <a:pt x="0" y="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íṩ1iḑê"/>
            <p:cNvSpPr/>
            <p:nvPr/>
          </p:nvSpPr>
          <p:spPr bwMode="auto">
            <a:xfrm>
              <a:off x="2168525" y="3570288"/>
              <a:ext cx="104775" cy="84138"/>
            </a:xfrm>
            <a:custGeom>
              <a:avLst/>
              <a:gdLst>
                <a:gd name="T0" fmla="*/ 0 w 66"/>
                <a:gd name="T1" fmla="*/ 14 h 53"/>
                <a:gd name="T2" fmla="*/ 57 w 66"/>
                <a:gd name="T3" fmla="*/ 0 h 53"/>
                <a:gd name="T4" fmla="*/ 59 w 66"/>
                <a:gd name="T5" fmla="*/ 9 h 53"/>
                <a:gd name="T6" fmla="*/ 25 w 66"/>
                <a:gd name="T7" fmla="*/ 39 h 53"/>
                <a:gd name="T8" fmla="*/ 64 w 66"/>
                <a:gd name="T9" fmla="*/ 30 h 53"/>
                <a:gd name="T10" fmla="*/ 66 w 66"/>
                <a:gd name="T11" fmla="*/ 39 h 53"/>
                <a:gd name="T12" fmla="*/ 9 w 66"/>
                <a:gd name="T13" fmla="*/ 53 h 53"/>
                <a:gd name="T14" fmla="*/ 7 w 66"/>
                <a:gd name="T15" fmla="*/ 41 h 53"/>
                <a:gd name="T16" fmla="*/ 39 w 66"/>
                <a:gd name="T17" fmla="*/ 14 h 53"/>
                <a:gd name="T18" fmla="*/ 3 w 66"/>
                <a:gd name="T19" fmla="*/ 23 h 53"/>
                <a:gd name="T20" fmla="*/ 0 w 66"/>
                <a:gd name="T21" fmla="*/ 1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53">
                  <a:moveTo>
                    <a:pt x="0" y="14"/>
                  </a:moveTo>
                  <a:lnTo>
                    <a:pt x="57" y="0"/>
                  </a:lnTo>
                  <a:lnTo>
                    <a:pt x="59" y="9"/>
                  </a:lnTo>
                  <a:lnTo>
                    <a:pt x="25" y="39"/>
                  </a:lnTo>
                  <a:lnTo>
                    <a:pt x="64" y="30"/>
                  </a:lnTo>
                  <a:lnTo>
                    <a:pt x="66" y="39"/>
                  </a:lnTo>
                  <a:lnTo>
                    <a:pt x="9" y="53"/>
                  </a:lnTo>
                  <a:lnTo>
                    <a:pt x="7" y="41"/>
                  </a:lnTo>
                  <a:lnTo>
                    <a:pt x="39" y="14"/>
                  </a:lnTo>
                  <a:lnTo>
                    <a:pt x="3" y="23"/>
                  </a:lnTo>
                  <a:lnTo>
                    <a:pt x="0" y="1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ṥlîdê"/>
            <p:cNvSpPr/>
            <p:nvPr/>
          </p:nvSpPr>
          <p:spPr bwMode="auto">
            <a:xfrm>
              <a:off x="2197100" y="3649663"/>
              <a:ext cx="95250" cy="87313"/>
            </a:xfrm>
            <a:custGeom>
              <a:avLst/>
              <a:gdLst>
                <a:gd name="T0" fmla="*/ 10 w 26"/>
                <a:gd name="T1" fmla="*/ 13 h 24"/>
                <a:gd name="T2" fmla="*/ 14 w 26"/>
                <a:gd name="T3" fmla="*/ 12 h 24"/>
                <a:gd name="T4" fmla="*/ 17 w 26"/>
                <a:gd name="T5" fmla="*/ 20 h 24"/>
                <a:gd name="T6" fmla="*/ 8 w 26"/>
                <a:gd name="T7" fmla="*/ 24 h 24"/>
                <a:gd name="T8" fmla="*/ 4 w 26"/>
                <a:gd name="T9" fmla="*/ 21 h 24"/>
                <a:gd name="T10" fmla="*/ 1 w 26"/>
                <a:gd name="T11" fmla="*/ 17 h 24"/>
                <a:gd name="T12" fmla="*/ 0 w 26"/>
                <a:gd name="T13" fmla="*/ 10 h 24"/>
                <a:gd name="T14" fmla="*/ 3 w 26"/>
                <a:gd name="T15" fmla="*/ 5 h 24"/>
                <a:gd name="T16" fmla="*/ 9 w 26"/>
                <a:gd name="T17" fmla="*/ 2 h 24"/>
                <a:gd name="T18" fmla="*/ 17 w 26"/>
                <a:gd name="T19" fmla="*/ 1 h 24"/>
                <a:gd name="T20" fmla="*/ 22 w 26"/>
                <a:gd name="T21" fmla="*/ 3 h 24"/>
                <a:gd name="T22" fmla="*/ 25 w 26"/>
                <a:gd name="T23" fmla="*/ 7 h 24"/>
                <a:gd name="T24" fmla="*/ 26 w 26"/>
                <a:gd name="T25" fmla="*/ 14 h 24"/>
                <a:gd name="T26" fmla="*/ 22 w 26"/>
                <a:gd name="T27" fmla="*/ 19 h 24"/>
                <a:gd name="T28" fmla="*/ 19 w 26"/>
                <a:gd name="T29" fmla="*/ 15 h 24"/>
                <a:gd name="T30" fmla="*/ 21 w 26"/>
                <a:gd name="T31" fmla="*/ 12 h 24"/>
                <a:gd name="T32" fmla="*/ 21 w 26"/>
                <a:gd name="T33" fmla="*/ 9 h 24"/>
                <a:gd name="T34" fmla="*/ 18 w 26"/>
                <a:gd name="T35" fmla="*/ 5 h 24"/>
                <a:gd name="T36" fmla="*/ 11 w 26"/>
                <a:gd name="T37" fmla="*/ 6 h 24"/>
                <a:gd name="T38" fmla="*/ 5 w 26"/>
                <a:gd name="T39" fmla="*/ 10 h 24"/>
                <a:gd name="T40" fmla="*/ 5 w 26"/>
                <a:gd name="T41" fmla="*/ 15 h 24"/>
                <a:gd name="T42" fmla="*/ 6 w 26"/>
                <a:gd name="T43" fmla="*/ 17 h 24"/>
                <a:gd name="T44" fmla="*/ 9 w 26"/>
                <a:gd name="T45" fmla="*/ 19 h 24"/>
                <a:gd name="T46" fmla="*/ 12 w 26"/>
                <a:gd name="T47" fmla="*/ 18 h 24"/>
                <a:gd name="T48" fmla="*/ 10 w 26"/>
                <a:gd name="T49"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 h="24">
                  <a:moveTo>
                    <a:pt x="10" y="13"/>
                  </a:moveTo>
                  <a:cubicBezTo>
                    <a:pt x="14" y="12"/>
                    <a:pt x="14" y="12"/>
                    <a:pt x="14" y="12"/>
                  </a:cubicBezTo>
                  <a:cubicBezTo>
                    <a:pt x="17" y="20"/>
                    <a:pt x="17" y="20"/>
                    <a:pt x="17" y="20"/>
                  </a:cubicBezTo>
                  <a:cubicBezTo>
                    <a:pt x="8" y="24"/>
                    <a:pt x="8" y="24"/>
                    <a:pt x="8" y="24"/>
                  </a:cubicBezTo>
                  <a:cubicBezTo>
                    <a:pt x="6" y="23"/>
                    <a:pt x="5" y="22"/>
                    <a:pt x="4" y="21"/>
                  </a:cubicBezTo>
                  <a:cubicBezTo>
                    <a:pt x="2" y="20"/>
                    <a:pt x="1" y="18"/>
                    <a:pt x="1" y="17"/>
                  </a:cubicBezTo>
                  <a:cubicBezTo>
                    <a:pt x="0" y="14"/>
                    <a:pt x="0" y="12"/>
                    <a:pt x="0" y="10"/>
                  </a:cubicBezTo>
                  <a:cubicBezTo>
                    <a:pt x="1" y="8"/>
                    <a:pt x="2" y="7"/>
                    <a:pt x="3" y="5"/>
                  </a:cubicBezTo>
                  <a:cubicBezTo>
                    <a:pt x="5" y="4"/>
                    <a:pt x="7" y="3"/>
                    <a:pt x="9" y="2"/>
                  </a:cubicBezTo>
                  <a:cubicBezTo>
                    <a:pt x="12" y="1"/>
                    <a:pt x="14" y="0"/>
                    <a:pt x="17" y="1"/>
                  </a:cubicBezTo>
                  <a:cubicBezTo>
                    <a:pt x="19" y="1"/>
                    <a:pt x="21" y="2"/>
                    <a:pt x="22" y="3"/>
                  </a:cubicBezTo>
                  <a:cubicBezTo>
                    <a:pt x="24" y="4"/>
                    <a:pt x="25" y="5"/>
                    <a:pt x="25" y="7"/>
                  </a:cubicBezTo>
                  <a:cubicBezTo>
                    <a:pt x="26" y="10"/>
                    <a:pt x="26" y="12"/>
                    <a:pt x="26" y="14"/>
                  </a:cubicBezTo>
                  <a:cubicBezTo>
                    <a:pt x="25" y="16"/>
                    <a:pt x="24" y="17"/>
                    <a:pt x="22" y="19"/>
                  </a:cubicBezTo>
                  <a:cubicBezTo>
                    <a:pt x="19" y="15"/>
                    <a:pt x="19" y="15"/>
                    <a:pt x="19" y="15"/>
                  </a:cubicBezTo>
                  <a:cubicBezTo>
                    <a:pt x="20" y="14"/>
                    <a:pt x="21" y="13"/>
                    <a:pt x="21" y="12"/>
                  </a:cubicBezTo>
                  <a:cubicBezTo>
                    <a:pt x="22" y="11"/>
                    <a:pt x="22" y="10"/>
                    <a:pt x="21" y="9"/>
                  </a:cubicBezTo>
                  <a:cubicBezTo>
                    <a:pt x="21" y="7"/>
                    <a:pt x="19" y="6"/>
                    <a:pt x="18" y="5"/>
                  </a:cubicBezTo>
                  <a:cubicBezTo>
                    <a:pt x="16" y="5"/>
                    <a:pt x="14" y="5"/>
                    <a:pt x="11" y="6"/>
                  </a:cubicBezTo>
                  <a:cubicBezTo>
                    <a:pt x="8" y="7"/>
                    <a:pt x="6" y="8"/>
                    <a:pt x="5" y="10"/>
                  </a:cubicBezTo>
                  <a:cubicBezTo>
                    <a:pt x="4" y="11"/>
                    <a:pt x="4" y="13"/>
                    <a:pt x="5" y="15"/>
                  </a:cubicBezTo>
                  <a:cubicBezTo>
                    <a:pt x="5" y="16"/>
                    <a:pt x="6" y="16"/>
                    <a:pt x="6" y="17"/>
                  </a:cubicBezTo>
                  <a:cubicBezTo>
                    <a:pt x="7" y="18"/>
                    <a:pt x="8" y="18"/>
                    <a:pt x="9" y="19"/>
                  </a:cubicBezTo>
                  <a:cubicBezTo>
                    <a:pt x="12" y="18"/>
                    <a:pt x="12" y="18"/>
                    <a:pt x="12" y="18"/>
                  </a:cubicBezTo>
                  <a:lnTo>
                    <a:pt x="10" y="1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ṧľîḑé"/>
            <p:cNvSpPr/>
            <p:nvPr/>
          </p:nvSpPr>
          <p:spPr bwMode="auto">
            <a:xfrm>
              <a:off x="2244725" y="3744913"/>
              <a:ext cx="101600" cy="90488"/>
            </a:xfrm>
            <a:custGeom>
              <a:avLst/>
              <a:gdLst>
                <a:gd name="T0" fmla="*/ 20 w 28"/>
                <a:gd name="T1" fmla="*/ 0 h 25"/>
                <a:gd name="T2" fmla="*/ 22 w 28"/>
                <a:gd name="T3" fmla="*/ 4 h 25"/>
                <a:gd name="T4" fmla="*/ 10 w 28"/>
                <a:gd name="T5" fmla="*/ 11 h 25"/>
                <a:gd name="T6" fmla="*/ 6 w 28"/>
                <a:gd name="T7" fmla="*/ 13 h 25"/>
                <a:gd name="T8" fmla="*/ 4 w 28"/>
                <a:gd name="T9" fmla="*/ 15 h 25"/>
                <a:gd name="T10" fmla="*/ 5 w 28"/>
                <a:gd name="T11" fmla="*/ 18 h 25"/>
                <a:gd name="T12" fmla="*/ 7 w 28"/>
                <a:gd name="T13" fmla="*/ 20 h 25"/>
                <a:gd name="T14" fmla="*/ 10 w 28"/>
                <a:gd name="T15" fmla="*/ 20 h 25"/>
                <a:gd name="T16" fmla="*/ 13 w 28"/>
                <a:gd name="T17" fmla="*/ 19 h 25"/>
                <a:gd name="T18" fmla="*/ 26 w 28"/>
                <a:gd name="T19" fmla="*/ 12 h 25"/>
                <a:gd name="T20" fmla="*/ 28 w 28"/>
                <a:gd name="T21" fmla="*/ 16 h 25"/>
                <a:gd name="T22" fmla="*/ 16 w 28"/>
                <a:gd name="T23" fmla="*/ 22 h 25"/>
                <a:gd name="T24" fmla="*/ 10 w 28"/>
                <a:gd name="T25" fmla="*/ 25 h 25"/>
                <a:gd name="T26" fmla="*/ 7 w 28"/>
                <a:gd name="T27" fmla="*/ 25 h 25"/>
                <a:gd name="T28" fmla="*/ 4 w 28"/>
                <a:gd name="T29" fmla="*/ 24 h 25"/>
                <a:gd name="T30" fmla="*/ 1 w 28"/>
                <a:gd name="T31" fmla="*/ 21 h 25"/>
                <a:gd name="T32" fmla="*/ 0 w 28"/>
                <a:gd name="T33" fmla="*/ 16 h 25"/>
                <a:gd name="T34" fmla="*/ 0 w 28"/>
                <a:gd name="T35" fmla="*/ 13 h 25"/>
                <a:gd name="T36" fmla="*/ 2 w 28"/>
                <a:gd name="T37" fmla="*/ 10 h 25"/>
                <a:gd name="T38" fmla="*/ 8 w 28"/>
                <a:gd name="T39" fmla="*/ 7 h 25"/>
                <a:gd name="T40" fmla="*/ 20 w 28"/>
                <a:gd name="T4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5">
                  <a:moveTo>
                    <a:pt x="20" y="0"/>
                  </a:moveTo>
                  <a:cubicBezTo>
                    <a:pt x="22" y="4"/>
                    <a:pt x="22" y="4"/>
                    <a:pt x="22" y="4"/>
                  </a:cubicBezTo>
                  <a:cubicBezTo>
                    <a:pt x="10" y="11"/>
                    <a:pt x="10" y="11"/>
                    <a:pt x="10" y="11"/>
                  </a:cubicBezTo>
                  <a:cubicBezTo>
                    <a:pt x="8" y="12"/>
                    <a:pt x="7" y="13"/>
                    <a:pt x="6" y="13"/>
                  </a:cubicBezTo>
                  <a:cubicBezTo>
                    <a:pt x="5" y="14"/>
                    <a:pt x="5" y="14"/>
                    <a:pt x="4" y="15"/>
                  </a:cubicBezTo>
                  <a:cubicBezTo>
                    <a:pt x="4" y="16"/>
                    <a:pt x="4" y="17"/>
                    <a:pt x="5" y="18"/>
                  </a:cubicBezTo>
                  <a:cubicBezTo>
                    <a:pt x="6" y="19"/>
                    <a:pt x="6" y="20"/>
                    <a:pt x="7" y="20"/>
                  </a:cubicBezTo>
                  <a:cubicBezTo>
                    <a:pt x="8" y="21"/>
                    <a:pt x="9" y="21"/>
                    <a:pt x="10" y="20"/>
                  </a:cubicBezTo>
                  <a:cubicBezTo>
                    <a:pt x="10" y="20"/>
                    <a:pt x="12" y="19"/>
                    <a:pt x="13" y="19"/>
                  </a:cubicBezTo>
                  <a:cubicBezTo>
                    <a:pt x="26" y="12"/>
                    <a:pt x="26" y="12"/>
                    <a:pt x="26" y="12"/>
                  </a:cubicBezTo>
                  <a:cubicBezTo>
                    <a:pt x="28" y="16"/>
                    <a:pt x="28" y="16"/>
                    <a:pt x="28" y="16"/>
                  </a:cubicBezTo>
                  <a:cubicBezTo>
                    <a:pt x="16" y="22"/>
                    <a:pt x="16" y="22"/>
                    <a:pt x="16" y="22"/>
                  </a:cubicBezTo>
                  <a:cubicBezTo>
                    <a:pt x="14" y="23"/>
                    <a:pt x="12" y="24"/>
                    <a:pt x="10" y="25"/>
                  </a:cubicBezTo>
                  <a:cubicBezTo>
                    <a:pt x="9" y="25"/>
                    <a:pt x="8" y="25"/>
                    <a:pt x="7" y="25"/>
                  </a:cubicBezTo>
                  <a:cubicBezTo>
                    <a:pt x="6" y="25"/>
                    <a:pt x="5" y="25"/>
                    <a:pt x="4" y="24"/>
                  </a:cubicBezTo>
                  <a:cubicBezTo>
                    <a:pt x="3" y="23"/>
                    <a:pt x="2" y="22"/>
                    <a:pt x="1" y="21"/>
                  </a:cubicBezTo>
                  <a:cubicBezTo>
                    <a:pt x="0" y="19"/>
                    <a:pt x="0" y="17"/>
                    <a:pt x="0" y="16"/>
                  </a:cubicBezTo>
                  <a:cubicBezTo>
                    <a:pt x="0" y="15"/>
                    <a:pt x="0" y="14"/>
                    <a:pt x="0" y="13"/>
                  </a:cubicBezTo>
                  <a:cubicBezTo>
                    <a:pt x="1" y="12"/>
                    <a:pt x="2" y="11"/>
                    <a:pt x="2" y="10"/>
                  </a:cubicBezTo>
                  <a:cubicBezTo>
                    <a:pt x="3" y="9"/>
                    <a:pt x="5" y="8"/>
                    <a:pt x="8" y="7"/>
                  </a:cubicBezTo>
                  <a:lnTo>
                    <a:pt x="2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ï$ļíḑe"/>
            <p:cNvSpPr/>
            <p:nvPr/>
          </p:nvSpPr>
          <p:spPr bwMode="auto">
            <a:xfrm>
              <a:off x="2276475" y="3813176"/>
              <a:ext cx="112713" cy="101600"/>
            </a:xfrm>
            <a:custGeom>
              <a:avLst/>
              <a:gdLst>
                <a:gd name="T0" fmla="*/ 0 w 71"/>
                <a:gd name="T1" fmla="*/ 32 h 64"/>
                <a:gd name="T2" fmla="*/ 48 w 71"/>
                <a:gd name="T3" fmla="*/ 0 h 64"/>
                <a:gd name="T4" fmla="*/ 53 w 71"/>
                <a:gd name="T5" fmla="*/ 7 h 64"/>
                <a:gd name="T6" fmla="*/ 32 w 71"/>
                <a:gd name="T7" fmla="*/ 46 h 64"/>
                <a:gd name="T8" fmla="*/ 64 w 71"/>
                <a:gd name="T9" fmla="*/ 25 h 64"/>
                <a:gd name="T10" fmla="*/ 71 w 71"/>
                <a:gd name="T11" fmla="*/ 32 h 64"/>
                <a:gd name="T12" fmla="*/ 21 w 71"/>
                <a:gd name="T13" fmla="*/ 64 h 64"/>
                <a:gd name="T14" fmla="*/ 16 w 71"/>
                <a:gd name="T15" fmla="*/ 57 h 64"/>
                <a:gd name="T16" fmla="*/ 37 w 71"/>
                <a:gd name="T17" fmla="*/ 18 h 64"/>
                <a:gd name="T18" fmla="*/ 5 w 71"/>
                <a:gd name="T19" fmla="*/ 39 h 64"/>
                <a:gd name="T20" fmla="*/ 0 w 71"/>
                <a:gd name="T21"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64">
                  <a:moveTo>
                    <a:pt x="0" y="32"/>
                  </a:moveTo>
                  <a:lnTo>
                    <a:pt x="48" y="0"/>
                  </a:lnTo>
                  <a:lnTo>
                    <a:pt x="53" y="7"/>
                  </a:lnTo>
                  <a:lnTo>
                    <a:pt x="32" y="46"/>
                  </a:lnTo>
                  <a:lnTo>
                    <a:pt x="64" y="25"/>
                  </a:lnTo>
                  <a:lnTo>
                    <a:pt x="71" y="32"/>
                  </a:lnTo>
                  <a:lnTo>
                    <a:pt x="21" y="64"/>
                  </a:lnTo>
                  <a:lnTo>
                    <a:pt x="16" y="57"/>
                  </a:lnTo>
                  <a:lnTo>
                    <a:pt x="37" y="18"/>
                  </a:lnTo>
                  <a:lnTo>
                    <a:pt x="5" y="39"/>
                  </a:lnTo>
                  <a:lnTo>
                    <a:pt x="0" y="32"/>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iṩḷïde"/>
            <p:cNvSpPr/>
            <p:nvPr/>
          </p:nvSpPr>
          <p:spPr bwMode="auto">
            <a:xfrm>
              <a:off x="2324100" y="3875088"/>
              <a:ext cx="82550" cy="68263"/>
            </a:xfrm>
            <a:custGeom>
              <a:avLst/>
              <a:gdLst>
                <a:gd name="T0" fmla="*/ 0 w 52"/>
                <a:gd name="T1" fmla="*/ 36 h 43"/>
                <a:gd name="T2" fmla="*/ 45 w 52"/>
                <a:gd name="T3" fmla="*/ 0 h 43"/>
                <a:gd name="T4" fmla="*/ 52 w 52"/>
                <a:gd name="T5" fmla="*/ 7 h 43"/>
                <a:gd name="T6" fmla="*/ 7 w 52"/>
                <a:gd name="T7" fmla="*/ 43 h 43"/>
                <a:gd name="T8" fmla="*/ 0 w 52"/>
                <a:gd name="T9" fmla="*/ 36 h 43"/>
              </a:gdLst>
              <a:ahLst/>
              <a:cxnLst>
                <a:cxn ang="0">
                  <a:pos x="T0" y="T1"/>
                </a:cxn>
                <a:cxn ang="0">
                  <a:pos x="T2" y="T3"/>
                </a:cxn>
                <a:cxn ang="0">
                  <a:pos x="T4" y="T5"/>
                </a:cxn>
                <a:cxn ang="0">
                  <a:pos x="T6" y="T7"/>
                </a:cxn>
                <a:cxn ang="0">
                  <a:pos x="T8" y="T9"/>
                </a:cxn>
              </a:cxnLst>
              <a:rect l="0" t="0" r="r" b="b"/>
              <a:pathLst>
                <a:path w="52" h="43">
                  <a:moveTo>
                    <a:pt x="0" y="36"/>
                  </a:moveTo>
                  <a:lnTo>
                    <a:pt x="45" y="0"/>
                  </a:lnTo>
                  <a:lnTo>
                    <a:pt x="52" y="7"/>
                  </a:lnTo>
                  <a:lnTo>
                    <a:pt x="7" y="43"/>
                  </a:lnTo>
                  <a:lnTo>
                    <a:pt x="0" y="36"/>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ḷïďê"/>
            <p:cNvSpPr/>
            <p:nvPr/>
          </p:nvSpPr>
          <p:spPr bwMode="auto">
            <a:xfrm>
              <a:off x="2360613" y="3889376"/>
              <a:ext cx="96838" cy="98425"/>
            </a:xfrm>
            <a:custGeom>
              <a:avLst/>
              <a:gdLst>
                <a:gd name="T0" fmla="*/ 0 w 61"/>
                <a:gd name="T1" fmla="*/ 52 h 62"/>
                <a:gd name="T2" fmla="*/ 29 w 61"/>
                <a:gd name="T3" fmla="*/ 0 h 62"/>
                <a:gd name="T4" fmla="*/ 38 w 61"/>
                <a:gd name="T5" fmla="*/ 9 h 62"/>
                <a:gd name="T6" fmla="*/ 13 w 61"/>
                <a:gd name="T7" fmla="*/ 48 h 62"/>
                <a:gd name="T8" fmla="*/ 54 w 61"/>
                <a:gd name="T9" fmla="*/ 27 h 62"/>
                <a:gd name="T10" fmla="*/ 61 w 61"/>
                <a:gd name="T11" fmla="*/ 34 h 62"/>
                <a:gd name="T12" fmla="*/ 7 w 61"/>
                <a:gd name="T13" fmla="*/ 62 h 62"/>
                <a:gd name="T14" fmla="*/ 0 w 61"/>
                <a:gd name="T15" fmla="*/ 5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2">
                  <a:moveTo>
                    <a:pt x="0" y="52"/>
                  </a:moveTo>
                  <a:lnTo>
                    <a:pt x="29" y="0"/>
                  </a:lnTo>
                  <a:lnTo>
                    <a:pt x="38" y="9"/>
                  </a:lnTo>
                  <a:lnTo>
                    <a:pt x="13" y="48"/>
                  </a:lnTo>
                  <a:lnTo>
                    <a:pt x="54" y="27"/>
                  </a:lnTo>
                  <a:lnTo>
                    <a:pt x="61" y="34"/>
                  </a:lnTo>
                  <a:lnTo>
                    <a:pt x="7" y="62"/>
                  </a:lnTo>
                  <a:lnTo>
                    <a:pt x="0" y="52"/>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îśľïḑe"/>
            <p:cNvSpPr/>
            <p:nvPr/>
          </p:nvSpPr>
          <p:spPr bwMode="auto">
            <a:xfrm>
              <a:off x="2400300" y="3946526"/>
              <a:ext cx="104775" cy="109538"/>
            </a:xfrm>
            <a:custGeom>
              <a:avLst/>
              <a:gdLst>
                <a:gd name="T0" fmla="*/ 0 w 66"/>
                <a:gd name="T1" fmla="*/ 44 h 69"/>
                <a:gd name="T2" fmla="*/ 38 w 66"/>
                <a:gd name="T3" fmla="*/ 0 h 69"/>
                <a:gd name="T4" fmla="*/ 66 w 66"/>
                <a:gd name="T5" fmla="*/ 26 h 69"/>
                <a:gd name="T6" fmla="*/ 59 w 66"/>
                <a:gd name="T7" fmla="*/ 32 h 69"/>
                <a:gd name="T8" fmla="*/ 38 w 66"/>
                <a:gd name="T9" fmla="*/ 14 h 69"/>
                <a:gd name="T10" fmla="*/ 29 w 66"/>
                <a:gd name="T11" fmla="*/ 26 h 69"/>
                <a:gd name="T12" fmla="*/ 47 w 66"/>
                <a:gd name="T13" fmla="*/ 42 h 69"/>
                <a:gd name="T14" fmla="*/ 43 w 66"/>
                <a:gd name="T15" fmla="*/ 48 h 69"/>
                <a:gd name="T16" fmla="*/ 22 w 66"/>
                <a:gd name="T17" fmla="*/ 32 h 69"/>
                <a:gd name="T18" fmla="*/ 13 w 66"/>
                <a:gd name="T19" fmla="*/ 44 h 69"/>
                <a:gd name="T20" fmla="*/ 34 w 66"/>
                <a:gd name="T21" fmla="*/ 62 h 69"/>
                <a:gd name="T22" fmla="*/ 27 w 66"/>
                <a:gd name="T23" fmla="*/ 69 h 69"/>
                <a:gd name="T24" fmla="*/ 0 w 66"/>
                <a:gd name="T25" fmla="*/ 4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9">
                  <a:moveTo>
                    <a:pt x="0" y="44"/>
                  </a:moveTo>
                  <a:lnTo>
                    <a:pt x="38" y="0"/>
                  </a:lnTo>
                  <a:lnTo>
                    <a:pt x="66" y="26"/>
                  </a:lnTo>
                  <a:lnTo>
                    <a:pt x="59" y="32"/>
                  </a:lnTo>
                  <a:lnTo>
                    <a:pt x="38" y="14"/>
                  </a:lnTo>
                  <a:lnTo>
                    <a:pt x="29" y="26"/>
                  </a:lnTo>
                  <a:lnTo>
                    <a:pt x="47" y="42"/>
                  </a:lnTo>
                  <a:lnTo>
                    <a:pt x="43" y="48"/>
                  </a:lnTo>
                  <a:lnTo>
                    <a:pt x="22" y="32"/>
                  </a:lnTo>
                  <a:lnTo>
                    <a:pt x="13" y="44"/>
                  </a:lnTo>
                  <a:lnTo>
                    <a:pt x="34" y="62"/>
                  </a:lnTo>
                  <a:lnTo>
                    <a:pt x="27" y="69"/>
                  </a:lnTo>
                  <a:lnTo>
                    <a:pt x="0" y="4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ïSlîḍè"/>
            <p:cNvSpPr/>
            <p:nvPr/>
          </p:nvSpPr>
          <p:spPr bwMode="auto">
            <a:xfrm>
              <a:off x="2457450" y="3994151"/>
              <a:ext cx="96838" cy="115888"/>
            </a:xfrm>
            <a:custGeom>
              <a:avLst/>
              <a:gdLst>
                <a:gd name="T0" fmla="*/ 0 w 27"/>
                <a:gd name="T1" fmla="*/ 21 h 32"/>
                <a:gd name="T2" fmla="*/ 15 w 27"/>
                <a:gd name="T3" fmla="*/ 0 h 32"/>
                <a:gd name="T4" fmla="*/ 23 w 27"/>
                <a:gd name="T5" fmla="*/ 6 h 32"/>
                <a:gd name="T6" fmla="*/ 26 w 27"/>
                <a:gd name="T7" fmla="*/ 9 h 32"/>
                <a:gd name="T8" fmla="*/ 27 w 27"/>
                <a:gd name="T9" fmla="*/ 13 h 32"/>
                <a:gd name="T10" fmla="*/ 25 w 27"/>
                <a:gd name="T11" fmla="*/ 16 h 32"/>
                <a:gd name="T12" fmla="*/ 21 w 27"/>
                <a:gd name="T13" fmla="*/ 19 h 32"/>
                <a:gd name="T14" fmla="*/ 16 w 27"/>
                <a:gd name="T15" fmla="*/ 19 h 32"/>
                <a:gd name="T16" fmla="*/ 17 w 27"/>
                <a:gd name="T17" fmla="*/ 22 h 32"/>
                <a:gd name="T18" fmla="*/ 16 w 27"/>
                <a:gd name="T19" fmla="*/ 27 h 32"/>
                <a:gd name="T20" fmla="*/ 16 w 27"/>
                <a:gd name="T21" fmla="*/ 32 h 32"/>
                <a:gd name="T22" fmla="*/ 11 w 27"/>
                <a:gd name="T23" fmla="*/ 29 h 32"/>
                <a:gd name="T24" fmla="*/ 12 w 27"/>
                <a:gd name="T25" fmla="*/ 23 h 32"/>
                <a:gd name="T26" fmla="*/ 13 w 27"/>
                <a:gd name="T27" fmla="*/ 18 h 32"/>
                <a:gd name="T28" fmla="*/ 12 w 27"/>
                <a:gd name="T29" fmla="*/ 17 h 32"/>
                <a:gd name="T30" fmla="*/ 11 w 27"/>
                <a:gd name="T31" fmla="*/ 15 h 32"/>
                <a:gd name="T32" fmla="*/ 10 w 27"/>
                <a:gd name="T33" fmla="*/ 15 h 32"/>
                <a:gd name="T34" fmla="*/ 3 w 27"/>
                <a:gd name="T35" fmla="*/ 23 h 32"/>
                <a:gd name="T36" fmla="*/ 0 w 27"/>
                <a:gd name="T37" fmla="*/ 21 h 32"/>
                <a:gd name="T38" fmla="*/ 12 w 27"/>
                <a:gd name="T39" fmla="*/ 11 h 32"/>
                <a:gd name="T40" fmla="*/ 15 w 27"/>
                <a:gd name="T41" fmla="*/ 13 h 32"/>
                <a:gd name="T42" fmla="*/ 18 w 27"/>
                <a:gd name="T43" fmla="*/ 15 h 32"/>
                <a:gd name="T44" fmla="*/ 20 w 27"/>
                <a:gd name="T45" fmla="*/ 15 h 32"/>
                <a:gd name="T46" fmla="*/ 21 w 27"/>
                <a:gd name="T47" fmla="*/ 14 h 32"/>
                <a:gd name="T48" fmla="*/ 22 w 27"/>
                <a:gd name="T49" fmla="*/ 12 h 32"/>
                <a:gd name="T50" fmla="*/ 21 w 27"/>
                <a:gd name="T51" fmla="*/ 10 h 32"/>
                <a:gd name="T52" fmla="*/ 19 w 27"/>
                <a:gd name="T53" fmla="*/ 8 h 32"/>
                <a:gd name="T54" fmla="*/ 16 w 27"/>
                <a:gd name="T55" fmla="*/ 6 h 32"/>
                <a:gd name="T56" fmla="*/ 12 w 27"/>
                <a:gd name="T57"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 h="32">
                  <a:moveTo>
                    <a:pt x="0" y="21"/>
                  </a:moveTo>
                  <a:cubicBezTo>
                    <a:pt x="15" y="0"/>
                    <a:pt x="15" y="0"/>
                    <a:pt x="15" y="0"/>
                  </a:cubicBezTo>
                  <a:cubicBezTo>
                    <a:pt x="23" y="6"/>
                    <a:pt x="23" y="6"/>
                    <a:pt x="23" y="6"/>
                  </a:cubicBezTo>
                  <a:cubicBezTo>
                    <a:pt x="24" y="7"/>
                    <a:pt x="26" y="8"/>
                    <a:pt x="26" y="9"/>
                  </a:cubicBezTo>
                  <a:cubicBezTo>
                    <a:pt x="27" y="10"/>
                    <a:pt x="27" y="11"/>
                    <a:pt x="27" y="13"/>
                  </a:cubicBezTo>
                  <a:cubicBezTo>
                    <a:pt x="27" y="14"/>
                    <a:pt x="26" y="15"/>
                    <a:pt x="25" y="16"/>
                  </a:cubicBezTo>
                  <a:cubicBezTo>
                    <a:pt x="24" y="18"/>
                    <a:pt x="23" y="19"/>
                    <a:pt x="21" y="19"/>
                  </a:cubicBezTo>
                  <a:cubicBezTo>
                    <a:pt x="20" y="20"/>
                    <a:pt x="18" y="20"/>
                    <a:pt x="16" y="19"/>
                  </a:cubicBezTo>
                  <a:cubicBezTo>
                    <a:pt x="17" y="20"/>
                    <a:pt x="17" y="21"/>
                    <a:pt x="17" y="22"/>
                  </a:cubicBezTo>
                  <a:cubicBezTo>
                    <a:pt x="17" y="23"/>
                    <a:pt x="17" y="24"/>
                    <a:pt x="16" y="27"/>
                  </a:cubicBezTo>
                  <a:cubicBezTo>
                    <a:pt x="16" y="32"/>
                    <a:pt x="16" y="32"/>
                    <a:pt x="16" y="32"/>
                  </a:cubicBezTo>
                  <a:cubicBezTo>
                    <a:pt x="11" y="29"/>
                    <a:pt x="11" y="29"/>
                    <a:pt x="11" y="29"/>
                  </a:cubicBezTo>
                  <a:cubicBezTo>
                    <a:pt x="12" y="23"/>
                    <a:pt x="12" y="23"/>
                    <a:pt x="12" y="23"/>
                  </a:cubicBezTo>
                  <a:cubicBezTo>
                    <a:pt x="12" y="20"/>
                    <a:pt x="13" y="19"/>
                    <a:pt x="13" y="18"/>
                  </a:cubicBezTo>
                  <a:cubicBezTo>
                    <a:pt x="13" y="18"/>
                    <a:pt x="12" y="17"/>
                    <a:pt x="12" y="17"/>
                  </a:cubicBezTo>
                  <a:cubicBezTo>
                    <a:pt x="12" y="16"/>
                    <a:pt x="11" y="16"/>
                    <a:pt x="11" y="15"/>
                  </a:cubicBezTo>
                  <a:cubicBezTo>
                    <a:pt x="10" y="15"/>
                    <a:pt x="10" y="15"/>
                    <a:pt x="10" y="15"/>
                  </a:cubicBezTo>
                  <a:cubicBezTo>
                    <a:pt x="3" y="23"/>
                    <a:pt x="3" y="23"/>
                    <a:pt x="3" y="23"/>
                  </a:cubicBezTo>
                  <a:lnTo>
                    <a:pt x="0" y="21"/>
                  </a:lnTo>
                  <a:close/>
                  <a:moveTo>
                    <a:pt x="12" y="11"/>
                  </a:moveTo>
                  <a:cubicBezTo>
                    <a:pt x="15" y="13"/>
                    <a:pt x="15" y="13"/>
                    <a:pt x="15" y="13"/>
                  </a:cubicBezTo>
                  <a:cubicBezTo>
                    <a:pt x="17" y="15"/>
                    <a:pt x="18" y="15"/>
                    <a:pt x="18" y="15"/>
                  </a:cubicBezTo>
                  <a:cubicBezTo>
                    <a:pt x="19" y="16"/>
                    <a:pt x="19" y="15"/>
                    <a:pt x="20" y="15"/>
                  </a:cubicBezTo>
                  <a:cubicBezTo>
                    <a:pt x="20" y="15"/>
                    <a:pt x="21" y="15"/>
                    <a:pt x="21" y="14"/>
                  </a:cubicBezTo>
                  <a:cubicBezTo>
                    <a:pt x="22" y="13"/>
                    <a:pt x="22" y="13"/>
                    <a:pt x="22" y="12"/>
                  </a:cubicBezTo>
                  <a:cubicBezTo>
                    <a:pt x="22" y="11"/>
                    <a:pt x="22" y="11"/>
                    <a:pt x="21" y="10"/>
                  </a:cubicBezTo>
                  <a:cubicBezTo>
                    <a:pt x="21" y="10"/>
                    <a:pt x="20" y="9"/>
                    <a:pt x="19" y="8"/>
                  </a:cubicBezTo>
                  <a:cubicBezTo>
                    <a:pt x="16" y="6"/>
                    <a:pt x="16" y="6"/>
                    <a:pt x="16" y="6"/>
                  </a:cubicBezTo>
                  <a:lnTo>
                    <a:pt x="12" y="1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işliḍé"/>
            <p:cNvSpPr/>
            <p:nvPr/>
          </p:nvSpPr>
          <p:spPr bwMode="auto">
            <a:xfrm>
              <a:off x="2533650" y="4044951"/>
              <a:ext cx="79375" cy="93663"/>
            </a:xfrm>
            <a:custGeom>
              <a:avLst/>
              <a:gdLst>
                <a:gd name="T0" fmla="*/ 1 w 22"/>
                <a:gd name="T1" fmla="*/ 13 h 26"/>
                <a:gd name="T2" fmla="*/ 5 w 22"/>
                <a:gd name="T3" fmla="*/ 14 h 26"/>
                <a:gd name="T4" fmla="*/ 5 w 22"/>
                <a:gd name="T5" fmla="*/ 18 h 26"/>
                <a:gd name="T6" fmla="*/ 7 w 22"/>
                <a:gd name="T7" fmla="*/ 21 h 26"/>
                <a:gd name="T8" fmla="*/ 10 w 22"/>
                <a:gd name="T9" fmla="*/ 22 h 26"/>
                <a:gd name="T10" fmla="*/ 12 w 22"/>
                <a:gd name="T11" fmla="*/ 20 h 26"/>
                <a:gd name="T12" fmla="*/ 13 w 22"/>
                <a:gd name="T13" fmla="*/ 19 h 26"/>
                <a:gd name="T14" fmla="*/ 12 w 22"/>
                <a:gd name="T15" fmla="*/ 17 h 26"/>
                <a:gd name="T16" fmla="*/ 9 w 22"/>
                <a:gd name="T17" fmla="*/ 14 h 26"/>
                <a:gd name="T18" fmla="*/ 6 w 22"/>
                <a:gd name="T19" fmla="*/ 9 h 26"/>
                <a:gd name="T20" fmla="*/ 7 w 22"/>
                <a:gd name="T21" fmla="*/ 4 h 26"/>
                <a:gd name="T22" fmla="*/ 10 w 22"/>
                <a:gd name="T23" fmla="*/ 1 h 26"/>
                <a:gd name="T24" fmla="*/ 14 w 22"/>
                <a:gd name="T25" fmla="*/ 0 h 26"/>
                <a:gd name="T26" fmla="*/ 18 w 22"/>
                <a:gd name="T27" fmla="*/ 2 h 26"/>
                <a:gd name="T28" fmla="*/ 22 w 22"/>
                <a:gd name="T29" fmla="*/ 7 h 26"/>
                <a:gd name="T30" fmla="*/ 21 w 22"/>
                <a:gd name="T31" fmla="*/ 13 h 26"/>
                <a:gd name="T32" fmla="*/ 17 w 22"/>
                <a:gd name="T33" fmla="*/ 11 h 26"/>
                <a:gd name="T34" fmla="*/ 18 w 22"/>
                <a:gd name="T35" fmla="*/ 8 h 26"/>
                <a:gd name="T36" fmla="*/ 16 w 22"/>
                <a:gd name="T37" fmla="*/ 5 h 26"/>
                <a:gd name="T38" fmla="*/ 13 w 22"/>
                <a:gd name="T39" fmla="*/ 5 h 26"/>
                <a:gd name="T40" fmla="*/ 11 w 22"/>
                <a:gd name="T41" fmla="*/ 6 h 26"/>
                <a:gd name="T42" fmla="*/ 11 w 22"/>
                <a:gd name="T43" fmla="*/ 7 h 26"/>
                <a:gd name="T44" fmla="*/ 13 w 22"/>
                <a:gd name="T45" fmla="*/ 11 h 26"/>
                <a:gd name="T46" fmla="*/ 17 w 22"/>
                <a:gd name="T47" fmla="*/ 15 h 26"/>
                <a:gd name="T48" fmla="*/ 17 w 22"/>
                <a:gd name="T49" fmla="*/ 18 h 26"/>
                <a:gd name="T50" fmla="*/ 16 w 22"/>
                <a:gd name="T51" fmla="*/ 22 h 26"/>
                <a:gd name="T52" fmla="*/ 13 w 22"/>
                <a:gd name="T53" fmla="*/ 25 h 26"/>
                <a:gd name="T54" fmla="*/ 9 w 22"/>
                <a:gd name="T55" fmla="*/ 26 h 26"/>
                <a:gd name="T56" fmla="*/ 4 w 22"/>
                <a:gd name="T57" fmla="*/ 25 h 26"/>
                <a:gd name="T58" fmla="*/ 0 w 22"/>
                <a:gd name="T59" fmla="*/ 20 h 26"/>
                <a:gd name="T60" fmla="*/ 1 w 22"/>
                <a:gd name="T6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 h="26">
                  <a:moveTo>
                    <a:pt x="1" y="13"/>
                  </a:moveTo>
                  <a:cubicBezTo>
                    <a:pt x="5" y="14"/>
                    <a:pt x="5" y="14"/>
                    <a:pt x="5" y="14"/>
                  </a:cubicBezTo>
                  <a:cubicBezTo>
                    <a:pt x="5" y="16"/>
                    <a:pt x="4" y="17"/>
                    <a:pt x="5" y="18"/>
                  </a:cubicBezTo>
                  <a:cubicBezTo>
                    <a:pt x="5" y="19"/>
                    <a:pt x="6" y="20"/>
                    <a:pt x="7" y="21"/>
                  </a:cubicBezTo>
                  <a:cubicBezTo>
                    <a:pt x="8" y="22"/>
                    <a:pt x="9" y="22"/>
                    <a:pt x="10" y="22"/>
                  </a:cubicBezTo>
                  <a:cubicBezTo>
                    <a:pt x="11" y="21"/>
                    <a:pt x="12" y="21"/>
                    <a:pt x="12" y="20"/>
                  </a:cubicBezTo>
                  <a:cubicBezTo>
                    <a:pt x="13" y="20"/>
                    <a:pt x="13" y="19"/>
                    <a:pt x="13" y="19"/>
                  </a:cubicBezTo>
                  <a:cubicBezTo>
                    <a:pt x="13" y="18"/>
                    <a:pt x="12" y="17"/>
                    <a:pt x="12" y="17"/>
                  </a:cubicBezTo>
                  <a:cubicBezTo>
                    <a:pt x="12" y="16"/>
                    <a:pt x="11" y="15"/>
                    <a:pt x="9" y="14"/>
                  </a:cubicBezTo>
                  <a:cubicBezTo>
                    <a:pt x="8" y="12"/>
                    <a:pt x="7" y="11"/>
                    <a:pt x="6" y="9"/>
                  </a:cubicBezTo>
                  <a:cubicBezTo>
                    <a:pt x="6" y="7"/>
                    <a:pt x="6" y="6"/>
                    <a:pt x="7" y="4"/>
                  </a:cubicBezTo>
                  <a:cubicBezTo>
                    <a:pt x="8" y="3"/>
                    <a:pt x="9" y="2"/>
                    <a:pt x="10" y="1"/>
                  </a:cubicBezTo>
                  <a:cubicBezTo>
                    <a:pt x="11" y="1"/>
                    <a:pt x="12" y="0"/>
                    <a:pt x="14" y="0"/>
                  </a:cubicBezTo>
                  <a:cubicBezTo>
                    <a:pt x="15" y="1"/>
                    <a:pt x="16" y="1"/>
                    <a:pt x="18" y="2"/>
                  </a:cubicBezTo>
                  <a:cubicBezTo>
                    <a:pt x="20" y="3"/>
                    <a:pt x="22" y="5"/>
                    <a:pt x="22" y="7"/>
                  </a:cubicBezTo>
                  <a:cubicBezTo>
                    <a:pt x="22" y="9"/>
                    <a:pt x="22" y="11"/>
                    <a:pt x="21" y="13"/>
                  </a:cubicBezTo>
                  <a:cubicBezTo>
                    <a:pt x="17" y="11"/>
                    <a:pt x="17" y="11"/>
                    <a:pt x="17" y="11"/>
                  </a:cubicBezTo>
                  <a:cubicBezTo>
                    <a:pt x="18" y="9"/>
                    <a:pt x="18" y="8"/>
                    <a:pt x="18" y="8"/>
                  </a:cubicBezTo>
                  <a:cubicBezTo>
                    <a:pt x="17" y="7"/>
                    <a:pt x="17" y="6"/>
                    <a:pt x="16" y="5"/>
                  </a:cubicBezTo>
                  <a:cubicBezTo>
                    <a:pt x="14" y="5"/>
                    <a:pt x="13" y="5"/>
                    <a:pt x="13" y="5"/>
                  </a:cubicBezTo>
                  <a:cubicBezTo>
                    <a:pt x="12" y="5"/>
                    <a:pt x="11" y="5"/>
                    <a:pt x="11" y="6"/>
                  </a:cubicBezTo>
                  <a:cubicBezTo>
                    <a:pt x="11" y="6"/>
                    <a:pt x="11" y="7"/>
                    <a:pt x="11" y="7"/>
                  </a:cubicBezTo>
                  <a:cubicBezTo>
                    <a:pt x="11" y="8"/>
                    <a:pt x="12" y="9"/>
                    <a:pt x="13" y="11"/>
                  </a:cubicBezTo>
                  <a:cubicBezTo>
                    <a:pt x="15" y="13"/>
                    <a:pt x="16" y="14"/>
                    <a:pt x="17" y="15"/>
                  </a:cubicBezTo>
                  <a:cubicBezTo>
                    <a:pt x="17" y="16"/>
                    <a:pt x="17" y="17"/>
                    <a:pt x="17" y="18"/>
                  </a:cubicBezTo>
                  <a:cubicBezTo>
                    <a:pt x="17" y="20"/>
                    <a:pt x="17" y="21"/>
                    <a:pt x="16" y="22"/>
                  </a:cubicBezTo>
                  <a:cubicBezTo>
                    <a:pt x="15" y="24"/>
                    <a:pt x="14" y="25"/>
                    <a:pt x="13" y="25"/>
                  </a:cubicBezTo>
                  <a:cubicBezTo>
                    <a:pt x="12" y="26"/>
                    <a:pt x="10" y="26"/>
                    <a:pt x="9" y="26"/>
                  </a:cubicBezTo>
                  <a:cubicBezTo>
                    <a:pt x="8" y="26"/>
                    <a:pt x="6" y="26"/>
                    <a:pt x="4" y="25"/>
                  </a:cubicBezTo>
                  <a:cubicBezTo>
                    <a:pt x="2" y="23"/>
                    <a:pt x="1" y="22"/>
                    <a:pt x="0" y="20"/>
                  </a:cubicBezTo>
                  <a:cubicBezTo>
                    <a:pt x="0" y="17"/>
                    <a:pt x="0" y="15"/>
                    <a:pt x="1" y="13"/>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ísḻïde"/>
            <p:cNvSpPr/>
            <p:nvPr/>
          </p:nvSpPr>
          <p:spPr bwMode="auto">
            <a:xfrm>
              <a:off x="2590800" y="4073526"/>
              <a:ext cx="58738" cy="90488"/>
            </a:xfrm>
            <a:custGeom>
              <a:avLst/>
              <a:gdLst>
                <a:gd name="T0" fmla="*/ 0 w 37"/>
                <a:gd name="T1" fmla="*/ 53 h 57"/>
                <a:gd name="T2" fmla="*/ 27 w 37"/>
                <a:gd name="T3" fmla="*/ 0 h 57"/>
                <a:gd name="T4" fmla="*/ 37 w 37"/>
                <a:gd name="T5" fmla="*/ 5 h 57"/>
                <a:gd name="T6" fmla="*/ 9 w 37"/>
                <a:gd name="T7" fmla="*/ 57 h 57"/>
                <a:gd name="T8" fmla="*/ 0 w 37"/>
                <a:gd name="T9" fmla="*/ 53 h 57"/>
              </a:gdLst>
              <a:ahLst/>
              <a:cxnLst>
                <a:cxn ang="0">
                  <a:pos x="T0" y="T1"/>
                </a:cxn>
                <a:cxn ang="0">
                  <a:pos x="T2" y="T3"/>
                </a:cxn>
                <a:cxn ang="0">
                  <a:pos x="T4" y="T5"/>
                </a:cxn>
                <a:cxn ang="0">
                  <a:pos x="T6" y="T7"/>
                </a:cxn>
                <a:cxn ang="0">
                  <a:pos x="T8" y="T9"/>
                </a:cxn>
              </a:cxnLst>
              <a:rect l="0" t="0" r="r" b="b"/>
              <a:pathLst>
                <a:path w="37" h="57">
                  <a:moveTo>
                    <a:pt x="0" y="53"/>
                  </a:moveTo>
                  <a:lnTo>
                    <a:pt x="27" y="0"/>
                  </a:lnTo>
                  <a:lnTo>
                    <a:pt x="37" y="5"/>
                  </a:lnTo>
                  <a:lnTo>
                    <a:pt x="9" y="57"/>
                  </a:lnTo>
                  <a:lnTo>
                    <a:pt x="0" y="5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iŝļiḋê"/>
            <p:cNvSpPr/>
            <p:nvPr/>
          </p:nvSpPr>
          <p:spPr bwMode="auto">
            <a:xfrm>
              <a:off x="2638425" y="4084638"/>
              <a:ext cx="71438" cy="101600"/>
            </a:xfrm>
            <a:custGeom>
              <a:avLst/>
              <a:gdLst>
                <a:gd name="T0" fmla="*/ 0 w 45"/>
                <a:gd name="T1" fmla="*/ 60 h 64"/>
                <a:gd name="T2" fmla="*/ 20 w 45"/>
                <a:gd name="T3" fmla="*/ 14 h 64"/>
                <a:gd name="T4" fmla="*/ 7 w 45"/>
                <a:gd name="T5" fmla="*/ 9 h 64"/>
                <a:gd name="T6" fmla="*/ 9 w 45"/>
                <a:gd name="T7" fmla="*/ 0 h 64"/>
                <a:gd name="T8" fmla="*/ 45 w 45"/>
                <a:gd name="T9" fmla="*/ 16 h 64"/>
                <a:gd name="T10" fmla="*/ 43 w 45"/>
                <a:gd name="T11" fmla="*/ 25 h 64"/>
                <a:gd name="T12" fmla="*/ 29 w 45"/>
                <a:gd name="T13" fmla="*/ 18 h 64"/>
                <a:gd name="T14" fmla="*/ 9 w 45"/>
                <a:gd name="T15" fmla="*/ 64 h 64"/>
                <a:gd name="T16" fmla="*/ 0 w 45"/>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64">
                  <a:moveTo>
                    <a:pt x="0" y="60"/>
                  </a:moveTo>
                  <a:lnTo>
                    <a:pt x="20" y="14"/>
                  </a:lnTo>
                  <a:lnTo>
                    <a:pt x="7" y="9"/>
                  </a:lnTo>
                  <a:lnTo>
                    <a:pt x="9" y="0"/>
                  </a:lnTo>
                  <a:lnTo>
                    <a:pt x="45" y="16"/>
                  </a:lnTo>
                  <a:lnTo>
                    <a:pt x="43" y="25"/>
                  </a:lnTo>
                  <a:lnTo>
                    <a:pt x="29" y="18"/>
                  </a:lnTo>
                  <a:lnTo>
                    <a:pt x="9" y="64"/>
                  </a:lnTo>
                  <a:lnTo>
                    <a:pt x="0" y="6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iṧḷîdè"/>
            <p:cNvSpPr/>
            <p:nvPr/>
          </p:nvSpPr>
          <p:spPr bwMode="auto">
            <a:xfrm>
              <a:off x="2709863" y="4110038"/>
              <a:ext cx="68263" cy="101600"/>
            </a:xfrm>
            <a:custGeom>
              <a:avLst/>
              <a:gdLst>
                <a:gd name="T0" fmla="*/ 0 w 43"/>
                <a:gd name="T1" fmla="*/ 60 h 64"/>
                <a:gd name="T2" fmla="*/ 7 w 43"/>
                <a:gd name="T3" fmla="*/ 37 h 64"/>
                <a:gd name="T4" fmla="*/ 0 w 43"/>
                <a:gd name="T5" fmla="*/ 0 h 64"/>
                <a:gd name="T6" fmla="*/ 12 w 43"/>
                <a:gd name="T7" fmla="*/ 2 h 64"/>
                <a:gd name="T8" fmla="*/ 16 w 43"/>
                <a:gd name="T9" fmla="*/ 28 h 64"/>
                <a:gd name="T10" fmla="*/ 32 w 43"/>
                <a:gd name="T11" fmla="*/ 9 h 64"/>
                <a:gd name="T12" fmla="*/ 43 w 43"/>
                <a:gd name="T13" fmla="*/ 14 h 64"/>
                <a:gd name="T14" fmla="*/ 16 w 43"/>
                <a:gd name="T15" fmla="*/ 41 h 64"/>
                <a:gd name="T16" fmla="*/ 9 w 43"/>
                <a:gd name="T17" fmla="*/ 64 h 64"/>
                <a:gd name="T18" fmla="*/ 0 w 43"/>
                <a:gd name="T1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64">
                  <a:moveTo>
                    <a:pt x="0" y="60"/>
                  </a:moveTo>
                  <a:lnTo>
                    <a:pt x="7" y="37"/>
                  </a:lnTo>
                  <a:lnTo>
                    <a:pt x="0" y="0"/>
                  </a:lnTo>
                  <a:lnTo>
                    <a:pt x="12" y="2"/>
                  </a:lnTo>
                  <a:lnTo>
                    <a:pt x="16" y="28"/>
                  </a:lnTo>
                  <a:lnTo>
                    <a:pt x="32" y="9"/>
                  </a:lnTo>
                  <a:lnTo>
                    <a:pt x="43" y="14"/>
                  </a:lnTo>
                  <a:lnTo>
                    <a:pt x="16" y="41"/>
                  </a:lnTo>
                  <a:lnTo>
                    <a:pt x="9" y="64"/>
                  </a:lnTo>
                  <a:lnTo>
                    <a:pt x="0" y="6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sļíḍè"/>
            <p:cNvSpPr/>
            <p:nvPr/>
          </p:nvSpPr>
          <p:spPr bwMode="auto">
            <a:xfrm>
              <a:off x="2797175" y="4143376"/>
              <a:ext cx="79375" cy="96838"/>
            </a:xfrm>
            <a:custGeom>
              <a:avLst/>
              <a:gdLst>
                <a:gd name="T0" fmla="*/ 1 w 22"/>
                <a:gd name="T1" fmla="*/ 11 h 27"/>
                <a:gd name="T2" fmla="*/ 3 w 22"/>
                <a:gd name="T3" fmla="*/ 5 h 27"/>
                <a:gd name="T4" fmla="*/ 5 w 22"/>
                <a:gd name="T5" fmla="*/ 2 h 27"/>
                <a:gd name="T6" fmla="*/ 8 w 22"/>
                <a:gd name="T7" fmla="*/ 0 h 27"/>
                <a:gd name="T8" fmla="*/ 13 w 22"/>
                <a:gd name="T9" fmla="*/ 0 h 27"/>
                <a:gd name="T10" fmla="*/ 20 w 22"/>
                <a:gd name="T11" fmla="*/ 5 h 27"/>
                <a:gd name="T12" fmla="*/ 21 w 22"/>
                <a:gd name="T13" fmla="*/ 15 h 27"/>
                <a:gd name="T14" fmla="*/ 17 w 22"/>
                <a:gd name="T15" fmla="*/ 24 h 27"/>
                <a:gd name="T16" fmla="*/ 9 w 22"/>
                <a:gd name="T17" fmla="*/ 26 h 27"/>
                <a:gd name="T18" fmla="*/ 2 w 22"/>
                <a:gd name="T19" fmla="*/ 21 h 27"/>
                <a:gd name="T20" fmla="*/ 1 w 22"/>
                <a:gd name="T21" fmla="*/ 11 h 27"/>
                <a:gd name="T22" fmla="*/ 5 w 22"/>
                <a:gd name="T23" fmla="*/ 12 h 27"/>
                <a:gd name="T24" fmla="*/ 6 w 22"/>
                <a:gd name="T25" fmla="*/ 19 h 27"/>
                <a:gd name="T26" fmla="*/ 10 w 22"/>
                <a:gd name="T27" fmla="*/ 22 h 27"/>
                <a:gd name="T28" fmla="*/ 14 w 22"/>
                <a:gd name="T29" fmla="*/ 20 h 27"/>
                <a:gd name="T30" fmla="*/ 17 w 22"/>
                <a:gd name="T31" fmla="*/ 14 h 27"/>
                <a:gd name="T32" fmla="*/ 16 w 22"/>
                <a:gd name="T33" fmla="*/ 7 h 27"/>
                <a:gd name="T34" fmla="*/ 13 w 22"/>
                <a:gd name="T35" fmla="*/ 4 h 27"/>
                <a:gd name="T36" fmla="*/ 8 w 22"/>
                <a:gd name="T37" fmla="*/ 6 h 27"/>
                <a:gd name="T38" fmla="*/ 5 w 22"/>
                <a:gd name="T39"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7">
                  <a:moveTo>
                    <a:pt x="1" y="11"/>
                  </a:moveTo>
                  <a:cubicBezTo>
                    <a:pt x="1" y="9"/>
                    <a:pt x="2" y="7"/>
                    <a:pt x="3" y="5"/>
                  </a:cubicBezTo>
                  <a:cubicBezTo>
                    <a:pt x="3" y="4"/>
                    <a:pt x="4" y="3"/>
                    <a:pt x="5" y="2"/>
                  </a:cubicBezTo>
                  <a:cubicBezTo>
                    <a:pt x="6" y="1"/>
                    <a:pt x="7" y="1"/>
                    <a:pt x="8" y="0"/>
                  </a:cubicBezTo>
                  <a:cubicBezTo>
                    <a:pt x="10" y="0"/>
                    <a:pt x="11" y="0"/>
                    <a:pt x="13" y="0"/>
                  </a:cubicBezTo>
                  <a:cubicBezTo>
                    <a:pt x="16" y="1"/>
                    <a:pt x="19" y="2"/>
                    <a:pt x="20" y="5"/>
                  </a:cubicBezTo>
                  <a:cubicBezTo>
                    <a:pt x="22" y="7"/>
                    <a:pt x="22" y="11"/>
                    <a:pt x="21" y="15"/>
                  </a:cubicBezTo>
                  <a:cubicBezTo>
                    <a:pt x="21" y="19"/>
                    <a:pt x="19" y="22"/>
                    <a:pt x="17" y="24"/>
                  </a:cubicBezTo>
                  <a:cubicBezTo>
                    <a:pt x="15" y="26"/>
                    <a:pt x="12" y="27"/>
                    <a:pt x="9" y="26"/>
                  </a:cubicBezTo>
                  <a:cubicBezTo>
                    <a:pt x="6" y="26"/>
                    <a:pt x="3" y="24"/>
                    <a:pt x="2" y="21"/>
                  </a:cubicBezTo>
                  <a:cubicBezTo>
                    <a:pt x="0" y="19"/>
                    <a:pt x="0" y="15"/>
                    <a:pt x="1" y="11"/>
                  </a:cubicBezTo>
                  <a:close/>
                  <a:moveTo>
                    <a:pt x="5" y="12"/>
                  </a:moveTo>
                  <a:cubicBezTo>
                    <a:pt x="5" y="15"/>
                    <a:pt x="5" y="17"/>
                    <a:pt x="6" y="19"/>
                  </a:cubicBezTo>
                  <a:cubicBezTo>
                    <a:pt x="7" y="21"/>
                    <a:pt x="8" y="21"/>
                    <a:pt x="10" y="22"/>
                  </a:cubicBezTo>
                  <a:cubicBezTo>
                    <a:pt x="11" y="22"/>
                    <a:pt x="13" y="22"/>
                    <a:pt x="14" y="20"/>
                  </a:cubicBezTo>
                  <a:cubicBezTo>
                    <a:pt x="16" y="19"/>
                    <a:pt x="16" y="17"/>
                    <a:pt x="17" y="14"/>
                  </a:cubicBezTo>
                  <a:cubicBezTo>
                    <a:pt x="17" y="11"/>
                    <a:pt x="17" y="9"/>
                    <a:pt x="16" y="7"/>
                  </a:cubicBezTo>
                  <a:cubicBezTo>
                    <a:pt x="16" y="6"/>
                    <a:pt x="14" y="5"/>
                    <a:pt x="13" y="4"/>
                  </a:cubicBezTo>
                  <a:cubicBezTo>
                    <a:pt x="11" y="4"/>
                    <a:pt x="9" y="5"/>
                    <a:pt x="8" y="6"/>
                  </a:cubicBezTo>
                  <a:cubicBezTo>
                    <a:pt x="7" y="7"/>
                    <a:pt x="6" y="9"/>
                    <a:pt x="5" y="1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ïṡ1íḓe"/>
            <p:cNvSpPr/>
            <p:nvPr/>
          </p:nvSpPr>
          <p:spPr bwMode="auto">
            <a:xfrm>
              <a:off x="2882900" y="4149726"/>
              <a:ext cx="61913" cy="95250"/>
            </a:xfrm>
            <a:custGeom>
              <a:avLst/>
              <a:gdLst>
                <a:gd name="T0" fmla="*/ 0 w 39"/>
                <a:gd name="T1" fmla="*/ 60 h 60"/>
                <a:gd name="T2" fmla="*/ 5 w 39"/>
                <a:gd name="T3" fmla="*/ 0 h 60"/>
                <a:gd name="T4" fmla="*/ 39 w 39"/>
                <a:gd name="T5" fmla="*/ 3 h 60"/>
                <a:gd name="T6" fmla="*/ 37 w 39"/>
                <a:gd name="T7" fmla="*/ 14 h 60"/>
                <a:gd name="T8" fmla="*/ 14 w 39"/>
                <a:gd name="T9" fmla="*/ 12 h 60"/>
                <a:gd name="T10" fmla="*/ 12 w 39"/>
                <a:gd name="T11" fmla="*/ 25 h 60"/>
                <a:gd name="T12" fmla="*/ 34 w 39"/>
                <a:gd name="T13" fmla="*/ 28 h 60"/>
                <a:gd name="T14" fmla="*/ 32 w 39"/>
                <a:gd name="T15" fmla="*/ 37 h 60"/>
                <a:gd name="T16" fmla="*/ 12 w 39"/>
                <a:gd name="T17" fmla="*/ 35 h 60"/>
                <a:gd name="T18" fmla="*/ 9 w 39"/>
                <a:gd name="T19" fmla="*/ 60 h 60"/>
                <a:gd name="T20" fmla="*/ 0 w 39"/>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60">
                  <a:moveTo>
                    <a:pt x="0" y="60"/>
                  </a:moveTo>
                  <a:lnTo>
                    <a:pt x="5" y="0"/>
                  </a:lnTo>
                  <a:lnTo>
                    <a:pt x="39" y="3"/>
                  </a:lnTo>
                  <a:lnTo>
                    <a:pt x="37" y="14"/>
                  </a:lnTo>
                  <a:lnTo>
                    <a:pt x="14" y="12"/>
                  </a:lnTo>
                  <a:lnTo>
                    <a:pt x="12" y="25"/>
                  </a:lnTo>
                  <a:lnTo>
                    <a:pt x="34" y="28"/>
                  </a:lnTo>
                  <a:lnTo>
                    <a:pt x="32" y="37"/>
                  </a:lnTo>
                  <a:lnTo>
                    <a:pt x="12" y="35"/>
                  </a:lnTo>
                  <a:lnTo>
                    <a:pt x="9" y="60"/>
                  </a:lnTo>
                  <a:lnTo>
                    <a:pt x="0" y="6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isḷiḑê"/>
            <p:cNvSpPr/>
            <p:nvPr/>
          </p:nvSpPr>
          <p:spPr bwMode="auto">
            <a:xfrm>
              <a:off x="2981325" y="4149726"/>
              <a:ext cx="65088" cy="98425"/>
            </a:xfrm>
            <a:custGeom>
              <a:avLst/>
              <a:gdLst>
                <a:gd name="T0" fmla="*/ 0 w 18"/>
                <a:gd name="T1" fmla="*/ 19 h 27"/>
                <a:gd name="T2" fmla="*/ 5 w 18"/>
                <a:gd name="T3" fmla="*/ 18 h 27"/>
                <a:gd name="T4" fmla="*/ 6 w 18"/>
                <a:gd name="T5" fmla="*/ 22 h 27"/>
                <a:gd name="T6" fmla="*/ 10 w 18"/>
                <a:gd name="T7" fmla="*/ 23 h 27"/>
                <a:gd name="T8" fmla="*/ 13 w 18"/>
                <a:gd name="T9" fmla="*/ 21 h 27"/>
                <a:gd name="T10" fmla="*/ 14 w 18"/>
                <a:gd name="T11" fmla="*/ 19 h 27"/>
                <a:gd name="T12" fmla="*/ 13 w 18"/>
                <a:gd name="T13" fmla="*/ 17 h 27"/>
                <a:gd name="T14" fmla="*/ 11 w 18"/>
                <a:gd name="T15" fmla="*/ 16 h 27"/>
                <a:gd name="T16" fmla="*/ 8 w 18"/>
                <a:gd name="T17" fmla="*/ 15 h 27"/>
                <a:gd name="T18" fmla="*/ 3 w 18"/>
                <a:gd name="T19" fmla="*/ 13 h 27"/>
                <a:gd name="T20" fmla="*/ 0 w 18"/>
                <a:gd name="T21" fmla="*/ 8 h 27"/>
                <a:gd name="T22" fmla="*/ 1 w 18"/>
                <a:gd name="T23" fmla="*/ 5 h 27"/>
                <a:gd name="T24" fmla="*/ 4 w 18"/>
                <a:gd name="T25" fmla="*/ 2 h 27"/>
                <a:gd name="T26" fmla="*/ 8 w 18"/>
                <a:gd name="T27" fmla="*/ 1 h 27"/>
                <a:gd name="T28" fmla="*/ 14 w 18"/>
                <a:gd name="T29" fmla="*/ 2 h 27"/>
                <a:gd name="T30" fmla="*/ 17 w 18"/>
                <a:gd name="T31" fmla="*/ 8 h 27"/>
                <a:gd name="T32" fmla="*/ 12 w 18"/>
                <a:gd name="T33" fmla="*/ 8 h 27"/>
                <a:gd name="T34" fmla="*/ 11 w 18"/>
                <a:gd name="T35" fmla="*/ 6 h 27"/>
                <a:gd name="T36" fmla="*/ 8 w 18"/>
                <a:gd name="T37" fmla="*/ 5 h 27"/>
                <a:gd name="T38" fmla="*/ 5 w 18"/>
                <a:gd name="T39" fmla="*/ 6 h 27"/>
                <a:gd name="T40" fmla="*/ 5 w 18"/>
                <a:gd name="T41" fmla="*/ 8 h 27"/>
                <a:gd name="T42" fmla="*/ 5 w 18"/>
                <a:gd name="T43" fmla="*/ 9 h 27"/>
                <a:gd name="T44" fmla="*/ 10 w 18"/>
                <a:gd name="T45" fmla="*/ 11 h 27"/>
                <a:gd name="T46" fmla="*/ 14 w 18"/>
                <a:gd name="T47" fmla="*/ 12 h 27"/>
                <a:gd name="T48" fmla="*/ 17 w 18"/>
                <a:gd name="T49" fmla="*/ 15 h 27"/>
                <a:gd name="T50" fmla="*/ 18 w 18"/>
                <a:gd name="T51" fmla="*/ 19 h 27"/>
                <a:gd name="T52" fmla="*/ 17 w 18"/>
                <a:gd name="T53" fmla="*/ 23 h 27"/>
                <a:gd name="T54" fmla="*/ 14 w 18"/>
                <a:gd name="T55" fmla="*/ 26 h 27"/>
                <a:gd name="T56" fmla="*/ 10 w 18"/>
                <a:gd name="T57" fmla="*/ 27 h 27"/>
                <a:gd name="T58" fmla="*/ 3 w 18"/>
                <a:gd name="T59" fmla="*/ 25 h 27"/>
                <a:gd name="T60" fmla="*/ 0 w 18"/>
                <a:gd name="T61"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 h="27">
                  <a:moveTo>
                    <a:pt x="0" y="19"/>
                  </a:moveTo>
                  <a:cubicBezTo>
                    <a:pt x="5" y="18"/>
                    <a:pt x="5" y="18"/>
                    <a:pt x="5" y="18"/>
                  </a:cubicBezTo>
                  <a:cubicBezTo>
                    <a:pt x="5" y="20"/>
                    <a:pt x="6" y="21"/>
                    <a:pt x="6" y="22"/>
                  </a:cubicBezTo>
                  <a:cubicBezTo>
                    <a:pt x="7" y="22"/>
                    <a:pt x="8" y="23"/>
                    <a:pt x="10" y="23"/>
                  </a:cubicBezTo>
                  <a:cubicBezTo>
                    <a:pt x="11" y="23"/>
                    <a:pt x="12" y="22"/>
                    <a:pt x="13" y="21"/>
                  </a:cubicBezTo>
                  <a:cubicBezTo>
                    <a:pt x="13" y="21"/>
                    <a:pt x="14" y="20"/>
                    <a:pt x="14" y="19"/>
                  </a:cubicBezTo>
                  <a:cubicBezTo>
                    <a:pt x="14" y="18"/>
                    <a:pt x="13" y="18"/>
                    <a:pt x="13" y="17"/>
                  </a:cubicBezTo>
                  <a:cubicBezTo>
                    <a:pt x="13" y="17"/>
                    <a:pt x="12" y="17"/>
                    <a:pt x="11" y="16"/>
                  </a:cubicBezTo>
                  <a:cubicBezTo>
                    <a:pt x="11" y="16"/>
                    <a:pt x="10" y="16"/>
                    <a:pt x="8" y="15"/>
                  </a:cubicBezTo>
                  <a:cubicBezTo>
                    <a:pt x="5" y="15"/>
                    <a:pt x="4" y="14"/>
                    <a:pt x="3" y="13"/>
                  </a:cubicBezTo>
                  <a:cubicBezTo>
                    <a:pt x="1" y="12"/>
                    <a:pt x="1" y="10"/>
                    <a:pt x="0" y="8"/>
                  </a:cubicBezTo>
                  <a:cubicBezTo>
                    <a:pt x="0" y="7"/>
                    <a:pt x="1" y="6"/>
                    <a:pt x="1" y="5"/>
                  </a:cubicBezTo>
                  <a:cubicBezTo>
                    <a:pt x="2" y="3"/>
                    <a:pt x="3" y="2"/>
                    <a:pt x="4" y="2"/>
                  </a:cubicBezTo>
                  <a:cubicBezTo>
                    <a:pt x="5" y="1"/>
                    <a:pt x="6" y="1"/>
                    <a:pt x="8" y="1"/>
                  </a:cubicBezTo>
                  <a:cubicBezTo>
                    <a:pt x="11" y="0"/>
                    <a:pt x="13" y="1"/>
                    <a:pt x="14" y="2"/>
                  </a:cubicBezTo>
                  <a:cubicBezTo>
                    <a:pt x="16" y="4"/>
                    <a:pt x="17" y="6"/>
                    <a:pt x="17" y="8"/>
                  </a:cubicBezTo>
                  <a:cubicBezTo>
                    <a:pt x="12" y="8"/>
                    <a:pt x="12" y="8"/>
                    <a:pt x="12" y="8"/>
                  </a:cubicBezTo>
                  <a:cubicBezTo>
                    <a:pt x="12" y="7"/>
                    <a:pt x="12" y="6"/>
                    <a:pt x="11" y="6"/>
                  </a:cubicBezTo>
                  <a:cubicBezTo>
                    <a:pt x="10" y="5"/>
                    <a:pt x="9" y="5"/>
                    <a:pt x="8" y="5"/>
                  </a:cubicBezTo>
                  <a:cubicBezTo>
                    <a:pt x="7" y="5"/>
                    <a:pt x="6" y="5"/>
                    <a:pt x="5" y="6"/>
                  </a:cubicBezTo>
                  <a:cubicBezTo>
                    <a:pt x="5" y="6"/>
                    <a:pt x="5" y="7"/>
                    <a:pt x="5" y="8"/>
                  </a:cubicBezTo>
                  <a:cubicBezTo>
                    <a:pt x="5" y="8"/>
                    <a:pt x="5" y="9"/>
                    <a:pt x="5" y="9"/>
                  </a:cubicBezTo>
                  <a:cubicBezTo>
                    <a:pt x="6" y="10"/>
                    <a:pt x="7" y="10"/>
                    <a:pt x="10" y="11"/>
                  </a:cubicBezTo>
                  <a:cubicBezTo>
                    <a:pt x="12" y="11"/>
                    <a:pt x="13" y="12"/>
                    <a:pt x="14" y="12"/>
                  </a:cubicBezTo>
                  <a:cubicBezTo>
                    <a:pt x="15" y="13"/>
                    <a:pt x="16" y="14"/>
                    <a:pt x="17" y="15"/>
                  </a:cubicBezTo>
                  <a:cubicBezTo>
                    <a:pt x="18" y="16"/>
                    <a:pt x="18" y="17"/>
                    <a:pt x="18" y="19"/>
                  </a:cubicBezTo>
                  <a:cubicBezTo>
                    <a:pt x="18" y="20"/>
                    <a:pt x="18" y="21"/>
                    <a:pt x="17" y="23"/>
                  </a:cubicBezTo>
                  <a:cubicBezTo>
                    <a:pt x="17" y="24"/>
                    <a:pt x="16" y="25"/>
                    <a:pt x="14" y="26"/>
                  </a:cubicBezTo>
                  <a:cubicBezTo>
                    <a:pt x="13" y="26"/>
                    <a:pt x="12" y="27"/>
                    <a:pt x="10" y="27"/>
                  </a:cubicBezTo>
                  <a:cubicBezTo>
                    <a:pt x="7" y="27"/>
                    <a:pt x="5" y="27"/>
                    <a:pt x="3" y="25"/>
                  </a:cubicBezTo>
                  <a:cubicBezTo>
                    <a:pt x="2" y="24"/>
                    <a:pt x="1" y="22"/>
                    <a:pt x="0" y="1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ïṥlíḓê"/>
            <p:cNvSpPr/>
            <p:nvPr/>
          </p:nvSpPr>
          <p:spPr bwMode="auto">
            <a:xfrm>
              <a:off x="3052763" y="4143376"/>
              <a:ext cx="73025" cy="96838"/>
            </a:xfrm>
            <a:custGeom>
              <a:avLst/>
              <a:gdLst>
                <a:gd name="T0" fmla="*/ 16 w 20"/>
                <a:gd name="T1" fmla="*/ 16 h 27"/>
                <a:gd name="T2" fmla="*/ 20 w 20"/>
                <a:gd name="T3" fmla="*/ 17 h 27"/>
                <a:gd name="T4" fmla="*/ 18 w 20"/>
                <a:gd name="T5" fmla="*/ 24 h 27"/>
                <a:gd name="T6" fmla="*/ 13 w 20"/>
                <a:gd name="T7" fmla="*/ 26 h 27"/>
                <a:gd name="T8" fmla="*/ 5 w 20"/>
                <a:gd name="T9" fmla="*/ 24 h 27"/>
                <a:gd name="T10" fmla="*/ 1 w 20"/>
                <a:gd name="T11" fmla="*/ 15 h 27"/>
                <a:gd name="T12" fmla="*/ 2 w 20"/>
                <a:gd name="T13" fmla="*/ 5 h 27"/>
                <a:gd name="T14" fmla="*/ 9 w 20"/>
                <a:gd name="T15" fmla="*/ 0 h 27"/>
                <a:gd name="T16" fmla="*/ 16 w 20"/>
                <a:gd name="T17" fmla="*/ 2 h 27"/>
                <a:gd name="T18" fmla="*/ 19 w 20"/>
                <a:gd name="T19" fmla="*/ 6 h 27"/>
                <a:gd name="T20" fmla="*/ 14 w 20"/>
                <a:gd name="T21" fmla="*/ 8 h 27"/>
                <a:gd name="T22" fmla="*/ 12 w 20"/>
                <a:gd name="T23" fmla="*/ 5 h 27"/>
                <a:gd name="T24" fmla="*/ 9 w 20"/>
                <a:gd name="T25" fmla="*/ 5 h 27"/>
                <a:gd name="T26" fmla="*/ 6 w 20"/>
                <a:gd name="T27" fmla="*/ 7 h 27"/>
                <a:gd name="T28" fmla="*/ 5 w 20"/>
                <a:gd name="T29" fmla="*/ 14 h 27"/>
                <a:gd name="T30" fmla="*/ 8 w 20"/>
                <a:gd name="T31" fmla="*/ 21 h 27"/>
                <a:gd name="T32" fmla="*/ 12 w 20"/>
                <a:gd name="T33" fmla="*/ 22 h 27"/>
                <a:gd name="T34" fmla="*/ 15 w 20"/>
                <a:gd name="T35" fmla="*/ 20 h 27"/>
                <a:gd name="T36" fmla="*/ 16 w 20"/>
                <a:gd name="T3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7">
                  <a:moveTo>
                    <a:pt x="16" y="16"/>
                  </a:moveTo>
                  <a:cubicBezTo>
                    <a:pt x="20" y="17"/>
                    <a:pt x="20" y="17"/>
                    <a:pt x="20" y="17"/>
                  </a:cubicBezTo>
                  <a:cubicBezTo>
                    <a:pt x="20" y="20"/>
                    <a:pt x="19" y="22"/>
                    <a:pt x="18" y="24"/>
                  </a:cubicBezTo>
                  <a:cubicBezTo>
                    <a:pt x="17" y="25"/>
                    <a:pt x="15" y="26"/>
                    <a:pt x="13" y="26"/>
                  </a:cubicBezTo>
                  <a:cubicBezTo>
                    <a:pt x="10" y="27"/>
                    <a:pt x="7" y="26"/>
                    <a:pt x="5" y="24"/>
                  </a:cubicBezTo>
                  <a:cubicBezTo>
                    <a:pt x="3" y="22"/>
                    <a:pt x="2" y="19"/>
                    <a:pt x="1" y="15"/>
                  </a:cubicBezTo>
                  <a:cubicBezTo>
                    <a:pt x="0" y="11"/>
                    <a:pt x="1" y="8"/>
                    <a:pt x="2" y="5"/>
                  </a:cubicBezTo>
                  <a:cubicBezTo>
                    <a:pt x="4" y="2"/>
                    <a:pt x="6" y="1"/>
                    <a:pt x="9" y="0"/>
                  </a:cubicBezTo>
                  <a:cubicBezTo>
                    <a:pt x="11" y="0"/>
                    <a:pt x="14" y="0"/>
                    <a:pt x="16" y="2"/>
                  </a:cubicBezTo>
                  <a:cubicBezTo>
                    <a:pt x="17" y="3"/>
                    <a:pt x="18" y="4"/>
                    <a:pt x="19" y="6"/>
                  </a:cubicBezTo>
                  <a:cubicBezTo>
                    <a:pt x="14" y="8"/>
                    <a:pt x="14" y="8"/>
                    <a:pt x="14" y="8"/>
                  </a:cubicBezTo>
                  <a:cubicBezTo>
                    <a:pt x="14" y="7"/>
                    <a:pt x="13" y="6"/>
                    <a:pt x="12" y="5"/>
                  </a:cubicBezTo>
                  <a:cubicBezTo>
                    <a:pt x="11" y="5"/>
                    <a:pt x="10" y="5"/>
                    <a:pt x="9" y="5"/>
                  </a:cubicBezTo>
                  <a:cubicBezTo>
                    <a:pt x="8" y="5"/>
                    <a:pt x="6" y="6"/>
                    <a:pt x="6" y="7"/>
                  </a:cubicBezTo>
                  <a:cubicBezTo>
                    <a:pt x="5" y="9"/>
                    <a:pt x="5" y="11"/>
                    <a:pt x="5" y="14"/>
                  </a:cubicBezTo>
                  <a:cubicBezTo>
                    <a:pt x="6" y="17"/>
                    <a:pt x="7" y="19"/>
                    <a:pt x="8" y="21"/>
                  </a:cubicBezTo>
                  <a:cubicBezTo>
                    <a:pt x="9" y="22"/>
                    <a:pt x="10" y="22"/>
                    <a:pt x="12" y="22"/>
                  </a:cubicBezTo>
                  <a:cubicBezTo>
                    <a:pt x="13" y="22"/>
                    <a:pt x="14" y="21"/>
                    <a:pt x="15" y="20"/>
                  </a:cubicBezTo>
                  <a:cubicBezTo>
                    <a:pt x="15" y="19"/>
                    <a:pt x="16" y="18"/>
                    <a:pt x="16" y="1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ṧḷíḍé"/>
            <p:cNvSpPr/>
            <p:nvPr/>
          </p:nvSpPr>
          <p:spPr bwMode="auto">
            <a:xfrm>
              <a:off x="3125788" y="4135438"/>
              <a:ext cx="34925" cy="90488"/>
            </a:xfrm>
            <a:custGeom>
              <a:avLst/>
              <a:gdLst>
                <a:gd name="T0" fmla="*/ 13 w 22"/>
                <a:gd name="T1" fmla="*/ 57 h 57"/>
                <a:gd name="T2" fmla="*/ 0 w 22"/>
                <a:gd name="T3" fmla="*/ 2 h 57"/>
                <a:gd name="T4" fmla="*/ 11 w 22"/>
                <a:gd name="T5" fmla="*/ 0 h 57"/>
                <a:gd name="T6" fmla="*/ 22 w 22"/>
                <a:gd name="T7" fmla="*/ 55 h 57"/>
                <a:gd name="T8" fmla="*/ 13 w 22"/>
                <a:gd name="T9" fmla="*/ 57 h 57"/>
              </a:gdLst>
              <a:ahLst/>
              <a:cxnLst>
                <a:cxn ang="0">
                  <a:pos x="T0" y="T1"/>
                </a:cxn>
                <a:cxn ang="0">
                  <a:pos x="T2" y="T3"/>
                </a:cxn>
                <a:cxn ang="0">
                  <a:pos x="T4" y="T5"/>
                </a:cxn>
                <a:cxn ang="0">
                  <a:pos x="T6" y="T7"/>
                </a:cxn>
                <a:cxn ang="0">
                  <a:pos x="T8" y="T9"/>
                </a:cxn>
              </a:cxnLst>
              <a:rect l="0" t="0" r="r" b="b"/>
              <a:pathLst>
                <a:path w="22" h="57">
                  <a:moveTo>
                    <a:pt x="13" y="57"/>
                  </a:moveTo>
                  <a:lnTo>
                    <a:pt x="0" y="2"/>
                  </a:lnTo>
                  <a:lnTo>
                    <a:pt x="11" y="0"/>
                  </a:lnTo>
                  <a:lnTo>
                    <a:pt x="22" y="55"/>
                  </a:lnTo>
                  <a:lnTo>
                    <a:pt x="13" y="5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îṩḻïďè"/>
            <p:cNvSpPr/>
            <p:nvPr/>
          </p:nvSpPr>
          <p:spPr bwMode="auto">
            <a:xfrm>
              <a:off x="3154363" y="4113213"/>
              <a:ext cx="82550" cy="106363"/>
            </a:xfrm>
            <a:custGeom>
              <a:avLst/>
              <a:gdLst>
                <a:gd name="T0" fmla="*/ 18 w 52"/>
                <a:gd name="T1" fmla="*/ 67 h 67"/>
                <a:gd name="T2" fmla="*/ 0 w 52"/>
                <a:gd name="T3" fmla="*/ 12 h 67"/>
                <a:gd name="T4" fmla="*/ 34 w 52"/>
                <a:gd name="T5" fmla="*/ 0 h 67"/>
                <a:gd name="T6" fmla="*/ 38 w 52"/>
                <a:gd name="T7" fmla="*/ 10 h 67"/>
                <a:gd name="T8" fmla="*/ 11 w 52"/>
                <a:gd name="T9" fmla="*/ 19 h 67"/>
                <a:gd name="T10" fmla="*/ 16 w 52"/>
                <a:gd name="T11" fmla="*/ 30 h 67"/>
                <a:gd name="T12" fmla="*/ 38 w 52"/>
                <a:gd name="T13" fmla="*/ 23 h 67"/>
                <a:gd name="T14" fmla="*/ 43 w 52"/>
                <a:gd name="T15" fmla="*/ 32 h 67"/>
                <a:gd name="T16" fmla="*/ 18 w 52"/>
                <a:gd name="T17" fmla="*/ 39 h 67"/>
                <a:gd name="T18" fmla="*/ 22 w 52"/>
                <a:gd name="T19" fmla="*/ 55 h 67"/>
                <a:gd name="T20" fmla="*/ 50 w 52"/>
                <a:gd name="T21" fmla="*/ 46 h 67"/>
                <a:gd name="T22" fmla="*/ 52 w 52"/>
                <a:gd name="T23" fmla="*/ 55 h 67"/>
                <a:gd name="T24" fmla="*/ 18 w 52"/>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67">
                  <a:moveTo>
                    <a:pt x="18" y="67"/>
                  </a:moveTo>
                  <a:lnTo>
                    <a:pt x="0" y="12"/>
                  </a:lnTo>
                  <a:lnTo>
                    <a:pt x="34" y="0"/>
                  </a:lnTo>
                  <a:lnTo>
                    <a:pt x="38" y="10"/>
                  </a:lnTo>
                  <a:lnTo>
                    <a:pt x="11" y="19"/>
                  </a:lnTo>
                  <a:lnTo>
                    <a:pt x="16" y="30"/>
                  </a:lnTo>
                  <a:lnTo>
                    <a:pt x="38" y="23"/>
                  </a:lnTo>
                  <a:lnTo>
                    <a:pt x="43" y="32"/>
                  </a:lnTo>
                  <a:lnTo>
                    <a:pt x="18" y="39"/>
                  </a:lnTo>
                  <a:lnTo>
                    <a:pt x="22" y="55"/>
                  </a:lnTo>
                  <a:lnTo>
                    <a:pt x="50" y="46"/>
                  </a:lnTo>
                  <a:lnTo>
                    <a:pt x="52" y="55"/>
                  </a:lnTo>
                  <a:lnTo>
                    <a:pt x="18"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ïşļídé"/>
            <p:cNvSpPr/>
            <p:nvPr/>
          </p:nvSpPr>
          <p:spPr bwMode="auto">
            <a:xfrm>
              <a:off x="3219450" y="4084638"/>
              <a:ext cx="93663" cy="109538"/>
            </a:xfrm>
            <a:custGeom>
              <a:avLst/>
              <a:gdLst>
                <a:gd name="T0" fmla="*/ 22 w 59"/>
                <a:gd name="T1" fmla="*/ 69 h 69"/>
                <a:gd name="T2" fmla="*/ 0 w 59"/>
                <a:gd name="T3" fmla="*/ 16 h 69"/>
                <a:gd name="T4" fmla="*/ 9 w 59"/>
                <a:gd name="T5" fmla="*/ 12 h 69"/>
                <a:gd name="T6" fmla="*/ 43 w 59"/>
                <a:gd name="T7" fmla="*/ 39 h 69"/>
                <a:gd name="T8" fmla="*/ 27 w 59"/>
                <a:gd name="T9" fmla="*/ 5 h 69"/>
                <a:gd name="T10" fmla="*/ 36 w 59"/>
                <a:gd name="T11" fmla="*/ 0 h 69"/>
                <a:gd name="T12" fmla="*/ 59 w 59"/>
                <a:gd name="T13" fmla="*/ 55 h 69"/>
                <a:gd name="T14" fmla="*/ 50 w 59"/>
                <a:gd name="T15" fmla="*/ 57 h 69"/>
                <a:gd name="T16" fmla="*/ 16 w 59"/>
                <a:gd name="T17" fmla="*/ 30 h 69"/>
                <a:gd name="T18" fmla="*/ 31 w 59"/>
                <a:gd name="T19" fmla="*/ 66 h 69"/>
                <a:gd name="T20" fmla="*/ 22 w 59"/>
                <a:gd name="T21"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69">
                  <a:moveTo>
                    <a:pt x="22" y="69"/>
                  </a:moveTo>
                  <a:lnTo>
                    <a:pt x="0" y="16"/>
                  </a:lnTo>
                  <a:lnTo>
                    <a:pt x="9" y="12"/>
                  </a:lnTo>
                  <a:lnTo>
                    <a:pt x="43" y="39"/>
                  </a:lnTo>
                  <a:lnTo>
                    <a:pt x="27" y="5"/>
                  </a:lnTo>
                  <a:lnTo>
                    <a:pt x="36" y="0"/>
                  </a:lnTo>
                  <a:lnTo>
                    <a:pt x="59" y="55"/>
                  </a:lnTo>
                  <a:lnTo>
                    <a:pt x="50" y="57"/>
                  </a:lnTo>
                  <a:lnTo>
                    <a:pt x="16" y="30"/>
                  </a:lnTo>
                  <a:lnTo>
                    <a:pt x="31" y="66"/>
                  </a:lnTo>
                  <a:lnTo>
                    <a:pt x="22" y="6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iṧḻíďe"/>
            <p:cNvSpPr/>
            <p:nvPr/>
          </p:nvSpPr>
          <p:spPr bwMode="auto">
            <a:xfrm>
              <a:off x="3298825" y="4056063"/>
              <a:ext cx="82550" cy="93663"/>
            </a:xfrm>
            <a:custGeom>
              <a:avLst/>
              <a:gdLst>
                <a:gd name="T0" fmla="*/ 17 w 23"/>
                <a:gd name="T1" fmla="*/ 14 h 26"/>
                <a:gd name="T2" fmla="*/ 22 w 23"/>
                <a:gd name="T3" fmla="*/ 13 h 26"/>
                <a:gd name="T4" fmla="*/ 22 w 23"/>
                <a:gd name="T5" fmla="*/ 20 h 26"/>
                <a:gd name="T6" fmla="*/ 18 w 23"/>
                <a:gd name="T7" fmla="*/ 25 h 26"/>
                <a:gd name="T8" fmla="*/ 10 w 23"/>
                <a:gd name="T9" fmla="*/ 25 h 26"/>
                <a:gd name="T10" fmla="*/ 3 w 23"/>
                <a:gd name="T11" fmla="*/ 18 h 26"/>
                <a:gd name="T12" fmla="*/ 1 w 23"/>
                <a:gd name="T13" fmla="*/ 8 h 26"/>
                <a:gd name="T14" fmla="*/ 5 w 23"/>
                <a:gd name="T15" fmla="*/ 2 h 26"/>
                <a:gd name="T16" fmla="*/ 12 w 23"/>
                <a:gd name="T17" fmla="*/ 1 h 26"/>
                <a:gd name="T18" fmla="*/ 17 w 23"/>
                <a:gd name="T19" fmla="*/ 4 h 26"/>
                <a:gd name="T20" fmla="*/ 13 w 23"/>
                <a:gd name="T21" fmla="*/ 7 h 26"/>
                <a:gd name="T22" fmla="*/ 10 w 23"/>
                <a:gd name="T23" fmla="*/ 5 h 26"/>
                <a:gd name="T24" fmla="*/ 7 w 23"/>
                <a:gd name="T25" fmla="*/ 6 h 26"/>
                <a:gd name="T26" fmla="*/ 5 w 23"/>
                <a:gd name="T27" fmla="*/ 9 h 26"/>
                <a:gd name="T28" fmla="*/ 7 w 23"/>
                <a:gd name="T29" fmla="*/ 16 h 26"/>
                <a:gd name="T30" fmla="*/ 11 w 23"/>
                <a:gd name="T31" fmla="*/ 21 h 26"/>
                <a:gd name="T32" fmla="*/ 16 w 23"/>
                <a:gd name="T33" fmla="*/ 21 h 26"/>
                <a:gd name="T34" fmla="*/ 18 w 23"/>
                <a:gd name="T35" fmla="*/ 18 h 26"/>
                <a:gd name="T36" fmla="*/ 17 w 23"/>
                <a:gd name="T3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6">
                  <a:moveTo>
                    <a:pt x="17" y="14"/>
                  </a:moveTo>
                  <a:cubicBezTo>
                    <a:pt x="22" y="13"/>
                    <a:pt x="22" y="13"/>
                    <a:pt x="22" y="13"/>
                  </a:cubicBezTo>
                  <a:cubicBezTo>
                    <a:pt x="23" y="16"/>
                    <a:pt x="23" y="18"/>
                    <a:pt x="22" y="20"/>
                  </a:cubicBezTo>
                  <a:cubicBezTo>
                    <a:pt x="21" y="22"/>
                    <a:pt x="20" y="24"/>
                    <a:pt x="18" y="25"/>
                  </a:cubicBezTo>
                  <a:cubicBezTo>
                    <a:pt x="15" y="26"/>
                    <a:pt x="13" y="26"/>
                    <a:pt x="10" y="25"/>
                  </a:cubicBezTo>
                  <a:cubicBezTo>
                    <a:pt x="7" y="24"/>
                    <a:pt x="5" y="22"/>
                    <a:pt x="3" y="18"/>
                  </a:cubicBezTo>
                  <a:cubicBezTo>
                    <a:pt x="1" y="15"/>
                    <a:pt x="0" y="11"/>
                    <a:pt x="1" y="8"/>
                  </a:cubicBezTo>
                  <a:cubicBezTo>
                    <a:pt x="1" y="5"/>
                    <a:pt x="3" y="3"/>
                    <a:pt x="5" y="2"/>
                  </a:cubicBezTo>
                  <a:cubicBezTo>
                    <a:pt x="8" y="0"/>
                    <a:pt x="10" y="0"/>
                    <a:pt x="12" y="1"/>
                  </a:cubicBezTo>
                  <a:cubicBezTo>
                    <a:pt x="14" y="1"/>
                    <a:pt x="15" y="2"/>
                    <a:pt x="17" y="4"/>
                  </a:cubicBezTo>
                  <a:cubicBezTo>
                    <a:pt x="13" y="7"/>
                    <a:pt x="13" y="7"/>
                    <a:pt x="13" y="7"/>
                  </a:cubicBezTo>
                  <a:cubicBezTo>
                    <a:pt x="12" y="6"/>
                    <a:pt x="11" y="5"/>
                    <a:pt x="10" y="5"/>
                  </a:cubicBezTo>
                  <a:cubicBezTo>
                    <a:pt x="9" y="5"/>
                    <a:pt x="8" y="5"/>
                    <a:pt x="7" y="6"/>
                  </a:cubicBezTo>
                  <a:cubicBezTo>
                    <a:pt x="6" y="6"/>
                    <a:pt x="5" y="8"/>
                    <a:pt x="5" y="9"/>
                  </a:cubicBezTo>
                  <a:cubicBezTo>
                    <a:pt x="5" y="11"/>
                    <a:pt x="5" y="13"/>
                    <a:pt x="7" y="16"/>
                  </a:cubicBezTo>
                  <a:cubicBezTo>
                    <a:pt x="8" y="19"/>
                    <a:pt x="10" y="20"/>
                    <a:pt x="11" y="21"/>
                  </a:cubicBezTo>
                  <a:cubicBezTo>
                    <a:pt x="13" y="22"/>
                    <a:pt x="14" y="22"/>
                    <a:pt x="16" y="21"/>
                  </a:cubicBezTo>
                  <a:cubicBezTo>
                    <a:pt x="17" y="20"/>
                    <a:pt x="17" y="20"/>
                    <a:pt x="18" y="18"/>
                  </a:cubicBezTo>
                  <a:cubicBezTo>
                    <a:pt x="18" y="17"/>
                    <a:pt x="18" y="16"/>
                    <a:pt x="17" y="14"/>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Slïḓé"/>
            <p:cNvSpPr/>
            <p:nvPr/>
          </p:nvSpPr>
          <p:spPr bwMode="auto">
            <a:xfrm>
              <a:off x="3352800" y="4008438"/>
              <a:ext cx="104775" cy="109538"/>
            </a:xfrm>
            <a:custGeom>
              <a:avLst/>
              <a:gdLst>
                <a:gd name="T0" fmla="*/ 34 w 66"/>
                <a:gd name="T1" fmla="*/ 69 h 69"/>
                <a:gd name="T2" fmla="*/ 0 w 66"/>
                <a:gd name="T3" fmla="*/ 21 h 69"/>
                <a:gd name="T4" fmla="*/ 31 w 66"/>
                <a:gd name="T5" fmla="*/ 0 h 69"/>
                <a:gd name="T6" fmla="*/ 36 w 66"/>
                <a:gd name="T7" fmla="*/ 9 h 69"/>
                <a:gd name="T8" fmla="*/ 16 w 66"/>
                <a:gd name="T9" fmla="*/ 23 h 69"/>
                <a:gd name="T10" fmla="*/ 22 w 66"/>
                <a:gd name="T11" fmla="*/ 35 h 69"/>
                <a:gd name="T12" fmla="*/ 43 w 66"/>
                <a:gd name="T13" fmla="*/ 21 h 69"/>
                <a:gd name="T14" fmla="*/ 47 w 66"/>
                <a:gd name="T15" fmla="*/ 28 h 69"/>
                <a:gd name="T16" fmla="*/ 27 w 66"/>
                <a:gd name="T17" fmla="*/ 44 h 69"/>
                <a:gd name="T18" fmla="*/ 36 w 66"/>
                <a:gd name="T19" fmla="*/ 55 h 69"/>
                <a:gd name="T20" fmla="*/ 59 w 66"/>
                <a:gd name="T21" fmla="*/ 39 h 69"/>
                <a:gd name="T22" fmla="*/ 66 w 66"/>
                <a:gd name="T23" fmla="*/ 48 h 69"/>
                <a:gd name="T24" fmla="*/ 34 w 66"/>
                <a:gd name="T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9">
                  <a:moveTo>
                    <a:pt x="34" y="69"/>
                  </a:moveTo>
                  <a:lnTo>
                    <a:pt x="0" y="21"/>
                  </a:lnTo>
                  <a:lnTo>
                    <a:pt x="31" y="0"/>
                  </a:lnTo>
                  <a:lnTo>
                    <a:pt x="36" y="9"/>
                  </a:lnTo>
                  <a:lnTo>
                    <a:pt x="16" y="23"/>
                  </a:lnTo>
                  <a:lnTo>
                    <a:pt x="22" y="35"/>
                  </a:lnTo>
                  <a:lnTo>
                    <a:pt x="43" y="21"/>
                  </a:lnTo>
                  <a:lnTo>
                    <a:pt x="47" y="28"/>
                  </a:lnTo>
                  <a:lnTo>
                    <a:pt x="27" y="44"/>
                  </a:lnTo>
                  <a:lnTo>
                    <a:pt x="36" y="55"/>
                  </a:lnTo>
                  <a:lnTo>
                    <a:pt x="59" y="39"/>
                  </a:lnTo>
                  <a:lnTo>
                    <a:pt x="66" y="48"/>
                  </a:lnTo>
                  <a:lnTo>
                    <a:pt x="34" y="6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išľîḑé"/>
            <p:cNvSpPr/>
            <p:nvPr/>
          </p:nvSpPr>
          <p:spPr bwMode="auto">
            <a:xfrm>
              <a:off x="3446463" y="3957638"/>
              <a:ext cx="93663" cy="87313"/>
            </a:xfrm>
            <a:custGeom>
              <a:avLst/>
              <a:gdLst>
                <a:gd name="T0" fmla="*/ 26 w 26"/>
                <a:gd name="T1" fmla="*/ 11 h 24"/>
                <a:gd name="T2" fmla="*/ 26 w 26"/>
                <a:gd name="T3" fmla="*/ 15 h 24"/>
                <a:gd name="T4" fmla="*/ 22 w 26"/>
                <a:gd name="T5" fmla="*/ 15 h 24"/>
                <a:gd name="T6" fmla="*/ 21 w 26"/>
                <a:gd name="T7" fmla="*/ 19 h 24"/>
                <a:gd name="T8" fmla="*/ 19 w 26"/>
                <a:gd name="T9" fmla="*/ 22 h 24"/>
                <a:gd name="T10" fmla="*/ 13 w 26"/>
                <a:gd name="T11" fmla="*/ 24 h 24"/>
                <a:gd name="T12" fmla="*/ 8 w 26"/>
                <a:gd name="T13" fmla="*/ 21 h 24"/>
                <a:gd name="T14" fmla="*/ 6 w 26"/>
                <a:gd name="T15" fmla="*/ 17 h 24"/>
                <a:gd name="T16" fmla="*/ 7 w 26"/>
                <a:gd name="T17" fmla="*/ 12 h 24"/>
                <a:gd name="T18" fmla="*/ 3 w 26"/>
                <a:gd name="T19" fmla="*/ 11 h 24"/>
                <a:gd name="T20" fmla="*/ 1 w 26"/>
                <a:gd name="T21" fmla="*/ 10 h 24"/>
                <a:gd name="T22" fmla="*/ 0 w 26"/>
                <a:gd name="T23" fmla="*/ 6 h 24"/>
                <a:gd name="T24" fmla="*/ 2 w 26"/>
                <a:gd name="T25" fmla="*/ 1 h 24"/>
                <a:gd name="T26" fmla="*/ 6 w 26"/>
                <a:gd name="T27" fmla="*/ 0 h 24"/>
                <a:gd name="T28" fmla="*/ 10 w 26"/>
                <a:gd name="T29" fmla="*/ 2 h 24"/>
                <a:gd name="T30" fmla="*/ 12 w 26"/>
                <a:gd name="T31" fmla="*/ 4 h 24"/>
                <a:gd name="T32" fmla="*/ 11 w 26"/>
                <a:gd name="T33" fmla="*/ 9 h 24"/>
                <a:gd name="T34" fmla="*/ 17 w 26"/>
                <a:gd name="T35" fmla="*/ 10 h 24"/>
                <a:gd name="T36" fmla="*/ 16 w 26"/>
                <a:gd name="T37" fmla="*/ 7 h 24"/>
                <a:gd name="T38" fmla="*/ 19 w 26"/>
                <a:gd name="T39" fmla="*/ 6 h 24"/>
                <a:gd name="T40" fmla="*/ 21 w 26"/>
                <a:gd name="T41" fmla="*/ 9 h 24"/>
                <a:gd name="T42" fmla="*/ 21 w 26"/>
                <a:gd name="T43" fmla="*/ 11 h 24"/>
                <a:gd name="T44" fmla="*/ 24 w 26"/>
                <a:gd name="T45" fmla="*/ 11 h 24"/>
                <a:gd name="T46" fmla="*/ 26 w 26"/>
                <a:gd name="T47" fmla="*/ 11 h 24"/>
                <a:gd name="T48" fmla="*/ 8 w 26"/>
                <a:gd name="T49" fmla="*/ 8 h 24"/>
                <a:gd name="T50" fmla="*/ 8 w 26"/>
                <a:gd name="T51" fmla="*/ 7 h 24"/>
                <a:gd name="T52" fmla="*/ 7 w 26"/>
                <a:gd name="T53" fmla="*/ 4 h 24"/>
                <a:gd name="T54" fmla="*/ 6 w 26"/>
                <a:gd name="T55" fmla="*/ 3 h 24"/>
                <a:gd name="T56" fmla="*/ 4 w 26"/>
                <a:gd name="T57" fmla="*/ 4 h 24"/>
                <a:gd name="T58" fmla="*/ 4 w 26"/>
                <a:gd name="T59" fmla="*/ 5 h 24"/>
                <a:gd name="T60" fmla="*/ 4 w 26"/>
                <a:gd name="T61" fmla="*/ 7 h 24"/>
                <a:gd name="T62" fmla="*/ 6 w 26"/>
                <a:gd name="T63" fmla="*/ 8 h 24"/>
                <a:gd name="T64" fmla="*/ 8 w 26"/>
                <a:gd name="T65" fmla="*/ 8 h 24"/>
                <a:gd name="T66" fmla="*/ 10 w 26"/>
                <a:gd name="T67" fmla="*/ 13 h 24"/>
                <a:gd name="T68" fmla="*/ 10 w 26"/>
                <a:gd name="T69" fmla="*/ 16 h 24"/>
                <a:gd name="T70" fmla="*/ 11 w 26"/>
                <a:gd name="T71" fmla="*/ 18 h 24"/>
                <a:gd name="T72" fmla="*/ 14 w 26"/>
                <a:gd name="T73" fmla="*/ 20 h 24"/>
                <a:gd name="T74" fmla="*/ 16 w 26"/>
                <a:gd name="T75" fmla="*/ 19 h 24"/>
                <a:gd name="T76" fmla="*/ 17 w 26"/>
                <a:gd name="T77" fmla="*/ 17 h 24"/>
                <a:gd name="T78" fmla="*/ 18 w 26"/>
                <a:gd name="T79" fmla="*/ 15 h 24"/>
                <a:gd name="T80" fmla="*/ 10 w 26"/>
                <a:gd name="T81"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 h="24">
                  <a:moveTo>
                    <a:pt x="26" y="11"/>
                  </a:moveTo>
                  <a:cubicBezTo>
                    <a:pt x="26" y="15"/>
                    <a:pt x="26" y="15"/>
                    <a:pt x="26" y="15"/>
                  </a:cubicBezTo>
                  <a:cubicBezTo>
                    <a:pt x="25" y="15"/>
                    <a:pt x="23" y="15"/>
                    <a:pt x="22" y="15"/>
                  </a:cubicBezTo>
                  <a:cubicBezTo>
                    <a:pt x="22" y="17"/>
                    <a:pt x="22" y="18"/>
                    <a:pt x="21" y="19"/>
                  </a:cubicBezTo>
                  <a:cubicBezTo>
                    <a:pt x="21" y="20"/>
                    <a:pt x="20" y="21"/>
                    <a:pt x="19" y="22"/>
                  </a:cubicBezTo>
                  <a:cubicBezTo>
                    <a:pt x="17" y="23"/>
                    <a:pt x="15" y="24"/>
                    <a:pt x="13" y="24"/>
                  </a:cubicBezTo>
                  <a:cubicBezTo>
                    <a:pt x="11" y="23"/>
                    <a:pt x="10" y="23"/>
                    <a:pt x="8" y="21"/>
                  </a:cubicBezTo>
                  <a:cubicBezTo>
                    <a:pt x="7" y="20"/>
                    <a:pt x="7" y="19"/>
                    <a:pt x="6" y="17"/>
                  </a:cubicBezTo>
                  <a:cubicBezTo>
                    <a:pt x="6" y="16"/>
                    <a:pt x="6" y="14"/>
                    <a:pt x="7" y="12"/>
                  </a:cubicBezTo>
                  <a:cubicBezTo>
                    <a:pt x="5" y="12"/>
                    <a:pt x="4" y="12"/>
                    <a:pt x="3" y="11"/>
                  </a:cubicBezTo>
                  <a:cubicBezTo>
                    <a:pt x="3" y="11"/>
                    <a:pt x="2" y="10"/>
                    <a:pt x="1" y="10"/>
                  </a:cubicBezTo>
                  <a:cubicBezTo>
                    <a:pt x="0" y="9"/>
                    <a:pt x="0" y="7"/>
                    <a:pt x="0" y="6"/>
                  </a:cubicBezTo>
                  <a:cubicBezTo>
                    <a:pt x="0" y="4"/>
                    <a:pt x="0" y="3"/>
                    <a:pt x="2" y="1"/>
                  </a:cubicBezTo>
                  <a:cubicBezTo>
                    <a:pt x="3" y="0"/>
                    <a:pt x="5" y="0"/>
                    <a:pt x="6" y="0"/>
                  </a:cubicBezTo>
                  <a:cubicBezTo>
                    <a:pt x="8" y="0"/>
                    <a:pt x="9" y="0"/>
                    <a:pt x="10" y="2"/>
                  </a:cubicBezTo>
                  <a:cubicBezTo>
                    <a:pt x="11" y="2"/>
                    <a:pt x="11" y="3"/>
                    <a:pt x="12" y="4"/>
                  </a:cubicBezTo>
                  <a:cubicBezTo>
                    <a:pt x="12" y="5"/>
                    <a:pt x="12" y="7"/>
                    <a:pt x="11" y="9"/>
                  </a:cubicBezTo>
                  <a:cubicBezTo>
                    <a:pt x="17" y="10"/>
                    <a:pt x="17" y="10"/>
                    <a:pt x="17" y="10"/>
                  </a:cubicBezTo>
                  <a:cubicBezTo>
                    <a:pt x="17" y="9"/>
                    <a:pt x="16" y="9"/>
                    <a:pt x="16" y="7"/>
                  </a:cubicBezTo>
                  <a:cubicBezTo>
                    <a:pt x="19" y="6"/>
                    <a:pt x="19" y="6"/>
                    <a:pt x="19" y="6"/>
                  </a:cubicBezTo>
                  <a:cubicBezTo>
                    <a:pt x="20" y="7"/>
                    <a:pt x="20" y="8"/>
                    <a:pt x="21" y="9"/>
                  </a:cubicBezTo>
                  <a:cubicBezTo>
                    <a:pt x="21" y="10"/>
                    <a:pt x="21" y="10"/>
                    <a:pt x="21" y="11"/>
                  </a:cubicBezTo>
                  <a:cubicBezTo>
                    <a:pt x="22" y="11"/>
                    <a:pt x="23" y="11"/>
                    <a:pt x="24" y="11"/>
                  </a:cubicBezTo>
                  <a:cubicBezTo>
                    <a:pt x="25" y="11"/>
                    <a:pt x="25" y="11"/>
                    <a:pt x="26" y="11"/>
                  </a:cubicBezTo>
                  <a:close/>
                  <a:moveTo>
                    <a:pt x="8" y="8"/>
                  </a:moveTo>
                  <a:cubicBezTo>
                    <a:pt x="8" y="7"/>
                    <a:pt x="8" y="7"/>
                    <a:pt x="8" y="7"/>
                  </a:cubicBezTo>
                  <a:cubicBezTo>
                    <a:pt x="8" y="5"/>
                    <a:pt x="8" y="5"/>
                    <a:pt x="7" y="4"/>
                  </a:cubicBezTo>
                  <a:cubicBezTo>
                    <a:pt x="7" y="4"/>
                    <a:pt x="7" y="3"/>
                    <a:pt x="6" y="3"/>
                  </a:cubicBezTo>
                  <a:cubicBezTo>
                    <a:pt x="5" y="3"/>
                    <a:pt x="5" y="3"/>
                    <a:pt x="4" y="4"/>
                  </a:cubicBezTo>
                  <a:cubicBezTo>
                    <a:pt x="4" y="4"/>
                    <a:pt x="4" y="5"/>
                    <a:pt x="4" y="5"/>
                  </a:cubicBezTo>
                  <a:cubicBezTo>
                    <a:pt x="4" y="6"/>
                    <a:pt x="4" y="6"/>
                    <a:pt x="4" y="7"/>
                  </a:cubicBezTo>
                  <a:cubicBezTo>
                    <a:pt x="4" y="7"/>
                    <a:pt x="5" y="8"/>
                    <a:pt x="6" y="8"/>
                  </a:cubicBezTo>
                  <a:lnTo>
                    <a:pt x="8" y="8"/>
                  </a:lnTo>
                  <a:close/>
                  <a:moveTo>
                    <a:pt x="10" y="13"/>
                  </a:moveTo>
                  <a:cubicBezTo>
                    <a:pt x="10" y="14"/>
                    <a:pt x="10" y="15"/>
                    <a:pt x="10" y="16"/>
                  </a:cubicBezTo>
                  <a:cubicBezTo>
                    <a:pt x="10" y="17"/>
                    <a:pt x="11" y="18"/>
                    <a:pt x="11" y="18"/>
                  </a:cubicBezTo>
                  <a:cubicBezTo>
                    <a:pt x="12" y="19"/>
                    <a:pt x="13" y="20"/>
                    <a:pt x="14" y="20"/>
                  </a:cubicBezTo>
                  <a:cubicBezTo>
                    <a:pt x="15" y="20"/>
                    <a:pt x="15" y="19"/>
                    <a:pt x="16" y="19"/>
                  </a:cubicBezTo>
                  <a:cubicBezTo>
                    <a:pt x="17" y="18"/>
                    <a:pt x="17" y="18"/>
                    <a:pt x="17" y="17"/>
                  </a:cubicBezTo>
                  <a:cubicBezTo>
                    <a:pt x="17" y="17"/>
                    <a:pt x="18" y="16"/>
                    <a:pt x="18" y="15"/>
                  </a:cubicBezTo>
                  <a:lnTo>
                    <a:pt x="10" y="1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îṥḻîďè"/>
            <p:cNvSpPr/>
            <p:nvPr/>
          </p:nvSpPr>
          <p:spPr bwMode="auto">
            <a:xfrm>
              <a:off x="3503613" y="3867151"/>
              <a:ext cx="96838" cy="87313"/>
            </a:xfrm>
            <a:custGeom>
              <a:avLst/>
              <a:gdLst>
                <a:gd name="T0" fmla="*/ 55 w 61"/>
                <a:gd name="T1" fmla="*/ 55 h 55"/>
                <a:gd name="T2" fmla="*/ 16 w 61"/>
                <a:gd name="T3" fmla="*/ 25 h 55"/>
                <a:gd name="T4" fmla="*/ 7 w 61"/>
                <a:gd name="T5" fmla="*/ 37 h 55"/>
                <a:gd name="T6" fmla="*/ 0 w 61"/>
                <a:gd name="T7" fmla="*/ 30 h 55"/>
                <a:gd name="T8" fmla="*/ 25 w 61"/>
                <a:gd name="T9" fmla="*/ 0 h 55"/>
                <a:gd name="T10" fmla="*/ 32 w 61"/>
                <a:gd name="T11" fmla="*/ 5 h 55"/>
                <a:gd name="T12" fmla="*/ 23 w 61"/>
                <a:gd name="T13" fmla="*/ 16 h 55"/>
                <a:gd name="T14" fmla="*/ 61 w 61"/>
                <a:gd name="T15" fmla="*/ 48 h 55"/>
                <a:gd name="T16" fmla="*/ 55 w 61"/>
                <a:gd name="T1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5">
                  <a:moveTo>
                    <a:pt x="55" y="55"/>
                  </a:moveTo>
                  <a:lnTo>
                    <a:pt x="16" y="25"/>
                  </a:lnTo>
                  <a:lnTo>
                    <a:pt x="7" y="37"/>
                  </a:lnTo>
                  <a:lnTo>
                    <a:pt x="0" y="30"/>
                  </a:lnTo>
                  <a:lnTo>
                    <a:pt x="25" y="0"/>
                  </a:lnTo>
                  <a:lnTo>
                    <a:pt x="32" y="5"/>
                  </a:lnTo>
                  <a:lnTo>
                    <a:pt x="23" y="16"/>
                  </a:lnTo>
                  <a:lnTo>
                    <a:pt x="61" y="48"/>
                  </a:lnTo>
                  <a:lnTo>
                    <a:pt x="55" y="55"/>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i$líḋé"/>
            <p:cNvSpPr/>
            <p:nvPr/>
          </p:nvSpPr>
          <p:spPr bwMode="auto">
            <a:xfrm>
              <a:off x="3546475" y="3813176"/>
              <a:ext cx="109538" cy="101600"/>
            </a:xfrm>
            <a:custGeom>
              <a:avLst/>
              <a:gdLst>
                <a:gd name="T0" fmla="*/ 48 w 69"/>
                <a:gd name="T1" fmla="*/ 64 h 64"/>
                <a:gd name="T2" fmla="*/ 0 w 69"/>
                <a:gd name="T3" fmla="*/ 30 h 64"/>
                <a:gd name="T4" fmla="*/ 21 w 69"/>
                <a:gd name="T5" fmla="*/ 0 h 64"/>
                <a:gd name="T6" fmla="*/ 30 w 69"/>
                <a:gd name="T7" fmla="*/ 5 h 64"/>
                <a:gd name="T8" fmla="*/ 14 w 69"/>
                <a:gd name="T9" fmla="*/ 27 h 64"/>
                <a:gd name="T10" fmla="*/ 25 w 69"/>
                <a:gd name="T11" fmla="*/ 34 h 64"/>
                <a:gd name="T12" fmla="*/ 39 w 69"/>
                <a:gd name="T13" fmla="*/ 14 h 64"/>
                <a:gd name="T14" fmla="*/ 46 w 69"/>
                <a:gd name="T15" fmla="*/ 21 h 64"/>
                <a:gd name="T16" fmla="*/ 32 w 69"/>
                <a:gd name="T17" fmla="*/ 41 h 64"/>
                <a:gd name="T18" fmla="*/ 46 w 69"/>
                <a:gd name="T19" fmla="*/ 50 h 64"/>
                <a:gd name="T20" fmla="*/ 62 w 69"/>
                <a:gd name="T21" fmla="*/ 25 h 64"/>
                <a:gd name="T22" fmla="*/ 69 w 69"/>
                <a:gd name="T23" fmla="*/ 32 h 64"/>
                <a:gd name="T24" fmla="*/ 48 w 69"/>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64">
                  <a:moveTo>
                    <a:pt x="48" y="64"/>
                  </a:moveTo>
                  <a:lnTo>
                    <a:pt x="0" y="30"/>
                  </a:lnTo>
                  <a:lnTo>
                    <a:pt x="21" y="0"/>
                  </a:lnTo>
                  <a:lnTo>
                    <a:pt x="30" y="5"/>
                  </a:lnTo>
                  <a:lnTo>
                    <a:pt x="14" y="27"/>
                  </a:lnTo>
                  <a:lnTo>
                    <a:pt x="25" y="34"/>
                  </a:lnTo>
                  <a:lnTo>
                    <a:pt x="39" y="14"/>
                  </a:lnTo>
                  <a:lnTo>
                    <a:pt x="46" y="21"/>
                  </a:lnTo>
                  <a:lnTo>
                    <a:pt x="32" y="41"/>
                  </a:lnTo>
                  <a:lnTo>
                    <a:pt x="46" y="50"/>
                  </a:lnTo>
                  <a:lnTo>
                    <a:pt x="62" y="25"/>
                  </a:lnTo>
                  <a:lnTo>
                    <a:pt x="69" y="32"/>
                  </a:lnTo>
                  <a:lnTo>
                    <a:pt x="48" y="6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iṡľîḋê"/>
            <p:cNvSpPr/>
            <p:nvPr/>
          </p:nvSpPr>
          <p:spPr bwMode="auto">
            <a:xfrm>
              <a:off x="3594100" y="3754438"/>
              <a:ext cx="93663" cy="84138"/>
            </a:xfrm>
            <a:custGeom>
              <a:avLst/>
              <a:gdLst>
                <a:gd name="T0" fmla="*/ 19 w 26"/>
                <a:gd name="T1" fmla="*/ 9 h 23"/>
                <a:gd name="T2" fmla="*/ 22 w 26"/>
                <a:gd name="T3" fmla="*/ 6 h 23"/>
                <a:gd name="T4" fmla="*/ 26 w 26"/>
                <a:gd name="T5" fmla="*/ 12 h 23"/>
                <a:gd name="T6" fmla="*/ 25 w 26"/>
                <a:gd name="T7" fmla="*/ 18 h 23"/>
                <a:gd name="T8" fmla="*/ 19 w 26"/>
                <a:gd name="T9" fmla="*/ 22 h 23"/>
                <a:gd name="T10" fmla="*/ 9 w 26"/>
                <a:gd name="T11" fmla="*/ 20 h 23"/>
                <a:gd name="T12" fmla="*/ 1 w 26"/>
                <a:gd name="T13" fmla="*/ 13 h 23"/>
                <a:gd name="T14" fmla="*/ 2 w 26"/>
                <a:gd name="T15" fmla="*/ 5 h 23"/>
                <a:gd name="T16" fmla="*/ 7 w 26"/>
                <a:gd name="T17" fmla="*/ 0 h 23"/>
                <a:gd name="T18" fmla="*/ 13 w 26"/>
                <a:gd name="T19" fmla="*/ 1 h 23"/>
                <a:gd name="T20" fmla="*/ 12 w 26"/>
                <a:gd name="T21" fmla="*/ 5 h 23"/>
                <a:gd name="T22" fmla="*/ 8 w 26"/>
                <a:gd name="T23" fmla="*/ 5 h 23"/>
                <a:gd name="T24" fmla="*/ 6 w 26"/>
                <a:gd name="T25" fmla="*/ 7 h 23"/>
                <a:gd name="T26" fmla="*/ 6 w 26"/>
                <a:gd name="T27" fmla="*/ 11 h 23"/>
                <a:gd name="T28" fmla="*/ 11 w 26"/>
                <a:gd name="T29" fmla="*/ 16 h 23"/>
                <a:gd name="T30" fmla="*/ 17 w 26"/>
                <a:gd name="T31" fmla="*/ 18 h 23"/>
                <a:gd name="T32" fmla="*/ 21 w 26"/>
                <a:gd name="T33" fmla="*/ 16 h 23"/>
                <a:gd name="T34" fmla="*/ 21 w 26"/>
                <a:gd name="T35" fmla="*/ 12 h 23"/>
                <a:gd name="T36" fmla="*/ 19 w 26"/>
                <a:gd name="T3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3">
                  <a:moveTo>
                    <a:pt x="19" y="9"/>
                  </a:moveTo>
                  <a:cubicBezTo>
                    <a:pt x="22" y="6"/>
                    <a:pt x="22" y="6"/>
                    <a:pt x="22" y="6"/>
                  </a:cubicBezTo>
                  <a:cubicBezTo>
                    <a:pt x="24" y="8"/>
                    <a:pt x="25" y="10"/>
                    <a:pt x="26" y="12"/>
                  </a:cubicBezTo>
                  <a:cubicBezTo>
                    <a:pt x="26" y="14"/>
                    <a:pt x="26" y="16"/>
                    <a:pt x="25" y="18"/>
                  </a:cubicBezTo>
                  <a:cubicBezTo>
                    <a:pt x="24" y="20"/>
                    <a:pt x="21" y="22"/>
                    <a:pt x="19" y="22"/>
                  </a:cubicBezTo>
                  <a:cubicBezTo>
                    <a:pt x="16" y="23"/>
                    <a:pt x="12" y="22"/>
                    <a:pt x="9" y="20"/>
                  </a:cubicBezTo>
                  <a:cubicBezTo>
                    <a:pt x="5" y="18"/>
                    <a:pt x="3" y="16"/>
                    <a:pt x="1" y="13"/>
                  </a:cubicBezTo>
                  <a:cubicBezTo>
                    <a:pt x="0" y="10"/>
                    <a:pt x="0" y="7"/>
                    <a:pt x="2" y="5"/>
                  </a:cubicBezTo>
                  <a:cubicBezTo>
                    <a:pt x="3" y="2"/>
                    <a:pt x="5" y="1"/>
                    <a:pt x="7" y="0"/>
                  </a:cubicBezTo>
                  <a:cubicBezTo>
                    <a:pt x="9" y="0"/>
                    <a:pt x="11" y="0"/>
                    <a:pt x="13" y="1"/>
                  </a:cubicBezTo>
                  <a:cubicBezTo>
                    <a:pt x="12" y="5"/>
                    <a:pt x="12" y="5"/>
                    <a:pt x="12" y="5"/>
                  </a:cubicBezTo>
                  <a:cubicBezTo>
                    <a:pt x="10" y="5"/>
                    <a:pt x="9" y="5"/>
                    <a:pt x="8" y="5"/>
                  </a:cubicBezTo>
                  <a:cubicBezTo>
                    <a:pt x="7" y="5"/>
                    <a:pt x="6" y="6"/>
                    <a:pt x="6" y="7"/>
                  </a:cubicBezTo>
                  <a:cubicBezTo>
                    <a:pt x="5" y="8"/>
                    <a:pt x="5" y="10"/>
                    <a:pt x="6" y="11"/>
                  </a:cubicBezTo>
                  <a:cubicBezTo>
                    <a:pt x="6" y="13"/>
                    <a:pt x="8" y="15"/>
                    <a:pt x="11" y="16"/>
                  </a:cubicBezTo>
                  <a:cubicBezTo>
                    <a:pt x="13" y="17"/>
                    <a:pt x="16" y="18"/>
                    <a:pt x="17" y="18"/>
                  </a:cubicBezTo>
                  <a:cubicBezTo>
                    <a:pt x="19" y="18"/>
                    <a:pt x="20" y="17"/>
                    <a:pt x="21" y="16"/>
                  </a:cubicBezTo>
                  <a:cubicBezTo>
                    <a:pt x="22" y="15"/>
                    <a:pt x="22" y="13"/>
                    <a:pt x="21" y="12"/>
                  </a:cubicBezTo>
                  <a:cubicBezTo>
                    <a:pt x="21" y="11"/>
                    <a:pt x="20" y="10"/>
                    <a:pt x="19" y="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ḷîḍè"/>
            <p:cNvSpPr/>
            <p:nvPr/>
          </p:nvSpPr>
          <p:spPr bwMode="auto">
            <a:xfrm>
              <a:off x="3622675" y="3679826"/>
              <a:ext cx="107950" cy="93663"/>
            </a:xfrm>
            <a:custGeom>
              <a:avLst/>
              <a:gdLst>
                <a:gd name="T0" fmla="*/ 52 w 68"/>
                <a:gd name="T1" fmla="*/ 59 h 59"/>
                <a:gd name="T2" fmla="*/ 0 w 68"/>
                <a:gd name="T3" fmla="*/ 36 h 59"/>
                <a:gd name="T4" fmla="*/ 2 w 68"/>
                <a:gd name="T5" fmla="*/ 27 h 59"/>
                <a:gd name="T6" fmla="*/ 23 w 68"/>
                <a:gd name="T7" fmla="*/ 36 h 59"/>
                <a:gd name="T8" fmla="*/ 32 w 68"/>
                <a:gd name="T9" fmla="*/ 18 h 59"/>
                <a:gd name="T10" fmla="*/ 9 w 68"/>
                <a:gd name="T11" fmla="*/ 9 h 59"/>
                <a:gd name="T12" fmla="*/ 14 w 68"/>
                <a:gd name="T13" fmla="*/ 0 h 59"/>
                <a:gd name="T14" fmla="*/ 68 w 68"/>
                <a:gd name="T15" fmla="*/ 22 h 59"/>
                <a:gd name="T16" fmla="*/ 64 w 68"/>
                <a:gd name="T17" fmla="*/ 32 h 59"/>
                <a:gd name="T18" fmla="*/ 41 w 68"/>
                <a:gd name="T19" fmla="*/ 20 h 59"/>
                <a:gd name="T20" fmla="*/ 32 w 68"/>
                <a:gd name="T21" fmla="*/ 38 h 59"/>
                <a:gd name="T22" fmla="*/ 57 w 68"/>
                <a:gd name="T23" fmla="*/ 50 h 59"/>
                <a:gd name="T24" fmla="*/ 52 w 68"/>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59">
                  <a:moveTo>
                    <a:pt x="52" y="59"/>
                  </a:moveTo>
                  <a:lnTo>
                    <a:pt x="0" y="36"/>
                  </a:lnTo>
                  <a:lnTo>
                    <a:pt x="2" y="27"/>
                  </a:lnTo>
                  <a:lnTo>
                    <a:pt x="23" y="36"/>
                  </a:lnTo>
                  <a:lnTo>
                    <a:pt x="32" y="18"/>
                  </a:lnTo>
                  <a:lnTo>
                    <a:pt x="9" y="9"/>
                  </a:lnTo>
                  <a:lnTo>
                    <a:pt x="14" y="0"/>
                  </a:lnTo>
                  <a:lnTo>
                    <a:pt x="68" y="22"/>
                  </a:lnTo>
                  <a:lnTo>
                    <a:pt x="64" y="32"/>
                  </a:lnTo>
                  <a:lnTo>
                    <a:pt x="41" y="20"/>
                  </a:lnTo>
                  <a:lnTo>
                    <a:pt x="32" y="38"/>
                  </a:lnTo>
                  <a:lnTo>
                    <a:pt x="57" y="50"/>
                  </a:lnTo>
                  <a:lnTo>
                    <a:pt x="52" y="5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íṣļíḓe"/>
            <p:cNvSpPr/>
            <p:nvPr/>
          </p:nvSpPr>
          <p:spPr bwMode="auto">
            <a:xfrm>
              <a:off x="3648075" y="3606801"/>
              <a:ext cx="107950" cy="87313"/>
            </a:xfrm>
            <a:custGeom>
              <a:avLst/>
              <a:gdLst>
                <a:gd name="T0" fmla="*/ 57 w 68"/>
                <a:gd name="T1" fmla="*/ 55 h 55"/>
                <a:gd name="T2" fmla="*/ 0 w 68"/>
                <a:gd name="T3" fmla="*/ 36 h 55"/>
                <a:gd name="T4" fmla="*/ 2 w 68"/>
                <a:gd name="T5" fmla="*/ 27 h 55"/>
                <a:gd name="T6" fmla="*/ 45 w 68"/>
                <a:gd name="T7" fmla="*/ 20 h 55"/>
                <a:gd name="T8" fmla="*/ 9 w 68"/>
                <a:gd name="T9" fmla="*/ 9 h 55"/>
                <a:gd name="T10" fmla="*/ 11 w 68"/>
                <a:gd name="T11" fmla="*/ 0 h 55"/>
                <a:gd name="T12" fmla="*/ 68 w 68"/>
                <a:gd name="T13" fmla="*/ 16 h 55"/>
                <a:gd name="T14" fmla="*/ 64 w 68"/>
                <a:gd name="T15" fmla="*/ 25 h 55"/>
                <a:gd name="T16" fmla="*/ 23 w 68"/>
                <a:gd name="T17" fmla="*/ 34 h 55"/>
                <a:gd name="T18" fmla="*/ 59 w 68"/>
                <a:gd name="T19" fmla="*/ 46 h 55"/>
                <a:gd name="T20" fmla="*/ 57 w 6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55">
                  <a:moveTo>
                    <a:pt x="57" y="55"/>
                  </a:moveTo>
                  <a:lnTo>
                    <a:pt x="0" y="36"/>
                  </a:lnTo>
                  <a:lnTo>
                    <a:pt x="2" y="27"/>
                  </a:lnTo>
                  <a:lnTo>
                    <a:pt x="45" y="20"/>
                  </a:lnTo>
                  <a:lnTo>
                    <a:pt x="9" y="9"/>
                  </a:lnTo>
                  <a:lnTo>
                    <a:pt x="11" y="0"/>
                  </a:lnTo>
                  <a:lnTo>
                    <a:pt x="68" y="16"/>
                  </a:lnTo>
                  <a:lnTo>
                    <a:pt x="64" y="25"/>
                  </a:lnTo>
                  <a:lnTo>
                    <a:pt x="23" y="34"/>
                  </a:lnTo>
                  <a:lnTo>
                    <a:pt x="59" y="46"/>
                  </a:lnTo>
                  <a:lnTo>
                    <a:pt x="57" y="55"/>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ïslïḓé"/>
            <p:cNvSpPr/>
            <p:nvPr/>
          </p:nvSpPr>
          <p:spPr bwMode="auto">
            <a:xfrm>
              <a:off x="3673475" y="3527426"/>
              <a:ext cx="96838" cy="79375"/>
            </a:xfrm>
            <a:custGeom>
              <a:avLst/>
              <a:gdLst>
                <a:gd name="T0" fmla="*/ 12 w 27"/>
                <a:gd name="T1" fmla="*/ 22 h 22"/>
                <a:gd name="T2" fmla="*/ 5 w 27"/>
                <a:gd name="T3" fmla="*/ 20 h 22"/>
                <a:gd name="T4" fmla="*/ 2 w 27"/>
                <a:gd name="T5" fmla="*/ 17 h 22"/>
                <a:gd name="T6" fmla="*/ 0 w 27"/>
                <a:gd name="T7" fmla="*/ 14 h 22"/>
                <a:gd name="T8" fmla="*/ 0 w 27"/>
                <a:gd name="T9" fmla="*/ 9 h 22"/>
                <a:gd name="T10" fmla="*/ 5 w 27"/>
                <a:gd name="T11" fmla="*/ 2 h 22"/>
                <a:gd name="T12" fmla="*/ 15 w 27"/>
                <a:gd name="T13" fmla="*/ 1 h 22"/>
                <a:gd name="T14" fmla="*/ 24 w 27"/>
                <a:gd name="T15" fmla="*/ 5 h 22"/>
                <a:gd name="T16" fmla="*/ 26 w 27"/>
                <a:gd name="T17" fmla="*/ 14 h 22"/>
                <a:gd name="T18" fmla="*/ 21 w 27"/>
                <a:gd name="T19" fmla="*/ 21 h 22"/>
                <a:gd name="T20" fmla="*/ 12 w 27"/>
                <a:gd name="T21" fmla="*/ 22 h 22"/>
                <a:gd name="T22" fmla="*/ 12 w 27"/>
                <a:gd name="T23" fmla="*/ 17 h 22"/>
                <a:gd name="T24" fmla="*/ 19 w 27"/>
                <a:gd name="T25" fmla="*/ 17 h 22"/>
                <a:gd name="T26" fmla="*/ 22 w 27"/>
                <a:gd name="T27" fmla="*/ 13 h 22"/>
                <a:gd name="T28" fmla="*/ 21 w 27"/>
                <a:gd name="T29" fmla="*/ 8 h 22"/>
                <a:gd name="T30" fmla="*/ 14 w 27"/>
                <a:gd name="T31" fmla="*/ 5 h 22"/>
                <a:gd name="T32" fmla="*/ 8 w 27"/>
                <a:gd name="T33" fmla="*/ 6 h 22"/>
                <a:gd name="T34" fmla="*/ 5 w 27"/>
                <a:gd name="T35" fmla="*/ 10 h 22"/>
                <a:gd name="T36" fmla="*/ 6 w 27"/>
                <a:gd name="T37" fmla="*/ 14 h 22"/>
                <a:gd name="T38" fmla="*/ 12 w 27"/>
                <a:gd name="T3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22">
                  <a:moveTo>
                    <a:pt x="12" y="22"/>
                  </a:moveTo>
                  <a:cubicBezTo>
                    <a:pt x="9" y="21"/>
                    <a:pt x="7" y="21"/>
                    <a:pt x="5" y="20"/>
                  </a:cubicBezTo>
                  <a:cubicBezTo>
                    <a:pt x="4" y="19"/>
                    <a:pt x="3" y="18"/>
                    <a:pt x="2" y="17"/>
                  </a:cubicBezTo>
                  <a:cubicBezTo>
                    <a:pt x="1" y="16"/>
                    <a:pt x="1" y="15"/>
                    <a:pt x="0" y="14"/>
                  </a:cubicBezTo>
                  <a:cubicBezTo>
                    <a:pt x="0" y="12"/>
                    <a:pt x="0" y="11"/>
                    <a:pt x="0" y="9"/>
                  </a:cubicBezTo>
                  <a:cubicBezTo>
                    <a:pt x="1" y="6"/>
                    <a:pt x="2" y="4"/>
                    <a:pt x="5" y="2"/>
                  </a:cubicBezTo>
                  <a:cubicBezTo>
                    <a:pt x="8" y="1"/>
                    <a:pt x="11" y="0"/>
                    <a:pt x="15" y="1"/>
                  </a:cubicBezTo>
                  <a:cubicBezTo>
                    <a:pt x="19" y="2"/>
                    <a:pt x="22" y="3"/>
                    <a:pt x="24" y="5"/>
                  </a:cubicBezTo>
                  <a:cubicBezTo>
                    <a:pt x="26" y="8"/>
                    <a:pt x="27" y="10"/>
                    <a:pt x="26" y="14"/>
                  </a:cubicBezTo>
                  <a:cubicBezTo>
                    <a:pt x="26" y="17"/>
                    <a:pt x="24" y="19"/>
                    <a:pt x="21" y="21"/>
                  </a:cubicBezTo>
                  <a:cubicBezTo>
                    <a:pt x="19" y="22"/>
                    <a:pt x="16" y="22"/>
                    <a:pt x="12" y="22"/>
                  </a:cubicBezTo>
                  <a:close/>
                  <a:moveTo>
                    <a:pt x="12" y="17"/>
                  </a:moveTo>
                  <a:cubicBezTo>
                    <a:pt x="15" y="18"/>
                    <a:pt x="17" y="18"/>
                    <a:pt x="19" y="17"/>
                  </a:cubicBezTo>
                  <a:cubicBezTo>
                    <a:pt x="21" y="16"/>
                    <a:pt x="22" y="15"/>
                    <a:pt x="22" y="13"/>
                  </a:cubicBezTo>
                  <a:cubicBezTo>
                    <a:pt x="22" y="11"/>
                    <a:pt x="22" y="10"/>
                    <a:pt x="21" y="8"/>
                  </a:cubicBezTo>
                  <a:cubicBezTo>
                    <a:pt x="19" y="7"/>
                    <a:pt x="17" y="6"/>
                    <a:pt x="14" y="5"/>
                  </a:cubicBezTo>
                  <a:cubicBezTo>
                    <a:pt x="11" y="5"/>
                    <a:pt x="9" y="5"/>
                    <a:pt x="8" y="6"/>
                  </a:cubicBezTo>
                  <a:cubicBezTo>
                    <a:pt x="6" y="7"/>
                    <a:pt x="5" y="8"/>
                    <a:pt x="5" y="10"/>
                  </a:cubicBezTo>
                  <a:cubicBezTo>
                    <a:pt x="4" y="12"/>
                    <a:pt x="5" y="13"/>
                    <a:pt x="6" y="14"/>
                  </a:cubicBezTo>
                  <a:cubicBezTo>
                    <a:pt x="7" y="16"/>
                    <a:pt x="9" y="17"/>
                    <a:pt x="12" y="1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ïṣḻîḋé"/>
            <p:cNvSpPr/>
            <p:nvPr/>
          </p:nvSpPr>
          <p:spPr bwMode="auto">
            <a:xfrm>
              <a:off x="3684588" y="3465513"/>
              <a:ext cx="93663" cy="53975"/>
            </a:xfrm>
            <a:custGeom>
              <a:avLst/>
              <a:gdLst>
                <a:gd name="T0" fmla="*/ 57 w 59"/>
                <a:gd name="T1" fmla="*/ 34 h 34"/>
                <a:gd name="T2" fmla="*/ 0 w 59"/>
                <a:gd name="T3" fmla="*/ 30 h 34"/>
                <a:gd name="T4" fmla="*/ 0 w 59"/>
                <a:gd name="T5" fmla="*/ 20 h 34"/>
                <a:gd name="T6" fmla="*/ 47 w 59"/>
                <a:gd name="T7" fmla="*/ 23 h 34"/>
                <a:gd name="T8" fmla="*/ 50 w 59"/>
                <a:gd name="T9" fmla="*/ 0 h 34"/>
                <a:gd name="T10" fmla="*/ 59 w 59"/>
                <a:gd name="T11" fmla="*/ 0 h 34"/>
                <a:gd name="T12" fmla="*/ 57 w 59"/>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9" h="34">
                  <a:moveTo>
                    <a:pt x="57" y="34"/>
                  </a:moveTo>
                  <a:lnTo>
                    <a:pt x="0" y="30"/>
                  </a:lnTo>
                  <a:lnTo>
                    <a:pt x="0" y="20"/>
                  </a:lnTo>
                  <a:lnTo>
                    <a:pt x="47" y="23"/>
                  </a:lnTo>
                  <a:lnTo>
                    <a:pt x="50" y="0"/>
                  </a:lnTo>
                  <a:lnTo>
                    <a:pt x="59" y="0"/>
                  </a:lnTo>
                  <a:lnTo>
                    <a:pt x="57" y="3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ïṥḷîḓè"/>
            <p:cNvSpPr/>
            <p:nvPr/>
          </p:nvSpPr>
          <p:spPr bwMode="auto">
            <a:xfrm>
              <a:off x="3684588" y="3375026"/>
              <a:ext cx="96838" cy="76200"/>
            </a:xfrm>
            <a:custGeom>
              <a:avLst/>
              <a:gdLst>
                <a:gd name="T0" fmla="*/ 14 w 27"/>
                <a:gd name="T1" fmla="*/ 21 h 21"/>
                <a:gd name="T2" fmla="*/ 7 w 27"/>
                <a:gd name="T3" fmla="*/ 21 h 21"/>
                <a:gd name="T4" fmla="*/ 4 w 27"/>
                <a:gd name="T5" fmla="*/ 19 h 21"/>
                <a:gd name="T6" fmla="*/ 2 w 27"/>
                <a:gd name="T7" fmla="*/ 16 h 21"/>
                <a:gd name="T8" fmla="*/ 0 w 27"/>
                <a:gd name="T9" fmla="*/ 11 h 21"/>
                <a:gd name="T10" fmla="*/ 4 w 27"/>
                <a:gd name="T11" fmla="*/ 3 h 21"/>
                <a:gd name="T12" fmla="*/ 13 w 27"/>
                <a:gd name="T13" fmla="*/ 0 h 21"/>
                <a:gd name="T14" fmla="*/ 23 w 27"/>
                <a:gd name="T15" fmla="*/ 3 h 21"/>
                <a:gd name="T16" fmla="*/ 27 w 27"/>
                <a:gd name="T17" fmla="*/ 11 h 21"/>
                <a:gd name="T18" fmla="*/ 24 w 27"/>
                <a:gd name="T19" fmla="*/ 18 h 21"/>
                <a:gd name="T20" fmla="*/ 14 w 27"/>
                <a:gd name="T21" fmla="*/ 21 h 21"/>
                <a:gd name="T22" fmla="*/ 14 w 27"/>
                <a:gd name="T23" fmla="*/ 17 h 21"/>
                <a:gd name="T24" fmla="*/ 20 w 27"/>
                <a:gd name="T25" fmla="*/ 15 h 21"/>
                <a:gd name="T26" fmla="*/ 22 w 27"/>
                <a:gd name="T27" fmla="*/ 11 h 21"/>
                <a:gd name="T28" fmla="*/ 20 w 27"/>
                <a:gd name="T29" fmla="*/ 6 h 21"/>
                <a:gd name="T30" fmla="*/ 13 w 27"/>
                <a:gd name="T31" fmla="*/ 5 h 21"/>
                <a:gd name="T32" fmla="*/ 7 w 27"/>
                <a:gd name="T33" fmla="*/ 7 h 21"/>
                <a:gd name="T34" fmla="*/ 5 w 27"/>
                <a:gd name="T35" fmla="*/ 11 h 21"/>
                <a:gd name="T36" fmla="*/ 7 w 27"/>
                <a:gd name="T37" fmla="*/ 15 h 21"/>
                <a:gd name="T38" fmla="*/ 14 w 27"/>
                <a:gd name="T39"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21">
                  <a:moveTo>
                    <a:pt x="14" y="21"/>
                  </a:moveTo>
                  <a:cubicBezTo>
                    <a:pt x="11" y="21"/>
                    <a:pt x="9" y="21"/>
                    <a:pt x="7" y="21"/>
                  </a:cubicBezTo>
                  <a:cubicBezTo>
                    <a:pt x="6" y="20"/>
                    <a:pt x="5" y="19"/>
                    <a:pt x="4" y="19"/>
                  </a:cubicBezTo>
                  <a:cubicBezTo>
                    <a:pt x="3" y="18"/>
                    <a:pt x="2" y="17"/>
                    <a:pt x="2" y="16"/>
                  </a:cubicBezTo>
                  <a:cubicBezTo>
                    <a:pt x="1" y="15"/>
                    <a:pt x="0" y="13"/>
                    <a:pt x="0" y="11"/>
                  </a:cubicBezTo>
                  <a:cubicBezTo>
                    <a:pt x="0" y="8"/>
                    <a:pt x="1" y="5"/>
                    <a:pt x="4" y="3"/>
                  </a:cubicBezTo>
                  <a:cubicBezTo>
                    <a:pt x="6" y="1"/>
                    <a:pt x="9" y="0"/>
                    <a:pt x="13" y="0"/>
                  </a:cubicBezTo>
                  <a:cubicBezTo>
                    <a:pt x="18" y="0"/>
                    <a:pt x="21" y="1"/>
                    <a:pt x="23" y="3"/>
                  </a:cubicBezTo>
                  <a:cubicBezTo>
                    <a:pt x="26" y="5"/>
                    <a:pt x="27" y="7"/>
                    <a:pt x="27" y="11"/>
                  </a:cubicBezTo>
                  <a:cubicBezTo>
                    <a:pt x="27" y="14"/>
                    <a:pt x="26" y="16"/>
                    <a:pt x="24" y="18"/>
                  </a:cubicBezTo>
                  <a:cubicBezTo>
                    <a:pt x="21" y="20"/>
                    <a:pt x="18" y="21"/>
                    <a:pt x="14" y="21"/>
                  </a:cubicBezTo>
                  <a:close/>
                  <a:moveTo>
                    <a:pt x="14" y="17"/>
                  </a:moveTo>
                  <a:cubicBezTo>
                    <a:pt x="17" y="17"/>
                    <a:pt x="19" y="16"/>
                    <a:pt x="20" y="15"/>
                  </a:cubicBezTo>
                  <a:cubicBezTo>
                    <a:pt x="22" y="14"/>
                    <a:pt x="22" y="12"/>
                    <a:pt x="22" y="11"/>
                  </a:cubicBezTo>
                  <a:cubicBezTo>
                    <a:pt x="22" y="9"/>
                    <a:pt x="22" y="8"/>
                    <a:pt x="20" y="6"/>
                  </a:cubicBezTo>
                  <a:cubicBezTo>
                    <a:pt x="19" y="5"/>
                    <a:pt x="16" y="5"/>
                    <a:pt x="13" y="5"/>
                  </a:cubicBezTo>
                  <a:cubicBezTo>
                    <a:pt x="10" y="5"/>
                    <a:pt x="8" y="6"/>
                    <a:pt x="7" y="7"/>
                  </a:cubicBezTo>
                  <a:cubicBezTo>
                    <a:pt x="5" y="8"/>
                    <a:pt x="5" y="9"/>
                    <a:pt x="5" y="11"/>
                  </a:cubicBezTo>
                  <a:cubicBezTo>
                    <a:pt x="5" y="13"/>
                    <a:pt x="6" y="14"/>
                    <a:pt x="7" y="15"/>
                  </a:cubicBezTo>
                  <a:cubicBezTo>
                    <a:pt x="9" y="16"/>
                    <a:pt x="11" y="17"/>
                    <a:pt x="14" y="1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iṥḷíďè"/>
            <p:cNvSpPr/>
            <p:nvPr/>
          </p:nvSpPr>
          <p:spPr bwMode="auto">
            <a:xfrm>
              <a:off x="3676650" y="3287713"/>
              <a:ext cx="98425" cy="79375"/>
            </a:xfrm>
            <a:custGeom>
              <a:avLst/>
              <a:gdLst>
                <a:gd name="T0" fmla="*/ 17 w 27"/>
                <a:gd name="T1" fmla="*/ 10 h 22"/>
                <a:gd name="T2" fmla="*/ 13 w 27"/>
                <a:gd name="T3" fmla="*/ 11 h 22"/>
                <a:gd name="T4" fmla="*/ 12 w 27"/>
                <a:gd name="T5" fmla="*/ 1 h 22"/>
                <a:gd name="T6" fmla="*/ 22 w 27"/>
                <a:gd name="T7" fmla="*/ 0 h 22"/>
                <a:gd name="T8" fmla="*/ 25 w 27"/>
                <a:gd name="T9" fmla="*/ 4 h 22"/>
                <a:gd name="T10" fmla="*/ 27 w 27"/>
                <a:gd name="T11" fmla="*/ 9 h 22"/>
                <a:gd name="T12" fmla="*/ 26 w 27"/>
                <a:gd name="T13" fmla="*/ 15 h 22"/>
                <a:gd name="T14" fmla="*/ 22 w 27"/>
                <a:gd name="T15" fmla="*/ 19 h 22"/>
                <a:gd name="T16" fmla="*/ 15 w 27"/>
                <a:gd name="T17" fmla="*/ 21 h 22"/>
                <a:gd name="T18" fmla="*/ 8 w 27"/>
                <a:gd name="T19" fmla="*/ 21 h 22"/>
                <a:gd name="T20" fmla="*/ 3 w 27"/>
                <a:gd name="T21" fmla="*/ 17 h 22"/>
                <a:gd name="T22" fmla="*/ 1 w 27"/>
                <a:gd name="T23" fmla="*/ 12 h 22"/>
                <a:gd name="T24" fmla="*/ 2 w 27"/>
                <a:gd name="T25" fmla="*/ 6 h 22"/>
                <a:gd name="T26" fmla="*/ 7 w 27"/>
                <a:gd name="T27" fmla="*/ 2 h 22"/>
                <a:gd name="T28" fmla="*/ 8 w 27"/>
                <a:gd name="T29" fmla="*/ 7 h 22"/>
                <a:gd name="T30" fmla="*/ 6 w 27"/>
                <a:gd name="T31" fmla="*/ 9 h 22"/>
                <a:gd name="T32" fmla="*/ 5 w 27"/>
                <a:gd name="T33" fmla="*/ 12 h 22"/>
                <a:gd name="T34" fmla="*/ 8 w 27"/>
                <a:gd name="T35" fmla="*/ 16 h 22"/>
                <a:gd name="T36" fmla="*/ 14 w 27"/>
                <a:gd name="T37" fmla="*/ 17 h 22"/>
                <a:gd name="T38" fmla="*/ 21 w 27"/>
                <a:gd name="T39" fmla="*/ 14 h 22"/>
                <a:gd name="T40" fmla="*/ 22 w 27"/>
                <a:gd name="T41" fmla="*/ 10 h 22"/>
                <a:gd name="T42" fmla="*/ 21 w 27"/>
                <a:gd name="T43" fmla="*/ 7 h 22"/>
                <a:gd name="T44" fmla="*/ 20 w 27"/>
                <a:gd name="T45" fmla="*/ 5 h 22"/>
                <a:gd name="T46" fmla="*/ 16 w 27"/>
                <a:gd name="T47" fmla="*/ 5 h 22"/>
                <a:gd name="T48" fmla="*/ 17 w 27"/>
                <a:gd name="T49"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22">
                  <a:moveTo>
                    <a:pt x="17" y="10"/>
                  </a:moveTo>
                  <a:cubicBezTo>
                    <a:pt x="13" y="11"/>
                    <a:pt x="13" y="11"/>
                    <a:pt x="13" y="11"/>
                  </a:cubicBezTo>
                  <a:cubicBezTo>
                    <a:pt x="12" y="1"/>
                    <a:pt x="12" y="1"/>
                    <a:pt x="12" y="1"/>
                  </a:cubicBezTo>
                  <a:cubicBezTo>
                    <a:pt x="22" y="0"/>
                    <a:pt x="22" y="0"/>
                    <a:pt x="22" y="0"/>
                  </a:cubicBezTo>
                  <a:cubicBezTo>
                    <a:pt x="23" y="1"/>
                    <a:pt x="24" y="2"/>
                    <a:pt x="25" y="4"/>
                  </a:cubicBezTo>
                  <a:cubicBezTo>
                    <a:pt x="26" y="5"/>
                    <a:pt x="27" y="7"/>
                    <a:pt x="27" y="9"/>
                  </a:cubicBezTo>
                  <a:cubicBezTo>
                    <a:pt x="27" y="11"/>
                    <a:pt x="27" y="13"/>
                    <a:pt x="26" y="15"/>
                  </a:cubicBezTo>
                  <a:cubicBezTo>
                    <a:pt x="25" y="17"/>
                    <a:pt x="24" y="18"/>
                    <a:pt x="22" y="19"/>
                  </a:cubicBezTo>
                  <a:cubicBezTo>
                    <a:pt x="20" y="20"/>
                    <a:pt x="18" y="21"/>
                    <a:pt x="15" y="21"/>
                  </a:cubicBezTo>
                  <a:cubicBezTo>
                    <a:pt x="12" y="22"/>
                    <a:pt x="10" y="22"/>
                    <a:pt x="8" y="21"/>
                  </a:cubicBezTo>
                  <a:cubicBezTo>
                    <a:pt x="6" y="20"/>
                    <a:pt x="4" y="19"/>
                    <a:pt x="3" y="17"/>
                  </a:cubicBezTo>
                  <a:cubicBezTo>
                    <a:pt x="2" y="16"/>
                    <a:pt x="1" y="15"/>
                    <a:pt x="1" y="12"/>
                  </a:cubicBezTo>
                  <a:cubicBezTo>
                    <a:pt x="0" y="10"/>
                    <a:pt x="1" y="8"/>
                    <a:pt x="2" y="6"/>
                  </a:cubicBezTo>
                  <a:cubicBezTo>
                    <a:pt x="3" y="4"/>
                    <a:pt x="5" y="3"/>
                    <a:pt x="7" y="2"/>
                  </a:cubicBezTo>
                  <a:cubicBezTo>
                    <a:pt x="8" y="7"/>
                    <a:pt x="8" y="7"/>
                    <a:pt x="8" y="7"/>
                  </a:cubicBezTo>
                  <a:cubicBezTo>
                    <a:pt x="7" y="7"/>
                    <a:pt x="6" y="8"/>
                    <a:pt x="6" y="9"/>
                  </a:cubicBezTo>
                  <a:cubicBezTo>
                    <a:pt x="5" y="10"/>
                    <a:pt x="5" y="11"/>
                    <a:pt x="5" y="12"/>
                  </a:cubicBezTo>
                  <a:cubicBezTo>
                    <a:pt x="5" y="14"/>
                    <a:pt x="6" y="15"/>
                    <a:pt x="8" y="16"/>
                  </a:cubicBezTo>
                  <a:cubicBezTo>
                    <a:pt x="9" y="17"/>
                    <a:pt x="12" y="17"/>
                    <a:pt x="14" y="17"/>
                  </a:cubicBezTo>
                  <a:cubicBezTo>
                    <a:pt x="17" y="17"/>
                    <a:pt x="19" y="16"/>
                    <a:pt x="21" y="14"/>
                  </a:cubicBezTo>
                  <a:cubicBezTo>
                    <a:pt x="22" y="13"/>
                    <a:pt x="23" y="11"/>
                    <a:pt x="22" y="10"/>
                  </a:cubicBezTo>
                  <a:cubicBezTo>
                    <a:pt x="22" y="9"/>
                    <a:pt x="22" y="8"/>
                    <a:pt x="21" y="7"/>
                  </a:cubicBezTo>
                  <a:cubicBezTo>
                    <a:pt x="21" y="6"/>
                    <a:pt x="20" y="5"/>
                    <a:pt x="20" y="5"/>
                  </a:cubicBezTo>
                  <a:cubicBezTo>
                    <a:pt x="16" y="5"/>
                    <a:pt x="16" y="5"/>
                    <a:pt x="16" y="5"/>
                  </a:cubicBezTo>
                  <a:lnTo>
                    <a:pt x="17" y="1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ïş1ídè"/>
            <p:cNvSpPr/>
            <p:nvPr/>
          </p:nvSpPr>
          <p:spPr bwMode="auto">
            <a:xfrm>
              <a:off x="3659188" y="3225801"/>
              <a:ext cx="100013" cy="69850"/>
            </a:xfrm>
            <a:custGeom>
              <a:avLst/>
              <a:gdLst>
                <a:gd name="T0" fmla="*/ 63 w 63"/>
                <a:gd name="T1" fmla="*/ 14 h 44"/>
                <a:gd name="T2" fmla="*/ 38 w 63"/>
                <a:gd name="T3" fmla="*/ 18 h 44"/>
                <a:gd name="T4" fmla="*/ 11 w 63"/>
                <a:gd name="T5" fmla="*/ 44 h 44"/>
                <a:gd name="T6" fmla="*/ 7 w 63"/>
                <a:gd name="T7" fmla="*/ 32 h 44"/>
                <a:gd name="T8" fmla="*/ 27 w 63"/>
                <a:gd name="T9" fmla="*/ 16 h 44"/>
                <a:gd name="T10" fmla="*/ 2 w 63"/>
                <a:gd name="T11" fmla="*/ 9 h 44"/>
                <a:gd name="T12" fmla="*/ 0 w 63"/>
                <a:gd name="T13" fmla="*/ 0 h 44"/>
                <a:gd name="T14" fmla="*/ 36 w 63"/>
                <a:gd name="T15" fmla="*/ 9 h 44"/>
                <a:gd name="T16" fmla="*/ 61 w 63"/>
                <a:gd name="T17" fmla="*/ 2 h 44"/>
                <a:gd name="T18" fmla="*/ 63 w 63"/>
                <a:gd name="T19"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44">
                  <a:moveTo>
                    <a:pt x="63" y="14"/>
                  </a:moveTo>
                  <a:lnTo>
                    <a:pt x="38" y="18"/>
                  </a:lnTo>
                  <a:lnTo>
                    <a:pt x="11" y="44"/>
                  </a:lnTo>
                  <a:lnTo>
                    <a:pt x="7" y="32"/>
                  </a:lnTo>
                  <a:lnTo>
                    <a:pt x="27" y="16"/>
                  </a:lnTo>
                  <a:lnTo>
                    <a:pt x="2" y="9"/>
                  </a:lnTo>
                  <a:lnTo>
                    <a:pt x="0" y="0"/>
                  </a:lnTo>
                  <a:lnTo>
                    <a:pt x="36" y="9"/>
                  </a:lnTo>
                  <a:lnTo>
                    <a:pt x="61" y="2"/>
                  </a:lnTo>
                  <a:lnTo>
                    <a:pt x="63" y="1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îŝļiḑe"/>
            <p:cNvSpPr/>
            <p:nvPr/>
          </p:nvSpPr>
          <p:spPr bwMode="auto">
            <a:xfrm>
              <a:off x="2967038" y="334645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í$ļïḓé"/>
            <p:cNvSpPr/>
            <p:nvPr/>
          </p:nvSpPr>
          <p:spPr bwMode="auto">
            <a:xfrm>
              <a:off x="2967038" y="334645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i$1iďê"/>
            <p:cNvSpPr/>
            <p:nvPr/>
          </p:nvSpPr>
          <p:spPr bwMode="auto">
            <a:xfrm>
              <a:off x="2768600" y="3592513"/>
              <a:ext cx="42863" cy="14288"/>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6" name="îšḷiḍe"/>
            <p:cNvSpPr/>
            <p:nvPr/>
          </p:nvSpPr>
          <p:spPr bwMode="auto">
            <a:xfrm>
              <a:off x="3121025" y="3592513"/>
              <a:ext cx="44450" cy="14288"/>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7" name="íṥlïdê"/>
            <p:cNvSpPr/>
            <p:nvPr/>
          </p:nvSpPr>
          <p:spPr bwMode="auto">
            <a:xfrm>
              <a:off x="2871788" y="3592513"/>
              <a:ext cx="44450" cy="14288"/>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8" name="íśľîďé"/>
            <p:cNvSpPr/>
            <p:nvPr/>
          </p:nvSpPr>
          <p:spPr bwMode="auto">
            <a:xfrm>
              <a:off x="3021013" y="3592513"/>
              <a:ext cx="42863" cy="14288"/>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9" name="iŝḻîdé"/>
            <p:cNvSpPr/>
            <p:nvPr/>
          </p:nvSpPr>
          <p:spPr bwMode="auto">
            <a:xfrm>
              <a:off x="2768600" y="3482976"/>
              <a:ext cx="396875" cy="109538"/>
            </a:xfrm>
            <a:custGeom>
              <a:avLst/>
              <a:gdLst>
                <a:gd name="T0" fmla="*/ 250 w 250"/>
                <a:gd name="T1" fmla="*/ 0 h 69"/>
                <a:gd name="T2" fmla="*/ 225 w 250"/>
                <a:gd name="T3" fmla="*/ 0 h 69"/>
                <a:gd name="T4" fmla="*/ 225 w 250"/>
                <a:gd name="T5" fmla="*/ 5 h 69"/>
                <a:gd name="T6" fmla="*/ 222 w 250"/>
                <a:gd name="T7" fmla="*/ 5 h 69"/>
                <a:gd name="T8" fmla="*/ 222 w 250"/>
                <a:gd name="T9" fmla="*/ 0 h 69"/>
                <a:gd name="T10" fmla="*/ 186 w 250"/>
                <a:gd name="T11" fmla="*/ 0 h 69"/>
                <a:gd name="T12" fmla="*/ 186 w 250"/>
                <a:gd name="T13" fmla="*/ 5 h 69"/>
                <a:gd name="T14" fmla="*/ 184 w 250"/>
                <a:gd name="T15" fmla="*/ 5 h 69"/>
                <a:gd name="T16" fmla="*/ 184 w 250"/>
                <a:gd name="T17" fmla="*/ 0 h 69"/>
                <a:gd name="T18" fmla="*/ 161 w 250"/>
                <a:gd name="T19" fmla="*/ 0 h 69"/>
                <a:gd name="T20" fmla="*/ 161 w 250"/>
                <a:gd name="T21" fmla="*/ 5 h 69"/>
                <a:gd name="T22" fmla="*/ 159 w 250"/>
                <a:gd name="T23" fmla="*/ 5 h 69"/>
                <a:gd name="T24" fmla="*/ 159 w 250"/>
                <a:gd name="T25" fmla="*/ 0 h 69"/>
                <a:gd name="T26" fmla="*/ 93 w 250"/>
                <a:gd name="T27" fmla="*/ 0 h 69"/>
                <a:gd name="T28" fmla="*/ 93 w 250"/>
                <a:gd name="T29" fmla="*/ 5 h 69"/>
                <a:gd name="T30" fmla="*/ 90 w 250"/>
                <a:gd name="T31" fmla="*/ 5 h 69"/>
                <a:gd name="T32" fmla="*/ 90 w 250"/>
                <a:gd name="T33" fmla="*/ 0 h 69"/>
                <a:gd name="T34" fmla="*/ 65 w 250"/>
                <a:gd name="T35" fmla="*/ 0 h 69"/>
                <a:gd name="T36" fmla="*/ 65 w 250"/>
                <a:gd name="T37" fmla="*/ 5 h 69"/>
                <a:gd name="T38" fmla="*/ 65 w 250"/>
                <a:gd name="T39" fmla="*/ 5 h 69"/>
                <a:gd name="T40" fmla="*/ 65 w 250"/>
                <a:gd name="T41" fmla="*/ 0 h 69"/>
                <a:gd name="T42" fmla="*/ 27 w 250"/>
                <a:gd name="T43" fmla="*/ 0 h 69"/>
                <a:gd name="T44" fmla="*/ 27 w 250"/>
                <a:gd name="T45" fmla="*/ 5 h 69"/>
                <a:gd name="T46" fmla="*/ 25 w 250"/>
                <a:gd name="T47" fmla="*/ 5 h 69"/>
                <a:gd name="T48" fmla="*/ 25 w 250"/>
                <a:gd name="T49" fmla="*/ 0 h 69"/>
                <a:gd name="T50" fmla="*/ 2 w 250"/>
                <a:gd name="T51" fmla="*/ 0 h 69"/>
                <a:gd name="T52" fmla="*/ 2 w 250"/>
                <a:gd name="T53" fmla="*/ 5 h 69"/>
                <a:gd name="T54" fmla="*/ 0 w 250"/>
                <a:gd name="T55" fmla="*/ 5 h 69"/>
                <a:gd name="T56" fmla="*/ 0 w 250"/>
                <a:gd name="T57" fmla="*/ 69 h 69"/>
                <a:gd name="T58" fmla="*/ 27 w 250"/>
                <a:gd name="T59" fmla="*/ 69 h 69"/>
                <a:gd name="T60" fmla="*/ 27 w 250"/>
                <a:gd name="T61" fmla="*/ 12 h 69"/>
                <a:gd name="T62" fmla="*/ 65 w 250"/>
                <a:gd name="T63" fmla="*/ 12 h 69"/>
                <a:gd name="T64" fmla="*/ 65 w 250"/>
                <a:gd name="T65" fmla="*/ 69 h 69"/>
                <a:gd name="T66" fmla="*/ 93 w 250"/>
                <a:gd name="T67" fmla="*/ 69 h 69"/>
                <a:gd name="T68" fmla="*/ 93 w 250"/>
                <a:gd name="T69" fmla="*/ 12 h 69"/>
                <a:gd name="T70" fmla="*/ 159 w 250"/>
                <a:gd name="T71" fmla="*/ 12 h 69"/>
                <a:gd name="T72" fmla="*/ 159 w 250"/>
                <a:gd name="T73" fmla="*/ 69 h 69"/>
                <a:gd name="T74" fmla="*/ 186 w 250"/>
                <a:gd name="T75" fmla="*/ 69 h 69"/>
                <a:gd name="T76" fmla="*/ 186 w 250"/>
                <a:gd name="T77" fmla="*/ 12 h 69"/>
                <a:gd name="T78" fmla="*/ 222 w 250"/>
                <a:gd name="T79" fmla="*/ 12 h 69"/>
                <a:gd name="T80" fmla="*/ 222 w 250"/>
                <a:gd name="T81" fmla="*/ 69 h 69"/>
                <a:gd name="T82" fmla="*/ 250 w 250"/>
                <a:gd name="T83" fmla="*/ 69 h 69"/>
                <a:gd name="T84" fmla="*/ 250 w 250"/>
                <a:gd name="T85" fmla="*/ 5 h 69"/>
                <a:gd name="T86" fmla="*/ 250 w 250"/>
                <a:gd name="T87" fmla="*/ 5 h 69"/>
                <a:gd name="T88" fmla="*/ 250 w 250"/>
                <a:gd name="T8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0" h="69">
                  <a:moveTo>
                    <a:pt x="250" y="0"/>
                  </a:moveTo>
                  <a:lnTo>
                    <a:pt x="225" y="0"/>
                  </a:lnTo>
                  <a:lnTo>
                    <a:pt x="225" y="5"/>
                  </a:lnTo>
                  <a:lnTo>
                    <a:pt x="222" y="5"/>
                  </a:lnTo>
                  <a:lnTo>
                    <a:pt x="222" y="0"/>
                  </a:lnTo>
                  <a:lnTo>
                    <a:pt x="186" y="0"/>
                  </a:lnTo>
                  <a:lnTo>
                    <a:pt x="186" y="5"/>
                  </a:lnTo>
                  <a:lnTo>
                    <a:pt x="184" y="5"/>
                  </a:lnTo>
                  <a:lnTo>
                    <a:pt x="184" y="0"/>
                  </a:lnTo>
                  <a:lnTo>
                    <a:pt x="161" y="0"/>
                  </a:lnTo>
                  <a:lnTo>
                    <a:pt x="161" y="5"/>
                  </a:lnTo>
                  <a:lnTo>
                    <a:pt x="159" y="5"/>
                  </a:lnTo>
                  <a:lnTo>
                    <a:pt x="159" y="0"/>
                  </a:lnTo>
                  <a:lnTo>
                    <a:pt x="93" y="0"/>
                  </a:lnTo>
                  <a:lnTo>
                    <a:pt x="93" y="5"/>
                  </a:lnTo>
                  <a:lnTo>
                    <a:pt x="90" y="5"/>
                  </a:lnTo>
                  <a:lnTo>
                    <a:pt x="90" y="0"/>
                  </a:lnTo>
                  <a:lnTo>
                    <a:pt x="65" y="0"/>
                  </a:lnTo>
                  <a:lnTo>
                    <a:pt x="65" y="5"/>
                  </a:lnTo>
                  <a:lnTo>
                    <a:pt x="65" y="5"/>
                  </a:lnTo>
                  <a:lnTo>
                    <a:pt x="65" y="0"/>
                  </a:lnTo>
                  <a:lnTo>
                    <a:pt x="27" y="0"/>
                  </a:lnTo>
                  <a:lnTo>
                    <a:pt x="27" y="5"/>
                  </a:lnTo>
                  <a:lnTo>
                    <a:pt x="25" y="5"/>
                  </a:lnTo>
                  <a:lnTo>
                    <a:pt x="25" y="0"/>
                  </a:lnTo>
                  <a:lnTo>
                    <a:pt x="2" y="0"/>
                  </a:lnTo>
                  <a:lnTo>
                    <a:pt x="2" y="5"/>
                  </a:lnTo>
                  <a:lnTo>
                    <a:pt x="0" y="5"/>
                  </a:lnTo>
                  <a:lnTo>
                    <a:pt x="0" y="69"/>
                  </a:lnTo>
                  <a:lnTo>
                    <a:pt x="27" y="69"/>
                  </a:lnTo>
                  <a:lnTo>
                    <a:pt x="27" y="12"/>
                  </a:lnTo>
                  <a:lnTo>
                    <a:pt x="65" y="12"/>
                  </a:lnTo>
                  <a:lnTo>
                    <a:pt x="65" y="69"/>
                  </a:lnTo>
                  <a:lnTo>
                    <a:pt x="93" y="69"/>
                  </a:lnTo>
                  <a:lnTo>
                    <a:pt x="93" y="12"/>
                  </a:lnTo>
                  <a:lnTo>
                    <a:pt x="159" y="12"/>
                  </a:lnTo>
                  <a:lnTo>
                    <a:pt x="159" y="69"/>
                  </a:lnTo>
                  <a:lnTo>
                    <a:pt x="186" y="69"/>
                  </a:lnTo>
                  <a:lnTo>
                    <a:pt x="186" y="12"/>
                  </a:lnTo>
                  <a:lnTo>
                    <a:pt x="222" y="12"/>
                  </a:lnTo>
                  <a:lnTo>
                    <a:pt x="222" y="69"/>
                  </a:lnTo>
                  <a:lnTo>
                    <a:pt x="250" y="69"/>
                  </a:lnTo>
                  <a:lnTo>
                    <a:pt x="250" y="5"/>
                  </a:lnTo>
                  <a:lnTo>
                    <a:pt x="250" y="5"/>
                  </a:lnTo>
                  <a:lnTo>
                    <a:pt x="25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ïsḷiḍé"/>
            <p:cNvSpPr/>
            <p:nvPr/>
          </p:nvSpPr>
          <p:spPr bwMode="auto">
            <a:xfrm>
              <a:off x="2901950" y="3443288"/>
              <a:ext cx="3175" cy="0"/>
            </a:xfrm>
            <a:custGeom>
              <a:avLst/>
              <a:gdLst>
                <a:gd name="T0" fmla="*/ 1 w 1"/>
                <a:gd name="T1" fmla="*/ 1 w 1"/>
                <a:gd name="T2" fmla="*/ 1 w 1"/>
                <a:gd name="T3" fmla="*/ 1 w 1"/>
                <a:gd name="T4" fmla="*/ 1 w 1"/>
                <a:gd name="T5" fmla="*/ 1 w 1"/>
                <a:gd name="T6" fmla="*/ 1 w 1"/>
                <a:gd name="T7" fmla="*/ 1 w 1"/>
                <a:gd name="T8" fmla="*/ 0 w 1"/>
                <a:gd name="T9" fmla="*/ 0 w 1"/>
                <a:gd name="T10" fmla="*/ 0 w 1"/>
                <a:gd name="T11" fmla="*/ 0 w 1"/>
                <a:gd name="T12" fmla="*/ 1 w 1"/>
                <a:gd name="T13"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íṧ1iďè"/>
            <p:cNvSpPr/>
            <p:nvPr/>
          </p:nvSpPr>
          <p:spPr bwMode="auto">
            <a:xfrm>
              <a:off x="2901950" y="3443288"/>
              <a:ext cx="0" cy="3175"/>
            </a:xfrm>
            <a:custGeom>
              <a:avLst/>
              <a:gdLst>
                <a:gd name="T0" fmla="*/ 0 h 1"/>
                <a:gd name="T1" fmla="*/ 0 h 1"/>
                <a:gd name="T2" fmla="*/ 1 h 1"/>
                <a:gd name="T3" fmla="*/ 1 h 1"/>
                <a:gd name="T4" fmla="*/ 0 h 1"/>
                <a:gd name="T5" fmla="*/ 0 h 1"/>
                <a:gd name="T6" fmla="*/ 0 h 1"/>
              </a:gdLst>
              <a:ahLst/>
              <a:cxnLst>
                <a:cxn ang="0">
                  <a:pos x="0" y="T0"/>
                </a:cxn>
                <a:cxn ang="0">
                  <a:pos x="0" y="T1"/>
                </a:cxn>
                <a:cxn ang="0">
                  <a:pos x="0" y="T2"/>
                </a:cxn>
                <a:cxn ang="0">
                  <a:pos x="0" y="T3"/>
                </a:cxn>
                <a:cxn ang="0">
                  <a:pos x="0" y="T4"/>
                </a:cxn>
                <a:cxn ang="0">
                  <a:pos x="0" y="T5"/>
                </a:cxn>
                <a:cxn ang="0">
                  <a:pos x="0" y="T6"/>
                </a:cxn>
              </a:cxnLst>
              <a:rect l="0" t="0" r="r" b="b"/>
              <a:pathLst>
                <a:path h="1">
                  <a:moveTo>
                    <a:pt x="0" y="0"/>
                  </a:moveTo>
                  <a:cubicBezTo>
                    <a:pt x="0" y="0"/>
                    <a:pt x="0" y="0"/>
                    <a:pt x="0" y="0"/>
                  </a:cubicBezTo>
                  <a:cubicBezTo>
                    <a:pt x="0" y="1"/>
                    <a:pt x="0" y="1"/>
                    <a:pt x="0" y="1"/>
                  </a:cubicBezTo>
                  <a:cubicBezTo>
                    <a:pt x="0" y="1"/>
                    <a:pt x="0" y="1"/>
                    <a:pt x="0" y="1"/>
                  </a:cubicBezTo>
                  <a:cubicBezTo>
                    <a:pt x="0" y="1"/>
                    <a:pt x="0" y="0"/>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îṩľíḓe"/>
            <p:cNvSpPr/>
            <p:nvPr/>
          </p:nvSpPr>
          <p:spPr bwMode="auto">
            <a:xfrm>
              <a:off x="2901950" y="3440113"/>
              <a:ext cx="3175" cy="0"/>
            </a:xfrm>
            <a:custGeom>
              <a:avLst/>
              <a:gdLst>
                <a:gd name="T0" fmla="*/ 1 w 1"/>
                <a:gd name="T1" fmla="*/ 1 w 1"/>
                <a:gd name="T2" fmla="*/ 1 w 1"/>
                <a:gd name="T3" fmla="*/ 1 w 1"/>
                <a:gd name="T4" fmla="*/ 1 w 1"/>
                <a:gd name="T5" fmla="*/ 1 w 1"/>
                <a:gd name="T6" fmla="*/ 1 w 1"/>
                <a:gd name="T7" fmla="*/ 1 w 1"/>
                <a:gd name="T8" fmla="*/ 1 w 1"/>
                <a:gd name="T9" fmla="*/ 1 w 1"/>
                <a:gd name="T10"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ïṡ1ïḑé"/>
            <p:cNvSpPr/>
            <p:nvPr/>
          </p:nvSpPr>
          <p:spPr bwMode="auto">
            <a:xfrm>
              <a:off x="2905125" y="3446463"/>
              <a:ext cx="3175" cy="0"/>
            </a:xfrm>
            <a:custGeom>
              <a:avLst/>
              <a:gdLst>
                <a:gd name="T0" fmla="*/ 1 w 1"/>
                <a:gd name="T1" fmla="*/ 0 w 1"/>
                <a:gd name="T2" fmla="*/ 0 w 1"/>
                <a:gd name="T3" fmla="*/ 0 w 1"/>
                <a:gd name="T4" fmla="*/ 1 w 1"/>
                <a:gd name="T5" fmla="*/ 1 w 1"/>
                <a:gd name="T6" fmla="*/ 1 w 1"/>
                <a:gd name="T7" fmla="*/ 1 w 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
                  <a:moveTo>
                    <a:pt x="1" y="0"/>
                  </a:moveTo>
                  <a:cubicBezTo>
                    <a:pt x="1"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iṡlíďe"/>
            <p:cNvSpPr/>
            <p:nvPr/>
          </p:nvSpPr>
          <p:spPr bwMode="auto">
            <a:xfrm>
              <a:off x="2908300" y="3446463"/>
              <a:ext cx="3175" cy="4763"/>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1 w 1"/>
                <a:gd name="T13" fmla="*/ 0 h 1"/>
                <a:gd name="T14" fmla="*/ 1 w 1"/>
                <a:gd name="T15" fmla="*/ 0 h 1"/>
                <a:gd name="T16" fmla="*/ 1 w 1"/>
                <a:gd name="T17" fmla="*/ 0 h 1"/>
                <a:gd name="T18" fmla="*/ 0 w 1"/>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1" y="0"/>
                  </a:cubicBezTo>
                  <a:cubicBezTo>
                    <a:pt x="1" y="0"/>
                    <a:pt x="1" y="0"/>
                    <a:pt x="1" y="0"/>
                  </a:cubicBezTo>
                  <a:cubicBezTo>
                    <a:pt x="1" y="0"/>
                    <a:pt x="1" y="0"/>
                    <a:pt x="1" y="0"/>
                  </a:cubicBezTo>
                  <a:cubicBezTo>
                    <a:pt x="1" y="0"/>
                    <a:pt x="1"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ïšḷiḍè"/>
            <p:cNvSpPr/>
            <p:nvPr/>
          </p:nvSpPr>
          <p:spPr bwMode="auto">
            <a:xfrm>
              <a:off x="2905125" y="3451226"/>
              <a:ext cx="0" cy="3175"/>
            </a:xfrm>
            <a:custGeom>
              <a:avLst/>
              <a:gdLst>
                <a:gd name="T0" fmla="*/ 0 h 1"/>
                <a:gd name="T1" fmla="*/ 0 h 1"/>
                <a:gd name="T2" fmla="*/ 0 h 1"/>
                <a:gd name="T3" fmla="*/ 1 h 1"/>
                <a:gd name="T4" fmla="*/ 1 h 1"/>
                <a:gd name="T5" fmla="*/ 1 h 1"/>
                <a:gd name="T6" fmla="*/ 0 h 1"/>
                <a:gd name="T7" fmla="*/ 0 h 1"/>
                <a:gd name="T8" fmla="*/ 0 h 1"/>
                <a:gd name="T9" fmla="*/ 0 h 1"/>
                <a:gd name="T10"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Lst>
              <a:rect l="0" t="0" r="r" b="b"/>
              <a:pathLst>
                <a:path h="1">
                  <a:moveTo>
                    <a:pt x="0" y="0"/>
                  </a:moveTo>
                  <a:cubicBezTo>
                    <a:pt x="0" y="0"/>
                    <a:pt x="0" y="0"/>
                    <a:pt x="0" y="0"/>
                  </a:cubicBezTo>
                  <a:cubicBezTo>
                    <a:pt x="0" y="0"/>
                    <a:pt x="0" y="0"/>
                    <a:pt x="0" y="0"/>
                  </a:cubicBezTo>
                  <a:cubicBezTo>
                    <a:pt x="0" y="0"/>
                    <a:pt x="0" y="0"/>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í$1îḓè"/>
            <p:cNvSpPr/>
            <p:nvPr/>
          </p:nvSpPr>
          <p:spPr bwMode="auto">
            <a:xfrm>
              <a:off x="2857500" y="3446463"/>
              <a:ext cx="11113" cy="7938"/>
            </a:xfrm>
            <a:custGeom>
              <a:avLst/>
              <a:gdLst>
                <a:gd name="T0" fmla="*/ 2 w 3"/>
                <a:gd name="T1" fmla="*/ 1 h 2"/>
                <a:gd name="T2" fmla="*/ 1 w 3"/>
                <a:gd name="T3" fmla="*/ 1 h 2"/>
                <a:gd name="T4" fmla="*/ 1 w 3"/>
                <a:gd name="T5" fmla="*/ 1 h 2"/>
                <a:gd name="T6" fmla="*/ 1 w 3"/>
                <a:gd name="T7" fmla="*/ 1 h 2"/>
                <a:gd name="T8" fmla="*/ 1 w 3"/>
                <a:gd name="T9" fmla="*/ 1 h 2"/>
                <a:gd name="T10" fmla="*/ 1 w 3"/>
                <a:gd name="T11" fmla="*/ 0 h 2"/>
                <a:gd name="T12" fmla="*/ 1 w 3"/>
                <a:gd name="T13" fmla="*/ 0 h 2"/>
                <a:gd name="T14" fmla="*/ 1 w 3"/>
                <a:gd name="T15" fmla="*/ 0 h 2"/>
                <a:gd name="T16" fmla="*/ 1 w 3"/>
                <a:gd name="T17" fmla="*/ 0 h 2"/>
                <a:gd name="T18" fmla="*/ 1 w 3"/>
                <a:gd name="T19" fmla="*/ 0 h 2"/>
                <a:gd name="T20" fmla="*/ 1 w 3"/>
                <a:gd name="T21" fmla="*/ 0 h 2"/>
                <a:gd name="T22" fmla="*/ 1 w 3"/>
                <a:gd name="T23" fmla="*/ 0 h 2"/>
                <a:gd name="T24" fmla="*/ 1 w 3"/>
                <a:gd name="T25" fmla="*/ 0 h 2"/>
                <a:gd name="T26" fmla="*/ 1 w 3"/>
                <a:gd name="T27" fmla="*/ 0 h 2"/>
                <a:gd name="T28" fmla="*/ 0 w 3"/>
                <a:gd name="T29" fmla="*/ 0 h 2"/>
                <a:gd name="T30" fmla="*/ 0 w 3"/>
                <a:gd name="T31" fmla="*/ 0 h 2"/>
                <a:gd name="T32" fmla="*/ 0 w 3"/>
                <a:gd name="T33" fmla="*/ 0 h 2"/>
                <a:gd name="T34" fmla="*/ 0 w 3"/>
                <a:gd name="T35" fmla="*/ 0 h 2"/>
                <a:gd name="T36" fmla="*/ 0 w 3"/>
                <a:gd name="T37" fmla="*/ 0 h 2"/>
                <a:gd name="T38" fmla="*/ 1 w 3"/>
                <a:gd name="T39" fmla="*/ 1 h 2"/>
                <a:gd name="T40" fmla="*/ 1 w 3"/>
                <a:gd name="T41" fmla="*/ 1 h 2"/>
                <a:gd name="T42" fmla="*/ 1 w 3"/>
                <a:gd name="T43" fmla="*/ 1 h 2"/>
                <a:gd name="T44" fmla="*/ 1 w 3"/>
                <a:gd name="T45" fmla="*/ 2 h 2"/>
                <a:gd name="T46" fmla="*/ 1 w 3"/>
                <a:gd name="T47" fmla="*/ 1 h 2"/>
                <a:gd name="T48" fmla="*/ 2 w 3"/>
                <a:gd name="T49" fmla="*/ 1 h 2"/>
                <a:gd name="T50" fmla="*/ 2 w 3"/>
                <a:gd name="T51" fmla="*/ 1 h 2"/>
                <a:gd name="T52" fmla="*/ 2 w 3"/>
                <a:gd name="T53" fmla="*/ 1 h 2"/>
                <a:gd name="T54" fmla="*/ 3 w 3"/>
                <a:gd name="T55" fmla="*/ 1 h 2"/>
                <a:gd name="T56" fmla="*/ 3 w 3"/>
                <a:gd name="T57" fmla="*/ 1 h 2"/>
                <a:gd name="T58" fmla="*/ 2 w 3"/>
                <a:gd name="T59" fmla="*/ 1 h 2"/>
                <a:gd name="T60" fmla="*/ 2 w 3"/>
                <a:gd name="T61" fmla="*/ 1 h 2"/>
                <a:gd name="T62" fmla="*/ 2 w 3"/>
                <a:gd name="T63" fmla="*/ 1 h 2"/>
                <a:gd name="T64" fmla="*/ 2 w 3"/>
                <a:gd name="T6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 h="2">
                  <a:moveTo>
                    <a:pt x="2" y="1"/>
                  </a:moveTo>
                  <a:cubicBezTo>
                    <a:pt x="1" y="1"/>
                    <a:pt x="1" y="1"/>
                    <a:pt x="1" y="1"/>
                  </a:cubicBezTo>
                  <a:cubicBezTo>
                    <a:pt x="1" y="1"/>
                    <a:pt x="1" y="1"/>
                    <a:pt x="1" y="1"/>
                  </a:cubicBezTo>
                  <a:cubicBezTo>
                    <a:pt x="1" y="1"/>
                    <a:pt x="1" y="1"/>
                    <a:pt x="1" y="1"/>
                  </a:cubicBezTo>
                  <a:cubicBezTo>
                    <a:pt x="1" y="1"/>
                    <a:pt x="1" y="1"/>
                    <a:pt x="1" y="1"/>
                  </a:cubicBezTo>
                  <a:cubicBezTo>
                    <a:pt x="1" y="1"/>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1"/>
                    <a:pt x="1" y="1"/>
                  </a:cubicBezTo>
                  <a:cubicBezTo>
                    <a:pt x="1" y="1"/>
                    <a:pt x="1" y="1"/>
                    <a:pt x="1" y="1"/>
                  </a:cubicBezTo>
                  <a:cubicBezTo>
                    <a:pt x="1" y="1"/>
                    <a:pt x="1" y="1"/>
                    <a:pt x="1" y="1"/>
                  </a:cubicBezTo>
                  <a:cubicBezTo>
                    <a:pt x="1" y="1"/>
                    <a:pt x="1" y="2"/>
                    <a:pt x="1" y="2"/>
                  </a:cubicBezTo>
                  <a:cubicBezTo>
                    <a:pt x="1" y="2"/>
                    <a:pt x="1" y="1"/>
                    <a:pt x="1" y="1"/>
                  </a:cubicBezTo>
                  <a:cubicBezTo>
                    <a:pt x="1" y="1"/>
                    <a:pt x="2" y="1"/>
                    <a:pt x="2" y="1"/>
                  </a:cubicBezTo>
                  <a:cubicBezTo>
                    <a:pt x="2" y="2"/>
                    <a:pt x="2" y="1"/>
                    <a:pt x="2" y="1"/>
                  </a:cubicBezTo>
                  <a:cubicBezTo>
                    <a:pt x="2" y="1"/>
                    <a:pt x="2" y="1"/>
                    <a:pt x="2" y="1"/>
                  </a:cubicBezTo>
                  <a:cubicBezTo>
                    <a:pt x="2" y="1"/>
                    <a:pt x="3" y="1"/>
                    <a:pt x="3" y="1"/>
                  </a:cubicBezTo>
                  <a:cubicBezTo>
                    <a:pt x="3" y="1"/>
                    <a:pt x="3" y="1"/>
                    <a:pt x="3" y="1"/>
                  </a:cubicBezTo>
                  <a:cubicBezTo>
                    <a:pt x="3" y="1"/>
                    <a:pt x="3" y="1"/>
                    <a:pt x="2" y="1"/>
                  </a:cubicBezTo>
                  <a:cubicBezTo>
                    <a:pt x="2" y="1"/>
                    <a:pt x="2" y="1"/>
                    <a:pt x="2" y="1"/>
                  </a:cubicBezTo>
                  <a:cubicBezTo>
                    <a:pt x="2" y="1"/>
                    <a:pt x="2" y="1"/>
                    <a:pt x="2" y="1"/>
                  </a:cubicBezTo>
                  <a:cubicBezTo>
                    <a:pt x="2" y="1"/>
                    <a:pt x="2" y="1"/>
                    <a:pt x="2"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î$ľidé"/>
            <p:cNvSpPr/>
            <p:nvPr/>
          </p:nvSpPr>
          <p:spPr bwMode="auto">
            <a:xfrm>
              <a:off x="2908300" y="3451226"/>
              <a:ext cx="3175" cy="0"/>
            </a:xfrm>
            <a:custGeom>
              <a:avLst/>
              <a:gdLst>
                <a:gd name="T0" fmla="*/ 0 w 1"/>
                <a:gd name="T1" fmla="*/ 0 w 1"/>
                <a:gd name="T2" fmla="*/ 0 w 1"/>
                <a:gd name="T3" fmla="*/ 0 w 1"/>
                <a:gd name="T4" fmla="*/ 0 w 1"/>
                <a:gd name="T5" fmla="*/ 0 w 1"/>
                <a:gd name="T6" fmla="*/ 0 w 1"/>
                <a:gd name="T7" fmla="*/ 1 w 1"/>
                <a:gd name="T8" fmla="*/ 1 w 1"/>
                <a:gd name="T9" fmla="*/ 1 w 1"/>
                <a:gd name="T10"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išḻïďê"/>
            <p:cNvSpPr/>
            <p:nvPr/>
          </p:nvSpPr>
          <p:spPr bwMode="auto">
            <a:xfrm>
              <a:off x="2822575" y="3440113"/>
              <a:ext cx="3175" cy="3175"/>
            </a:xfrm>
            <a:custGeom>
              <a:avLst/>
              <a:gdLst>
                <a:gd name="T0" fmla="*/ 0 w 1"/>
                <a:gd name="T1" fmla="*/ 1 h 1"/>
                <a:gd name="T2" fmla="*/ 0 w 1"/>
                <a:gd name="T3" fmla="*/ 1 h 1"/>
                <a:gd name="T4" fmla="*/ 1 w 1"/>
                <a:gd name="T5" fmla="*/ 1 h 1"/>
                <a:gd name="T6" fmla="*/ 1 w 1"/>
                <a:gd name="T7" fmla="*/ 0 h 1"/>
                <a:gd name="T8" fmla="*/ 1 w 1"/>
                <a:gd name="T9" fmla="*/ 0 h 1"/>
                <a:gd name="T10" fmla="*/ 1 w 1"/>
                <a:gd name="T11" fmla="*/ 0 h 1"/>
                <a:gd name="T12" fmla="*/ 1 w 1"/>
                <a:gd name="T13" fmla="*/ 0 h 1"/>
                <a:gd name="T14" fmla="*/ 1 w 1"/>
                <a:gd name="T15" fmla="*/ 0 h 1"/>
                <a:gd name="T16" fmla="*/ 1 w 1"/>
                <a:gd name="T17" fmla="*/ 0 h 1"/>
                <a:gd name="T18" fmla="*/ 0 w 1"/>
                <a:gd name="T19" fmla="*/ 0 h 1"/>
                <a:gd name="T20" fmla="*/ 0 w 1"/>
                <a:gd name="T21" fmla="*/ 0 h 1"/>
                <a:gd name="T22" fmla="*/ 0 w 1"/>
                <a:gd name="T23" fmla="*/ 1 h 1"/>
                <a:gd name="T24" fmla="*/ 0 w 1"/>
                <a:gd name="T25"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1">
                  <a:moveTo>
                    <a:pt x="0" y="1"/>
                  </a:moveTo>
                  <a:cubicBezTo>
                    <a:pt x="0" y="1"/>
                    <a:pt x="0" y="1"/>
                    <a:pt x="0" y="1"/>
                  </a:cubicBezTo>
                  <a:cubicBezTo>
                    <a:pt x="1" y="1"/>
                    <a:pt x="1" y="1"/>
                    <a:pt x="1" y="1"/>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1"/>
                  </a:cubicBezTo>
                  <a:cubicBezTo>
                    <a:pt x="0" y="1"/>
                    <a:pt x="0" y="1"/>
                    <a:pt x="0"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îSļíďê"/>
            <p:cNvSpPr/>
            <p:nvPr/>
          </p:nvSpPr>
          <p:spPr bwMode="auto">
            <a:xfrm>
              <a:off x="2817813" y="3440113"/>
              <a:ext cx="7938" cy="11113"/>
            </a:xfrm>
            <a:custGeom>
              <a:avLst/>
              <a:gdLst>
                <a:gd name="T0" fmla="*/ 0 w 2"/>
                <a:gd name="T1" fmla="*/ 2 h 3"/>
                <a:gd name="T2" fmla="*/ 0 w 2"/>
                <a:gd name="T3" fmla="*/ 2 h 3"/>
                <a:gd name="T4" fmla="*/ 1 w 2"/>
                <a:gd name="T5" fmla="*/ 3 h 3"/>
                <a:gd name="T6" fmla="*/ 1 w 2"/>
                <a:gd name="T7" fmla="*/ 3 h 3"/>
                <a:gd name="T8" fmla="*/ 1 w 2"/>
                <a:gd name="T9" fmla="*/ 3 h 3"/>
                <a:gd name="T10" fmla="*/ 1 w 2"/>
                <a:gd name="T11" fmla="*/ 2 h 3"/>
                <a:gd name="T12" fmla="*/ 2 w 2"/>
                <a:gd name="T13" fmla="*/ 2 h 3"/>
                <a:gd name="T14" fmla="*/ 2 w 2"/>
                <a:gd name="T15" fmla="*/ 2 h 3"/>
                <a:gd name="T16" fmla="*/ 2 w 2"/>
                <a:gd name="T17" fmla="*/ 2 h 3"/>
                <a:gd name="T18" fmla="*/ 2 w 2"/>
                <a:gd name="T19" fmla="*/ 2 h 3"/>
                <a:gd name="T20" fmla="*/ 2 w 2"/>
                <a:gd name="T21" fmla="*/ 2 h 3"/>
                <a:gd name="T22" fmla="*/ 2 w 2"/>
                <a:gd name="T23" fmla="*/ 2 h 3"/>
                <a:gd name="T24" fmla="*/ 2 w 2"/>
                <a:gd name="T25" fmla="*/ 2 h 3"/>
                <a:gd name="T26" fmla="*/ 1 w 2"/>
                <a:gd name="T27" fmla="*/ 2 h 3"/>
                <a:gd name="T28" fmla="*/ 1 w 2"/>
                <a:gd name="T29" fmla="*/ 2 h 3"/>
                <a:gd name="T30" fmla="*/ 1 w 2"/>
                <a:gd name="T31" fmla="*/ 2 h 3"/>
                <a:gd name="T32" fmla="*/ 1 w 2"/>
                <a:gd name="T33" fmla="*/ 2 h 3"/>
                <a:gd name="T34" fmla="*/ 1 w 2"/>
                <a:gd name="T35" fmla="*/ 1 h 3"/>
                <a:gd name="T36" fmla="*/ 1 w 2"/>
                <a:gd name="T37" fmla="*/ 1 h 3"/>
                <a:gd name="T38" fmla="*/ 1 w 2"/>
                <a:gd name="T39" fmla="*/ 0 h 3"/>
                <a:gd name="T40" fmla="*/ 0 w 2"/>
                <a:gd name="T41" fmla="*/ 0 h 3"/>
                <a:gd name="T42" fmla="*/ 0 w 2"/>
                <a:gd name="T43" fmla="*/ 0 h 3"/>
                <a:gd name="T44" fmla="*/ 0 w 2"/>
                <a:gd name="T45" fmla="*/ 1 h 3"/>
                <a:gd name="T46" fmla="*/ 0 w 2"/>
                <a:gd name="T4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 h="3">
                  <a:moveTo>
                    <a:pt x="0" y="2"/>
                  </a:moveTo>
                  <a:cubicBezTo>
                    <a:pt x="0" y="2"/>
                    <a:pt x="0" y="2"/>
                    <a:pt x="0" y="2"/>
                  </a:cubicBezTo>
                  <a:cubicBezTo>
                    <a:pt x="0" y="2"/>
                    <a:pt x="0" y="3"/>
                    <a:pt x="1" y="3"/>
                  </a:cubicBezTo>
                  <a:cubicBezTo>
                    <a:pt x="1" y="3"/>
                    <a:pt x="1" y="3"/>
                    <a:pt x="1" y="3"/>
                  </a:cubicBezTo>
                  <a:cubicBezTo>
                    <a:pt x="1" y="3"/>
                    <a:pt x="1" y="3"/>
                    <a:pt x="1" y="3"/>
                  </a:cubicBezTo>
                  <a:cubicBezTo>
                    <a:pt x="1" y="3"/>
                    <a:pt x="1" y="3"/>
                    <a:pt x="1" y="2"/>
                  </a:cubicBezTo>
                  <a:cubicBezTo>
                    <a:pt x="1" y="2"/>
                    <a:pt x="1"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1" y="2"/>
                    <a:pt x="1" y="2"/>
                    <a:pt x="1" y="2"/>
                  </a:cubicBezTo>
                  <a:cubicBezTo>
                    <a:pt x="1" y="2"/>
                    <a:pt x="1" y="2"/>
                    <a:pt x="1" y="2"/>
                  </a:cubicBezTo>
                  <a:cubicBezTo>
                    <a:pt x="1" y="2"/>
                    <a:pt x="1" y="2"/>
                    <a:pt x="1" y="2"/>
                  </a:cubicBezTo>
                  <a:cubicBezTo>
                    <a:pt x="1" y="2"/>
                    <a:pt x="1" y="2"/>
                    <a:pt x="1" y="2"/>
                  </a:cubicBezTo>
                  <a:cubicBezTo>
                    <a:pt x="1" y="2"/>
                    <a:pt x="1" y="2"/>
                    <a:pt x="1" y="1"/>
                  </a:cubicBezTo>
                  <a:cubicBezTo>
                    <a:pt x="1" y="1"/>
                    <a:pt x="1" y="1"/>
                    <a:pt x="1" y="1"/>
                  </a:cubicBezTo>
                  <a:cubicBezTo>
                    <a:pt x="1" y="1"/>
                    <a:pt x="1" y="1"/>
                    <a:pt x="1" y="0"/>
                  </a:cubicBezTo>
                  <a:cubicBezTo>
                    <a:pt x="1" y="0"/>
                    <a:pt x="1" y="0"/>
                    <a:pt x="0" y="0"/>
                  </a:cubicBezTo>
                  <a:cubicBezTo>
                    <a:pt x="0" y="0"/>
                    <a:pt x="0" y="0"/>
                    <a:pt x="0" y="0"/>
                  </a:cubicBezTo>
                  <a:cubicBezTo>
                    <a:pt x="0" y="0"/>
                    <a:pt x="0" y="1"/>
                    <a:pt x="0" y="1"/>
                  </a:cubicBezTo>
                  <a:cubicBezTo>
                    <a:pt x="0" y="1"/>
                    <a:pt x="0" y="1"/>
                    <a:pt x="0" y="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íṧḻiḋe"/>
            <p:cNvSpPr/>
            <p:nvPr/>
          </p:nvSpPr>
          <p:spPr bwMode="auto">
            <a:xfrm>
              <a:off x="2822575" y="3443288"/>
              <a:ext cx="3175" cy="3175"/>
            </a:xfrm>
            <a:custGeom>
              <a:avLst/>
              <a:gdLst>
                <a:gd name="T0" fmla="*/ 1 w 1"/>
                <a:gd name="T1" fmla="*/ 0 h 1"/>
                <a:gd name="T2" fmla="*/ 1 w 1"/>
                <a:gd name="T3" fmla="*/ 0 h 1"/>
                <a:gd name="T4" fmla="*/ 0 w 1"/>
                <a:gd name="T5" fmla="*/ 0 h 1"/>
                <a:gd name="T6" fmla="*/ 1 w 1"/>
                <a:gd name="T7" fmla="*/ 1 h 1"/>
                <a:gd name="T8" fmla="*/ 1 w 1"/>
                <a:gd name="T9" fmla="*/ 1 h 1"/>
                <a:gd name="T10" fmla="*/ 1 w 1"/>
                <a:gd name="T11" fmla="*/ 1 h 1"/>
                <a:gd name="T12" fmla="*/ 1 w 1"/>
                <a:gd name="T13" fmla="*/ 1 h 1"/>
                <a:gd name="T14" fmla="*/ 1 w 1"/>
                <a:gd name="T15" fmla="*/ 1 h 1"/>
                <a:gd name="T16" fmla="*/ 1 w 1"/>
                <a:gd name="T17" fmla="*/ 0 h 1"/>
                <a:gd name="T18" fmla="*/ 1 w 1"/>
                <a:gd name="T19" fmla="*/ 0 h 1"/>
                <a:gd name="T20" fmla="*/ 1 w 1"/>
                <a:gd name="T21" fmla="*/ 0 h 1"/>
                <a:gd name="T22" fmla="*/ 1 w 1"/>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1">
                  <a:moveTo>
                    <a:pt x="1" y="0"/>
                  </a:moveTo>
                  <a:cubicBezTo>
                    <a:pt x="1" y="0"/>
                    <a:pt x="1" y="0"/>
                    <a:pt x="1" y="0"/>
                  </a:cubicBezTo>
                  <a:cubicBezTo>
                    <a:pt x="1" y="0"/>
                    <a:pt x="0" y="0"/>
                    <a:pt x="0" y="0"/>
                  </a:cubicBezTo>
                  <a:cubicBezTo>
                    <a:pt x="0" y="0"/>
                    <a:pt x="0"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îṡ1iďé"/>
            <p:cNvSpPr/>
            <p:nvPr/>
          </p:nvSpPr>
          <p:spPr bwMode="auto">
            <a:xfrm>
              <a:off x="2828925" y="3432176"/>
              <a:ext cx="7938" cy="14288"/>
            </a:xfrm>
            <a:custGeom>
              <a:avLst/>
              <a:gdLst>
                <a:gd name="T0" fmla="*/ 1 w 2"/>
                <a:gd name="T1" fmla="*/ 0 h 4"/>
                <a:gd name="T2" fmla="*/ 1 w 2"/>
                <a:gd name="T3" fmla="*/ 0 h 4"/>
                <a:gd name="T4" fmla="*/ 1 w 2"/>
                <a:gd name="T5" fmla="*/ 0 h 4"/>
                <a:gd name="T6" fmla="*/ 0 w 2"/>
                <a:gd name="T7" fmla="*/ 0 h 4"/>
                <a:gd name="T8" fmla="*/ 0 w 2"/>
                <a:gd name="T9" fmla="*/ 0 h 4"/>
                <a:gd name="T10" fmla="*/ 0 w 2"/>
                <a:gd name="T11" fmla="*/ 0 h 4"/>
                <a:gd name="T12" fmla="*/ 0 w 2"/>
                <a:gd name="T13" fmla="*/ 0 h 4"/>
                <a:gd name="T14" fmla="*/ 0 w 2"/>
                <a:gd name="T15" fmla="*/ 0 h 4"/>
                <a:gd name="T16" fmla="*/ 0 w 2"/>
                <a:gd name="T17" fmla="*/ 0 h 4"/>
                <a:gd name="T18" fmla="*/ 0 w 2"/>
                <a:gd name="T19" fmla="*/ 0 h 4"/>
                <a:gd name="T20" fmla="*/ 0 w 2"/>
                <a:gd name="T21" fmla="*/ 0 h 4"/>
                <a:gd name="T22" fmla="*/ 1 w 2"/>
                <a:gd name="T23" fmla="*/ 1 h 4"/>
                <a:gd name="T24" fmla="*/ 1 w 2"/>
                <a:gd name="T25" fmla="*/ 1 h 4"/>
                <a:gd name="T26" fmla="*/ 1 w 2"/>
                <a:gd name="T27" fmla="*/ 1 h 4"/>
                <a:gd name="T28" fmla="*/ 0 w 2"/>
                <a:gd name="T29" fmla="*/ 1 h 4"/>
                <a:gd name="T30" fmla="*/ 0 w 2"/>
                <a:gd name="T31" fmla="*/ 1 h 4"/>
                <a:gd name="T32" fmla="*/ 0 w 2"/>
                <a:gd name="T33" fmla="*/ 1 h 4"/>
                <a:gd name="T34" fmla="*/ 0 w 2"/>
                <a:gd name="T35" fmla="*/ 1 h 4"/>
                <a:gd name="T36" fmla="*/ 0 w 2"/>
                <a:gd name="T37" fmla="*/ 1 h 4"/>
                <a:gd name="T38" fmla="*/ 0 w 2"/>
                <a:gd name="T39" fmla="*/ 1 h 4"/>
                <a:gd name="T40" fmla="*/ 1 w 2"/>
                <a:gd name="T41" fmla="*/ 1 h 4"/>
                <a:gd name="T42" fmla="*/ 1 w 2"/>
                <a:gd name="T43" fmla="*/ 1 h 4"/>
                <a:gd name="T44" fmla="*/ 1 w 2"/>
                <a:gd name="T45" fmla="*/ 1 h 4"/>
                <a:gd name="T46" fmla="*/ 1 w 2"/>
                <a:gd name="T47" fmla="*/ 2 h 4"/>
                <a:gd name="T48" fmla="*/ 1 w 2"/>
                <a:gd name="T49" fmla="*/ 2 h 4"/>
                <a:gd name="T50" fmla="*/ 1 w 2"/>
                <a:gd name="T51" fmla="*/ 3 h 4"/>
                <a:gd name="T52" fmla="*/ 1 w 2"/>
                <a:gd name="T53" fmla="*/ 3 h 4"/>
                <a:gd name="T54" fmla="*/ 1 w 2"/>
                <a:gd name="T55" fmla="*/ 3 h 4"/>
                <a:gd name="T56" fmla="*/ 1 w 2"/>
                <a:gd name="T57" fmla="*/ 3 h 4"/>
                <a:gd name="T58" fmla="*/ 1 w 2"/>
                <a:gd name="T59" fmla="*/ 4 h 4"/>
                <a:gd name="T60" fmla="*/ 1 w 2"/>
                <a:gd name="T61" fmla="*/ 4 h 4"/>
                <a:gd name="T62" fmla="*/ 1 w 2"/>
                <a:gd name="T63" fmla="*/ 4 h 4"/>
                <a:gd name="T64" fmla="*/ 1 w 2"/>
                <a:gd name="T65" fmla="*/ 4 h 4"/>
                <a:gd name="T66" fmla="*/ 2 w 2"/>
                <a:gd name="T67" fmla="*/ 4 h 4"/>
                <a:gd name="T68" fmla="*/ 2 w 2"/>
                <a:gd name="T69" fmla="*/ 3 h 4"/>
                <a:gd name="T70" fmla="*/ 2 w 2"/>
                <a:gd name="T71" fmla="*/ 2 h 4"/>
                <a:gd name="T72" fmla="*/ 2 w 2"/>
                <a:gd name="T73" fmla="*/ 2 h 4"/>
                <a:gd name="T74" fmla="*/ 2 w 2"/>
                <a:gd name="T75" fmla="*/ 1 h 4"/>
                <a:gd name="T76" fmla="*/ 2 w 2"/>
                <a:gd name="T77" fmla="*/ 1 h 4"/>
                <a:gd name="T78" fmla="*/ 2 w 2"/>
                <a:gd name="T79" fmla="*/ 0 h 4"/>
                <a:gd name="T80" fmla="*/ 1 w 2"/>
                <a:gd name="T8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 h="4">
                  <a:moveTo>
                    <a:pt x="1" y="0"/>
                  </a:move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0"/>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1" y="2"/>
                    <a:pt x="1" y="2"/>
                    <a:pt x="1" y="2"/>
                  </a:cubicBezTo>
                  <a:cubicBezTo>
                    <a:pt x="1" y="2"/>
                    <a:pt x="1" y="2"/>
                    <a:pt x="1" y="2"/>
                  </a:cubicBezTo>
                  <a:cubicBezTo>
                    <a:pt x="1" y="2"/>
                    <a:pt x="1" y="2"/>
                    <a:pt x="1" y="3"/>
                  </a:cubicBezTo>
                  <a:cubicBezTo>
                    <a:pt x="1" y="3"/>
                    <a:pt x="1" y="3"/>
                    <a:pt x="1" y="3"/>
                  </a:cubicBezTo>
                  <a:cubicBezTo>
                    <a:pt x="1" y="3"/>
                    <a:pt x="1" y="3"/>
                    <a:pt x="1" y="3"/>
                  </a:cubicBezTo>
                  <a:cubicBezTo>
                    <a:pt x="1" y="3"/>
                    <a:pt x="1" y="3"/>
                    <a:pt x="1" y="3"/>
                  </a:cubicBezTo>
                  <a:cubicBezTo>
                    <a:pt x="1" y="4"/>
                    <a:pt x="1" y="4"/>
                    <a:pt x="1" y="4"/>
                  </a:cubicBezTo>
                  <a:cubicBezTo>
                    <a:pt x="1" y="4"/>
                    <a:pt x="1" y="4"/>
                    <a:pt x="1" y="4"/>
                  </a:cubicBezTo>
                  <a:cubicBezTo>
                    <a:pt x="1" y="4"/>
                    <a:pt x="1" y="4"/>
                    <a:pt x="1" y="4"/>
                  </a:cubicBezTo>
                  <a:cubicBezTo>
                    <a:pt x="1" y="4"/>
                    <a:pt x="1" y="4"/>
                    <a:pt x="1" y="4"/>
                  </a:cubicBezTo>
                  <a:cubicBezTo>
                    <a:pt x="1" y="4"/>
                    <a:pt x="2" y="4"/>
                    <a:pt x="2" y="4"/>
                  </a:cubicBezTo>
                  <a:cubicBezTo>
                    <a:pt x="2" y="4"/>
                    <a:pt x="2" y="3"/>
                    <a:pt x="2" y="3"/>
                  </a:cubicBezTo>
                  <a:cubicBezTo>
                    <a:pt x="2" y="3"/>
                    <a:pt x="2" y="3"/>
                    <a:pt x="2" y="2"/>
                  </a:cubicBezTo>
                  <a:cubicBezTo>
                    <a:pt x="2" y="2"/>
                    <a:pt x="2" y="2"/>
                    <a:pt x="2" y="2"/>
                  </a:cubicBezTo>
                  <a:cubicBezTo>
                    <a:pt x="2" y="1"/>
                    <a:pt x="2" y="1"/>
                    <a:pt x="2" y="1"/>
                  </a:cubicBezTo>
                  <a:cubicBezTo>
                    <a:pt x="2" y="1"/>
                    <a:pt x="2" y="1"/>
                    <a:pt x="2" y="1"/>
                  </a:cubicBezTo>
                  <a:cubicBezTo>
                    <a:pt x="2" y="1"/>
                    <a:pt x="2" y="1"/>
                    <a:pt x="2" y="0"/>
                  </a:cubicBezTo>
                  <a:cubicBezTo>
                    <a:pt x="2" y="0"/>
                    <a:pt x="2"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ï$ḷïdè"/>
            <p:cNvSpPr/>
            <p:nvPr/>
          </p:nvSpPr>
          <p:spPr bwMode="auto">
            <a:xfrm>
              <a:off x="2817813" y="3451226"/>
              <a:ext cx="7938" cy="3175"/>
            </a:xfrm>
            <a:custGeom>
              <a:avLst/>
              <a:gdLst>
                <a:gd name="T0" fmla="*/ 2 w 2"/>
                <a:gd name="T1" fmla="*/ 0 h 1"/>
                <a:gd name="T2" fmla="*/ 2 w 2"/>
                <a:gd name="T3" fmla="*/ 0 h 1"/>
                <a:gd name="T4" fmla="*/ 2 w 2"/>
                <a:gd name="T5" fmla="*/ 0 h 1"/>
                <a:gd name="T6" fmla="*/ 2 w 2"/>
                <a:gd name="T7" fmla="*/ 0 h 1"/>
                <a:gd name="T8" fmla="*/ 2 w 2"/>
                <a:gd name="T9" fmla="*/ 0 h 1"/>
                <a:gd name="T10" fmla="*/ 2 w 2"/>
                <a:gd name="T11" fmla="*/ 0 h 1"/>
                <a:gd name="T12" fmla="*/ 1 w 2"/>
                <a:gd name="T13" fmla="*/ 0 h 1"/>
                <a:gd name="T14" fmla="*/ 1 w 2"/>
                <a:gd name="T15" fmla="*/ 0 h 1"/>
                <a:gd name="T16" fmla="*/ 1 w 2"/>
                <a:gd name="T17" fmla="*/ 0 h 1"/>
                <a:gd name="T18" fmla="*/ 1 w 2"/>
                <a:gd name="T19" fmla="*/ 0 h 1"/>
                <a:gd name="T20" fmla="*/ 1 w 2"/>
                <a:gd name="T21" fmla="*/ 0 h 1"/>
                <a:gd name="T22" fmla="*/ 0 w 2"/>
                <a:gd name="T23" fmla="*/ 0 h 1"/>
                <a:gd name="T24" fmla="*/ 0 w 2"/>
                <a:gd name="T25" fmla="*/ 0 h 1"/>
                <a:gd name="T26" fmla="*/ 0 w 2"/>
                <a:gd name="T27" fmla="*/ 0 h 1"/>
                <a:gd name="T28" fmla="*/ 0 w 2"/>
                <a:gd name="T29" fmla="*/ 0 h 1"/>
                <a:gd name="T30" fmla="*/ 0 w 2"/>
                <a:gd name="T31" fmla="*/ 1 h 1"/>
                <a:gd name="T32" fmla="*/ 0 w 2"/>
                <a:gd name="T33" fmla="*/ 1 h 1"/>
                <a:gd name="T34" fmla="*/ 1 w 2"/>
                <a:gd name="T35" fmla="*/ 1 h 1"/>
                <a:gd name="T36" fmla="*/ 1 w 2"/>
                <a:gd name="T37" fmla="*/ 1 h 1"/>
                <a:gd name="T38" fmla="*/ 1 w 2"/>
                <a:gd name="T39" fmla="*/ 1 h 1"/>
                <a:gd name="T40" fmla="*/ 2 w 2"/>
                <a:gd name="T41" fmla="*/ 1 h 1"/>
                <a:gd name="T42" fmla="*/ 2 w 2"/>
                <a:gd name="T43" fmla="*/ 1 h 1"/>
                <a:gd name="T44" fmla="*/ 2 w 2"/>
                <a:gd name="T45" fmla="*/ 1 h 1"/>
                <a:gd name="T46" fmla="*/ 2 w 2"/>
                <a:gd name="T47" fmla="*/ 0 h 1"/>
                <a:gd name="T48" fmla="*/ 2 w 2"/>
                <a:gd name="T4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 h="1">
                  <a:moveTo>
                    <a:pt x="2" y="0"/>
                  </a:move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2" y="1"/>
                    <a:pt x="2" y="1"/>
                    <a:pt x="2" y="1"/>
                  </a:cubicBezTo>
                  <a:cubicBezTo>
                    <a:pt x="2" y="1"/>
                    <a:pt x="2" y="1"/>
                    <a:pt x="2" y="1"/>
                  </a:cubicBezTo>
                  <a:cubicBezTo>
                    <a:pt x="2" y="1"/>
                    <a:pt x="2" y="1"/>
                    <a:pt x="2" y="1"/>
                  </a:cubicBezTo>
                  <a:cubicBezTo>
                    <a:pt x="2" y="1"/>
                    <a:pt x="2" y="1"/>
                    <a:pt x="2" y="0"/>
                  </a:cubicBezTo>
                  <a:cubicBezTo>
                    <a:pt x="2" y="0"/>
                    <a:pt x="2" y="0"/>
                    <a:pt x="2"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işlîḋê"/>
            <p:cNvSpPr/>
            <p:nvPr/>
          </p:nvSpPr>
          <p:spPr bwMode="auto">
            <a:xfrm>
              <a:off x="2828925" y="3440113"/>
              <a:ext cx="3175" cy="3175"/>
            </a:xfrm>
            <a:custGeom>
              <a:avLst/>
              <a:gdLst>
                <a:gd name="T0" fmla="*/ 1 w 1"/>
                <a:gd name="T1" fmla="*/ 0 h 1"/>
                <a:gd name="T2" fmla="*/ 1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1 h 1"/>
                <a:gd name="T16" fmla="*/ 0 w 1"/>
                <a:gd name="T17" fmla="*/ 1 h 1"/>
                <a:gd name="T18" fmla="*/ 0 w 1"/>
                <a:gd name="T19" fmla="*/ 1 h 1"/>
                <a:gd name="T20" fmla="*/ 0 w 1"/>
                <a:gd name="T21" fmla="*/ 1 h 1"/>
                <a:gd name="T22" fmla="*/ 0 w 1"/>
                <a:gd name="T23" fmla="*/ 1 h 1"/>
                <a:gd name="T24" fmla="*/ 0 w 1"/>
                <a:gd name="T25" fmla="*/ 1 h 1"/>
                <a:gd name="T26" fmla="*/ 0 w 1"/>
                <a:gd name="T27" fmla="*/ 1 h 1"/>
                <a:gd name="T28" fmla="*/ 0 w 1"/>
                <a:gd name="T29" fmla="*/ 1 h 1"/>
                <a:gd name="T30" fmla="*/ 1 w 1"/>
                <a:gd name="T31" fmla="*/ 0 h 1"/>
                <a:gd name="T32" fmla="*/ 1 w 1"/>
                <a:gd name="T33" fmla="*/ 0 h 1"/>
                <a:gd name="T34" fmla="*/ 1 w 1"/>
                <a:gd name="T35" fmla="*/ 0 h 1"/>
                <a:gd name="T36" fmla="*/ 1 w 1"/>
                <a:gd name="T3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 h="1">
                  <a:moveTo>
                    <a:pt x="1" y="0"/>
                  </a:move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1" y="1"/>
                    <a:pt x="1" y="0"/>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işḻïḑè"/>
            <p:cNvSpPr/>
            <p:nvPr/>
          </p:nvSpPr>
          <p:spPr bwMode="auto">
            <a:xfrm>
              <a:off x="2825750" y="3451226"/>
              <a:ext cx="3175" cy="3175"/>
            </a:xfrm>
            <a:custGeom>
              <a:avLst/>
              <a:gdLst>
                <a:gd name="T0" fmla="*/ 1 w 1"/>
                <a:gd name="T1" fmla="*/ 0 h 1"/>
                <a:gd name="T2" fmla="*/ 1 w 1"/>
                <a:gd name="T3" fmla="*/ 0 h 1"/>
                <a:gd name="T4" fmla="*/ 1 w 1"/>
                <a:gd name="T5" fmla="*/ 0 h 1"/>
                <a:gd name="T6" fmla="*/ 1 w 1"/>
                <a:gd name="T7" fmla="*/ 0 h 1"/>
                <a:gd name="T8" fmla="*/ 0 w 1"/>
                <a:gd name="T9" fmla="*/ 0 h 1"/>
                <a:gd name="T10" fmla="*/ 0 w 1"/>
                <a:gd name="T11" fmla="*/ 0 h 1"/>
                <a:gd name="T12" fmla="*/ 0 w 1"/>
                <a:gd name="T13" fmla="*/ 0 h 1"/>
                <a:gd name="T14" fmla="*/ 0 w 1"/>
                <a:gd name="T15" fmla="*/ 0 h 1"/>
                <a:gd name="T16" fmla="*/ 0 w 1"/>
                <a:gd name="T17" fmla="*/ 0 h 1"/>
                <a:gd name="T18" fmla="*/ 1 w 1"/>
                <a:gd name="T19" fmla="*/ 0 h 1"/>
                <a:gd name="T20" fmla="*/ 1 w 1"/>
                <a:gd name="T21" fmla="*/ 0 h 1"/>
                <a:gd name="T22" fmla="*/ 1 w 1"/>
                <a:gd name="T23" fmla="*/ 0 h 1"/>
                <a:gd name="T24" fmla="*/ 1 w 1"/>
                <a:gd name="T25" fmla="*/ 1 h 1"/>
                <a:gd name="T26" fmla="*/ 1 w 1"/>
                <a:gd name="T27" fmla="*/ 0 h 1"/>
                <a:gd name="T28" fmla="*/ 1 w 1"/>
                <a:gd name="T29" fmla="*/ 0 h 1"/>
                <a:gd name="T30" fmla="*/ 1 w 1"/>
                <a:gd name="T31" fmla="*/ 0 h 1"/>
                <a:gd name="T32" fmla="*/ 1 w 1"/>
                <a:gd name="T3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 h="1">
                  <a:moveTo>
                    <a:pt x="1" y="0"/>
                  </a:moveTo>
                  <a:cubicBezTo>
                    <a:pt x="1" y="0"/>
                    <a:pt x="1" y="0"/>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1"/>
                    <a:pt x="1" y="1"/>
                  </a:cubicBezTo>
                  <a:cubicBezTo>
                    <a:pt x="1" y="1"/>
                    <a:pt x="1" y="0"/>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ïslidê"/>
            <p:cNvSpPr/>
            <p:nvPr/>
          </p:nvSpPr>
          <p:spPr bwMode="auto">
            <a:xfrm>
              <a:off x="2828925" y="3446463"/>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íṣḻíḑê"/>
            <p:cNvSpPr/>
            <p:nvPr/>
          </p:nvSpPr>
          <p:spPr bwMode="auto">
            <a:xfrm>
              <a:off x="2905125" y="3446463"/>
              <a:ext cx="0" cy="4763"/>
            </a:xfrm>
            <a:custGeom>
              <a:avLst/>
              <a:gdLst>
                <a:gd name="T0" fmla="*/ 1 h 1"/>
                <a:gd name="T1" fmla="*/ 1 h 1"/>
                <a:gd name="T2" fmla="*/ 1 h 1"/>
                <a:gd name="T3" fmla="*/ 0 h 1"/>
                <a:gd name="T4" fmla="*/ 0 h 1"/>
                <a:gd name="T5" fmla="*/ 0 h 1"/>
                <a:gd name="T6" fmla="*/ 0 h 1"/>
                <a:gd name="T7" fmla="*/ 1 h 1"/>
                <a:gd name="T8" fmla="*/ 1 h 1"/>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1">
                  <a:moveTo>
                    <a:pt x="0" y="1"/>
                  </a:move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ísḻídé"/>
            <p:cNvSpPr/>
            <p:nvPr/>
          </p:nvSpPr>
          <p:spPr bwMode="auto">
            <a:xfrm>
              <a:off x="3067050" y="3443288"/>
              <a:ext cx="3175" cy="0"/>
            </a:xfrm>
            <a:custGeom>
              <a:avLst/>
              <a:gdLst>
                <a:gd name="T0" fmla="*/ 1 w 1"/>
                <a:gd name="T1" fmla="*/ 1 w 1"/>
                <a:gd name="T2" fmla="*/ 1 w 1"/>
                <a:gd name="T3" fmla="*/ 0 w 1"/>
                <a:gd name="T4" fmla="*/ 0 w 1"/>
                <a:gd name="T5" fmla="*/ 1 w 1"/>
                <a:gd name="T6" fmla="*/ 1 w 1"/>
                <a:gd name="T7" fmla="*/ 1 w 1"/>
                <a:gd name="T8" fmla="*/ 1 w 1"/>
                <a:gd name="T9" fmla="*/ 1 w 1"/>
                <a:gd name="T10" fmla="*/ 1 w 1"/>
                <a:gd name="T11"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Lst>
              <a:rect l="0" t="0" r="r" b="b"/>
              <a:pathLst>
                <a:path w="1">
                  <a:moveTo>
                    <a:pt x="1" y="0"/>
                  </a:moveTo>
                  <a:cubicBezTo>
                    <a:pt x="1" y="0"/>
                    <a:pt x="1" y="0"/>
                    <a:pt x="1" y="0"/>
                  </a:cubicBezTo>
                  <a:cubicBezTo>
                    <a:pt x="1" y="0"/>
                    <a:pt x="1" y="0"/>
                    <a:pt x="1" y="0"/>
                  </a:cubicBezTo>
                  <a:cubicBezTo>
                    <a:pt x="1" y="0"/>
                    <a:pt x="0" y="0"/>
                    <a:pt x="0" y="0"/>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iṧḻide"/>
            <p:cNvSpPr/>
            <p:nvPr/>
          </p:nvSpPr>
          <p:spPr bwMode="auto">
            <a:xfrm>
              <a:off x="3067050" y="3440113"/>
              <a:ext cx="7938" cy="3175"/>
            </a:xfrm>
            <a:custGeom>
              <a:avLst/>
              <a:gdLst>
                <a:gd name="T0" fmla="*/ 2 w 2"/>
                <a:gd name="T1" fmla="*/ 0 h 1"/>
                <a:gd name="T2" fmla="*/ 2 w 2"/>
                <a:gd name="T3" fmla="*/ 0 h 1"/>
                <a:gd name="T4" fmla="*/ 1 w 2"/>
                <a:gd name="T5" fmla="*/ 0 h 1"/>
                <a:gd name="T6" fmla="*/ 1 w 2"/>
                <a:gd name="T7" fmla="*/ 0 h 1"/>
                <a:gd name="T8" fmla="*/ 1 w 2"/>
                <a:gd name="T9" fmla="*/ 0 h 1"/>
                <a:gd name="T10" fmla="*/ 1 w 2"/>
                <a:gd name="T11" fmla="*/ 0 h 1"/>
                <a:gd name="T12" fmla="*/ 1 w 2"/>
                <a:gd name="T13" fmla="*/ 1 h 1"/>
                <a:gd name="T14" fmla="*/ 1 w 2"/>
                <a:gd name="T15" fmla="*/ 1 h 1"/>
                <a:gd name="T16" fmla="*/ 1 w 2"/>
                <a:gd name="T17" fmla="*/ 1 h 1"/>
                <a:gd name="T18" fmla="*/ 1 w 2"/>
                <a:gd name="T19" fmla="*/ 0 h 1"/>
                <a:gd name="T20" fmla="*/ 1 w 2"/>
                <a:gd name="T21" fmla="*/ 0 h 1"/>
                <a:gd name="T22" fmla="*/ 2 w 2"/>
                <a:gd name="T23" fmla="*/ 0 h 1"/>
                <a:gd name="T24" fmla="*/ 2 w 2"/>
                <a:gd name="T25" fmla="*/ 0 h 1"/>
                <a:gd name="T26" fmla="*/ 2 w 2"/>
                <a:gd name="T27" fmla="*/ 0 h 1"/>
                <a:gd name="T28" fmla="*/ 2 w 2"/>
                <a:gd name="T2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1">
                  <a:moveTo>
                    <a:pt x="2" y="0"/>
                  </a:moveTo>
                  <a:cubicBezTo>
                    <a:pt x="2" y="0"/>
                    <a:pt x="2" y="0"/>
                    <a:pt x="2" y="0"/>
                  </a:cubicBezTo>
                  <a:cubicBezTo>
                    <a:pt x="2" y="0"/>
                    <a:pt x="1" y="0"/>
                    <a:pt x="1" y="0"/>
                  </a:cubicBezTo>
                  <a:cubicBezTo>
                    <a:pt x="1" y="0"/>
                    <a:pt x="1" y="0"/>
                    <a:pt x="1" y="0"/>
                  </a:cubicBezTo>
                  <a:cubicBezTo>
                    <a:pt x="1" y="0"/>
                    <a:pt x="1" y="0"/>
                    <a:pt x="1" y="0"/>
                  </a:cubicBezTo>
                  <a:cubicBezTo>
                    <a:pt x="0" y="0"/>
                    <a:pt x="0" y="0"/>
                    <a:pt x="1" y="0"/>
                  </a:cubicBezTo>
                  <a:cubicBezTo>
                    <a:pt x="1" y="0"/>
                    <a:pt x="1" y="1"/>
                    <a:pt x="1" y="1"/>
                  </a:cubicBezTo>
                  <a:cubicBezTo>
                    <a:pt x="1" y="1"/>
                    <a:pt x="1" y="1"/>
                    <a:pt x="1" y="1"/>
                  </a:cubicBezTo>
                  <a:cubicBezTo>
                    <a:pt x="1" y="1"/>
                    <a:pt x="1" y="1"/>
                    <a:pt x="1" y="1"/>
                  </a:cubicBezTo>
                  <a:cubicBezTo>
                    <a:pt x="1" y="0"/>
                    <a:pt x="1" y="0"/>
                    <a:pt x="1" y="0"/>
                  </a:cubicBezTo>
                  <a:cubicBezTo>
                    <a:pt x="1" y="0"/>
                    <a:pt x="1" y="0"/>
                    <a:pt x="1" y="0"/>
                  </a:cubicBezTo>
                  <a:cubicBezTo>
                    <a:pt x="2" y="0"/>
                    <a:pt x="2" y="0"/>
                    <a:pt x="2" y="0"/>
                  </a:cubicBezTo>
                  <a:cubicBezTo>
                    <a:pt x="2" y="0"/>
                    <a:pt x="2" y="0"/>
                    <a:pt x="2" y="0"/>
                  </a:cubicBezTo>
                  <a:cubicBezTo>
                    <a:pt x="2" y="0"/>
                    <a:pt x="2" y="0"/>
                    <a:pt x="2" y="0"/>
                  </a:cubicBezTo>
                  <a:cubicBezTo>
                    <a:pt x="2" y="0"/>
                    <a:pt x="2" y="0"/>
                    <a:pt x="2"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îṧļïďe"/>
            <p:cNvSpPr/>
            <p:nvPr/>
          </p:nvSpPr>
          <p:spPr bwMode="auto">
            <a:xfrm>
              <a:off x="3067050" y="3451226"/>
              <a:ext cx="3175" cy="0"/>
            </a:xfrm>
            <a:custGeom>
              <a:avLst/>
              <a:gdLst>
                <a:gd name="T0" fmla="*/ 1 w 1"/>
                <a:gd name="T1" fmla="*/ 1 w 1"/>
                <a:gd name="T2" fmla="*/ 1 w 1"/>
                <a:gd name="T3" fmla="*/ 1 w 1"/>
                <a:gd name="T4" fmla="*/ 1 w 1"/>
                <a:gd name="T5" fmla="*/ 1 w 1"/>
                <a:gd name="T6" fmla="*/ 1 w 1"/>
                <a:gd name="T7" fmla="*/ 0 w 1"/>
                <a:gd name="T8" fmla="*/ 0 w 1"/>
                <a:gd name="T9"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iṣḷîḋê"/>
            <p:cNvSpPr/>
            <p:nvPr/>
          </p:nvSpPr>
          <p:spPr bwMode="auto">
            <a:xfrm>
              <a:off x="2911475" y="3446463"/>
              <a:ext cx="0" cy="4763"/>
            </a:xfrm>
            <a:custGeom>
              <a:avLst/>
              <a:gdLst>
                <a:gd name="T0" fmla="*/ 0 h 1"/>
                <a:gd name="T1" fmla="*/ 0 h 1"/>
                <a:gd name="T2" fmla="*/ 1 h 1"/>
                <a:gd name="T3" fmla="*/ 1 h 1"/>
                <a:gd name="T4" fmla="*/ 1 h 1"/>
                <a:gd name="T5" fmla="*/ 0 h 1"/>
                <a:gd name="T6" fmla="*/ 0 h 1"/>
                <a:gd name="T7" fmla="*/ 0 h 1"/>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
                  <a:moveTo>
                    <a:pt x="0" y="0"/>
                  </a:moveTo>
                  <a:cubicBezTo>
                    <a:pt x="0" y="0"/>
                    <a:pt x="0" y="0"/>
                    <a:pt x="0" y="0"/>
                  </a:cubicBezTo>
                  <a:cubicBezTo>
                    <a:pt x="0" y="0"/>
                    <a:pt x="0" y="0"/>
                    <a:pt x="0" y="1"/>
                  </a:cubicBezTo>
                  <a:cubicBezTo>
                    <a:pt x="0" y="1"/>
                    <a:pt x="0" y="1"/>
                    <a:pt x="0" y="1"/>
                  </a:cubicBezTo>
                  <a:cubicBezTo>
                    <a:pt x="0" y="1"/>
                    <a:pt x="0" y="1"/>
                    <a:pt x="0" y="1"/>
                  </a:cubicBezTo>
                  <a:cubicBezTo>
                    <a:pt x="0" y="1"/>
                    <a:pt x="0" y="1"/>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íŝ1ïḍè"/>
            <p:cNvSpPr/>
            <p:nvPr/>
          </p:nvSpPr>
          <p:spPr bwMode="auto">
            <a:xfrm>
              <a:off x="3100388" y="3436938"/>
              <a:ext cx="3175" cy="3175"/>
            </a:xfrm>
            <a:custGeom>
              <a:avLst/>
              <a:gdLst>
                <a:gd name="T0" fmla="*/ 1 w 1"/>
                <a:gd name="T1" fmla="*/ 0 h 1"/>
                <a:gd name="T2" fmla="*/ 1 w 1"/>
                <a:gd name="T3" fmla="*/ 0 h 1"/>
                <a:gd name="T4" fmla="*/ 0 w 1"/>
                <a:gd name="T5" fmla="*/ 1 h 1"/>
                <a:gd name="T6" fmla="*/ 1 w 1"/>
                <a:gd name="T7" fmla="*/ 1 h 1"/>
                <a:gd name="T8" fmla="*/ 1 w 1"/>
                <a:gd name="T9" fmla="*/ 1 h 1"/>
                <a:gd name="T10" fmla="*/ 1 w 1"/>
                <a:gd name="T11" fmla="*/ 1 h 1"/>
                <a:gd name="T12" fmla="*/ 1 w 1"/>
                <a:gd name="T13" fmla="*/ 0 h 1"/>
                <a:gd name="T14" fmla="*/ 1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0"/>
                  </a:moveTo>
                  <a:cubicBezTo>
                    <a:pt x="1" y="0"/>
                    <a:pt x="1" y="0"/>
                    <a:pt x="1" y="0"/>
                  </a:cubicBezTo>
                  <a:cubicBezTo>
                    <a:pt x="1" y="0"/>
                    <a:pt x="1" y="0"/>
                    <a:pt x="0" y="1"/>
                  </a:cubicBezTo>
                  <a:cubicBezTo>
                    <a:pt x="1" y="1"/>
                    <a:pt x="1" y="1"/>
                    <a:pt x="1" y="1"/>
                  </a:cubicBezTo>
                  <a:cubicBezTo>
                    <a:pt x="1" y="0"/>
                    <a:pt x="1" y="1"/>
                    <a:pt x="1" y="1"/>
                  </a:cubicBezTo>
                  <a:cubicBezTo>
                    <a:pt x="1" y="1"/>
                    <a:pt x="1" y="1"/>
                    <a:pt x="1" y="1"/>
                  </a:cubicBezTo>
                  <a:cubicBezTo>
                    <a:pt x="1" y="1"/>
                    <a:pt x="1" y="1"/>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íŝlîḋe"/>
            <p:cNvSpPr/>
            <p:nvPr/>
          </p:nvSpPr>
          <p:spPr bwMode="auto">
            <a:xfrm>
              <a:off x="2763838" y="3406776"/>
              <a:ext cx="407988" cy="73025"/>
            </a:xfrm>
            <a:custGeom>
              <a:avLst/>
              <a:gdLst>
                <a:gd name="T0" fmla="*/ 95 w 113"/>
                <a:gd name="T1" fmla="*/ 7 h 20"/>
                <a:gd name="T2" fmla="*/ 86 w 113"/>
                <a:gd name="T3" fmla="*/ 6 h 20"/>
                <a:gd name="T4" fmla="*/ 73 w 113"/>
                <a:gd name="T5" fmla="*/ 11 h 20"/>
                <a:gd name="T6" fmla="*/ 71 w 113"/>
                <a:gd name="T7" fmla="*/ 8 h 20"/>
                <a:gd name="T8" fmla="*/ 73 w 113"/>
                <a:gd name="T9" fmla="*/ 8 h 20"/>
                <a:gd name="T10" fmla="*/ 70 w 113"/>
                <a:gd name="T11" fmla="*/ 6 h 20"/>
                <a:gd name="T12" fmla="*/ 63 w 113"/>
                <a:gd name="T13" fmla="*/ 9 h 20"/>
                <a:gd name="T14" fmla="*/ 50 w 113"/>
                <a:gd name="T15" fmla="*/ 6 h 20"/>
                <a:gd name="T16" fmla="*/ 43 w 113"/>
                <a:gd name="T17" fmla="*/ 7 h 20"/>
                <a:gd name="T18" fmla="*/ 18 w 113"/>
                <a:gd name="T19" fmla="*/ 13 h 20"/>
                <a:gd name="T20" fmla="*/ 19 w 113"/>
                <a:gd name="T21" fmla="*/ 13 h 20"/>
                <a:gd name="T22" fmla="*/ 14 w 113"/>
                <a:gd name="T23" fmla="*/ 9 h 20"/>
                <a:gd name="T24" fmla="*/ 16 w 113"/>
                <a:gd name="T25" fmla="*/ 8 h 20"/>
                <a:gd name="T26" fmla="*/ 17 w 113"/>
                <a:gd name="T27" fmla="*/ 7 h 20"/>
                <a:gd name="T28" fmla="*/ 20 w 113"/>
                <a:gd name="T29" fmla="*/ 9 h 20"/>
                <a:gd name="T30" fmla="*/ 28 w 113"/>
                <a:gd name="T31" fmla="*/ 13 h 20"/>
                <a:gd name="T32" fmla="*/ 24 w 113"/>
                <a:gd name="T33" fmla="*/ 13 h 20"/>
                <a:gd name="T34" fmla="*/ 24 w 113"/>
                <a:gd name="T35" fmla="*/ 9 h 20"/>
                <a:gd name="T36" fmla="*/ 25 w 113"/>
                <a:gd name="T37" fmla="*/ 9 h 20"/>
                <a:gd name="T38" fmla="*/ 27 w 113"/>
                <a:gd name="T39" fmla="*/ 9 h 20"/>
                <a:gd name="T40" fmla="*/ 28 w 113"/>
                <a:gd name="T41" fmla="*/ 7 h 20"/>
                <a:gd name="T42" fmla="*/ 30 w 113"/>
                <a:gd name="T43" fmla="*/ 10 h 20"/>
                <a:gd name="T44" fmla="*/ 41 w 113"/>
                <a:gd name="T45" fmla="*/ 13 h 20"/>
                <a:gd name="T46" fmla="*/ 38 w 113"/>
                <a:gd name="T47" fmla="*/ 12 h 20"/>
                <a:gd name="T48" fmla="*/ 37 w 113"/>
                <a:gd name="T49" fmla="*/ 9 h 20"/>
                <a:gd name="T50" fmla="*/ 40 w 113"/>
                <a:gd name="T51" fmla="*/ 6 h 20"/>
                <a:gd name="T52" fmla="*/ 41 w 113"/>
                <a:gd name="T53" fmla="*/ 9 h 20"/>
                <a:gd name="T54" fmla="*/ 40 w 113"/>
                <a:gd name="T55" fmla="*/ 9 h 20"/>
                <a:gd name="T56" fmla="*/ 40 w 113"/>
                <a:gd name="T57" fmla="*/ 10 h 20"/>
                <a:gd name="T58" fmla="*/ 42 w 113"/>
                <a:gd name="T59" fmla="*/ 9 h 20"/>
                <a:gd name="T60" fmla="*/ 43 w 113"/>
                <a:gd name="T61" fmla="*/ 9 h 20"/>
                <a:gd name="T62" fmla="*/ 51 w 113"/>
                <a:gd name="T63" fmla="*/ 10 h 20"/>
                <a:gd name="T64" fmla="*/ 49 w 113"/>
                <a:gd name="T65" fmla="*/ 13 h 20"/>
                <a:gd name="T66" fmla="*/ 48 w 113"/>
                <a:gd name="T67" fmla="*/ 13 h 20"/>
                <a:gd name="T68" fmla="*/ 48 w 113"/>
                <a:gd name="T69" fmla="*/ 11 h 20"/>
                <a:gd name="T70" fmla="*/ 50 w 113"/>
                <a:gd name="T71" fmla="*/ 7 h 20"/>
                <a:gd name="T72" fmla="*/ 65 w 113"/>
                <a:gd name="T73" fmla="*/ 12 h 20"/>
                <a:gd name="T74" fmla="*/ 62 w 113"/>
                <a:gd name="T75" fmla="*/ 12 h 20"/>
                <a:gd name="T76" fmla="*/ 60 w 113"/>
                <a:gd name="T77" fmla="*/ 10 h 20"/>
                <a:gd name="T78" fmla="*/ 61 w 113"/>
                <a:gd name="T79" fmla="*/ 11 h 20"/>
                <a:gd name="T80" fmla="*/ 60 w 113"/>
                <a:gd name="T81" fmla="*/ 7 h 20"/>
                <a:gd name="T82" fmla="*/ 63 w 113"/>
                <a:gd name="T83" fmla="*/ 7 h 20"/>
                <a:gd name="T84" fmla="*/ 65 w 113"/>
                <a:gd name="T85" fmla="*/ 11 h 20"/>
                <a:gd name="T86" fmla="*/ 71 w 113"/>
                <a:gd name="T87" fmla="*/ 12 h 20"/>
                <a:gd name="T88" fmla="*/ 69 w 113"/>
                <a:gd name="T89" fmla="*/ 11 h 20"/>
                <a:gd name="T90" fmla="*/ 70 w 113"/>
                <a:gd name="T91" fmla="*/ 9 h 20"/>
                <a:gd name="T92" fmla="*/ 74 w 113"/>
                <a:gd name="T93" fmla="*/ 12 h 20"/>
                <a:gd name="T94" fmla="*/ 84 w 113"/>
                <a:gd name="T95" fmla="*/ 11 h 20"/>
                <a:gd name="T96" fmla="*/ 84 w 113"/>
                <a:gd name="T97" fmla="*/ 13 h 20"/>
                <a:gd name="T98" fmla="*/ 83 w 113"/>
                <a:gd name="T99" fmla="*/ 11 h 20"/>
                <a:gd name="T100" fmla="*/ 84 w 113"/>
                <a:gd name="T101" fmla="*/ 8 h 20"/>
                <a:gd name="T102" fmla="*/ 84 w 113"/>
                <a:gd name="T103" fmla="*/ 6 h 20"/>
                <a:gd name="T104" fmla="*/ 87 w 113"/>
                <a:gd name="T105" fmla="*/ 9 h 20"/>
                <a:gd name="T106" fmla="*/ 88 w 113"/>
                <a:gd name="T107" fmla="*/ 9 h 20"/>
                <a:gd name="T108" fmla="*/ 87 w 113"/>
                <a:gd name="T109" fmla="*/ 9 h 20"/>
                <a:gd name="T110" fmla="*/ 94 w 113"/>
                <a:gd name="T111" fmla="*/ 12 h 20"/>
                <a:gd name="T112" fmla="*/ 96 w 113"/>
                <a:gd name="T113" fmla="*/ 12 h 20"/>
                <a:gd name="T114" fmla="*/ 94 w 113"/>
                <a:gd name="T115" fmla="*/ 10 h 20"/>
                <a:gd name="T116" fmla="*/ 93 w 113"/>
                <a:gd name="T117" fmla="*/ 12 h 20"/>
                <a:gd name="T118" fmla="*/ 92 w 113"/>
                <a:gd name="T119" fmla="*/ 11 h 20"/>
                <a:gd name="T120" fmla="*/ 92 w 113"/>
                <a:gd name="T121" fmla="*/ 9 h 20"/>
                <a:gd name="T122" fmla="*/ 94 w 113"/>
                <a:gd name="T123" fmla="*/ 7 h 20"/>
                <a:gd name="T124" fmla="*/ 95 w 113"/>
                <a:gd name="T125"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 h="20">
                  <a:moveTo>
                    <a:pt x="110" y="4"/>
                  </a:moveTo>
                  <a:cubicBezTo>
                    <a:pt x="110" y="0"/>
                    <a:pt x="110" y="0"/>
                    <a:pt x="110" y="0"/>
                  </a:cubicBezTo>
                  <a:cubicBezTo>
                    <a:pt x="2" y="0"/>
                    <a:pt x="2" y="0"/>
                    <a:pt x="2" y="0"/>
                  </a:cubicBezTo>
                  <a:cubicBezTo>
                    <a:pt x="2" y="4"/>
                    <a:pt x="2" y="4"/>
                    <a:pt x="2" y="4"/>
                  </a:cubicBezTo>
                  <a:cubicBezTo>
                    <a:pt x="0" y="4"/>
                    <a:pt x="0" y="4"/>
                    <a:pt x="0" y="4"/>
                  </a:cubicBezTo>
                  <a:cubicBezTo>
                    <a:pt x="0" y="20"/>
                    <a:pt x="0" y="20"/>
                    <a:pt x="0" y="20"/>
                  </a:cubicBezTo>
                  <a:cubicBezTo>
                    <a:pt x="113" y="20"/>
                    <a:pt x="113" y="20"/>
                    <a:pt x="113" y="20"/>
                  </a:cubicBezTo>
                  <a:cubicBezTo>
                    <a:pt x="113" y="4"/>
                    <a:pt x="113" y="4"/>
                    <a:pt x="113" y="4"/>
                  </a:cubicBezTo>
                  <a:lnTo>
                    <a:pt x="110" y="4"/>
                  </a:lnTo>
                  <a:close/>
                  <a:moveTo>
                    <a:pt x="95" y="7"/>
                  </a:moveTo>
                  <a:cubicBezTo>
                    <a:pt x="95" y="7"/>
                    <a:pt x="95" y="7"/>
                    <a:pt x="96" y="7"/>
                  </a:cubicBezTo>
                  <a:cubicBezTo>
                    <a:pt x="96" y="7"/>
                    <a:pt x="96" y="7"/>
                    <a:pt x="96" y="7"/>
                  </a:cubicBezTo>
                  <a:cubicBezTo>
                    <a:pt x="96" y="6"/>
                    <a:pt x="96" y="6"/>
                    <a:pt x="96" y="6"/>
                  </a:cubicBezTo>
                  <a:cubicBezTo>
                    <a:pt x="96" y="6"/>
                    <a:pt x="96" y="6"/>
                    <a:pt x="96" y="6"/>
                  </a:cubicBezTo>
                  <a:cubicBezTo>
                    <a:pt x="96" y="7"/>
                    <a:pt x="96" y="7"/>
                    <a:pt x="96" y="7"/>
                  </a:cubicBezTo>
                  <a:cubicBezTo>
                    <a:pt x="96" y="7"/>
                    <a:pt x="96" y="7"/>
                    <a:pt x="96" y="7"/>
                  </a:cubicBezTo>
                  <a:cubicBezTo>
                    <a:pt x="96" y="7"/>
                    <a:pt x="96" y="7"/>
                    <a:pt x="96" y="7"/>
                  </a:cubicBezTo>
                  <a:cubicBezTo>
                    <a:pt x="96" y="7"/>
                    <a:pt x="96" y="7"/>
                    <a:pt x="96" y="7"/>
                  </a:cubicBezTo>
                  <a:cubicBezTo>
                    <a:pt x="96" y="7"/>
                    <a:pt x="96" y="7"/>
                    <a:pt x="96" y="7"/>
                  </a:cubicBezTo>
                  <a:cubicBezTo>
                    <a:pt x="96" y="7"/>
                    <a:pt x="96" y="7"/>
                    <a:pt x="96" y="7"/>
                  </a:cubicBezTo>
                  <a:cubicBezTo>
                    <a:pt x="96" y="7"/>
                    <a:pt x="96" y="7"/>
                    <a:pt x="96" y="7"/>
                  </a:cubicBezTo>
                  <a:cubicBezTo>
                    <a:pt x="95" y="7"/>
                    <a:pt x="95" y="7"/>
                    <a:pt x="95" y="7"/>
                  </a:cubicBezTo>
                  <a:cubicBezTo>
                    <a:pt x="95" y="7"/>
                    <a:pt x="95" y="7"/>
                    <a:pt x="95" y="7"/>
                  </a:cubicBezTo>
                  <a:cubicBezTo>
                    <a:pt x="95" y="7"/>
                    <a:pt x="95" y="7"/>
                    <a:pt x="95" y="7"/>
                  </a:cubicBezTo>
                  <a:close/>
                  <a:moveTo>
                    <a:pt x="93" y="5"/>
                  </a:moveTo>
                  <a:cubicBezTo>
                    <a:pt x="93" y="5"/>
                    <a:pt x="93" y="5"/>
                    <a:pt x="93" y="5"/>
                  </a:cubicBezTo>
                  <a:cubicBezTo>
                    <a:pt x="93" y="5"/>
                    <a:pt x="93" y="5"/>
                    <a:pt x="93" y="5"/>
                  </a:cubicBezTo>
                  <a:cubicBezTo>
                    <a:pt x="93" y="5"/>
                    <a:pt x="93" y="5"/>
                    <a:pt x="93" y="5"/>
                  </a:cubicBezTo>
                  <a:cubicBezTo>
                    <a:pt x="93" y="5"/>
                    <a:pt x="93" y="5"/>
                    <a:pt x="93" y="5"/>
                  </a:cubicBezTo>
                  <a:cubicBezTo>
                    <a:pt x="93" y="5"/>
                    <a:pt x="94" y="5"/>
                    <a:pt x="94" y="6"/>
                  </a:cubicBezTo>
                  <a:cubicBezTo>
                    <a:pt x="94" y="6"/>
                    <a:pt x="94" y="6"/>
                    <a:pt x="94" y="6"/>
                  </a:cubicBezTo>
                  <a:cubicBezTo>
                    <a:pt x="94" y="6"/>
                    <a:pt x="94" y="6"/>
                    <a:pt x="94" y="6"/>
                  </a:cubicBezTo>
                  <a:cubicBezTo>
                    <a:pt x="94" y="6"/>
                    <a:pt x="94" y="6"/>
                    <a:pt x="94" y="6"/>
                  </a:cubicBezTo>
                  <a:cubicBezTo>
                    <a:pt x="94" y="6"/>
                    <a:pt x="94" y="6"/>
                    <a:pt x="94" y="6"/>
                  </a:cubicBezTo>
                  <a:cubicBezTo>
                    <a:pt x="94" y="6"/>
                    <a:pt x="94" y="6"/>
                    <a:pt x="94" y="6"/>
                  </a:cubicBezTo>
                  <a:cubicBezTo>
                    <a:pt x="94" y="6"/>
                    <a:pt x="94" y="6"/>
                    <a:pt x="94" y="6"/>
                  </a:cubicBezTo>
                  <a:cubicBezTo>
                    <a:pt x="94" y="6"/>
                    <a:pt x="94" y="6"/>
                    <a:pt x="94" y="6"/>
                  </a:cubicBezTo>
                  <a:cubicBezTo>
                    <a:pt x="94" y="6"/>
                    <a:pt x="93" y="6"/>
                    <a:pt x="93" y="6"/>
                  </a:cubicBezTo>
                  <a:cubicBezTo>
                    <a:pt x="93" y="6"/>
                    <a:pt x="93" y="6"/>
                    <a:pt x="93" y="6"/>
                  </a:cubicBezTo>
                  <a:cubicBezTo>
                    <a:pt x="93" y="6"/>
                    <a:pt x="93" y="6"/>
                    <a:pt x="93" y="6"/>
                  </a:cubicBezTo>
                  <a:cubicBezTo>
                    <a:pt x="93" y="6"/>
                    <a:pt x="93" y="6"/>
                    <a:pt x="93" y="6"/>
                  </a:cubicBezTo>
                  <a:cubicBezTo>
                    <a:pt x="93" y="5"/>
                    <a:pt x="93" y="5"/>
                    <a:pt x="93" y="5"/>
                  </a:cubicBezTo>
                  <a:cubicBezTo>
                    <a:pt x="93" y="5"/>
                    <a:pt x="93" y="5"/>
                    <a:pt x="93" y="5"/>
                  </a:cubicBezTo>
                  <a:cubicBezTo>
                    <a:pt x="93" y="5"/>
                    <a:pt x="93" y="5"/>
                    <a:pt x="93" y="5"/>
                  </a:cubicBezTo>
                  <a:close/>
                  <a:moveTo>
                    <a:pt x="86" y="7"/>
                  </a:moveTo>
                  <a:cubicBezTo>
                    <a:pt x="86" y="7"/>
                    <a:pt x="86" y="6"/>
                    <a:pt x="86" y="6"/>
                  </a:cubicBezTo>
                  <a:cubicBezTo>
                    <a:pt x="86" y="6"/>
                    <a:pt x="86" y="6"/>
                    <a:pt x="86" y="6"/>
                  </a:cubicBezTo>
                  <a:cubicBezTo>
                    <a:pt x="86" y="6"/>
                    <a:pt x="86" y="6"/>
                    <a:pt x="86" y="6"/>
                  </a:cubicBezTo>
                  <a:cubicBezTo>
                    <a:pt x="86" y="7"/>
                    <a:pt x="86" y="7"/>
                    <a:pt x="86" y="7"/>
                  </a:cubicBezTo>
                  <a:cubicBezTo>
                    <a:pt x="86" y="7"/>
                    <a:pt x="86" y="7"/>
                    <a:pt x="86" y="7"/>
                  </a:cubicBezTo>
                  <a:cubicBezTo>
                    <a:pt x="86" y="7"/>
                    <a:pt x="86" y="7"/>
                    <a:pt x="86" y="7"/>
                  </a:cubicBezTo>
                  <a:cubicBezTo>
                    <a:pt x="86" y="7"/>
                    <a:pt x="87" y="7"/>
                    <a:pt x="87" y="7"/>
                  </a:cubicBezTo>
                  <a:cubicBezTo>
                    <a:pt x="87" y="7"/>
                    <a:pt x="87" y="7"/>
                    <a:pt x="86" y="7"/>
                  </a:cubicBezTo>
                  <a:cubicBezTo>
                    <a:pt x="86" y="7"/>
                    <a:pt x="86" y="8"/>
                    <a:pt x="86" y="8"/>
                  </a:cubicBezTo>
                  <a:cubicBezTo>
                    <a:pt x="86" y="8"/>
                    <a:pt x="86" y="8"/>
                    <a:pt x="86" y="7"/>
                  </a:cubicBezTo>
                  <a:cubicBezTo>
                    <a:pt x="86" y="7"/>
                    <a:pt x="86" y="7"/>
                    <a:pt x="86" y="7"/>
                  </a:cubicBezTo>
                  <a:cubicBezTo>
                    <a:pt x="86" y="7"/>
                    <a:pt x="86" y="7"/>
                    <a:pt x="86" y="7"/>
                  </a:cubicBezTo>
                  <a:cubicBezTo>
                    <a:pt x="86" y="7"/>
                    <a:pt x="86" y="7"/>
                    <a:pt x="86" y="7"/>
                  </a:cubicBezTo>
                  <a:cubicBezTo>
                    <a:pt x="86" y="7"/>
                    <a:pt x="86" y="7"/>
                    <a:pt x="86" y="7"/>
                  </a:cubicBezTo>
                  <a:cubicBezTo>
                    <a:pt x="86" y="7"/>
                    <a:pt x="86" y="7"/>
                    <a:pt x="86" y="7"/>
                  </a:cubicBezTo>
                  <a:close/>
                  <a:moveTo>
                    <a:pt x="74" y="10"/>
                  </a:moveTo>
                  <a:cubicBezTo>
                    <a:pt x="74" y="10"/>
                    <a:pt x="74" y="11"/>
                    <a:pt x="74" y="11"/>
                  </a:cubicBezTo>
                  <a:cubicBezTo>
                    <a:pt x="74" y="11"/>
                    <a:pt x="74" y="11"/>
                    <a:pt x="74" y="11"/>
                  </a:cubicBezTo>
                  <a:cubicBezTo>
                    <a:pt x="74" y="11"/>
                    <a:pt x="73" y="11"/>
                    <a:pt x="73" y="11"/>
                  </a:cubicBezTo>
                  <a:cubicBezTo>
                    <a:pt x="73" y="11"/>
                    <a:pt x="73" y="11"/>
                    <a:pt x="73" y="11"/>
                  </a:cubicBezTo>
                  <a:cubicBezTo>
                    <a:pt x="73" y="11"/>
                    <a:pt x="73" y="11"/>
                    <a:pt x="73" y="11"/>
                  </a:cubicBezTo>
                  <a:cubicBezTo>
                    <a:pt x="73" y="11"/>
                    <a:pt x="73" y="11"/>
                    <a:pt x="73" y="11"/>
                  </a:cubicBezTo>
                  <a:cubicBezTo>
                    <a:pt x="73" y="11"/>
                    <a:pt x="73" y="11"/>
                    <a:pt x="73" y="11"/>
                  </a:cubicBezTo>
                  <a:cubicBezTo>
                    <a:pt x="73" y="11"/>
                    <a:pt x="73" y="11"/>
                    <a:pt x="73" y="11"/>
                  </a:cubicBezTo>
                  <a:cubicBezTo>
                    <a:pt x="73" y="10"/>
                    <a:pt x="73" y="10"/>
                    <a:pt x="73" y="10"/>
                  </a:cubicBezTo>
                  <a:cubicBezTo>
                    <a:pt x="73" y="10"/>
                    <a:pt x="73" y="10"/>
                    <a:pt x="73" y="10"/>
                  </a:cubicBezTo>
                  <a:cubicBezTo>
                    <a:pt x="73" y="10"/>
                    <a:pt x="73" y="10"/>
                    <a:pt x="73" y="10"/>
                  </a:cubicBezTo>
                  <a:cubicBezTo>
                    <a:pt x="73" y="10"/>
                    <a:pt x="73" y="10"/>
                    <a:pt x="73" y="10"/>
                  </a:cubicBezTo>
                  <a:cubicBezTo>
                    <a:pt x="73" y="10"/>
                    <a:pt x="73" y="10"/>
                    <a:pt x="73" y="10"/>
                  </a:cubicBezTo>
                  <a:cubicBezTo>
                    <a:pt x="73" y="10"/>
                    <a:pt x="74" y="10"/>
                    <a:pt x="74" y="10"/>
                  </a:cubicBezTo>
                  <a:close/>
                  <a:moveTo>
                    <a:pt x="70" y="6"/>
                  </a:moveTo>
                  <a:cubicBezTo>
                    <a:pt x="70" y="6"/>
                    <a:pt x="70" y="6"/>
                    <a:pt x="70" y="6"/>
                  </a:cubicBezTo>
                  <a:cubicBezTo>
                    <a:pt x="71" y="6"/>
                    <a:pt x="71" y="6"/>
                    <a:pt x="71" y="6"/>
                  </a:cubicBezTo>
                  <a:cubicBezTo>
                    <a:pt x="71" y="6"/>
                    <a:pt x="71" y="6"/>
                    <a:pt x="71" y="6"/>
                  </a:cubicBezTo>
                  <a:cubicBezTo>
                    <a:pt x="71" y="6"/>
                    <a:pt x="71" y="6"/>
                    <a:pt x="71" y="6"/>
                  </a:cubicBezTo>
                  <a:cubicBezTo>
                    <a:pt x="71" y="6"/>
                    <a:pt x="71" y="6"/>
                    <a:pt x="71" y="6"/>
                  </a:cubicBezTo>
                  <a:cubicBezTo>
                    <a:pt x="71" y="6"/>
                    <a:pt x="71" y="6"/>
                    <a:pt x="71" y="6"/>
                  </a:cubicBezTo>
                  <a:cubicBezTo>
                    <a:pt x="71" y="6"/>
                    <a:pt x="71" y="7"/>
                    <a:pt x="71" y="7"/>
                  </a:cubicBezTo>
                  <a:cubicBezTo>
                    <a:pt x="71" y="7"/>
                    <a:pt x="71" y="7"/>
                    <a:pt x="71" y="7"/>
                  </a:cubicBezTo>
                  <a:cubicBezTo>
                    <a:pt x="71" y="7"/>
                    <a:pt x="71" y="7"/>
                    <a:pt x="71" y="7"/>
                  </a:cubicBezTo>
                  <a:cubicBezTo>
                    <a:pt x="71" y="7"/>
                    <a:pt x="71" y="7"/>
                    <a:pt x="71" y="7"/>
                  </a:cubicBezTo>
                  <a:cubicBezTo>
                    <a:pt x="72" y="7"/>
                    <a:pt x="72" y="7"/>
                    <a:pt x="72" y="7"/>
                  </a:cubicBezTo>
                  <a:cubicBezTo>
                    <a:pt x="72" y="7"/>
                    <a:pt x="72" y="7"/>
                    <a:pt x="72" y="7"/>
                  </a:cubicBezTo>
                  <a:cubicBezTo>
                    <a:pt x="72" y="7"/>
                    <a:pt x="72" y="7"/>
                    <a:pt x="72" y="7"/>
                  </a:cubicBezTo>
                  <a:cubicBezTo>
                    <a:pt x="72" y="7"/>
                    <a:pt x="72" y="7"/>
                    <a:pt x="71" y="7"/>
                  </a:cubicBezTo>
                  <a:cubicBezTo>
                    <a:pt x="71" y="7"/>
                    <a:pt x="71" y="7"/>
                    <a:pt x="71" y="7"/>
                  </a:cubicBezTo>
                  <a:cubicBezTo>
                    <a:pt x="71" y="7"/>
                    <a:pt x="71" y="8"/>
                    <a:pt x="71" y="8"/>
                  </a:cubicBezTo>
                  <a:cubicBezTo>
                    <a:pt x="71" y="8"/>
                    <a:pt x="71" y="8"/>
                    <a:pt x="71" y="8"/>
                  </a:cubicBezTo>
                  <a:cubicBezTo>
                    <a:pt x="71" y="8"/>
                    <a:pt x="71" y="8"/>
                    <a:pt x="71" y="8"/>
                  </a:cubicBezTo>
                  <a:cubicBezTo>
                    <a:pt x="71" y="8"/>
                    <a:pt x="72" y="8"/>
                    <a:pt x="72" y="8"/>
                  </a:cubicBezTo>
                  <a:cubicBezTo>
                    <a:pt x="72" y="8"/>
                    <a:pt x="72" y="8"/>
                    <a:pt x="72" y="8"/>
                  </a:cubicBezTo>
                  <a:cubicBezTo>
                    <a:pt x="72" y="8"/>
                    <a:pt x="72" y="8"/>
                    <a:pt x="72" y="7"/>
                  </a:cubicBezTo>
                  <a:cubicBezTo>
                    <a:pt x="72" y="7"/>
                    <a:pt x="72" y="7"/>
                    <a:pt x="72" y="7"/>
                  </a:cubicBezTo>
                  <a:cubicBezTo>
                    <a:pt x="72" y="7"/>
                    <a:pt x="72" y="7"/>
                    <a:pt x="72" y="7"/>
                  </a:cubicBezTo>
                  <a:cubicBezTo>
                    <a:pt x="72" y="6"/>
                    <a:pt x="72" y="6"/>
                    <a:pt x="72" y="6"/>
                  </a:cubicBezTo>
                  <a:cubicBezTo>
                    <a:pt x="72" y="6"/>
                    <a:pt x="72" y="6"/>
                    <a:pt x="72" y="6"/>
                  </a:cubicBezTo>
                  <a:cubicBezTo>
                    <a:pt x="72" y="6"/>
                    <a:pt x="72" y="6"/>
                    <a:pt x="71" y="6"/>
                  </a:cubicBezTo>
                  <a:cubicBezTo>
                    <a:pt x="71" y="6"/>
                    <a:pt x="71" y="6"/>
                    <a:pt x="71" y="6"/>
                  </a:cubicBezTo>
                  <a:cubicBezTo>
                    <a:pt x="71" y="6"/>
                    <a:pt x="71" y="6"/>
                    <a:pt x="71" y="6"/>
                  </a:cubicBezTo>
                  <a:cubicBezTo>
                    <a:pt x="71" y="6"/>
                    <a:pt x="71" y="6"/>
                    <a:pt x="72" y="6"/>
                  </a:cubicBezTo>
                  <a:cubicBezTo>
                    <a:pt x="72" y="6"/>
                    <a:pt x="72" y="6"/>
                    <a:pt x="72" y="6"/>
                  </a:cubicBezTo>
                  <a:cubicBezTo>
                    <a:pt x="72" y="6"/>
                    <a:pt x="72" y="6"/>
                    <a:pt x="72" y="6"/>
                  </a:cubicBezTo>
                  <a:cubicBezTo>
                    <a:pt x="72" y="6"/>
                    <a:pt x="72" y="5"/>
                    <a:pt x="72" y="5"/>
                  </a:cubicBezTo>
                  <a:cubicBezTo>
                    <a:pt x="72" y="6"/>
                    <a:pt x="73" y="6"/>
                    <a:pt x="73" y="6"/>
                  </a:cubicBezTo>
                  <a:cubicBezTo>
                    <a:pt x="73" y="6"/>
                    <a:pt x="73" y="6"/>
                    <a:pt x="73" y="6"/>
                  </a:cubicBezTo>
                  <a:cubicBezTo>
                    <a:pt x="73" y="6"/>
                    <a:pt x="73" y="6"/>
                    <a:pt x="73" y="6"/>
                  </a:cubicBezTo>
                  <a:cubicBezTo>
                    <a:pt x="73" y="6"/>
                    <a:pt x="73" y="6"/>
                    <a:pt x="73" y="7"/>
                  </a:cubicBezTo>
                  <a:cubicBezTo>
                    <a:pt x="73" y="7"/>
                    <a:pt x="73" y="7"/>
                    <a:pt x="73" y="7"/>
                  </a:cubicBezTo>
                  <a:cubicBezTo>
                    <a:pt x="73" y="7"/>
                    <a:pt x="73" y="7"/>
                    <a:pt x="73" y="7"/>
                  </a:cubicBezTo>
                  <a:cubicBezTo>
                    <a:pt x="73" y="7"/>
                    <a:pt x="73" y="7"/>
                    <a:pt x="73" y="8"/>
                  </a:cubicBezTo>
                  <a:cubicBezTo>
                    <a:pt x="73" y="8"/>
                    <a:pt x="73" y="8"/>
                    <a:pt x="73" y="8"/>
                  </a:cubicBezTo>
                  <a:cubicBezTo>
                    <a:pt x="73" y="8"/>
                    <a:pt x="73" y="8"/>
                    <a:pt x="73" y="8"/>
                  </a:cubicBezTo>
                  <a:cubicBezTo>
                    <a:pt x="73" y="8"/>
                    <a:pt x="72" y="8"/>
                    <a:pt x="72" y="9"/>
                  </a:cubicBezTo>
                  <a:cubicBezTo>
                    <a:pt x="72" y="9"/>
                    <a:pt x="72" y="9"/>
                    <a:pt x="72" y="9"/>
                  </a:cubicBezTo>
                  <a:cubicBezTo>
                    <a:pt x="72" y="9"/>
                    <a:pt x="72" y="9"/>
                    <a:pt x="72" y="9"/>
                  </a:cubicBezTo>
                  <a:cubicBezTo>
                    <a:pt x="72" y="8"/>
                    <a:pt x="72" y="8"/>
                    <a:pt x="72" y="9"/>
                  </a:cubicBezTo>
                  <a:cubicBezTo>
                    <a:pt x="72" y="9"/>
                    <a:pt x="72" y="9"/>
                    <a:pt x="72" y="9"/>
                  </a:cubicBezTo>
                  <a:cubicBezTo>
                    <a:pt x="72" y="9"/>
                    <a:pt x="71" y="9"/>
                    <a:pt x="71" y="9"/>
                  </a:cubicBezTo>
                  <a:cubicBezTo>
                    <a:pt x="71" y="9"/>
                    <a:pt x="71" y="9"/>
                    <a:pt x="71" y="9"/>
                  </a:cubicBezTo>
                  <a:cubicBezTo>
                    <a:pt x="71" y="9"/>
                    <a:pt x="71" y="9"/>
                    <a:pt x="71" y="9"/>
                  </a:cubicBezTo>
                  <a:cubicBezTo>
                    <a:pt x="71" y="9"/>
                    <a:pt x="71" y="9"/>
                    <a:pt x="71" y="9"/>
                  </a:cubicBezTo>
                  <a:cubicBezTo>
                    <a:pt x="71" y="9"/>
                    <a:pt x="70" y="9"/>
                    <a:pt x="70" y="9"/>
                  </a:cubicBezTo>
                  <a:cubicBezTo>
                    <a:pt x="70" y="9"/>
                    <a:pt x="70" y="9"/>
                    <a:pt x="70" y="9"/>
                  </a:cubicBezTo>
                  <a:cubicBezTo>
                    <a:pt x="70" y="9"/>
                    <a:pt x="70" y="9"/>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7"/>
                    <a:pt x="70" y="7"/>
                  </a:cubicBezTo>
                  <a:cubicBezTo>
                    <a:pt x="70" y="7"/>
                    <a:pt x="70" y="7"/>
                    <a:pt x="70" y="7"/>
                  </a:cubicBezTo>
                  <a:cubicBezTo>
                    <a:pt x="70" y="7"/>
                    <a:pt x="70" y="7"/>
                    <a:pt x="70" y="7"/>
                  </a:cubicBezTo>
                  <a:cubicBezTo>
                    <a:pt x="70" y="7"/>
                    <a:pt x="70" y="7"/>
                    <a:pt x="70" y="7"/>
                  </a:cubicBezTo>
                  <a:cubicBezTo>
                    <a:pt x="70" y="7"/>
                    <a:pt x="70" y="7"/>
                    <a:pt x="70" y="6"/>
                  </a:cubicBezTo>
                  <a:cubicBezTo>
                    <a:pt x="70" y="6"/>
                    <a:pt x="70" y="6"/>
                    <a:pt x="70" y="6"/>
                  </a:cubicBezTo>
                  <a:close/>
                  <a:moveTo>
                    <a:pt x="63" y="5"/>
                  </a:moveTo>
                  <a:cubicBezTo>
                    <a:pt x="63" y="5"/>
                    <a:pt x="63" y="5"/>
                    <a:pt x="63" y="5"/>
                  </a:cubicBezTo>
                  <a:cubicBezTo>
                    <a:pt x="63" y="5"/>
                    <a:pt x="64" y="5"/>
                    <a:pt x="64" y="5"/>
                  </a:cubicBezTo>
                  <a:cubicBezTo>
                    <a:pt x="64" y="5"/>
                    <a:pt x="64" y="5"/>
                    <a:pt x="64" y="5"/>
                  </a:cubicBezTo>
                  <a:cubicBezTo>
                    <a:pt x="64" y="5"/>
                    <a:pt x="64" y="6"/>
                    <a:pt x="64" y="6"/>
                  </a:cubicBezTo>
                  <a:cubicBezTo>
                    <a:pt x="64" y="6"/>
                    <a:pt x="64" y="6"/>
                    <a:pt x="64" y="6"/>
                  </a:cubicBezTo>
                  <a:cubicBezTo>
                    <a:pt x="64" y="6"/>
                    <a:pt x="64" y="6"/>
                    <a:pt x="64" y="6"/>
                  </a:cubicBezTo>
                  <a:cubicBezTo>
                    <a:pt x="64" y="6"/>
                    <a:pt x="64" y="6"/>
                    <a:pt x="64" y="6"/>
                  </a:cubicBezTo>
                  <a:cubicBezTo>
                    <a:pt x="64" y="6"/>
                    <a:pt x="64" y="6"/>
                    <a:pt x="64" y="6"/>
                  </a:cubicBezTo>
                  <a:cubicBezTo>
                    <a:pt x="64" y="6"/>
                    <a:pt x="64" y="6"/>
                    <a:pt x="64" y="6"/>
                  </a:cubicBezTo>
                  <a:cubicBezTo>
                    <a:pt x="64" y="6"/>
                    <a:pt x="64" y="6"/>
                    <a:pt x="63" y="6"/>
                  </a:cubicBezTo>
                  <a:cubicBezTo>
                    <a:pt x="63" y="6"/>
                    <a:pt x="63" y="6"/>
                    <a:pt x="63" y="6"/>
                  </a:cubicBezTo>
                  <a:cubicBezTo>
                    <a:pt x="63" y="6"/>
                    <a:pt x="63" y="5"/>
                    <a:pt x="63" y="5"/>
                  </a:cubicBezTo>
                  <a:cubicBezTo>
                    <a:pt x="63" y="5"/>
                    <a:pt x="63" y="5"/>
                    <a:pt x="63" y="5"/>
                  </a:cubicBezTo>
                  <a:close/>
                  <a:moveTo>
                    <a:pt x="64" y="9"/>
                  </a:moveTo>
                  <a:cubicBezTo>
                    <a:pt x="64" y="9"/>
                    <a:pt x="64" y="9"/>
                    <a:pt x="64" y="9"/>
                  </a:cubicBezTo>
                  <a:cubicBezTo>
                    <a:pt x="64" y="9"/>
                    <a:pt x="64" y="9"/>
                    <a:pt x="64" y="9"/>
                  </a:cubicBezTo>
                  <a:cubicBezTo>
                    <a:pt x="64" y="9"/>
                    <a:pt x="64" y="9"/>
                    <a:pt x="64" y="9"/>
                  </a:cubicBezTo>
                  <a:cubicBezTo>
                    <a:pt x="64" y="9"/>
                    <a:pt x="63" y="10"/>
                    <a:pt x="63" y="10"/>
                  </a:cubicBezTo>
                  <a:cubicBezTo>
                    <a:pt x="63" y="10"/>
                    <a:pt x="63" y="10"/>
                    <a:pt x="63" y="10"/>
                  </a:cubicBezTo>
                  <a:cubicBezTo>
                    <a:pt x="63" y="10"/>
                    <a:pt x="63" y="10"/>
                    <a:pt x="63" y="10"/>
                  </a:cubicBezTo>
                  <a:cubicBezTo>
                    <a:pt x="63" y="9"/>
                    <a:pt x="63" y="9"/>
                    <a:pt x="63" y="9"/>
                  </a:cubicBezTo>
                  <a:cubicBezTo>
                    <a:pt x="63" y="9"/>
                    <a:pt x="63" y="9"/>
                    <a:pt x="63" y="9"/>
                  </a:cubicBezTo>
                  <a:cubicBezTo>
                    <a:pt x="63" y="9"/>
                    <a:pt x="63" y="9"/>
                    <a:pt x="64" y="9"/>
                  </a:cubicBezTo>
                  <a:cubicBezTo>
                    <a:pt x="64" y="9"/>
                    <a:pt x="64" y="9"/>
                    <a:pt x="64" y="9"/>
                  </a:cubicBezTo>
                  <a:cubicBezTo>
                    <a:pt x="64" y="8"/>
                    <a:pt x="64" y="8"/>
                    <a:pt x="64" y="8"/>
                  </a:cubicBezTo>
                  <a:cubicBezTo>
                    <a:pt x="64" y="8"/>
                    <a:pt x="64" y="9"/>
                    <a:pt x="64" y="9"/>
                  </a:cubicBezTo>
                  <a:cubicBezTo>
                    <a:pt x="64" y="9"/>
                    <a:pt x="64" y="9"/>
                    <a:pt x="64" y="9"/>
                  </a:cubicBezTo>
                  <a:close/>
                  <a:moveTo>
                    <a:pt x="49" y="5"/>
                  </a:moveTo>
                  <a:cubicBezTo>
                    <a:pt x="49" y="5"/>
                    <a:pt x="49" y="5"/>
                    <a:pt x="49" y="5"/>
                  </a:cubicBezTo>
                  <a:cubicBezTo>
                    <a:pt x="49" y="5"/>
                    <a:pt x="49" y="5"/>
                    <a:pt x="49" y="5"/>
                  </a:cubicBezTo>
                  <a:cubicBezTo>
                    <a:pt x="49" y="5"/>
                    <a:pt x="49" y="5"/>
                    <a:pt x="49" y="5"/>
                  </a:cubicBezTo>
                  <a:cubicBezTo>
                    <a:pt x="49" y="5"/>
                    <a:pt x="49" y="5"/>
                    <a:pt x="49" y="5"/>
                  </a:cubicBezTo>
                  <a:cubicBezTo>
                    <a:pt x="49" y="5"/>
                    <a:pt x="49" y="5"/>
                    <a:pt x="50" y="5"/>
                  </a:cubicBezTo>
                  <a:cubicBezTo>
                    <a:pt x="50" y="5"/>
                    <a:pt x="50" y="5"/>
                    <a:pt x="50" y="5"/>
                  </a:cubicBezTo>
                  <a:cubicBezTo>
                    <a:pt x="50" y="5"/>
                    <a:pt x="50" y="5"/>
                    <a:pt x="50" y="5"/>
                  </a:cubicBezTo>
                  <a:cubicBezTo>
                    <a:pt x="50" y="5"/>
                    <a:pt x="50" y="5"/>
                    <a:pt x="50" y="5"/>
                  </a:cubicBezTo>
                  <a:cubicBezTo>
                    <a:pt x="50" y="5"/>
                    <a:pt x="50" y="5"/>
                    <a:pt x="50" y="5"/>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49" y="6"/>
                    <a:pt x="49" y="6"/>
                    <a:pt x="49" y="6"/>
                  </a:cubicBezTo>
                  <a:cubicBezTo>
                    <a:pt x="49" y="6"/>
                    <a:pt x="49" y="6"/>
                    <a:pt x="49" y="6"/>
                  </a:cubicBezTo>
                  <a:cubicBezTo>
                    <a:pt x="49" y="6"/>
                    <a:pt x="49" y="6"/>
                    <a:pt x="49" y="6"/>
                  </a:cubicBezTo>
                  <a:cubicBezTo>
                    <a:pt x="49" y="6"/>
                    <a:pt x="49" y="6"/>
                    <a:pt x="49" y="6"/>
                  </a:cubicBezTo>
                  <a:cubicBezTo>
                    <a:pt x="49" y="6"/>
                    <a:pt x="49" y="6"/>
                    <a:pt x="49" y="6"/>
                  </a:cubicBezTo>
                  <a:cubicBezTo>
                    <a:pt x="49" y="6"/>
                    <a:pt x="49" y="6"/>
                    <a:pt x="49" y="6"/>
                  </a:cubicBezTo>
                  <a:cubicBezTo>
                    <a:pt x="49" y="6"/>
                    <a:pt x="49" y="6"/>
                    <a:pt x="49" y="6"/>
                  </a:cubicBezTo>
                  <a:cubicBezTo>
                    <a:pt x="49" y="6"/>
                    <a:pt x="49" y="6"/>
                    <a:pt x="49" y="6"/>
                  </a:cubicBezTo>
                  <a:cubicBezTo>
                    <a:pt x="49" y="6"/>
                    <a:pt x="49" y="5"/>
                    <a:pt x="49" y="5"/>
                  </a:cubicBezTo>
                  <a:cubicBezTo>
                    <a:pt x="49" y="5"/>
                    <a:pt x="49" y="5"/>
                    <a:pt x="49" y="5"/>
                  </a:cubicBezTo>
                  <a:cubicBezTo>
                    <a:pt x="49" y="5"/>
                    <a:pt x="49" y="5"/>
                    <a:pt x="49" y="5"/>
                  </a:cubicBezTo>
                  <a:close/>
                  <a:moveTo>
                    <a:pt x="43" y="7"/>
                  </a:moveTo>
                  <a:cubicBezTo>
                    <a:pt x="43" y="7"/>
                    <a:pt x="43" y="7"/>
                    <a:pt x="44" y="7"/>
                  </a:cubicBezTo>
                  <a:cubicBezTo>
                    <a:pt x="44" y="7"/>
                    <a:pt x="44" y="7"/>
                    <a:pt x="44" y="8"/>
                  </a:cubicBezTo>
                  <a:cubicBezTo>
                    <a:pt x="44" y="8"/>
                    <a:pt x="44" y="8"/>
                    <a:pt x="44" y="8"/>
                  </a:cubicBezTo>
                  <a:cubicBezTo>
                    <a:pt x="44" y="8"/>
                    <a:pt x="44" y="8"/>
                    <a:pt x="44" y="8"/>
                  </a:cubicBezTo>
                  <a:cubicBezTo>
                    <a:pt x="44" y="8"/>
                    <a:pt x="43" y="8"/>
                    <a:pt x="43" y="8"/>
                  </a:cubicBezTo>
                  <a:cubicBezTo>
                    <a:pt x="43" y="8"/>
                    <a:pt x="43" y="8"/>
                    <a:pt x="43" y="8"/>
                  </a:cubicBezTo>
                  <a:cubicBezTo>
                    <a:pt x="43" y="8"/>
                    <a:pt x="43" y="8"/>
                    <a:pt x="43" y="8"/>
                  </a:cubicBezTo>
                  <a:cubicBezTo>
                    <a:pt x="43" y="7"/>
                    <a:pt x="43" y="7"/>
                    <a:pt x="43" y="7"/>
                  </a:cubicBezTo>
                  <a:cubicBezTo>
                    <a:pt x="43" y="7"/>
                    <a:pt x="43" y="7"/>
                    <a:pt x="43" y="7"/>
                  </a:cubicBezTo>
                  <a:close/>
                  <a:moveTo>
                    <a:pt x="20" y="9"/>
                  </a:moveTo>
                  <a:cubicBezTo>
                    <a:pt x="20" y="9"/>
                    <a:pt x="20" y="10"/>
                    <a:pt x="20" y="10"/>
                  </a:cubicBezTo>
                  <a:cubicBezTo>
                    <a:pt x="20" y="10"/>
                    <a:pt x="20" y="10"/>
                    <a:pt x="20" y="10"/>
                  </a:cubicBezTo>
                  <a:cubicBezTo>
                    <a:pt x="20" y="10"/>
                    <a:pt x="20" y="11"/>
                    <a:pt x="20" y="11"/>
                  </a:cubicBezTo>
                  <a:cubicBezTo>
                    <a:pt x="20" y="11"/>
                    <a:pt x="20" y="11"/>
                    <a:pt x="20" y="11"/>
                  </a:cubicBezTo>
                  <a:cubicBezTo>
                    <a:pt x="20" y="11"/>
                    <a:pt x="20" y="12"/>
                    <a:pt x="20" y="12"/>
                  </a:cubicBezTo>
                  <a:cubicBezTo>
                    <a:pt x="20" y="12"/>
                    <a:pt x="20" y="12"/>
                    <a:pt x="20" y="12"/>
                  </a:cubicBezTo>
                  <a:cubicBezTo>
                    <a:pt x="20" y="12"/>
                    <a:pt x="20" y="12"/>
                    <a:pt x="20" y="13"/>
                  </a:cubicBezTo>
                  <a:cubicBezTo>
                    <a:pt x="20" y="13"/>
                    <a:pt x="20" y="13"/>
                    <a:pt x="20" y="13"/>
                  </a:cubicBezTo>
                  <a:cubicBezTo>
                    <a:pt x="20" y="13"/>
                    <a:pt x="20" y="13"/>
                    <a:pt x="20" y="13"/>
                  </a:cubicBezTo>
                  <a:cubicBezTo>
                    <a:pt x="20" y="13"/>
                    <a:pt x="20" y="13"/>
                    <a:pt x="20" y="13"/>
                  </a:cubicBezTo>
                  <a:cubicBezTo>
                    <a:pt x="20" y="13"/>
                    <a:pt x="20" y="14"/>
                    <a:pt x="20" y="14"/>
                  </a:cubicBezTo>
                  <a:cubicBezTo>
                    <a:pt x="20" y="14"/>
                    <a:pt x="20" y="14"/>
                    <a:pt x="20" y="14"/>
                  </a:cubicBezTo>
                  <a:cubicBezTo>
                    <a:pt x="20" y="14"/>
                    <a:pt x="20" y="14"/>
                    <a:pt x="20" y="14"/>
                  </a:cubicBezTo>
                  <a:cubicBezTo>
                    <a:pt x="19" y="14"/>
                    <a:pt x="19" y="14"/>
                    <a:pt x="19" y="14"/>
                  </a:cubicBezTo>
                  <a:cubicBezTo>
                    <a:pt x="19" y="14"/>
                    <a:pt x="19" y="14"/>
                    <a:pt x="19" y="14"/>
                  </a:cubicBezTo>
                  <a:cubicBezTo>
                    <a:pt x="19" y="14"/>
                    <a:pt x="19" y="14"/>
                    <a:pt x="19" y="14"/>
                  </a:cubicBezTo>
                  <a:cubicBezTo>
                    <a:pt x="19" y="14"/>
                    <a:pt x="18" y="14"/>
                    <a:pt x="18" y="14"/>
                  </a:cubicBezTo>
                  <a:cubicBezTo>
                    <a:pt x="18" y="14"/>
                    <a:pt x="18" y="14"/>
                    <a:pt x="18" y="14"/>
                  </a:cubicBezTo>
                  <a:cubicBezTo>
                    <a:pt x="18" y="14"/>
                    <a:pt x="18" y="14"/>
                    <a:pt x="18" y="14"/>
                  </a:cubicBezTo>
                  <a:cubicBezTo>
                    <a:pt x="18" y="14"/>
                    <a:pt x="18" y="14"/>
                    <a:pt x="18" y="13"/>
                  </a:cubicBezTo>
                  <a:cubicBezTo>
                    <a:pt x="18" y="13"/>
                    <a:pt x="18" y="13"/>
                    <a:pt x="18" y="13"/>
                  </a:cubicBezTo>
                  <a:cubicBezTo>
                    <a:pt x="18" y="13"/>
                    <a:pt x="18" y="13"/>
                    <a:pt x="18" y="13"/>
                  </a:cubicBezTo>
                  <a:cubicBezTo>
                    <a:pt x="18" y="13"/>
                    <a:pt x="18" y="13"/>
                    <a:pt x="18" y="13"/>
                  </a:cubicBezTo>
                  <a:cubicBezTo>
                    <a:pt x="19" y="13"/>
                    <a:pt x="19" y="13"/>
                    <a:pt x="19" y="13"/>
                  </a:cubicBezTo>
                  <a:cubicBezTo>
                    <a:pt x="19" y="13"/>
                    <a:pt x="19" y="13"/>
                    <a:pt x="19" y="13"/>
                  </a:cubicBezTo>
                  <a:cubicBezTo>
                    <a:pt x="19" y="14"/>
                    <a:pt x="19" y="14"/>
                    <a:pt x="19" y="14"/>
                  </a:cubicBezTo>
                  <a:cubicBezTo>
                    <a:pt x="19" y="14"/>
                    <a:pt x="19" y="14"/>
                    <a:pt x="20" y="14"/>
                  </a:cubicBezTo>
                  <a:cubicBezTo>
                    <a:pt x="20" y="14"/>
                    <a:pt x="20" y="13"/>
                    <a:pt x="20" y="13"/>
                  </a:cubicBezTo>
                  <a:cubicBezTo>
                    <a:pt x="20" y="13"/>
                    <a:pt x="20" y="13"/>
                    <a:pt x="20" y="13"/>
                  </a:cubicBezTo>
                  <a:cubicBezTo>
                    <a:pt x="20" y="13"/>
                    <a:pt x="20" y="12"/>
                    <a:pt x="20" y="12"/>
                  </a:cubicBezTo>
                  <a:cubicBezTo>
                    <a:pt x="20" y="12"/>
                    <a:pt x="20" y="12"/>
                    <a:pt x="20" y="12"/>
                  </a:cubicBezTo>
                  <a:cubicBezTo>
                    <a:pt x="20" y="12"/>
                    <a:pt x="20" y="12"/>
                    <a:pt x="20" y="12"/>
                  </a:cubicBezTo>
                  <a:cubicBezTo>
                    <a:pt x="20" y="11"/>
                    <a:pt x="20"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3"/>
                  </a:cubicBezTo>
                  <a:cubicBezTo>
                    <a:pt x="19" y="13"/>
                    <a:pt x="19" y="13"/>
                    <a:pt x="19" y="13"/>
                  </a:cubicBezTo>
                  <a:cubicBezTo>
                    <a:pt x="19" y="13"/>
                    <a:pt x="19" y="13"/>
                    <a:pt x="19" y="13"/>
                  </a:cubicBezTo>
                  <a:cubicBezTo>
                    <a:pt x="19" y="13"/>
                    <a:pt x="19" y="13"/>
                    <a:pt x="19" y="13"/>
                  </a:cubicBezTo>
                  <a:cubicBezTo>
                    <a:pt x="19" y="13"/>
                    <a:pt x="19" y="13"/>
                    <a:pt x="18" y="13"/>
                  </a:cubicBezTo>
                  <a:cubicBezTo>
                    <a:pt x="18" y="13"/>
                    <a:pt x="18" y="13"/>
                    <a:pt x="18" y="13"/>
                  </a:cubicBezTo>
                  <a:cubicBezTo>
                    <a:pt x="18" y="13"/>
                    <a:pt x="18" y="13"/>
                    <a:pt x="18" y="13"/>
                  </a:cubicBezTo>
                  <a:cubicBezTo>
                    <a:pt x="18" y="13"/>
                    <a:pt x="18" y="13"/>
                    <a:pt x="18" y="13"/>
                  </a:cubicBezTo>
                  <a:cubicBezTo>
                    <a:pt x="18" y="13"/>
                    <a:pt x="17" y="13"/>
                    <a:pt x="17" y="13"/>
                  </a:cubicBezTo>
                  <a:cubicBezTo>
                    <a:pt x="17" y="13"/>
                    <a:pt x="17" y="13"/>
                    <a:pt x="17" y="13"/>
                  </a:cubicBezTo>
                  <a:cubicBezTo>
                    <a:pt x="16" y="13"/>
                    <a:pt x="16" y="13"/>
                    <a:pt x="16" y="13"/>
                  </a:cubicBezTo>
                  <a:cubicBezTo>
                    <a:pt x="16" y="13"/>
                    <a:pt x="16" y="13"/>
                    <a:pt x="16" y="13"/>
                  </a:cubicBezTo>
                  <a:cubicBezTo>
                    <a:pt x="16" y="13"/>
                    <a:pt x="16" y="13"/>
                    <a:pt x="15" y="13"/>
                  </a:cubicBezTo>
                  <a:cubicBezTo>
                    <a:pt x="15" y="13"/>
                    <a:pt x="15" y="13"/>
                    <a:pt x="15" y="13"/>
                  </a:cubicBezTo>
                  <a:cubicBezTo>
                    <a:pt x="15" y="13"/>
                    <a:pt x="15" y="13"/>
                    <a:pt x="15" y="13"/>
                  </a:cubicBezTo>
                  <a:cubicBezTo>
                    <a:pt x="15" y="13"/>
                    <a:pt x="15" y="13"/>
                    <a:pt x="15" y="12"/>
                  </a:cubicBezTo>
                  <a:cubicBezTo>
                    <a:pt x="15" y="12"/>
                    <a:pt x="15" y="12"/>
                    <a:pt x="15" y="12"/>
                  </a:cubicBezTo>
                  <a:cubicBezTo>
                    <a:pt x="15" y="12"/>
                    <a:pt x="15" y="12"/>
                    <a:pt x="15" y="11"/>
                  </a:cubicBezTo>
                  <a:cubicBezTo>
                    <a:pt x="15" y="11"/>
                    <a:pt x="15" y="11"/>
                    <a:pt x="15" y="11"/>
                  </a:cubicBezTo>
                  <a:cubicBezTo>
                    <a:pt x="15" y="10"/>
                    <a:pt x="15" y="10"/>
                    <a:pt x="15" y="10"/>
                  </a:cubicBezTo>
                  <a:cubicBezTo>
                    <a:pt x="15" y="10"/>
                    <a:pt x="14" y="9"/>
                    <a:pt x="14" y="9"/>
                  </a:cubicBezTo>
                  <a:cubicBezTo>
                    <a:pt x="14" y="9"/>
                    <a:pt x="14" y="9"/>
                    <a:pt x="14" y="9"/>
                  </a:cubicBezTo>
                  <a:cubicBezTo>
                    <a:pt x="15" y="9"/>
                    <a:pt x="15" y="9"/>
                    <a:pt x="14" y="9"/>
                  </a:cubicBezTo>
                  <a:cubicBezTo>
                    <a:pt x="14" y="9"/>
                    <a:pt x="14" y="9"/>
                    <a:pt x="14" y="9"/>
                  </a:cubicBezTo>
                  <a:cubicBezTo>
                    <a:pt x="14" y="9"/>
                    <a:pt x="14" y="9"/>
                    <a:pt x="14" y="9"/>
                  </a:cubicBezTo>
                  <a:cubicBezTo>
                    <a:pt x="14" y="8"/>
                    <a:pt x="14" y="8"/>
                    <a:pt x="14" y="8"/>
                  </a:cubicBezTo>
                  <a:cubicBezTo>
                    <a:pt x="14" y="8"/>
                    <a:pt x="14" y="8"/>
                    <a:pt x="14" y="8"/>
                  </a:cubicBezTo>
                  <a:cubicBezTo>
                    <a:pt x="14" y="8"/>
                    <a:pt x="14" y="8"/>
                    <a:pt x="14" y="8"/>
                  </a:cubicBezTo>
                  <a:cubicBezTo>
                    <a:pt x="14" y="8"/>
                    <a:pt x="14" y="8"/>
                    <a:pt x="15" y="8"/>
                  </a:cubicBezTo>
                  <a:cubicBezTo>
                    <a:pt x="15" y="8"/>
                    <a:pt x="15" y="8"/>
                    <a:pt x="15" y="8"/>
                  </a:cubicBezTo>
                  <a:cubicBezTo>
                    <a:pt x="15" y="8"/>
                    <a:pt x="15" y="8"/>
                    <a:pt x="15" y="8"/>
                  </a:cubicBezTo>
                  <a:cubicBezTo>
                    <a:pt x="15" y="8"/>
                    <a:pt x="15" y="8"/>
                    <a:pt x="15" y="8"/>
                  </a:cubicBezTo>
                  <a:cubicBezTo>
                    <a:pt x="15" y="8"/>
                    <a:pt x="15" y="8"/>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7" y="9"/>
                    <a:pt x="17" y="9"/>
                    <a:pt x="17" y="9"/>
                  </a:cubicBezTo>
                  <a:cubicBezTo>
                    <a:pt x="17" y="9"/>
                    <a:pt x="17" y="9"/>
                    <a:pt x="17" y="9"/>
                  </a:cubicBezTo>
                  <a:cubicBezTo>
                    <a:pt x="17" y="9"/>
                    <a:pt x="17" y="9"/>
                    <a:pt x="17" y="8"/>
                  </a:cubicBezTo>
                  <a:cubicBezTo>
                    <a:pt x="17" y="8"/>
                    <a:pt x="17" y="8"/>
                    <a:pt x="17" y="8"/>
                  </a:cubicBezTo>
                  <a:cubicBezTo>
                    <a:pt x="17" y="8"/>
                    <a:pt x="17" y="8"/>
                    <a:pt x="17" y="8"/>
                  </a:cubicBezTo>
                  <a:cubicBezTo>
                    <a:pt x="17" y="8"/>
                    <a:pt x="17" y="8"/>
                    <a:pt x="17" y="8"/>
                  </a:cubicBezTo>
                  <a:cubicBezTo>
                    <a:pt x="17" y="8"/>
                    <a:pt x="17"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7" y="8"/>
                  </a:cubicBezTo>
                  <a:cubicBezTo>
                    <a:pt x="17" y="8"/>
                    <a:pt x="17" y="8"/>
                    <a:pt x="17" y="8"/>
                  </a:cubicBezTo>
                  <a:cubicBezTo>
                    <a:pt x="17" y="8"/>
                    <a:pt x="17" y="8"/>
                    <a:pt x="17" y="8"/>
                  </a:cubicBezTo>
                  <a:cubicBezTo>
                    <a:pt x="17" y="8"/>
                    <a:pt x="17" y="7"/>
                    <a:pt x="17" y="7"/>
                  </a:cubicBezTo>
                  <a:cubicBezTo>
                    <a:pt x="17" y="7"/>
                    <a:pt x="17" y="7"/>
                    <a:pt x="17" y="7"/>
                  </a:cubicBezTo>
                  <a:cubicBezTo>
                    <a:pt x="17" y="7"/>
                    <a:pt x="17" y="7"/>
                    <a:pt x="17"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7"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8" y="7"/>
                  </a:cubicBezTo>
                  <a:cubicBezTo>
                    <a:pt x="18" y="7"/>
                    <a:pt x="18" y="7"/>
                    <a:pt x="18" y="7"/>
                  </a:cubicBezTo>
                  <a:cubicBezTo>
                    <a:pt x="18" y="7"/>
                    <a:pt x="18" y="7"/>
                    <a:pt x="18" y="7"/>
                  </a:cubicBezTo>
                  <a:cubicBezTo>
                    <a:pt x="18" y="7"/>
                    <a:pt x="18" y="7"/>
                    <a:pt x="18" y="7"/>
                  </a:cubicBezTo>
                  <a:cubicBezTo>
                    <a:pt x="18" y="7"/>
                    <a:pt x="18" y="7"/>
                    <a:pt x="18" y="7"/>
                  </a:cubicBezTo>
                  <a:cubicBezTo>
                    <a:pt x="19" y="7"/>
                    <a:pt x="19" y="7"/>
                    <a:pt x="19" y="7"/>
                  </a:cubicBezTo>
                  <a:cubicBezTo>
                    <a:pt x="19" y="7"/>
                    <a:pt x="19" y="7"/>
                    <a:pt x="19" y="7"/>
                  </a:cubicBezTo>
                  <a:cubicBezTo>
                    <a:pt x="19" y="6"/>
                    <a:pt x="19" y="6"/>
                    <a:pt x="19" y="6"/>
                  </a:cubicBezTo>
                  <a:cubicBezTo>
                    <a:pt x="19" y="6"/>
                    <a:pt x="19" y="6"/>
                    <a:pt x="19" y="6"/>
                  </a:cubicBezTo>
                  <a:cubicBezTo>
                    <a:pt x="19" y="6"/>
                    <a:pt x="19" y="6"/>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8"/>
                    <a:pt x="20" y="8"/>
                  </a:cubicBezTo>
                  <a:cubicBezTo>
                    <a:pt x="20" y="8"/>
                    <a:pt x="20" y="8"/>
                    <a:pt x="20" y="8"/>
                  </a:cubicBezTo>
                  <a:cubicBezTo>
                    <a:pt x="20" y="8"/>
                    <a:pt x="20" y="8"/>
                    <a:pt x="20" y="8"/>
                  </a:cubicBezTo>
                  <a:cubicBezTo>
                    <a:pt x="20" y="9"/>
                    <a:pt x="20" y="9"/>
                    <a:pt x="20" y="9"/>
                  </a:cubicBezTo>
                  <a:cubicBezTo>
                    <a:pt x="20" y="9"/>
                    <a:pt x="20" y="9"/>
                    <a:pt x="20" y="9"/>
                  </a:cubicBezTo>
                  <a:close/>
                  <a:moveTo>
                    <a:pt x="30" y="10"/>
                  </a:moveTo>
                  <a:cubicBezTo>
                    <a:pt x="29" y="10"/>
                    <a:pt x="29" y="10"/>
                    <a:pt x="29" y="10"/>
                  </a:cubicBezTo>
                  <a:cubicBezTo>
                    <a:pt x="29" y="10"/>
                    <a:pt x="29" y="10"/>
                    <a:pt x="29" y="10"/>
                  </a:cubicBezTo>
                  <a:cubicBezTo>
                    <a:pt x="29" y="10"/>
                    <a:pt x="29" y="10"/>
                    <a:pt x="29" y="10"/>
                  </a:cubicBezTo>
                  <a:cubicBezTo>
                    <a:pt x="29" y="10"/>
                    <a:pt x="29" y="10"/>
                    <a:pt x="29" y="10"/>
                  </a:cubicBezTo>
                  <a:cubicBezTo>
                    <a:pt x="28" y="10"/>
                    <a:pt x="28" y="10"/>
                    <a:pt x="28" y="10"/>
                  </a:cubicBezTo>
                  <a:cubicBezTo>
                    <a:pt x="28" y="10"/>
                    <a:pt x="28" y="10"/>
                    <a:pt x="28" y="10"/>
                  </a:cubicBezTo>
                  <a:cubicBezTo>
                    <a:pt x="28" y="10"/>
                    <a:pt x="28" y="11"/>
                    <a:pt x="28" y="11"/>
                  </a:cubicBezTo>
                  <a:cubicBezTo>
                    <a:pt x="28" y="11"/>
                    <a:pt x="28" y="11"/>
                    <a:pt x="28" y="11"/>
                  </a:cubicBezTo>
                  <a:cubicBezTo>
                    <a:pt x="28" y="11"/>
                    <a:pt x="28" y="11"/>
                    <a:pt x="28" y="11"/>
                  </a:cubicBezTo>
                  <a:cubicBezTo>
                    <a:pt x="29" y="11"/>
                    <a:pt x="29" y="11"/>
                    <a:pt x="29" y="11"/>
                  </a:cubicBezTo>
                  <a:cubicBezTo>
                    <a:pt x="29" y="11"/>
                    <a:pt x="29" y="11"/>
                    <a:pt x="29" y="11"/>
                  </a:cubicBezTo>
                  <a:cubicBezTo>
                    <a:pt x="29" y="11"/>
                    <a:pt x="30" y="11"/>
                    <a:pt x="29" y="11"/>
                  </a:cubicBezTo>
                  <a:cubicBezTo>
                    <a:pt x="29" y="11"/>
                    <a:pt x="29" y="11"/>
                    <a:pt x="29" y="11"/>
                  </a:cubicBezTo>
                  <a:cubicBezTo>
                    <a:pt x="29" y="12"/>
                    <a:pt x="29" y="12"/>
                    <a:pt x="29" y="12"/>
                  </a:cubicBezTo>
                  <a:cubicBezTo>
                    <a:pt x="29" y="12"/>
                    <a:pt x="29" y="12"/>
                    <a:pt x="29" y="12"/>
                  </a:cubicBezTo>
                  <a:cubicBezTo>
                    <a:pt x="29" y="13"/>
                    <a:pt x="29" y="13"/>
                    <a:pt x="29" y="13"/>
                  </a:cubicBezTo>
                  <a:cubicBezTo>
                    <a:pt x="29" y="13"/>
                    <a:pt x="29" y="13"/>
                    <a:pt x="29" y="13"/>
                  </a:cubicBezTo>
                  <a:cubicBezTo>
                    <a:pt x="29" y="13"/>
                    <a:pt x="29" y="13"/>
                    <a:pt x="29" y="13"/>
                  </a:cubicBezTo>
                  <a:cubicBezTo>
                    <a:pt x="29" y="13"/>
                    <a:pt x="29" y="13"/>
                    <a:pt x="28" y="13"/>
                  </a:cubicBezTo>
                  <a:cubicBezTo>
                    <a:pt x="28" y="13"/>
                    <a:pt x="28" y="13"/>
                    <a:pt x="28" y="13"/>
                  </a:cubicBezTo>
                  <a:cubicBezTo>
                    <a:pt x="28" y="13"/>
                    <a:pt x="28" y="13"/>
                    <a:pt x="28" y="13"/>
                  </a:cubicBezTo>
                  <a:cubicBezTo>
                    <a:pt x="28" y="13"/>
                    <a:pt x="28" y="13"/>
                    <a:pt x="28" y="13"/>
                  </a:cubicBezTo>
                  <a:cubicBezTo>
                    <a:pt x="28"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6" y="13"/>
                    <a:pt x="26" y="13"/>
                    <a:pt x="26" y="13"/>
                  </a:cubicBezTo>
                  <a:cubicBezTo>
                    <a:pt x="26" y="13"/>
                    <a:pt x="26" y="13"/>
                    <a:pt x="26" y="13"/>
                  </a:cubicBezTo>
                  <a:cubicBezTo>
                    <a:pt x="26" y="13"/>
                    <a:pt x="26" y="13"/>
                    <a:pt x="26" y="13"/>
                  </a:cubicBezTo>
                  <a:cubicBezTo>
                    <a:pt x="26" y="13"/>
                    <a:pt x="26" y="12"/>
                    <a:pt x="26" y="12"/>
                  </a:cubicBezTo>
                  <a:cubicBezTo>
                    <a:pt x="26" y="12"/>
                    <a:pt x="26" y="12"/>
                    <a:pt x="26" y="12"/>
                  </a:cubicBezTo>
                  <a:cubicBezTo>
                    <a:pt x="26" y="12"/>
                    <a:pt x="26" y="12"/>
                    <a:pt x="26" y="12"/>
                  </a:cubicBezTo>
                  <a:cubicBezTo>
                    <a:pt x="26" y="12"/>
                    <a:pt x="26" y="12"/>
                    <a:pt x="26" y="12"/>
                  </a:cubicBezTo>
                  <a:cubicBezTo>
                    <a:pt x="26" y="12"/>
                    <a:pt x="26" y="12"/>
                    <a:pt x="26" y="12"/>
                  </a:cubicBezTo>
                  <a:cubicBezTo>
                    <a:pt x="26" y="12"/>
                    <a:pt x="26" y="12"/>
                    <a:pt x="26" y="12"/>
                  </a:cubicBezTo>
                  <a:cubicBezTo>
                    <a:pt x="25" y="12"/>
                    <a:pt x="25" y="12"/>
                    <a:pt x="25" y="12"/>
                  </a:cubicBezTo>
                  <a:cubicBezTo>
                    <a:pt x="25" y="12"/>
                    <a:pt x="25" y="12"/>
                    <a:pt x="25" y="12"/>
                  </a:cubicBezTo>
                  <a:cubicBezTo>
                    <a:pt x="25" y="12"/>
                    <a:pt x="25" y="12"/>
                    <a:pt x="25" y="12"/>
                  </a:cubicBezTo>
                  <a:cubicBezTo>
                    <a:pt x="25" y="13"/>
                    <a:pt x="25" y="13"/>
                    <a:pt x="25" y="13"/>
                  </a:cubicBezTo>
                  <a:cubicBezTo>
                    <a:pt x="25" y="13"/>
                    <a:pt x="25" y="13"/>
                    <a:pt x="25" y="13"/>
                  </a:cubicBezTo>
                  <a:cubicBezTo>
                    <a:pt x="25" y="13"/>
                    <a:pt x="25" y="13"/>
                    <a:pt x="25" y="13"/>
                  </a:cubicBezTo>
                  <a:cubicBezTo>
                    <a:pt x="25" y="13"/>
                    <a:pt x="24" y="13"/>
                    <a:pt x="24" y="13"/>
                  </a:cubicBezTo>
                  <a:cubicBezTo>
                    <a:pt x="24" y="13"/>
                    <a:pt x="24" y="13"/>
                    <a:pt x="24" y="13"/>
                  </a:cubicBezTo>
                  <a:cubicBezTo>
                    <a:pt x="24" y="13"/>
                    <a:pt x="24" y="13"/>
                    <a:pt x="24" y="13"/>
                  </a:cubicBezTo>
                  <a:cubicBezTo>
                    <a:pt x="24" y="13"/>
                    <a:pt x="24" y="13"/>
                    <a:pt x="24" y="13"/>
                  </a:cubicBezTo>
                  <a:cubicBezTo>
                    <a:pt x="24" y="13"/>
                    <a:pt x="24" y="13"/>
                    <a:pt x="24" y="13"/>
                  </a:cubicBezTo>
                  <a:cubicBezTo>
                    <a:pt x="24" y="13"/>
                    <a:pt x="24" y="13"/>
                    <a:pt x="24" y="13"/>
                  </a:cubicBezTo>
                  <a:cubicBezTo>
                    <a:pt x="24" y="13"/>
                    <a:pt x="24" y="13"/>
                    <a:pt x="24" y="13"/>
                  </a:cubicBezTo>
                  <a:cubicBezTo>
                    <a:pt x="24" y="12"/>
                    <a:pt x="24" y="12"/>
                    <a:pt x="24" y="12"/>
                  </a:cubicBezTo>
                  <a:cubicBezTo>
                    <a:pt x="24" y="12"/>
                    <a:pt x="24" y="12"/>
                    <a:pt x="24" y="12"/>
                  </a:cubicBezTo>
                  <a:cubicBezTo>
                    <a:pt x="24" y="12"/>
                    <a:pt x="25" y="12"/>
                    <a:pt x="25" y="12"/>
                  </a:cubicBezTo>
                  <a:cubicBezTo>
                    <a:pt x="25" y="12"/>
                    <a:pt x="25" y="12"/>
                    <a:pt x="25" y="11"/>
                  </a:cubicBezTo>
                  <a:cubicBezTo>
                    <a:pt x="25" y="11"/>
                    <a:pt x="25" y="11"/>
                    <a:pt x="25" y="11"/>
                  </a:cubicBezTo>
                  <a:cubicBezTo>
                    <a:pt x="25" y="11"/>
                    <a:pt x="25" y="11"/>
                    <a:pt x="25" y="11"/>
                  </a:cubicBezTo>
                  <a:cubicBezTo>
                    <a:pt x="25" y="11"/>
                    <a:pt x="24" y="11"/>
                    <a:pt x="24" y="11"/>
                  </a:cubicBezTo>
                  <a:cubicBezTo>
                    <a:pt x="24" y="11"/>
                    <a:pt x="24" y="11"/>
                    <a:pt x="24" y="11"/>
                  </a:cubicBezTo>
                  <a:cubicBezTo>
                    <a:pt x="24" y="11"/>
                    <a:pt x="24" y="11"/>
                    <a:pt x="24" y="11"/>
                  </a:cubicBezTo>
                  <a:cubicBezTo>
                    <a:pt x="24" y="11"/>
                    <a:pt x="24" y="11"/>
                    <a:pt x="24" y="11"/>
                  </a:cubicBezTo>
                  <a:cubicBezTo>
                    <a:pt x="24" y="11"/>
                    <a:pt x="24" y="10"/>
                    <a:pt x="24" y="10"/>
                  </a:cubicBezTo>
                  <a:cubicBezTo>
                    <a:pt x="24" y="10"/>
                    <a:pt x="24" y="10"/>
                    <a:pt x="24" y="10"/>
                  </a:cubicBezTo>
                  <a:cubicBezTo>
                    <a:pt x="24" y="10"/>
                    <a:pt x="24" y="10"/>
                    <a:pt x="24" y="10"/>
                  </a:cubicBezTo>
                  <a:cubicBezTo>
                    <a:pt x="24" y="10"/>
                    <a:pt x="24" y="10"/>
                    <a:pt x="24" y="10"/>
                  </a:cubicBezTo>
                  <a:cubicBezTo>
                    <a:pt x="25" y="10"/>
                    <a:pt x="25" y="10"/>
                    <a:pt x="24" y="10"/>
                  </a:cubicBezTo>
                  <a:cubicBezTo>
                    <a:pt x="24" y="10"/>
                    <a:pt x="24" y="10"/>
                    <a:pt x="24" y="10"/>
                  </a:cubicBezTo>
                  <a:cubicBezTo>
                    <a:pt x="24" y="10"/>
                    <a:pt x="24" y="10"/>
                    <a:pt x="24" y="9"/>
                  </a:cubicBezTo>
                  <a:cubicBezTo>
                    <a:pt x="24" y="9"/>
                    <a:pt x="24" y="9"/>
                    <a:pt x="24" y="9"/>
                  </a:cubicBezTo>
                  <a:cubicBezTo>
                    <a:pt x="24" y="9"/>
                    <a:pt x="24" y="9"/>
                    <a:pt x="24" y="9"/>
                  </a:cubicBezTo>
                  <a:cubicBezTo>
                    <a:pt x="24" y="9"/>
                    <a:pt x="24" y="9"/>
                    <a:pt x="24" y="8"/>
                  </a:cubicBezTo>
                  <a:cubicBezTo>
                    <a:pt x="24" y="8"/>
                    <a:pt x="24" y="8"/>
                    <a:pt x="24" y="8"/>
                  </a:cubicBezTo>
                  <a:cubicBezTo>
                    <a:pt x="24" y="8"/>
                    <a:pt x="24" y="8"/>
                    <a:pt x="24" y="8"/>
                  </a:cubicBezTo>
                  <a:cubicBezTo>
                    <a:pt x="24" y="8"/>
                    <a:pt x="24" y="8"/>
                    <a:pt x="24" y="8"/>
                  </a:cubicBezTo>
                  <a:cubicBezTo>
                    <a:pt x="25" y="8"/>
                    <a:pt x="25" y="8"/>
                    <a:pt x="25" y="7"/>
                  </a:cubicBezTo>
                  <a:cubicBezTo>
                    <a:pt x="25" y="7"/>
                    <a:pt x="25" y="7"/>
                    <a:pt x="25" y="7"/>
                  </a:cubicBezTo>
                  <a:cubicBezTo>
                    <a:pt x="25" y="7"/>
                    <a:pt x="25" y="7"/>
                    <a:pt x="25" y="7"/>
                  </a:cubicBezTo>
                  <a:cubicBezTo>
                    <a:pt x="25"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8"/>
                    <a:pt x="26" y="8"/>
                  </a:cubicBezTo>
                  <a:cubicBezTo>
                    <a:pt x="26" y="8"/>
                    <a:pt x="26" y="8"/>
                    <a:pt x="26" y="8"/>
                  </a:cubicBezTo>
                  <a:cubicBezTo>
                    <a:pt x="26" y="8"/>
                    <a:pt x="26" y="8"/>
                    <a:pt x="26" y="8"/>
                  </a:cubicBezTo>
                  <a:cubicBezTo>
                    <a:pt x="26" y="8"/>
                    <a:pt x="26" y="8"/>
                    <a:pt x="26" y="8"/>
                  </a:cubicBezTo>
                  <a:cubicBezTo>
                    <a:pt x="26" y="8"/>
                    <a:pt x="26" y="8"/>
                    <a:pt x="25" y="8"/>
                  </a:cubicBezTo>
                  <a:cubicBezTo>
                    <a:pt x="25" y="8"/>
                    <a:pt x="25" y="9"/>
                    <a:pt x="25" y="9"/>
                  </a:cubicBezTo>
                  <a:cubicBezTo>
                    <a:pt x="25" y="9"/>
                    <a:pt x="25" y="9"/>
                    <a:pt x="25" y="9"/>
                  </a:cubicBezTo>
                  <a:cubicBezTo>
                    <a:pt x="25" y="9"/>
                    <a:pt x="25" y="9"/>
                    <a:pt x="25" y="9"/>
                  </a:cubicBezTo>
                  <a:cubicBezTo>
                    <a:pt x="25" y="9"/>
                    <a:pt x="25" y="9"/>
                    <a:pt x="25" y="9"/>
                  </a:cubicBezTo>
                  <a:cubicBezTo>
                    <a:pt x="25" y="9"/>
                    <a:pt x="26" y="9"/>
                    <a:pt x="26" y="9"/>
                  </a:cubicBezTo>
                  <a:cubicBezTo>
                    <a:pt x="26" y="9"/>
                    <a:pt x="26" y="9"/>
                    <a:pt x="26" y="9"/>
                  </a:cubicBezTo>
                  <a:cubicBezTo>
                    <a:pt x="26" y="10"/>
                    <a:pt x="26" y="10"/>
                    <a:pt x="26" y="10"/>
                  </a:cubicBezTo>
                  <a:cubicBezTo>
                    <a:pt x="26" y="10"/>
                    <a:pt x="26" y="10"/>
                    <a:pt x="25" y="10"/>
                  </a:cubicBezTo>
                  <a:cubicBezTo>
                    <a:pt x="25" y="10"/>
                    <a:pt x="25" y="10"/>
                    <a:pt x="25" y="11"/>
                  </a:cubicBezTo>
                  <a:cubicBezTo>
                    <a:pt x="25" y="11"/>
                    <a:pt x="25" y="11"/>
                    <a:pt x="25" y="11"/>
                  </a:cubicBezTo>
                  <a:cubicBezTo>
                    <a:pt x="25" y="11"/>
                    <a:pt x="25" y="11"/>
                    <a:pt x="25" y="11"/>
                  </a:cubicBezTo>
                  <a:cubicBezTo>
                    <a:pt x="25" y="11"/>
                    <a:pt x="25" y="11"/>
                    <a:pt x="26" y="11"/>
                  </a:cubicBezTo>
                  <a:cubicBezTo>
                    <a:pt x="26" y="11"/>
                    <a:pt x="26" y="11"/>
                    <a:pt x="26" y="11"/>
                  </a:cubicBezTo>
                  <a:cubicBezTo>
                    <a:pt x="26" y="11"/>
                    <a:pt x="26" y="11"/>
                    <a:pt x="26" y="11"/>
                  </a:cubicBezTo>
                  <a:cubicBezTo>
                    <a:pt x="26" y="11"/>
                    <a:pt x="26" y="11"/>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7" y="10"/>
                    <a:pt x="27" y="10"/>
                  </a:cubicBezTo>
                  <a:cubicBezTo>
                    <a:pt x="27" y="10"/>
                    <a:pt x="27" y="10"/>
                    <a:pt x="27" y="10"/>
                  </a:cubicBezTo>
                  <a:cubicBezTo>
                    <a:pt x="27" y="10"/>
                    <a:pt x="27" y="10"/>
                    <a:pt x="27" y="10"/>
                  </a:cubicBezTo>
                  <a:cubicBezTo>
                    <a:pt x="27" y="10"/>
                    <a:pt x="27" y="9"/>
                    <a:pt x="27" y="9"/>
                  </a:cubicBezTo>
                  <a:cubicBezTo>
                    <a:pt x="27" y="9"/>
                    <a:pt x="27" y="9"/>
                    <a:pt x="27" y="9"/>
                  </a:cubicBezTo>
                  <a:cubicBezTo>
                    <a:pt x="27" y="9"/>
                    <a:pt x="27" y="9"/>
                    <a:pt x="27" y="9"/>
                  </a:cubicBezTo>
                  <a:cubicBezTo>
                    <a:pt x="27" y="9"/>
                    <a:pt x="27" y="9"/>
                    <a:pt x="27" y="9"/>
                  </a:cubicBezTo>
                  <a:cubicBezTo>
                    <a:pt x="26" y="9"/>
                    <a:pt x="26" y="9"/>
                    <a:pt x="26" y="9"/>
                  </a:cubicBezTo>
                  <a:cubicBezTo>
                    <a:pt x="26" y="9"/>
                    <a:pt x="26" y="9"/>
                    <a:pt x="26" y="9"/>
                  </a:cubicBezTo>
                  <a:cubicBezTo>
                    <a:pt x="26" y="9"/>
                    <a:pt x="26" y="9"/>
                    <a:pt x="26" y="9"/>
                  </a:cubicBezTo>
                  <a:cubicBezTo>
                    <a:pt x="26" y="9"/>
                    <a:pt x="26" y="9"/>
                    <a:pt x="26" y="8"/>
                  </a:cubicBezTo>
                  <a:cubicBezTo>
                    <a:pt x="26" y="8"/>
                    <a:pt x="27" y="8"/>
                    <a:pt x="27" y="8"/>
                  </a:cubicBezTo>
                  <a:cubicBezTo>
                    <a:pt x="27" y="8"/>
                    <a:pt x="27" y="8"/>
                    <a:pt x="27" y="8"/>
                  </a:cubicBezTo>
                  <a:cubicBezTo>
                    <a:pt x="27" y="8"/>
                    <a:pt x="27" y="8"/>
                    <a:pt x="27" y="8"/>
                  </a:cubicBezTo>
                  <a:cubicBezTo>
                    <a:pt x="27" y="8"/>
                    <a:pt x="27" y="8"/>
                    <a:pt x="27" y="8"/>
                  </a:cubicBezTo>
                  <a:cubicBezTo>
                    <a:pt x="27" y="8"/>
                    <a:pt x="27" y="8"/>
                    <a:pt x="27" y="8"/>
                  </a:cubicBezTo>
                  <a:cubicBezTo>
                    <a:pt x="27" y="8"/>
                    <a:pt x="27" y="8"/>
                    <a:pt x="28" y="8"/>
                  </a:cubicBezTo>
                  <a:cubicBezTo>
                    <a:pt x="28" y="8"/>
                    <a:pt x="28" y="8"/>
                    <a:pt x="28" y="8"/>
                  </a:cubicBezTo>
                  <a:cubicBezTo>
                    <a:pt x="28" y="8"/>
                    <a:pt x="28" y="8"/>
                    <a:pt x="28" y="7"/>
                  </a:cubicBezTo>
                  <a:cubicBezTo>
                    <a:pt x="28" y="7"/>
                    <a:pt x="28" y="7"/>
                    <a:pt x="28" y="7"/>
                  </a:cubicBezTo>
                  <a:cubicBezTo>
                    <a:pt x="28" y="7"/>
                    <a:pt x="28" y="7"/>
                    <a:pt x="28" y="7"/>
                  </a:cubicBezTo>
                  <a:cubicBezTo>
                    <a:pt x="28" y="7"/>
                    <a:pt x="28" y="7"/>
                    <a:pt x="28" y="7"/>
                  </a:cubicBezTo>
                  <a:cubicBezTo>
                    <a:pt x="28" y="7"/>
                    <a:pt x="28" y="7"/>
                    <a:pt x="28" y="7"/>
                  </a:cubicBezTo>
                  <a:cubicBezTo>
                    <a:pt x="28" y="6"/>
                    <a:pt x="28" y="6"/>
                    <a:pt x="28" y="6"/>
                  </a:cubicBezTo>
                  <a:cubicBezTo>
                    <a:pt x="28" y="6"/>
                    <a:pt x="28" y="6"/>
                    <a:pt x="28" y="6"/>
                  </a:cubicBezTo>
                  <a:cubicBezTo>
                    <a:pt x="28" y="6"/>
                    <a:pt x="28" y="6"/>
                    <a:pt x="28" y="6"/>
                  </a:cubicBezTo>
                  <a:cubicBezTo>
                    <a:pt x="28" y="6"/>
                    <a:pt x="28" y="6"/>
                    <a:pt x="28" y="6"/>
                  </a:cubicBezTo>
                  <a:cubicBezTo>
                    <a:pt x="28" y="6"/>
                    <a:pt x="28" y="7"/>
                    <a:pt x="28" y="7"/>
                  </a:cubicBezTo>
                  <a:cubicBezTo>
                    <a:pt x="28" y="7"/>
                    <a:pt x="28" y="7"/>
                    <a:pt x="28" y="7"/>
                  </a:cubicBezTo>
                  <a:cubicBezTo>
                    <a:pt x="28" y="7"/>
                    <a:pt x="28" y="7"/>
                    <a:pt x="28" y="7"/>
                  </a:cubicBezTo>
                  <a:cubicBezTo>
                    <a:pt x="28" y="8"/>
                    <a:pt x="28" y="8"/>
                    <a:pt x="28" y="8"/>
                  </a:cubicBezTo>
                  <a:cubicBezTo>
                    <a:pt x="28" y="8"/>
                    <a:pt x="28" y="8"/>
                    <a:pt x="28" y="8"/>
                  </a:cubicBezTo>
                  <a:cubicBezTo>
                    <a:pt x="28" y="8"/>
                    <a:pt x="28" y="8"/>
                    <a:pt x="28" y="8"/>
                  </a:cubicBezTo>
                  <a:cubicBezTo>
                    <a:pt x="28" y="8"/>
                    <a:pt x="29" y="8"/>
                    <a:pt x="29" y="8"/>
                  </a:cubicBezTo>
                  <a:cubicBezTo>
                    <a:pt x="29" y="8"/>
                    <a:pt x="29" y="8"/>
                    <a:pt x="29" y="8"/>
                  </a:cubicBezTo>
                  <a:cubicBezTo>
                    <a:pt x="29" y="8"/>
                    <a:pt x="29" y="8"/>
                    <a:pt x="29" y="8"/>
                  </a:cubicBezTo>
                  <a:cubicBezTo>
                    <a:pt x="29" y="8"/>
                    <a:pt x="29" y="8"/>
                    <a:pt x="29" y="8"/>
                  </a:cubicBezTo>
                  <a:cubicBezTo>
                    <a:pt x="29" y="8"/>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8" y="9"/>
                    <a:pt x="28" y="9"/>
                  </a:cubicBezTo>
                  <a:cubicBezTo>
                    <a:pt x="28" y="9"/>
                    <a:pt x="28" y="9"/>
                    <a:pt x="28" y="9"/>
                  </a:cubicBezTo>
                  <a:cubicBezTo>
                    <a:pt x="28" y="9"/>
                    <a:pt x="28" y="9"/>
                    <a:pt x="28" y="9"/>
                  </a:cubicBezTo>
                  <a:cubicBezTo>
                    <a:pt x="28" y="9"/>
                    <a:pt x="28" y="9"/>
                    <a:pt x="28" y="9"/>
                  </a:cubicBezTo>
                  <a:cubicBezTo>
                    <a:pt x="28" y="9"/>
                    <a:pt x="28" y="9"/>
                    <a:pt x="28" y="9"/>
                  </a:cubicBezTo>
                  <a:cubicBezTo>
                    <a:pt x="28" y="9"/>
                    <a:pt x="28" y="9"/>
                    <a:pt x="28" y="9"/>
                  </a:cubicBezTo>
                  <a:cubicBezTo>
                    <a:pt x="29" y="9"/>
                    <a:pt x="29" y="9"/>
                    <a:pt x="29" y="9"/>
                  </a:cubicBezTo>
                  <a:cubicBezTo>
                    <a:pt x="29" y="9"/>
                    <a:pt x="29" y="9"/>
                    <a:pt x="29" y="9"/>
                  </a:cubicBezTo>
                  <a:cubicBezTo>
                    <a:pt x="30" y="9"/>
                    <a:pt x="30" y="10"/>
                    <a:pt x="30" y="10"/>
                  </a:cubicBezTo>
                  <a:cubicBezTo>
                    <a:pt x="30" y="10"/>
                    <a:pt x="30" y="10"/>
                    <a:pt x="30" y="10"/>
                  </a:cubicBezTo>
                  <a:close/>
                  <a:moveTo>
                    <a:pt x="44" y="13"/>
                  </a:moveTo>
                  <a:cubicBezTo>
                    <a:pt x="44" y="13"/>
                    <a:pt x="44" y="13"/>
                    <a:pt x="44" y="13"/>
                  </a:cubicBezTo>
                  <a:cubicBezTo>
                    <a:pt x="44" y="13"/>
                    <a:pt x="44" y="13"/>
                    <a:pt x="44" y="13"/>
                  </a:cubicBezTo>
                  <a:cubicBezTo>
                    <a:pt x="43" y="13"/>
                    <a:pt x="43" y="13"/>
                    <a:pt x="43" y="13"/>
                  </a:cubicBezTo>
                  <a:cubicBezTo>
                    <a:pt x="43" y="13"/>
                    <a:pt x="43" y="13"/>
                    <a:pt x="43" y="13"/>
                  </a:cubicBezTo>
                  <a:cubicBezTo>
                    <a:pt x="43" y="13"/>
                    <a:pt x="43" y="13"/>
                    <a:pt x="43" y="13"/>
                  </a:cubicBezTo>
                  <a:cubicBezTo>
                    <a:pt x="43" y="13"/>
                    <a:pt x="43" y="12"/>
                    <a:pt x="43" y="12"/>
                  </a:cubicBezTo>
                  <a:cubicBezTo>
                    <a:pt x="43" y="12"/>
                    <a:pt x="43" y="12"/>
                    <a:pt x="43" y="12"/>
                  </a:cubicBezTo>
                  <a:cubicBezTo>
                    <a:pt x="43" y="12"/>
                    <a:pt x="43" y="12"/>
                    <a:pt x="43" y="12"/>
                  </a:cubicBezTo>
                  <a:cubicBezTo>
                    <a:pt x="42" y="12"/>
                    <a:pt x="42" y="12"/>
                    <a:pt x="42" y="12"/>
                  </a:cubicBezTo>
                  <a:cubicBezTo>
                    <a:pt x="42" y="12"/>
                    <a:pt x="42" y="12"/>
                    <a:pt x="42" y="12"/>
                  </a:cubicBezTo>
                  <a:cubicBezTo>
                    <a:pt x="42" y="12"/>
                    <a:pt x="42" y="12"/>
                    <a:pt x="42" y="12"/>
                  </a:cubicBezTo>
                  <a:cubicBezTo>
                    <a:pt x="42" y="12"/>
                    <a:pt x="41" y="12"/>
                    <a:pt x="41" y="12"/>
                  </a:cubicBezTo>
                  <a:cubicBezTo>
                    <a:pt x="41" y="12"/>
                    <a:pt x="41" y="12"/>
                    <a:pt x="41" y="12"/>
                  </a:cubicBezTo>
                  <a:cubicBezTo>
                    <a:pt x="41" y="12"/>
                    <a:pt x="41" y="12"/>
                    <a:pt x="41" y="12"/>
                  </a:cubicBezTo>
                  <a:cubicBezTo>
                    <a:pt x="41" y="12"/>
                    <a:pt x="41" y="12"/>
                    <a:pt x="41" y="12"/>
                  </a:cubicBezTo>
                  <a:cubicBezTo>
                    <a:pt x="41" y="12"/>
                    <a:pt x="41" y="13"/>
                    <a:pt x="41" y="13"/>
                  </a:cubicBezTo>
                  <a:cubicBezTo>
                    <a:pt x="41" y="13"/>
                    <a:pt x="41" y="13"/>
                    <a:pt x="41" y="13"/>
                  </a:cubicBezTo>
                  <a:cubicBezTo>
                    <a:pt x="41" y="13"/>
                    <a:pt x="41" y="13"/>
                    <a:pt x="41" y="13"/>
                  </a:cubicBezTo>
                  <a:cubicBezTo>
                    <a:pt x="41" y="13"/>
                    <a:pt x="41" y="13"/>
                    <a:pt x="41" y="13"/>
                  </a:cubicBezTo>
                  <a:cubicBezTo>
                    <a:pt x="41" y="13"/>
                    <a:pt x="41" y="13"/>
                    <a:pt x="41" y="13"/>
                  </a:cubicBezTo>
                  <a:cubicBezTo>
                    <a:pt x="41" y="13"/>
                    <a:pt x="41" y="13"/>
                    <a:pt x="41" y="13"/>
                  </a:cubicBezTo>
                  <a:cubicBezTo>
                    <a:pt x="41" y="13"/>
                    <a:pt x="41" y="13"/>
                    <a:pt x="41" y="13"/>
                  </a:cubicBezTo>
                  <a:cubicBezTo>
                    <a:pt x="41" y="12"/>
                    <a:pt x="41" y="12"/>
                    <a:pt x="40" y="12"/>
                  </a:cubicBezTo>
                  <a:cubicBezTo>
                    <a:pt x="40" y="12"/>
                    <a:pt x="40" y="12"/>
                    <a:pt x="40" y="12"/>
                  </a:cubicBezTo>
                  <a:cubicBezTo>
                    <a:pt x="40" y="12"/>
                    <a:pt x="40" y="13"/>
                    <a:pt x="40" y="13"/>
                  </a:cubicBezTo>
                  <a:cubicBezTo>
                    <a:pt x="40" y="13"/>
                    <a:pt x="40" y="13"/>
                    <a:pt x="40" y="13"/>
                  </a:cubicBezTo>
                  <a:cubicBezTo>
                    <a:pt x="40" y="13"/>
                    <a:pt x="40" y="13"/>
                    <a:pt x="40" y="13"/>
                  </a:cubicBezTo>
                  <a:cubicBezTo>
                    <a:pt x="40" y="13"/>
                    <a:pt x="40" y="13"/>
                    <a:pt x="40" y="13"/>
                  </a:cubicBezTo>
                  <a:cubicBezTo>
                    <a:pt x="40" y="13"/>
                    <a:pt x="40" y="13"/>
                    <a:pt x="40"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8" y="13"/>
                  </a:cubicBezTo>
                  <a:cubicBezTo>
                    <a:pt x="38" y="13"/>
                    <a:pt x="38" y="13"/>
                    <a:pt x="38" y="13"/>
                  </a:cubicBezTo>
                  <a:cubicBezTo>
                    <a:pt x="38" y="13"/>
                    <a:pt x="38" y="13"/>
                    <a:pt x="38" y="13"/>
                  </a:cubicBezTo>
                  <a:cubicBezTo>
                    <a:pt x="38" y="13"/>
                    <a:pt x="38" y="13"/>
                    <a:pt x="38" y="13"/>
                  </a:cubicBezTo>
                  <a:cubicBezTo>
                    <a:pt x="38" y="13"/>
                    <a:pt x="38" y="13"/>
                    <a:pt x="38" y="13"/>
                  </a:cubicBezTo>
                  <a:cubicBezTo>
                    <a:pt x="38" y="12"/>
                    <a:pt x="38" y="12"/>
                    <a:pt x="38" y="12"/>
                  </a:cubicBezTo>
                  <a:cubicBezTo>
                    <a:pt x="38" y="12"/>
                    <a:pt x="38" y="12"/>
                    <a:pt x="38" y="12"/>
                  </a:cubicBezTo>
                  <a:cubicBezTo>
                    <a:pt x="38" y="12"/>
                    <a:pt x="38" y="12"/>
                    <a:pt x="38" y="12"/>
                  </a:cubicBezTo>
                  <a:cubicBezTo>
                    <a:pt x="38" y="11"/>
                    <a:pt x="38" y="11"/>
                    <a:pt x="38" y="12"/>
                  </a:cubicBezTo>
                  <a:cubicBezTo>
                    <a:pt x="38" y="12"/>
                    <a:pt x="38" y="12"/>
                    <a:pt x="38" y="12"/>
                  </a:cubicBezTo>
                  <a:cubicBezTo>
                    <a:pt x="38" y="12"/>
                    <a:pt x="38" y="12"/>
                    <a:pt x="38" y="12"/>
                  </a:cubicBezTo>
                  <a:cubicBezTo>
                    <a:pt x="38" y="12"/>
                    <a:pt x="38" y="13"/>
                    <a:pt x="38" y="13"/>
                  </a:cubicBezTo>
                  <a:cubicBezTo>
                    <a:pt x="38" y="13"/>
                    <a:pt x="37" y="13"/>
                    <a:pt x="37" y="13"/>
                  </a:cubicBezTo>
                  <a:cubicBezTo>
                    <a:pt x="37" y="13"/>
                    <a:pt x="37" y="13"/>
                    <a:pt x="37" y="13"/>
                  </a:cubicBezTo>
                  <a:cubicBezTo>
                    <a:pt x="37" y="13"/>
                    <a:pt x="37" y="13"/>
                    <a:pt x="37" y="13"/>
                  </a:cubicBezTo>
                  <a:cubicBezTo>
                    <a:pt x="37" y="13"/>
                    <a:pt x="37" y="13"/>
                    <a:pt x="37" y="12"/>
                  </a:cubicBezTo>
                  <a:cubicBezTo>
                    <a:pt x="37" y="12"/>
                    <a:pt x="37" y="12"/>
                    <a:pt x="37" y="12"/>
                  </a:cubicBezTo>
                  <a:cubicBezTo>
                    <a:pt x="37" y="12"/>
                    <a:pt x="37" y="12"/>
                    <a:pt x="37" y="12"/>
                  </a:cubicBezTo>
                  <a:cubicBezTo>
                    <a:pt x="37" y="12"/>
                    <a:pt x="37" y="12"/>
                    <a:pt x="37" y="12"/>
                  </a:cubicBezTo>
                  <a:cubicBezTo>
                    <a:pt x="37" y="12"/>
                    <a:pt x="37" y="12"/>
                    <a:pt x="37" y="11"/>
                  </a:cubicBezTo>
                  <a:cubicBezTo>
                    <a:pt x="38" y="11"/>
                    <a:pt x="38" y="11"/>
                    <a:pt x="38" y="11"/>
                  </a:cubicBezTo>
                  <a:cubicBezTo>
                    <a:pt x="38" y="11"/>
                    <a:pt x="38" y="11"/>
                    <a:pt x="38" y="11"/>
                  </a:cubicBezTo>
                  <a:cubicBezTo>
                    <a:pt x="38" y="11"/>
                    <a:pt x="38" y="11"/>
                    <a:pt x="38" y="10"/>
                  </a:cubicBezTo>
                  <a:cubicBezTo>
                    <a:pt x="38" y="10"/>
                    <a:pt x="38" y="10"/>
                    <a:pt x="38" y="10"/>
                  </a:cubicBezTo>
                  <a:cubicBezTo>
                    <a:pt x="38" y="10"/>
                    <a:pt x="38" y="10"/>
                    <a:pt x="38" y="10"/>
                  </a:cubicBezTo>
                  <a:cubicBezTo>
                    <a:pt x="38" y="10"/>
                    <a:pt x="38" y="10"/>
                    <a:pt x="38" y="10"/>
                  </a:cubicBezTo>
                  <a:cubicBezTo>
                    <a:pt x="38" y="9"/>
                    <a:pt x="38" y="9"/>
                    <a:pt x="38" y="9"/>
                  </a:cubicBezTo>
                  <a:cubicBezTo>
                    <a:pt x="38" y="9"/>
                    <a:pt x="38" y="9"/>
                    <a:pt x="38" y="9"/>
                  </a:cubicBezTo>
                  <a:cubicBezTo>
                    <a:pt x="38" y="9"/>
                    <a:pt x="38" y="9"/>
                    <a:pt x="38" y="9"/>
                  </a:cubicBezTo>
                  <a:cubicBezTo>
                    <a:pt x="38" y="9"/>
                    <a:pt x="38" y="9"/>
                    <a:pt x="38" y="9"/>
                  </a:cubicBezTo>
                  <a:cubicBezTo>
                    <a:pt x="38" y="9"/>
                    <a:pt x="37" y="9"/>
                    <a:pt x="37" y="9"/>
                  </a:cubicBezTo>
                  <a:cubicBezTo>
                    <a:pt x="37" y="9"/>
                    <a:pt x="37" y="9"/>
                    <a:pt x="37" y="9"/>
                  </a:cubicBezTo>
                  <a:cubicBezTo>
                    <a:pt x="37" y="9"/>
                    <a:pt x="37" y="9"/>
                    <a:pt x="37" y="9"/>
                  </a:cubicBezTo>
                  <a:cubicBezTo>
                    <a:pt x="38" y="8"/>
                    <a:pt x="38" y="8"/>
                    <a:pt x="38" y="8"/>
                  </a:cubicBezTo>
                  <a:cubicBezTo>
                    <a:pt x="38" y="8"/>
                    <a:pt x="38" y="8"/>
                    <a:pt x="38" y="8"/>
                  </a:cubicBezTo>
                  <a:cubicBezTo>
                    <a:pt x="38" y="8"/>
                    <a:pt x="38" y="8"/>
                    <a:pt x="38" y="8"/>
                  </a:cubicBezTo>
                  <a:cubicBezTo>
                    <a:pt x="38" y="8"/>
                    <a:pt x="38" y="8"/>
                    <a:pt x="39" y="8"/>
                  </a:cubicBezTo>
                  <a:cubicBezTo>
                    <a:pt x="39" y="8"/>
                    <a:pt x="39" y="8"/>
                    <a:pt x="39" y="8"/>
                  </a:cubicBezTo>
                  <a:cubicBezTo>
                    <a:pt x="39" y="8"/>
                    <a:pt x="39" y="8"/>
                    <a:pt x="39" y="8"/>
                  </a:cubicBezTo>
                  <a:cubicBezTo>
                    <a:pt x="39" y="8"/>
                    <a:pt x="39" y="8"/>
                    <a:pt x="39" y="8"/>
                  </a:cubicBezTo>
                  <a:cubicBezTo>
                    <a:pt x="39" y="8"/>
                    <a:pt x="39" y="8"/>
                    <a:pt x="39" y="8"/>
                  </a:cubicBezTo>
                  <a:cubicBezTo>
                    <a:pt x="39" y="8"/>
                    <a:pt x="39" y="8"/>
                    <a:pt x="39" y="8"/>
                  </a:cubicBezTo>
                  <a:cubicBezTo>
                    <a:pt x="39" y="8"/>
                    <a:pt x="39" y="8"/>
                    <a:pt x="39" y="7"/>
                  </a:cubicBezTo>
                  <a:cubicBezTo>
                    <a:pt x="39" y="7"/>
                    <a:pt x="39" y="7"/>
                    <a:pt x="39" y="7"/>
                  </a:cubicBezTo>
                  <a:cubicBezTo>
                    <a:pt x="39" y="7"/>
                    <a:pt x="39" y="7"/>
                    <a:pt x="39" y="7"/>
                  </a:cubicBezTo>
                  <a:cubicBezTo>
                    <a:pt x="39" y="7"/>
                    <a:pt x="39" y="7"/>
                    <a:pt x="39" y="7"/>
                  </a:cubicBezTo>
                  <a:cubicBezTo>
                    <a:pt x="38" y="7"/>
                    <a:pt x="38" y="7"/>
                    <a:pt x="38" y="7"/>
                  </a:cubicBezTo>
                  <a:cubicBezTo>
                    <a:pt x="38" y="6"/>
                    <a:pt x="38"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40" y="6"/>
                    <a:pt x="40" y="6"/>
                    <a:pt x="40" y="6"/>
                  </a:cubicBezTo>
                  <a:cubicBezTo>
                    <a:pt x="40" y="6"/>
                    <a:pt x="40" y="6"/>
                    <a:pt x="40" y="6"/>
                  </a:cubicBezTo>
                  <a:cubicBezTo>
                    <a:pt x="40" y="6"/>
                    <a:pt x="40" y="6"/>
                    <a:pt x="40" y="6"/>
                  </a:cubicBezTo>
                  <a:cubicBezTo>
                    <a:pt x="40" y="6"/>
                    <a:pt x="40" y="6"/>
                    <a:pt x="40" y="6"/>
                  </a:cubicBezTo>
                  <a:cubicBezTo>
                    <a:pt x="40" y="6"/>
                    <a:pt x="40" y="6"/>
                    <a:pt x="40" y="6"/>
                  </a:cubicBezTo>
                  <a:cubicBezTo>
                    <a:pt x="40" y="6"/>
                    <a:pt x="40" y="6"/>
                    <a:pt x="40" y="6"/>
                  </a:cubicBezTo>
                  <a:cubicBezTo>
                    <a:pt x="40" y="6"/>
                    <a:pt x="40" y="6"/>
                    <a:pt x="40" y="7"/>
                  </a:cubicBezTo>
                  <a:cubicBezTo>
                    <a:pt x="40" y="7"/>
                    <a:pt x="40" y="7"/>
                    <a:pt x="40" y="7"/>
                  </a:cubicBezTo>
                  <a:cubicBezTo>
                    <a:pt x="40" y="7"/>
                    <a:pt x="40" y="7"/>
                    <a:pt x="40" y="7"/>
                  </a:cubicBezTo>
                  <a:cubicBezTo>
                    <a:pt x="40" y="7"/>
                    <a:pt x="40" y="7"/>
                    <a:pt x="40" y="7"/>
                  </a:cubicBezTo>
                  <a:cubicBezTo>
                    <a:pt x="40" y="7"/>
                    <a:pt x="40" y="7"/>
                    <a:pt x="40" y="7"/>
                  </a:cubicBezTo>
                  <a:cubicBezTo>
                    <a:pt x="40" y="7"/>
                    <a:pt x="40" y="7"/>
                    <a:pt x="40" y="7"/>
                  </a:cubicBezTo>
                  <a:cubicBezTo>
                    <a:pt x="40" y="7"/>
                    <a:pt x="40" y="7"/>
                    <a:pt x="40" y="7"/>
                  </a:cubicBezTo>
                  <a:cubicBezTo>
                    <a:pt x="40" y="7"/>
                    <a:pt x="40" y="7"/>
                    <a:pt x="40" y="7"/>
                  </a:cubicBezTo>
                  <a:cubicBezTo>
                    <a:pt x="40" y="7"/>
                    <a:pt x="40" y="7"/>
                    <a:pt x="40" y="8"/>
                  </a:cubicBezTo>
                  <a:cubicBezTo>
                    <a:pt x="40" y="8"/>
                    <a:pt x="40" y="8"/>
                    <a:pt x="40" y="8"/>
                  </a:cubicBezTo>
                  <a:cubicBezTo>
                    <a:pt x="40" y="8"/>
                    <a:pt x="40" y="8"/>
                    <a:pt x="40" y="8"/>
                  </a:cubicBezTo>
                  <a:cubicBezTo>
                    <a:pt x="40" y="8"/>
                    <a:pt x="40" y="8"/>
                    <a:pt x="40" y="7"/>
                  </a:cubicBezTo>
                  <a:cubicBezTo>
                    <a:pt x="40" y="7"/>
                    <a:pt x="41" y="7"/>
                    <a:pt x="41" y="7"/>
                  </a:cubicBezTo>
                  <a:cubicBezTo>
                    <a:pt x="41" y="7"/>
                    <a:pt x="41" y="7"/>
                    <a:pt x="41" y="8"/>
                  </a:cubicBezTo>
                  <a:cubicBezTo>
                    <a:pt x="41" y="8"/>
                    <a:pt x="41" y="8"/>
                    <a:pt x="41" y="8"/>
                  </a:cubicBezTo>
                  <a:cubicBezTo>
                    <a:pt x="41" y="8"/>
                    <a:pt x="41" y="8"/>
                    <a:pt x="41" y="8"/>
                  </a:cubicBezTo>
                  <a:cubicBezTo>
                    <a:pt x="41" y="8"/>
                    <a:pt x="41" y="8"/>
                    <a:pt x="41" y="8"/>
                  </a:cubicBezTo>
                  <a:cubicBezTo>
                    <a:pt x="42" y="8"/>
                    <a:pt x="42" y="8"/>
                    <a:pt x="42" y="8"/>
                  </a:cubicBezTo>
                  <a:cubicBezTo>
                    <a:pt x="42" y="8"/>
                    <a:pt x="42" y="9"/>
                    <a:pt x="42" y="9"/>
                  </a:cubicBezTo>
                  <a:cubicBezTo>
                    <a:pt x="41" y="9"/>
                    <a:pt x="41" y="9"/>
                    <a:pt x="41" y="9"/>
                  </a:cubicBezTo>
                  <a:cubicBezTo>
                    <a:pt x="41" y="9"/>
                    <a:pt x="41" y="9"/>
                    <a:pt x="41" y="9"/>
                  </a:cubicBezTo>
                  <a:cubicBezTo>
                    <a:pt x="41" y="9"/>
                    <a:pt x="41" y="9"/>
                    <a:pt x="41" y="9"/>
                  </a:cubicBezTo>
                  <a:cubicBezTo>
                    <a:pt x="41" y="9"/>
                    <a:pt x="41" y="9"/>
                    <a:pt x="41" y="9"/>
                  </a:cubicBezTo>
                  <a:cubicBezTo>
                    <a:pt x="41" y="9"/>
                    <a:pt x="40" y="9"/>
                    <a:pt x="40" y="9"/>
                  </a:cubicBezTo>
                  <a:cubicBezTo>
                    <a:pt x="40" y="9"/>
                    <a:pt x="40" y="9"/>
                    <a:pt x="40" y="9"/>
                  </a:cubicBezTo>
                  <a:cubicBezTo>
                    <a:pt x="40" y="9"/>
                    <a:pt x="40" y="9"/>
                    <a:pt x="40" y="9"/>
                  </a:cubicBezTo>
                  <a:cubicBezTo>
                    <a:pt x="41" y="9"/>
                    <a:pt x="41" y="9"/>
                    <a:pt x="41" y="9"/>
                  </a:cubicBezTo>
                  <a:cubicBezTo>
                    <a:pt x="41" y="9"/>
                    <a:pt x="41" y="9"/>
                    <a:pt x="41" y="9"/>
                  </a:cubicBezTo>
                  <a:cubicBezTo>
                    <a:pt x="41" y="8"/>
                    <a:pt x="41" y="8"/>
                    <a:pt x="41" y="8"/>
                  </a:cubicBezTo>
                  <a:cubicBezTo>
                    <a:pt x="41" y="8"/>
                    <a:pt x="41" y="8"/>
                    <a:pt x="41" y="8"/>
                  </a:cubicBezTo>
                  <a:cubicBezTo>
                    <a:pt x="41" y="8"/>
                    <a:pt x="41" y="8"/>
                    <a:pt x="41" y="8"/>
                  </a:cubicBezTo>
                  <a:cubicBezTo>
                    <a:pt x="41" y="8"/>
                    <a:pt x="41" y="8"/>
                    <a:pt x="41" y="8"/>
                  </a:cubicBezTo>
                  <a:cubicBezTo>
                    <a:pt x="41" y="8"/>
                    <a:pt x="41" y="8"/>
                    <a:pt x="41" y="8"/>
                  </a:cubicBezTo>
                  <a:cubicBezTo>
                    <a:pt x="40" y="8"/>
                    <a:pt x="40" y="8"/>
                    <a:pt x="40" y="8"/>
                  </a:cubicBezTo>
                  <a:cubicBezTo>
                    <a:pt x="40" y="8"/>
                    <a:pt x="40" y="8"/>
                    <a:pt x="40" y="8"/>
                  </a:cubicBezTo>
                  <a:cubicBezTo>
                    <a:pt x="40" y="8"/>
                    <a:pt x="40" y="8"/>
                    <a:pt x="40" y="8"/>
                  </a:cubicBezTo>
                  <a:cubicBezTo>
                    <a:pt x="40" y="8"/>
                    <a:pt x="40" y="8"/>
                    <a:pt x="39" y="8"/>
                  </a:cubicBezTo>
                  <a:cubicBezTo>
                    <a:pt x="39" y="8"/>
                    <a:pt x="39" y="8"/>
                    <a:pt x="39" y="8"/>
                  </a:cubicBezTo>
                  <a:cubicBezTo>
                    <a:pt x="39" y="8"/>
                    <a:pt x="39" y="8"/>
                    <a:pt x="39" y="8"/>
                  </a:cubicBezTo>
                  <a:cubicBezTo>
                    <a:pt x="39" y="8"/>
                    <a:pt x="39" y="9"/>
                    <a:pt x="39" y="9"/>
                  </a:cubicBezTo>
                  <a:cubicBezTo>
                    <a:pt x="39" y="9"/>
                    <a:pt x="39" y="9"/>
                    <a:pt x="39"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39" y="10"/>
                  </a:cubicBezTo>
                  <a:cubicBezTo>
                    <a:pt x="39" y="10"/>
                    <a:pt x="39" y="10"/>
                    <a:pt x="39" y="10"/>
                  </a:cubicBezTo>
                  <a:cubicBezTo>
                    <a:pt x="39" y="10"/>
                    <a:pt x="39" y="10"/>
                    <a:pt x="39" y="10"/>
                  </a:cubicBezTo>
                  <a:cubicBezTo>
                    <a:pt x="39" y="10"/>
                    <a:pt x="39" y="10"/>
                    <a:pt x="39" y="10"/>
                  </a:cubicBezTo>
                  <a:cubicBezTo>
                    <a:pt x="39" y="10"/>
                    <a:pt x="39" y="10"/>
                    <a:pt x="39" y="11"/>
                  </a:cubicBezTo>
                  <a:cubicBezTo>
                    <a:pt x="39" y="11"/>
                    <a:pt x="39" y="11"/>
                    <a:pt x="39" y="11"/>
                  </a:cubicBezTo>
                  <a:cubicBezTo>
                    <a:pt x="39" y="11"/>
                    <a:pt x="39" y="11"/>
                    <a:pt x="39" y="11"/>
                  </a:cubicBezTo>
                  <a:cubicBezTo>
                    <a:pt x="39" y="11"/>
                    <a:pt x="39" y="11"/>
                    <a:pt x="39" y="11"/>
                  </a:cubicBezTo>
                  <a:cubicBezTo>
                    <a:pt x="39" y="11"/>
                    <a:pt x="39" y="11"/>
                    <a:pt x="39" y="11"/>
                  </a:cubicBezTo>
                  <a:cubicBezTo>
                    <a:pt x="39" y="11"/>
                    <a:pt x="40" y="10"/>
                    <a:pt x="40" y="10"/>
                  </a:cubicBezTo>
                  <a:cubicBezTo>
                    <a:pt x="40" y="10"/>
                    <a:pt x="40" y="10"/>
                    <a:pt x="40" y="10"/>
                  </a:cubicBezTo>
                  <a:cubicBezTo>
                    <a:pt x="40" y="10"/>
                    <a:pt x="40" y="10"/>
                    <a:pt x="40" y="10"/>
                  </a:cubicBezTo>
                  <a:cubicBezTo>
                    <a:pt x="40" y="10"/>
                    <a:pt x="40" y="10"/>
                    <a:pt x="40" y="10"/>
                  </a:cubicBezTo>
                  <a:cubicBezTo>
                    <a:pt x="40" y="10"/>
                    <a:pt x="40" y="10"/>
                    <a:pt x="41" y="10"/>
                  </a:cubicBezTo>
                  <a:cubicBezTo>
                    <a:pt x="41" y="10"/>
                    <a:pt x="41" y="10"/>
                    <a:pt x="41" y="10"/>
                  </a:cubicBezTo>
                  <a:cubicBezTo>
                    <a:pt x="41" y="10"/>
                    <a:pt x="41" y="10"/>
                    <a:pt x="41" y="11"/>
                  </a:cubicBezTo>
                  <a:cubicBezTo>
                    <a:pt x="41" y="11"/>
                    <a:pt x="41" y="11"/>
                    <a:pt x="41" y="11"/>
                  </a:cubicBezTo>
                  <a:cubicBezTo>
                    <a:pt x="41" y="11"/>
                    <a:pt x="41" y="11"/>
                    <a:pt x="41" y="11"/>
                  </a:cubicBezTo>
                  <a:cubicBezTo>
                    <a:pt x="41" y="11"/>
                    <a:pt x="41" y="11"/>
                    <a:pt x="42" y="11"/>
                  </a:cubicBezTo>
                  <a:cubicBezTo>
                    <a:pt x="42" y="11"/>
                    <a:pt x="42" y="11"/>
                    <a:pt x="42" y="11"/>
                  </a:cubicBezTo>
                  <a:cubicBezTo>
                    <a:pt x="42" y="11"/>
                    <a:pt x="42" y="11"/>
                    <a:pt x="42" y="11"/>
                  </a:cubicBezTo>
                  <a:cubicBezTo>
                    <a:pt x="42" y="10"/>
                    <a:pt x="42" y="10"/>
                    <a:pt x="42" y="10"/>
                  </a:cubicBezTo>
                  <a:cubicBezTo>
                    <a:pt x="42" y="10"/>
                    <a:pt x="42" y="10"/>
                    <a:pt x="42" y="10"/>
                  </a:cubicBezTo>
                  <a:cubicBezTo>
                    <a:pt x="42"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9"/>
                    <a:pt x="41" y="9"/>
                  </a:cubicBezTo>
                  <a:cubicBezTo>
                    <a:pt x="41" y="9"/>
                    <a:pt x="41" y="9"/>
                    <a:pt x="41" y="9"/>
                  </a:cubicBezTo>
                  <a:cubicBezTo>
                    <a:pt x="41" y="9"/>
                    <a:pt x="41" y="9"/>
                    <a:pt x="41" y="9"/>
                  </a:cubicBezTo>
                  <a:cubicBezTo>
                    <a:pt x="41" y="9"/>
                    <a:pt x="41" y="9"/>
                    <a:pt x="41" y="9"/>
                  </a:cubicBezTo>
                  <a:cubicBezTo>
                    <a:pt x="41" y="9"/>
                    <a:pt x="42" y="9"/>
                    <a:pt x="42" y="9"/>
                  </a:cubicBezTo>
                  <a:cubicBezTo>
                    <a:pt x="42" y="9"/>
                    <a:pt x="42" y="9"/>
                    <a:pt x="42" y="9"/>
                  </a:cubicBezTo>
                  <a:cubicBezTo>
                    <a:pt x="42" y="9"/>
                    <a:pt x="42" y="9"/>
                    <a:pt x="42" y="9"/>
                  </a:cubicBezTo>
                  <a:cubicBezTo>
                    <a:pt x="42" y="9"/>
                    <a:pt x="42" y="8"/>
                    <a:pt x="42" y="8"/>
                  </a:cubicBezTo>
                  <a:cubicBezTo>
                    <a:pt x="42" y="8"/>
                    <a:pt x="42" y="8"/>
                    <a:pt x="42" y="8"/>
                  </a:cubicBezTo>
                  <a:cubicBezTo>
                    <a:pt x="42" y="8"/>
                    <a:pt x="42" y="8"/>
                    <a:pt x="42" y="8"/>
                  </a:cubicBezTo>
                  <a:cubicBezTo>
                    <a:pt x="42" y="8"/>
                    <a:pt x="42" y="7"/>
                    <a:pt x="42" y="7"/>
                  </a:cubicBezTo>
                  <a:cubicBezTo>
                    <a:pt x="42" y="7"/>
                    <a:pt x="42" y="7"/>
                    <a:pt x="42" y="7"/>
                  </a:cubicBezTo>
                  <a:cubicBezTo>
                    <a:pt x="42" y="7"/>
                    <a:pt x="42" y="7"/>
                    <a:pt x="42" y="7"/>
                  </a:cubicBezTo>
                  <a:cubicBezTo>
                    <a:pt x="42" y="7"/>
                    <a:pt x="42" y="7"/>
                    <a:pt x="42" y="7"/>
                  </a:cubicBezTo>
                  <a:cubicBezTo>
                    <a:pt x="42" y="7"/>
                    <a:pt x="42" y="7"/>
                    <a:pt x="42" y="7"/>
                  </a:cubicBezTo>
                  <a:cubicBezTo>
                    <a:pt x="42" y="7"/>
                    <a:pt x="42" y="6"/>
                    <a:pt x="42" y="6"/>
                  </a:cubicBezTo>
                  <a:cubicBezTo>
                    <a:pt x="42" y="6"/>
                    <a:pt x="42" y="6"/>
                    <a:pt x="42" y="6"/>
                  </a:cubicBezTo>
                  <a:cubicBezTo>
                    <a:pt x="42" y="6"/>
                    <a:pt x="42" y="6"/>
                    <a:pt x="42" y="6"/>
                  </a:cubicBezTo>
                  <a:cubicBezTo>
                    <a:pt x="43" y="6"/>
                    <a:pt x="43" y="6"/>
                    <a:pt x="43" y="6"/>
                  </a:cubicBezTo>
                  <a:cubicBezTo>
                    <a:pt x="43" y="6"/>
                    <a:pt x="43" y="6"/>
                    <a:pt x="43" y="6"/>
                  </a:cubicBezTo>
                  <a:cubicBezTo>
                    <a:pt x="43" y="6"/>
                    <a:pt x="43" y="6"/>
                    <a:pt x="43" y="7"/>
                  </a:cubicBezTo>
                  <a:cubicBezTo>
                    <a:pt x="43" y="7"/>
                    <a:pt x="43" y="7"/>
                    <a:pt x="43" y="7"/>
                  </a:cubicBezTo>
                  <a:cubicBezTo>
                    <a:pt x="43" y="7"/>
                    <a:pt x="43" y="7"/>
                    <a:pt x="43" y="7"/>
                  </a:cubicBezTo>
                  <a:cubicBezTo>
                    <a:pt x="43" y="8"/>
                    <a:pt x="43" y="8"/>
                    <a:pt x="43" y="8"/>
                  </a:cubicBezTo>
                  <a:cubicBezTo>
                    <a:pt x="43" y="8"/>
                    <a:pt x="43" y="8"/>
                    <a:pt x="43" y="8"/>
                  </a:cubicBezTo>
                  <a:cubicBezTo>
                    <a:pt x="43" y="8"/>
                    <a:pt x="43" y="8"/>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2" y="10"/>
                    <a:pt x="42" y="11"/>
                    <a:pt x="42" y="11"/>
                  </a:cubicBezTo>
                  <a:cubicBezTo>
                    <a:pt x="42" y="11"/>
                    <a:pt x="42" y="11"/>
                    <a:pt x="42" y="11"/>
                  </a:cubicBezTo>
                  <a:cubicBezTo>
                    <a:pt x="42" y="11"/>
                    <a:pt x="42" y="11"/>
                    <a:pt x="42" y="11"/>
                  </a:cubicBezTo>
                  <a:cubicBezTo>
                    <a:pt x="42" y="11"/>
                    <a:pt x="42" y="11"/>
                    <a:pt x="43" y="11"/>
                  </a:cubicBezTo>
                  <a:cubicBezTo>
                    <a:pt x="43" y="11"/>
                    <a:pt x="43" y="11"/>
                    <a:pt x="43" y="11"/>
                  </a:cubicBezTo>
                  <a:cubicBezTo>
                    <a:pt x="43" y="12"/>
                    <a:pt x="43" y="12"/>
                    <a:pt x="43" y="12"/>
                  </a:cubicBezTo>
                  <a:cubicBezTo>
                    <a:pt x="43" y="12"/>
                    <a:pt x="43" y="12"/>
                    <a:pt x="43" y="12"/>
                  </a:cubicBezTo>
                  <a:cubicBezTo>
                    <a:pt x="44" y="12"/>
                    <a:pt x="44" y="12"/>
                    <a:pt x="44" y="12"/>
                  </a:cubicBezTo>
                  <a:cubicBezTo>
                    <a:pt x="44" y="13"/>
                    <a:pt x="44" y="13"/>
                    <a:pt x="44" y="13"/>
                  </a:cubicBezTo>
                  <a:close/>
                  <a:moveTo>
                    <a:pt x="53" y="8"/>
                  </a:moveTo>
                  <a:cubicBezTo>
                    <a:pt x="52" y="9"/>
                    <a:pt x="52" y="9"/>
                    <a:pt x="52" y="9"/>
                  </a:cubicBezTo>
                  <a:cubicBezTo>
                    <a:pt x="52" y="9"/>
                    <a:pt x="52" y="9"/>
                    <a:pt x="52" y="9"/>
                  </a:cubicBezTo>
                  <a:cubicBezTo>
                    <a:pt x="52" y="9"/>
                    <a:pt x="52" y="9"/>
                    <a:pt x="52" y="9"/>
                  </a:cubicBezTo>
                  <a:cubicBezTo>
                    <a:pt x="52" y="9"/>
                    <a:pt x="52" y="10"/>
                    <a:pt x="51" y="10"/>
                  </a:cubicBezTo>
                  <a:cubicBezTo>
                    <a:pt x="51" y="10"/>
                    <a:pt x="51" y="10"/>
                    <a:pt x="51" y="10"/>
                  </a:cubicBezTo>
                  <a:cubicBezTo>
                    <a:pt x="51" y="10"/>
                    <a:pt x="51" y="10"/>
                    <a:pt x="51" y="10"/>
                  </a:cubicBezTo>
                  <a:cubicBezTo>
                    <a:pt x="51" y="10"/>
                    <a:pt x="51" y="10"/>
                    <a:pt x="51" y="11"/>
                  </a:cubicBezTo>
                  <a:cubicBezTo>
                    <a:pt x="51" y="11"/>
                    <a:pt x="51" y="11"/>
                    <a:pt x="51" y="11"/>
                  </a:cubicBezTo>
                  <a:cubicBezTo>
                    <a:pt x="51" y="11"/>
                    <a:pt x="51" y="11"/>
                    <a:pt x="51" y="11"/>
                  </a:cubicBezTo>
                  <a:cubicBezTo>
                    <a:pt x="51" y="11"/>
                    <a:pt x="51" y="11"/>
                    <a:pt x="51" y="11"/>
                  </a:cubicBezTo>
                  <a:cubicBezTo>
                    <a:pt x="51" y="12"/>
                    <a:pt x="51" y="12"/>
                    <a:pt x="51" y="12"/>
                  </a:cubicBezTo>
                  <a:cubicBezTo>
                    <a:pt x="51" y="12"/>
                    <a:pt x="51" y="12"/>
                    <a:pt x="51" y="12"/>
                  </a:cubicBezTo>
                  <a:cubicBezTo>
                    <a:pt x="51" y="12"/>
                    <a:pt x="51" y="12"/>
                    <a:pt x="51" y="12"/>
                  </a:cubicBezTo>
                  <a:cubicBezTo>
                    <a:pt x="51" y="13"/>
                    <a:pt x="51" y="13"/>
                    <a:pt x="51" y="13"/>
                  </a:cubicBezTo>
                  <a:cubicBezTo>
                    <a:pt x="51" y="13"/>
                    <a:pt x="51" y="13"/>
                    <a:pt x="51" y="13"/>
                  </a:cubicBezTo>
                  <a:cubicBezTo>
                    <a:pt x="51" y="13"/>
                    <a:pt x="51" y="13"/>
                    <a:pt x="51" y="13"/>
                  </a:cubicBezTo>
                  <a:cubicBezTo>
                    <a:pt x="51" y="13"/>
                    <a:pt x="51" y="14"/>
                    <a:pt x="51" y="14"/>
                  </a:cubicBezTo>
                  <a:cubicBezTo>
                    <a:pt x="51" y="14"/>
                    <a:pt x="51"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49" y="13"/>
                  </a:cubicBezTo>
                  <a:cubicBezTo>
                    <a:pt x="49" y="13"/>
                    <a:pt x="49" y="13"/>
                    <a:pt x="49" y="13"/>
                  </a:cubicBezTo>
                  <a:cubicBezTo>
                    <a:pt x="49" y="13"/>
                    <a:pt x="49" y="13"/>
                    <a:pt x="49" y="13"/>
                  </a:cubicBezTo>
                  <a:cubicBezTo>
                    <a:pt x="49" y="13"/>
                    <a:pt x="49" y="13"/>
                    <a:pt x="49" y="13"/>
                  </a:cubicBezTo>
                  <a:cubicBezTo>
                    <a:pt x="49" y="13"/>
                    <a:pt x="49" y="13"/>
                    <a:pt x="49" y="13"/>
                  </a:cubicBezTo>
                  <a:cubicBezTo>
                    <a:pt x="49" y="13"/>
                    <a:pt x="49" y="13"/>
                    <a:pt x="49" y="13"/>
                  </a:cubicBezTo>
                  <a:cubicBezTo>
                    <a:pt x="49"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2"/>
                  </a:cubicBezTo>
                  <a:cubicBezTo>
                    <a:pt x="50" y="12"/>
                    <a:pt x="50" y="12"/>
                    <a:pt x="50" y="12"/>
                  </a:cubicBezTo>
                  <a:cubicBezTo>
                    <a:pt x="50" y="12"/>
                    <a:pt x="50" y="12"/>
                    <a:pt x="50" y="12"/>
                  </a:cubicBezTo>
                  <a:cubicBezTo>
                    <a:pt x="50" y="12"/>
                    <a:pt x="50" y="12"/>
                    <a:pt x="50" y="12"/>
                  </a:cubicBezTo>
                  <a:cubicBezTo>
                    <a:pt x="50" y="12"/>
                    <a:pt x="50" y="11"/>
                    <a:pt x="50" y="11"/>
                  </a:cubicBezTo>
                  <a:cubicBezTo>
                    <a:pt x="50" y="11"/>
                    <a:pt x="50" y="11"/>
                    <a:pt x="50" y="11"/>
                  </a:cubicBezTo>
                  <a:cubicBezTo>
                    <a:pt x="50" y="11"/>
                    <a:pt x="50" y="11"/>
                    <a:pt x="50" y="11"/>
                  </a:cubicBezTo>
                  <a:cubicBezTo>
                    <a:pt x="50" y="11"/>
                    <a:pt x="50" y="11"/>
                    <a:pt x="50" y="11"/>
                  </a:cubicBezTo>
                  <a:cubicBezTo>
                    <a:pt x="50" y="11"/>
                    <a:pt x="50" y="11"/>
                    <a:pt x="50" y="11"/>
                  </a:cubicBezTo>
                  <a:cubicBezTo>
                    <a:pt x="50" y="12"/>
                    <a:pt x="49" y="12"/>
                    <a:pt x="49" y="12"/>
                  </a:cubicBezTo>
                  <a:cubicBezTo>
                    <a:pt x="49" y="12"/>
                    <a:pt x="49" y="12"/>
                    <a:pt x="49" y="12"/>
                  </a:cubicBezTo>
                  <a:cubicBezTo>
                    <a:pt x="49" y="12"/>
                    <a:pt x="49" y="12"/>
                    <a:pt x="49" y="12"/>
                  </a:cubicBezTo>
                  <a:cubicBezTo>
                    <a:pt x="49" y="12"/>
                    <a:pt x="49" y="12"/>
                    <a:pt x="48" y="12"/>
                  </a:cubicBezTo>
                  <a:cubicBezTo>
                    <a:pt x="48" y="13"/>
                    <a:pt x="48" y="13"/>
                    <a:pt x="48" y="13"/>
                  </a:cubicBezTo>
                  <a:cubicBezTo>
                    <a:pt x="48" y="13"/>
                    <a:pt x="48" y="13"/>
                    <a:pt x="48" y="13"/>
                  </a:cubicBezTo>
                  <a:cubicBezTo>
                    <a:pt x="48" y="13"/>
                    <a:pt x="48" y="13"/>
                    <a:pt x="48" y="13"/>
                  </a:cubicBezTo>
                  <a:cubicBezTo>
                    <a:pt x="48" y="13"/>
                    <a:pt x="48" y="13"/>
                    <a:pt x="48" y="13"/>
                  </a:cubicBezTo>
                  <a:cubicBezTo>
                    <a:pt x="48" y="13"/>
                    <a:pt x="48" y="13"/>
                    <a:pt x="47" y="13"/>
                  </a:cubicBezTo>
                  <a:cubicBezTo>
                    <a:pt x="47" y="13"/>
                    <a:pt x="47" y="13"/>
                    <a:pt x="47" y="13"/>
                  </a:cubicBezTo>
                  <a:cubicBezTo>
                    <a:pt x="47" y="13"/>
                    <a:pt x="47" y="13"/>
                    <a:pt x="47" y="13"/>
                  </a:cubicBezTo>
                  <a:cubicBezTo>
                    <a:pt x="47" y="13"/>
                    <a:pt x="47" y="13"/>
                    <a:pt x="47" y="13"/>
                  </a:cubicBezTo>
                  <a:cubicBezTo>
                    <a:pt x="47" y="13"/>
                    <a:pt x="47" y="13"/>
                    <a:pt x="47" y="13"/>
                  </a:cubicBezTo>
                  <a:cubicBezTo>
                    <a:pt x="47" y="13"/>
                    <a:pt x="47" y="12"/>
                    <a:pt x="47" y="12"/>
                  </a:cubicBezTo>
                  <a:cubicBezTo>
                    <a:pt x="47" y="12"/>
                    <a:pt x="47" y="12"/>
                    <a:pt x="47" y="12"/>
                  </a:cubicBezTo>
                  <a:cubicBezTo>
                    <a:pt x="48" y="12"/>
                    <a:pt x="48" y="12"/>
                    <a:pt x="48" y="12"/>
                  </a:cubicBezTo>
                  <a:cubicBezTo>
                    <a:pt x="48" y="12"/>
                    <a:pt x="48" y="12"/>
                    <a:pt x="48" y="12"/>
                  </a:cubicBezTo>
                  <a:cubicBezTo>
                    <a:pt x="48" y="12"/>
                    <a:pt x="48" y="12"/>
                    <a:pt x="48" y="12"/>
                  </a:cubicBezTo>
                  <a:cubicBezTo>
                    <a:pt x="48" y="12"/>
                    <a:pt x="48" y="12"/>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50" y="10"/>
                  </a:cubicBezTo>
                  <a:cubicBezTo>
                    <a:pt x="50" y="10"/>
                    <a:pt x="50" y="10"/>
                    <a:pt x="49" y="10"/>
                  </a:cubicBezTo>
                  <a:cubicBezTo>
                    <a:pt x="49" y="10"/>
                    <a:pt x="49" y="10"/>
                    <a:pt x="49" y="10"/>
                  </a:cubicBezTo>
                  <a:cubicBezTo>
                    <a:pt x="49" y="10"/>
                    <a:pt x="49" y="10"/>
                    <a:pt x="49" y="10"/>
                  </a:cubicBezTo>
                  <a:cubicBezTo>
                    <a:pt x="49" y="10"/>
                    <a:pt x="49" y="10"/>
                    <a:pt x="49" y="10"/>
                  </a:cubicBezTo>
                  <a:cubicBezTo>
                    <a:pt x="49" y="10"/>
                    <a:pt x="49" y="10"/>
                    <a:pt x="49"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0"/>
                    <a:pt x="48" y="10"/>
                  </a:cubicBezTo>
                  <a:cubicBezTo>
                    <a:pt x="48" y="10"/>
                    <a:pt x="48" y="10"/>
                    <a:pt x="48" y="10"/>
                  </a:cubicBezTo>
                  <a:cubicBezTo>
                    <a:pt x="48" y="10"/>
                    <a:pt x="48" y="10"/>
                    <a:pt x="48" y="10"/>
                  </a:cubicBezTo>
                  <a:cubicBezTo>
                    <a:pt x="48" y="10"/>
                    <a:pt x="48" y="10"/>
                    <a:pt x="48" y="9"/>
                  </a:cubicBezTo>
                  <a:cubicBezTo>
                    <a:pt x="48" y="9"/>
                    <a:pt x="48" y="9"/>
                    <a:pt x="48" y="9"/>
                  </a:cubicBezTo>
                  <a:cubicBezTo>
                    <a:pt x="48" y="9"/>
                    <a:pt x="48" y="9"/>
                    <a:pt x="48" y="9"/>
                  </a:cubicBezTo>
                  <a:cubicBezTo>
                    <a:pt x="48" y="9"/>
                    <a:pt x="48" y="9"/>
                    <a:pt x="48" y="9"/>
                  </a:cubicBezTo>
                  <a:cubicBezTo>
                    <a:pt x="48" y="8"/>
                    <a:pt x="48" y="8"/>
                    <a:pt x="48" y="8"/>
                  </a:cubicBezTo>
                  <a:cubicBezTo>
                    <a:pt x="48" y="8"/>
                    <a:pt x="48" y="8"/>
                    <a:pt x="48" y="8"/>
                  </a:cubicBezTo>
                  <a:cubicBezTo>
                    <a:pt x="48" y="8"/>
                    <a:pt x="48" y="8"/>
                    <a:pt x="48" y="8"/>
                  </a:cubicBezTo>
                  <a:cubicBezTo>
                    <a:pt x="48" y="8"/>
                    <a:pt x="48" y="8"/>
                    <a:pt x="48" y="8"/>
                  </a:cubicBezTo>
                  <a:cubicBezTo>
                    <a:pt x="48" y="8"/>
                    <a:pt x="48" y="8"/>
                    <a:pt x="48" y="8"/>
                  </a:cubicBezTo>
                  <a:cubicBezTo>
                    <a:pt x="48" y="8"/>
                    <a:pt x="48" y="8"/>
                    <a:pt x="48" y="7"/>
                  </a:cubicBezTo>
                  <a:cubicBezTo>
                    <a:pt x="48" y="7"/>
                    <a:pt x="48" y="7"/>
                    <a:pt x="48" y="7"/>
                  </a:cubicBezTo>
                  <a:cubicBezTo>
                    <a:pt x="48" y="7"/>
                    <a:pt x="48" y="7"/>
                    <a:pt x="48" y="7"/>
                  </a:cubicBezTo>
                  <a:cubicBezTo>
                    <a:pt x="48" y="7"/>
                    <a:pt x="48" y="7"/>
                    <a:pt x="49" y="7"/>
                  </a:cubicBezTo>
                  <a:cubicBezTo>
                    <a:pt x="49" y="7"/>
                    <a:pt x="49" y="7"/>
                    <a:pt x="49" y="7"/>
                  </a:cubicBezTo>
                  <a:cubicBezTo>
                    <a:pt x="49" y="7"/>
                    <a:pt x="49" y="7"/>
                    <a:pt x="49" y="7"/>
                  </a:cubicBezTo>
                  <a:cubicBezTo>
                    <a:pt x="49" y="7"/>
                    <a:pt x="49" y="7"/>
                    <a:pt x="49" y="7"/>
                  </a:cubicBezTo>
                  <a:cubicBezTo>
                    <a:pt x="50" y="7"/>
                    <a:pt x="50" y="7"/>
                    <a:pt x="50" y="7"/>
                  </a:cubicBezTo>
                  <a:cubicBezTo>
                    <a:pt x="50" y="7"/>
                    <a:pt x="50" y="7"/>
                    <a:pt x="50" y="7"/>
                  </a:cubicBezTo>
                  <a:cubicBezTo>
                    <a:pt x="50" y="7"/>
                    <a:pt x="50" y="7"/>
                    <a:pt x="50" y="7"/>
                  </a:cubicBezTo>
                  <a:cubicBezTo>
                    <a:pt x="50" y="7"/>
                    <a:pt x="50" y="7"/>
                    <a:pt x="50" y="7"/>
                  </a:cubicBezTo>
                  <a:cubicBezTo>
                    <a:pt x="51" y="7"/>
                    <a:pt x="51" y="7"/>
                    <a:pt x="51" y="7"/>
                  </a:cubicBezTo>
                  <a:cubicBezTo>
                    <a:pt x="51" y="7"/>
                    <a:pt x="51" y="7"/>
                    <a:pt x="51" y="7"/>
                  </a:cubicBezTo>
                  <a:cubicBezTo>
                    <a:pt x="51" y="7"/>
                    <a:pt x="51" y="7"/>
                    <a:pt x="51" y="7"/>
                  </a:cubicBezTo>
                  <a:cubicBezTo>
                    <a:pt x="51" y="7"/>
                    <a:pt x="51" y="7"/>
                    <a:pt x="51" y="8"/>
                  </a:cubicBezTo>
                  <a:cubicBezTo>
                    <a:pt x="51" y="8"/>
                    <a:pt x="51" y="8"/>
                    <a:pt x="51" y="8"/>
                  </a:cubicBezTo>
                  <a:cubicBezTo>
                    <a:pt x="51" y="8"/>
                    <a:pt x="51" y="8"/>
                    <a:pt x="51" y="8"/>
                  </a:cubicBezTo>
                  <a:cubicBezTo>
                    <a:pt x="51" y="8"/>
                    <a:pt x="51" y="9"/>
                    <a:pt x="51" y="9"/>
                  </a:cubicBezTo>
                  <a:cubicBezTo>
                    <a:pt x="51" y="9"/>
                    <a:pt x="51" y="9"/>
                    <a:pt x="51" y="9"/>
                  </a:cubicBezTo>
                  <a:cubicBezTo>
                    <a:pt x="51" y="9"/>
                    <a:pt x="51" y="9"/>
                    <a:pt x="51" y="9"/>
                  </a:cubicBezTo>
                  <a:cubicBezTo>
                    <a:pt x="51" y="9"/>
                    <a:pt x="51" y="9"/>
                    <a:pt x="51" y="9"/>
                  </a:cubicBezTo>
                  <a:cubicBezTo>
                    <a:pt x="51" y="9"/>
                    <a:pt x="51" y="9"/>
                    <a:pt x="52" y="9"/>
                  </a:cubicBezTo>
                  <a:cubicBezTo>
                    <a:pt x="52" y="9"/>
                    <a:pt x="52" y="8"/>
                    <a:pt x="52" y="8"/>
                  </a:cubicBezTo>
                  <a:cubicBezTo>
                    <a:pt x="52" y="8"/>
                    <a:pt x="52" y="8"/>
                    <a:pt x="52" y="8"/>
                  </a:cubicBezTo>
                  <a:cubicBezTo>
                    <a:pt x="52" y="8"/>
                    <a:pt x="52" y="8"/>
                    <a:pt x="52" y="8"/>
                  </a:cubicBezTo>
                  <a:cubicBezTo>
                    <a:pt x="52" y="8"/>
                    <a:pt x="52" y="8"/>
                    <a:pt x="52" y="8"/>
                  </a:cubicBezTo>
                  <a:cubicBezTo>
                    <a:pt x="52" y="8"/>
                    <a:pt x="53" y="8"/>
                    <a:pt x="53" y="8"/>
                  </a:cubicBezTo>
                  <a:cubicBezTo>
                    <a:pt x="53" y="8"/>
                    <a:pt x="53" y="8"/>
                    <a:pt x="53" y="8"/>
                  </a:cubicBezTo>
                  <a:close/>
                  <a:moveTo>
                    <a:pt x="65" y="12"/>
                  </a:moveTo>
                  <a:cubicBezTo>
                    <a:pt x="65" y="12"/>
                    <a:pt x="65" y="12"/>
                    <a:pt x="65" y="12"/>
                  </a:cubicBezTo>
                  <a:cubicBezTo>
                    <a:pt x="65" y="12"/>
                    <a:pt x="65" y="12"/>
                    <a:pt x="65" y="12"/>
                  </a:cubicBezTo>
                  <a:cubicBezTo>
                    <a:pt x="65" y="12"/>
                    <a:pt x="65" y="12"/>
                    <a:pt x="65" y="12"/>
                  </a:cubicBezTo>
                  <a:cubicBezTo>
                    <a:pt x="65" y="12"/>
                    <a:pt x="65" y="12"/>
                    <a:pt x="65" y="12"/>
                  </a:cubicBezTo>
                  <a:cubicBezTo>
                    <a:pt x="64" y="12"/>
                    <a:pt x="64" y="12"/>
                    <a:pt x="64" y="12"/>
                  </a:cubicBezTo>
                  <a:cubicBezTo>
                    <a:pt x="64" y="12"/>
                    <a:pt x="64" y="12"/>
                    <a:pt x="64" y="12"/>
                  </a:cubicBezTo>
                  <a:cubicBezTo>
                    <a:pt x="64" y="12"/>
                    <a:pt x="64" y="12"/>
                    <a:pt x="64" y="12"/>
                  </a:cubicBezTo>
                  <a:cubicBezTo>
                    <a:pt x="63" y="12"/>
                    <a:pt x="63" y="12"/>
                    <a:pt x="63" y="11"/>
                  </a:cubicBezTo>
                  <a:cubicBezTo>
                    <a:pt x="63" y="11"/>
                    <a:pt x="63" y="11"/>
                    <a:pt x="63" y="11"/>
                  </a:cubicBezTo>
                  <a:cubicBezTo>
                    <a:pt x="63" y="11"/>
                    <a:pt x="63" y="11"/>
                    <a:pt x="63" y="11"/>
                  </a:cubicBezTo>
                  <a:cubicBezTo>
                    <a:pt x="63" y="12"/>
                    <a:pt x="63" y="12"/>
                    <a:pt x="63" y="12"/>
                  </a:cubicBezTo>
                  <a:cubicBezTo>
                    <a:pt x="63" y="12"/>
                    <a:pt x="63" y="12"/>
                    <a:pt x="63" y="12"/>
                  </a:cubicBezTo>
                  <a:cubicBezTo>
                    <a:pt x="63" y="12"/>
                    <a:pt x="63" y="12"/>
                    <a:pt x="63" y="12"/>
                  </a:cubicBezTo>
                  <a:cubicBezTo>
                    <a:pt x="63" y="12"/>
                    <a:pt x="63" y="12"/>
                    <a:pt x="63" y="12"/>
                  </a:cubicBezTo>
                  <a:cubicBezTo>
                    <a:pt x="63" y="13"/>
                    <a:pt x="63" y="13"/>
                    <a:pt x="63" y="13"/>
                  </a:cubicBezTo>
                  <a:cubicBezTo>
                    <a:pt x="63" y="13"/>
                    <a:pt x="63" y="13"/>
                    <a:pt x="63" y="13"/>
                  </a:cubicBezTo>
                  <a:cubicBezTo>
                    <a:pt x="63"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2"/>
                    <a:pt x="62" y="12"/>
                    <a:pt x="62" y="12"/>
                  </a:cubicBezTo>
                  <a:cubicBezTo>
                    <a:pt x="62" y="12"/>
                    <a:pt x="62" y="12"/>
                    <a:pt x="62" y="12"/>
                  </a:cubicBezTo>
                  <a:cubicBezTo>
                    <a:pt x="62" y="12"/>
                    <a:pt x="62" y="12"/>
                    <a:pt x="62" y="12"/>
                  </a:cubicBezTo>
                  <a:cubicBezTo>
                    <a:pt x="62" y="12"/>
                    <a:pt x="62" y="11"/>
                    <a:pt x="62" y="11"/>
                  </a:cubicBezTo>
                  <a:cubicBezTo>
                    <a:pt x="62" y="11"/>
                    <a:pt x="62" y="11"/>
                    <a:pt x="62" y="11"/>
                  </a:cubicBezTo>
                  <a:cubicBezTo>
                    <a:pt x="62" y="11"/>
                    <a:pt x="62" y="11"/>
                    <a:pt x="62" y="11"/>
                  </a:cubicBezTo>
                  <a:cubicBezTo>
                    <a:pt x="62" y="11"/>
                    <a:pt x="61" y="11"/>
                    <a:pt x="61" y="11"/>
                  </a:cubicBezTo>
                  <a:cubicBezTo>
                    <a:pt x="61" y="11"/>
                    <a:pt x="61" y="12"/>
                    <a:pt x="61" y="12"/>
                  </a:cubicBezTo>
                  <a:cubicBezTo>
                    <a:pt x="61" y="12"/>
                    <a:pt x="61" y="12"/>
                    <a:pt x="61" y="12"/>
                  </a:cubicBezTo>
                  <a:cubicBezTo>
                    <a:pt x="61" y="12"/>
                    <a:pt x="60" y="12"/>
                    <a:pt x="60" y="12"/>
                  </a:cubicBezTo>
                  <a:cubicBezTo>
                    <a:pt x="60" y="12"/>
                    <a:pt x="60" y="12"/>
                    <a:pt x="60" y="12"/>
                  </a:cubicBezTo>
                  <a:cubicBezTo>
                    <a:pt x="60" y="12"/>
                    <a:pt x="60" y="12"/>
                    <a:pt x="60" y="12"/>
                  </a:cubicBezTo>
                  <a:cubicBezTo>
                    <a:pt x="60" y="12"/>
                    <a:pt x="60" y="12"/>
                    <a:pt x="60" y="12"/>
                  </a:cubicBezTo>
                  <a:cubicBezTo>
                    <a:pt x="60" y="12"/>
                    <a:pt x="60" y="12"/>
                    <a:pt x="60" y="12"/>
                  </a:cubicBezTo>
                  <a:cubicBezTo>
                    <a:pt x="60" y="12"/>
                    <a:pt x="60" y="12"/>
                    <a:pt x="60" y="12"/>
                  </a:cubicBezTo>
                  <a:cubicBezTo>
                    <a:pt x="60" y="12"/>
                    <a:pt x="60" y="12"/>
                    <a:pt x="60" y="12"/>
                  </a:cubicBezTo>
                  <a:cubicBezTo>
                    <a:pt x="60" y="11"/>
                    <a:pt x="60" y="11"/>
                    <a:pt x="60" y="11"/>
                  </a:cubicBezTo>
                  <a:cubicBezTo>
                    <a:pt x="60" y="11"/>
                    <a:pt x="60" y="11"/>
                    <a:pt x="60" y="11"/>
                  </a:cubicBezTo>
                  <a:cubicBezTo>
                    <a:pt x="60" y="11"/>
                    <a:pt x="60" y="11"/>
                    <a:pt x="60" y="11"/>
                  </a:cubicBezTo>
                  <a:cubicBezTo>
                    <a:pt x="60" y="11"/>
                    <a:pt x="60" y="10"/>
                    <a:pt x="60" y="10"/>
                  </a:cubicBezTo>
                  <a:cubicBezTo>
                    <a:pt x="60" y="10"/>
                    <a:pt x="60" y="10"/>
                    <a:pt x="60" y="10"/>
                  </a:cubicBezTo>
                  <a:cubicBezTo>
                    <a:pt x="60" y="10"/>
                    <a:pt x="60" y="10"/>
                    <a:pt x="60" y="10"/>
                  </a:cubicBezTo>
                  <a:cubicBezTo>
                    <a:pt x="60" y="10"/>
                    <a:pt x="60" y="10"/>
                    <a:pt x="60" y="10"/>
                  </a:cubicBezTo>
                  <a:cubicBezTo>
                    <a:pt x="60" y="10"/>
                    <a:pt x="60" y="10"/>
                    <a:pt x="60" y="10"/>
                  </a:cubicBezTo>
                  <a:cubicBezTo>
                    <a:pt x="60" y="10"/>
                    <a:pt x="60" y="10"/>
                    <a:pt x="60" y="10"/>
                  </a:cubicBezTo>
                  <a:cubicBezTo>
                    <a:pt x="60" y="10"/>
                    <a:pt x="60" y="9"/>
                    <a:pt x="60" y="9"/>
                  </a:cubicBezTo>
                  <a:cubicBezTo>
                    <a:pt x="60" y="9"/>
                    <a:pt x="59" y="9"/>
                    <a:pt x="59" y="9"/>
                  </a:cubicBezTo>
                  <a:cubicBezTo>
                    <a:pt x="59" y="9"/>
                    <a:pt x="59" y="9"/>
                    <a:pt x="60" y="9"/>
                  </a:cubicBezTo>
                  <a:cubicBezTo>
                    <a:pt x="60" y="9"/>
                    <a:pt x="60" y="9"/>
                    <a:pt x="60" y="9"/>
                  </a:cubicBezTo>
                  <a:cubicBezTo>
                    <a:pt x="60" y="9"/>
                    <a:pt x="60" y="9"/>
                    <a:pt x="60" y="9"/>
                  </a:cubicBezTo>
                  <a:cubicBezTo>
                    <a:pt x="60" y="9"/>
                    <a:pt x="60" y="9"/>
                    <a:pt x="60" y="9"/>
                  </a:cubicBezTo>
                  <a:cubicBezTo>
                    <a:pt x="60" y="9"/>
                    <a:pt x="60" y="9"/>
                    <a:pt x="60" y="9"/>
                  </a:cubicBezTo>
                  <a:cubicBezTo>
                    <a:pt x="60" y="9"/>
                    <a:pt x="60" y="9"/>
                    <a:pt x="60" y="9"/>
                  </a:cubicBezTo>
                  <a:cubicBezTo>
                    <a:pt x="60" y="9"/>
                    <a:pt x="60" y="9"/>
                    <a:pt x="60" y="9"/>
                  </a:cubicBezTo>
                  <a:cubicBezTo>
                    <a:pt x="60" y="9"/>
                    <a:pt x="60" y="9"/>
                    <a:pt x="60" y="9"/>
                  </a:cubicBezTo>
                  <a:cubicBezTo>
                    <a:pt x="60" y="9"/>
                    <a:pt x="61" y="9"/>
                    <a:pt x="61" y="9"/>
                  </a:cubicBezTo>
                  <a:cubicBezTo>
                    <a:pt x="61" y="9"/>
                    <a:pt x="61" y="9"/>
                    <a:pt x="61" y="9"/>
                  </a:cubicBezTo>
                  <a:cubicBezTo>
                    <a:pt x="61" y="10"/>
                    <a:pt x="61" y="10"/>
                    <a:pt x="61" y="10"/>
                  </a:cubicBezTo>
                  <a:cubicBezTo>
                    <a:pt x="61" y="10"/>
                    <a:pt x="61" y="10"/>
                    <a:pt x="61" y="10"/>
                  </a:cubicBezTo>
                  <a:cubicBezTo>
                    <a:pt x="61" y="10"/>
                    <a:pt x="61" y="10"/>
                    <a:pt x="61" y="10"/>
                  </a:cubicBezTo>
                  <a:cubicBezTo>
                    <a:pt x="61" y="10"/>
                    <a:pt x="61" y="10"/>
                    <a:pt x="61" y="10"/>
                  </a:cubicBezTo>
                  <a:cubicBezTo>
                    <a:pt x="61" y="10"/>
                    <a:pt x="61" y="10"/>
                    <a:pt x="61" y="10"/>
                  </a:cubicBezTo>
                  <a:cubicBezTo>
                    <a:pt x="61" y="11"/>
                    <a:pt x="60" y="11"/>
                    <a:pt x="60" y="11"/>
                  </a:cubicBezTo>
                  <a:cubicBezTo>
                    <a:pt x="60" y="11"/>
                    <a:pt x="60" y="11"/>
                    <a:pt x="60" y="11"/>
                  </a:cubicBezTo>
                  <a:cubicBezTo>
                    <a:pt x="60" y="11"/>
                    <a:pt x="60" y="11"/>
                    <a:pt x="60" y="11"/>
                  </a:cubicBezTo>
                  <a:cubicBezTo>
                    <a:pt x="60" y="11"/>
                    <a:pt x="61" y="11"/>
                    <a:pt x="61" y="11"/>
                  </a:cubicBezTo>
                  <a:cubicBezTo>
                    <a:pt x="61" y="11"/>
                    <a:pt x="61" y="11"/>
                    <a:pt x="61" y="11"/>
                  </a:cubicBezTo>
                  <a:cubicBezTo>
                    <a:pt x="61" y="11"/>
                    <a:pt x="61" y="11"/>
                    <a:pt x="61" y="11"/>
                  </a:cubicBezTo>
                  <a:cubicBezTo>
                    <a:pt x="61" y="11"/>
                    <a:pt x="61" y="10"/>
                    <a:pt x="61" y="10"/>
                  </a:cubicBezTo>
                  <a:cubicBezTo>
                    <a:pt x="61" y="10"/>
                    <a:pt x="61" y="10"/>
                    <a:pt x="61" y="10"/>
                  </a:cubicBezTo>
                  <a:cubicBezTo>
                    <a:pt x="61" y="10"/>
                    <a:pt x="62" y="10"/>
                    <a:pt x="62" y="10"/>
                  </a:cubicBezTo>
                  <a:cubicBezTo>
                    <a:pt x="62" y="10"/>
                    <a:pt x="62" y="10"/>
                    <a:pt x="62" y="10"/>
                  </a:cubicBezTo>
                  <a:cubicBezTo>
                    <a:pt x="62" y="10"/>
                    <a:pt x="62" y="10"/>
                    <a:pt x="62" y="10"/>
                  </a:cubicBezTo>
                  <a:cubicBezTo>
                    <a:pt x="62" y="10"/>
                    <a:pt x="62" y="9"/>
                    <a:pt x="62" y="9"/>
                  </a:cubicBezTo>
                  <a:cubicBezTo>
                    <a:pt x="62" y="9"/>
                    <a:pt x="62" y="9"/>
                    <a:pt x="62" y="9"/>
                  </a:cubicBezTo>
                  <a:cubicBezTo>
                    <a:pt x="62" y="9"/>
                    <a:pt x="62" y="9"/>
                    <a:pt x="62" y="9"/>
                  </a:cubicBezTo>
                  <a:cubicBezTo>
                    <a:pt x="62" y="9"/>
                    <a:pt x="62" y="9"/>
                    <a:pt x="62" y="9"/>
                  </a:cubicBezTo>
                  <a:cubicBezTo>
                    <a:pt x="61" y="8"/>
                    <a:pt x="61" y="8"/>
                    <a:pt x="61" y="8"/>
                  </a:cubicBezTo>
                  <a:cubicBezTo>
                    <a:pt x="61" y="8"/>
                    <a:pt x="61" y="8"/>
                    <a:pt x="61" y="8"/>
                  </a:cubicBezTo>
                  <a:cubicBezTo>
                    <a:pt x="61" y="8"/>
                    <a:pt x="61" y="8"/>
                    <a:pt x="61" y="8"/>
                  </a:cubicBezTo>
                  <a:cubicBezTo>
                    <a:pt x="61" y="8"/>
                    <a:pt x="61" y="8"/>
                    <a:pt x="61" y="8"/>
                  </a:cubicBezTo>
                  <a:cubicBezTo>
                    <a:pt x="61" y="8"/>
                    <a:pt x="61" y="8"/>
                    <a:pt x="61" y="8"/>
                  </a:cubicBezTo>
                  <a:cubicBezTo>
                    <a:pt x="60" y="8"/>
                    <a:pt x="60" y="8"/>
                    <a:pt x="60" y="8"/>
                  </a:cubicBezTo>
                  <a:cubicBezTo>
                    <a:pt x="60" y="8"/>
                    <a:pt x="60" y="8"/>
                    <a:pt x="60" y="8"/>
                  </a:cubicBezTo>
                  <a:cubicBezTo>
                    <a:pt x="60" y="8"/>
                    <a:pt x="60" y="8"/>
                    <a:pt x="60" y="8"/>
                  </a:cubicBezTo>
                  <a:cubicBezTo>
                    <a:pt x="59" y="8"/>
                    <a:pt x="59" y="8"/>
                    <a:pt x="60" y="8"/>
                  </a:cubicBezTo>
                  <a:cubicBezTo>
                    <a:pt x="60" y="8"/>
                    <a:pt x="60" y="8"/>
                    <a:pt x="60" y="8"/>
                  </a:cubicBezTo>
                  <a:cubicBezTo>
                    <a:pt x="60" y="7"/>
                    <a:pt x="60" y="7"/>
                    <a:pt x="60" y="7"/>
                  </a:cubicBezTo>
                  <a:cubicBezTo>
                    <a:pt x="60" y="7"/>
                    <a:pt x="60" y="7"/>
                    <a:pt x="60" y="7"/>
                  </a:cubicBezTo>
                  <a:cubicBezTo>
                    <a:pt x="60" y="7"/>
                    <a:pt x="60" y="7"/>
                    <a:pt x="60" y="7"/>
                  </a:cubicBezTo>
                  <a:cubicBezTo>
                    <a:pt x="60" y="7"/>
                    <a:pt x="61" y="7"/>
                    <a:pt x="61" y="7"/>
                  </a:cubicBezTo>
                  <a:cubicBezTo>
                    <a:pt x="61" y="7"/>
                    <a:pt x="61" y="7"/>
                    <a:pt x="61" y="7"/>
                  </a:cubicBezTo>
                  <a:cubicBezTo>
                    <a:pt x="61" y="7"/>
                    <a:pt x="61" y="7"/>
                    <a:pt x="61" y="7"/>
                  </a:cubicBezTo>
                  <a:cubicBezTo>
                    <a:pt x="61" y="7"/>
                    <a:pt x="61" y="7"/>
                    <a:pt x="61" y="7"/>
                  </a:cubicBezTo>
                  <a:cubicBezTo>
                    <a:pt x="61" y="7"/>
                    <a:pt x="62" y="7"/>
                    <a:pt x="62" y="7"/>
                  </a:cubicBezTo>
                  <a:cubicBezTo>
                    <a:pt x="62" y="7"/>
                    <a:pt x="62" y="7"/>
                    <a:pt x="62" y="7"/>
                  </a:cubicBezTo>
                  <a:cubicBezTo>
                    <a:pt x="62" y="7"/>
                    <a:pt x="62" y="7"/>
                    <a:pt x="62" y="7"/>
                  </a:cubicBezTo>
                  <a:cubicBezTo>
                    <a:pt x="62" y="7"/>
                    <a:pt x="62" y="7"/>
                    <a:pt x="62" y="6"/>
                  </a:cubicBezTo>
                  <a:cubicBezTo>
                    <a:pt x="62" y="6"/>
                    <a:pt x="62" y="6"/>
                    <a:pt x="62" y="6"/>
                  </a:cubicBezTo>
                  <a:cubicBezTo>
                    <a:pt x="62" y="6"/>
                    <a:pt x="61" y="6"/>
                    <a:pt x="61" y="6"/>
                  </a:cubicBezTo>
                  <a:cubicBezTo>
                    <a:pt x="61" y="6"/>
                    <a:pt x="61" y="6"/>
                    <a:pt x="61" y="6"/>
                  </a:cubicBezTo>
                  <a:cubicBezTo>
                    <a:pt x="61" y="6"/>
                    <a:pt x="61" y="6"/>
                    <a:pt x="61" y="6"/>
                  </a:cubicBezTo>
                  <a:cubicBezTo>
                    <a:pt x="61" y="6"/>
                    <a:pt x="61" y="5"/>
                    <a:pt x="61" y="5"/>
                  </a:cubicBezTo>
                  <a:cubicBezTo>
                    <a:pt x="62" y="5"/>
                    <a:pt x="62" y="5"/>
                    <a:pt x="62" y="5"/>
                  </a:cubicBezTo>
                  <a:cubicBezTo>
                    <a:pt x="62" y="5"/>
                    <a:pt x="62" y="6"/>
                    <a:pt x="62" y="6"/>
                  </a:cubicBezTo>
                  <a:cubicBezTo>
                    <a:pt x="62" y="6"/>
                    <a:pt x="62" y="6"/>
                    <a:pt x="62" y="6"/>
                  </a:cubicBezTo>
                  <a:cubicBezTo>
                    <a:pt x="62" y="6"/>
                    <a:pt x="62" y="6"/>
                    <a:pt x="62" y="6"/>
                  </a:cubicBezTo>
                  <a:cubicBezTo>
                    <a:pt x="62" y="6"/>
                    <a:pt x="62" y="6"/>
                    <a:pt x="62" y="6"/>
                  </a:cubicBezTo>
                  <a:cubicBezTo>
                    <a:pt x="62" y="6"/>
                    <a:pt x="62" y="6"/>
                    <a:pt x="62" y="7"/>
                  </a:cubicBezTo>
                  <a:cubicBezTo>
                    <a:pt x="63" y="7"/>
                    <a:pt x="63" y="7"/>
                    <a:pt x="63" y="7"/>
                  </a:cubicBezTo>
                  <a:cubicBezTo>
                    <a:pt x="63" y="7"/>
                    <a:pt x="63" y="7"/>
                    <a:pt x="63" y="7"/>
                  </a:cubicBezTo>
                  <a:cubicBezTo>
                    <a:pt x="63" y="7"/>
                    <a:pt x="63" y="7"/>
                    <a:pt x="63" y="7"/>
                  </a:cubicBezTo>
                  <a:cubicBezTo>
                    <a:pt x="63" y="7"/>
                    <a:pt x="63" y="7"/>
                    <a:pt x="63" y="7"/>
                  </a:cubicBezTo>
                  <a:cubicBezTo>
                    <a:pt x="63" y="7"/>
                    <a:pt x="63" y="7"/>
                    <a:pt x="63" y="7"/>
                  </a:cubicBezTo>
                  <a:cubicBezTo>
                    <a:pt x="63" y="7"/>
                    <a:pt x="63" y="7"/>
                    <a:pt x="63" y="7"/>
                  </a:cubicBezTo>
                  <a:cubicBezTo>
                    <a:pt x="63" y="7"/>
                    <a:pt x="63" y="7"/>
                    <a:pt x="63" y="7"/>
                  </a:cubicBezTo>
                  <a:cubicBezTo>
                    <a:pt x="64" y="7"/>
                    <a:pt x="64" y="7"/>
                    <a:pt x="64" y="7"/>
                  </a:cubicBezTo>
                  <a:cubicBezTo>
                    <a:pt x="64" y="7"/>
                    <a:pt x="64" y="7"/>
                    <a:pt x="64" y="7"/>
                  </a:cubicBezTo>
                  <a:cubicBezTo>
                    <a:pt x="64" y="7"/>
                    <a:pt x="64" y="7"/>
                    <a:pt x="64" y="7"/>
                  </a:cubicBezTo>
                  <a:cubicBezTo>
                    <a:pt x="64" y="7"/>
                    <a:pt x="64" y="7"/>
                    <a:pt x="64" y="7"/>
                  </a:cubicBezTo>
                  <a:cubicBezTo>
                    <a:pt x="64" y="8"/>
                    <a:pt x="64" y="8"/>
                    <a:pt x="64" y="8"/>
                  </a:cubicBezTo>
                  <a:cubicBezTo>
                    <a:pt x="64" y="8"/>
                    <a:pt x="64" y="8"/>
                    <a:pt x="64" y="8"/>
                  </a:cubicBezTo>
                  <a:cubicBezTo>
                    <a:pt x="63" y="8"/>
                    <a:pt x="63" y="8"/>
                    <a:pt x="63" y="8"/>
                  </a:cubicBezTo>
                  <a:cubicBezTo>
                    <a:pt x="63" y="8"/>
                    <a:pt x="63" y="8"/>
                    <a:pt x="63" y="8"/>
                  </a:cubicBezTo>
                  <a:cubicBezTo>
                    <a:pt x="63" y="8"/>
                    <a:pt x="63" y="8"/>
                    <a:pt x="63" y="9"/>
                  </a:cubicBezTo>
                  <a:cubicBezTo>
                    <a:pt x="63" y="9"/>
                    <a:pt x="63" y="9"/>
                    <a:pt x="63" y="9"/>
                  </a:cubicBezTo>
                  <a:cubicBezTo>
                    <a:pt x="63" y="9"/>
                    <a:pt x="63" y="9"/>
                    <a:pt x="63" y="9"/>
                  </a:cubicBezTo>
                  <a:cubicBezTo>
                    <a:pt x="63" y="9"/>
                    <a:pt x="63" y="9"/>
                    <a:pt x="63" y="9"/>
                  </a:cubicBezTo>
                  <a:cubicBezTo>
                    <a:pt x="63" y="9"/>
                    <a:pt x="63" y="9"/>
                    <a:pt x="63" y="9"/>
                  </a:cubicBezTo>
                  <a:cubicBezTo>
                    <a:pt x="63" y="10"/>
                    <a:pt x="63" y="10"/>
                    <a:pt x="63" y="10"/>
                  </a:cubicBezTo>
                  <a:cubicBezTo>
                    <a:pt x="63" y="10"/>
                    <a:pt x="63" y="10"/>
                    <a:pt x="63" y="10"/>
                  </a:cubicBezTo>
                  <a:cubicBezTo>
                    <a:pt x="63" y="10"/>
                    <a:pt x="63" y="10"/>
                    <a:pt x="63" y="10"/>
                  </a:cubicBezTo>
                  <a:cubicBezTo>
                    <a:pt x="63" y="10"/>
                    <a:pt x="63" y="10"/>
                    <a:pt x="63" y="11"/>
                  </a:cubicBezTo>
                  <a:cubicBezTo>
                    <a:pt x="63" y="11"/>
                    <a:pt x="63" y="11"/>
                    <a:pt x="64" y="11"/>
                  </a:cubicBezTo>
                  <a:cubicBezTo>
                    <a:pt x="64" y="11"/>
                    <a:pt x="64" y="11"/>
                    <a:pt x="64" y="11"/>
                  </a:cubicBezTo>
                  <a:cubicBezTo>
                    <a:pt x="64" y="11"/>
                    <a:pt x="64" y="11"/>
                    <a:pt x="65" y="11"/>
                  </a:cubicBezTo>
                  <a:cubicBezTo>
                    <a:pt x="65" y="11"/>
                    <a:pt x="65" y="11"/>
                    <a:pt x="65" y="11"/>
                  </a:cubicBezTo>
                  <a:cubicBezTo>
                    <a:pt x="65" y="11"/>
                    <a:pt x="65" y="11"/>
                    <a:pt x="65" y="11"/>
                  </a:cubicBezTo>
                  <a:cubicBezTo>
                    <a:pt x="65" y="11"/>
                    <a:pt x="65" y="11"/>
                    <a:pt x="65" y="11"/>
                  </a:cubicBezTo>
                  <a:cubicBezTo>
                    <a:pt x="65" y="11"/>
                    <a:pt x="65" y="11"/>
                    <a:pt x="65" y="12"/>
                  </a:cubicBezTo>
                  <a:cubicBezTo>
                    <a:pt x="65" y="12"/>
                    <a:pt x="65" y="12"/>
                    <a:pt x="65" y="12"/>
                  </a:cubicBezTo>
                  <a:close/>
                  <a:moveTo>
                    <a:pt x="75" y="12"/>
                  </a:moveTo>
                  <a:cubicBezTo>
                    <a:pt x="75" y="12"/>
                    <a:pt x="75" y="12"/>
                    <a:pt x="75" y="13"/>
                  </a:cubicBezTo>
                  <a:cubicBezTo>
                    <a:pt x="75" y="13"/>
                    <a:pt x="75" y="13"/>
                    <a:pt x="75" y="13"/>
                  </a:cubicBezTo>
                  <a:cubicBezTo>
                    <a:pt x="75" y="13"/>
                    <a:pt x="75" y="13"/>
                    <a:pt x="75" y="13"/>
                  </a:cubicBezTo>
                  <a:cubicBezTo>
                    <a:pt x="74" y="13"/>
                    <a:pt x="74" y="13"/>
                    <a:pt x="74" y="13"/>
                  </a:cubicBezTo>
                  <a:cubicBezTo>
                    <a:pt x="74" y="13"/>
                    <a:pt x="74" y="13"/>
                    <a:pt x="74" y="13"/>
                  </a:cubicBezTo>
                  <a:cubicBezTo>
                    <a:pt x="74" y="13"/>
                    <a:pt x="74" y="13"/>
                    <a:pt x="74" y="13"/>
                  </a:cubicBezTo>
                  <a:cubicBezTo>
                    <a:pt x="74" y="13"/>
                    <a:pt x="73" y="13"/>
                    <a:pt x="73" y="13"/>
                  </a:cubicBezTo>
                  <a:cubicBezTo>
                    <a:pt x="73" y="13"/>
                    <a:pt x="73" y="13"/>
                    <a:pt x="73" y="13"/>
                  </a:cubicBezTo>
                  <a:cubicBezTo>
                    <a:pt x="73" y="12"/>
                    <a:pt x="73" y="12"/>
                    <a:pt x="73" y="12"/>
                  </a:cubicBezTo>
                  <a:cubicBezTo>
                    <a:pt x="73" y="12"/>
                    <a:pt x="73" y="12"/>
                    <a:pt x="72" y="12"/>
                  </a:cubicBezTo>
                  <a:cubicBezTo>
                    <a:pt x="72" y="12"/>
                    <a:pt x="72" y="12"/>
                    <a:pt x="72" y="12"/>
                  </a:cubicBezTo>
                  <a:cubicBezTo>
                    <a:pt x="72" y="12"/>
                    <a:pt x="72" y="12"/>
                    <a:pt x="72" y="12"/>
                  </a:cubicBezTo>
                  <a:cubicBezTo>
                    <a:pt x="72" y="12"/>
                    <a:pt x="72" y="12"/>
                    <a:pt x="72" y="12"/>
                  </a:cubicBezTo>
                  <a:cubicBezTo>
                    <a:pt x="72" y="12"/>
                    <a:pt x="72" y="12"/>
                    <a:pt x="72" y="12"/>
                  </a:cubicBezTo>
                  <a:cubicBezTo>
                    <a:pt x="71" y="12"/>
                    <a:pt x="71" y="12"/>
                    <a:pt x="71" y="12"/>
                  </a:cubicBezTo>
                  <a:cubicBezTo>
                    <a:pt x="71" y="12"/>
                    <a:pt x="71" y="12"/>
                    <a:pt x="71" y="12"/>
                  </a:cubicBezTo>
                  <a:cubicBezTo>
                    <a:pt x="71" y="12"/>
                    <a:pt x="71" y="12"/>
                    <a:pt x="71" y="12"/>
                  </a:cubicBezTo>
                  <a:cubicBezTo>
                    <a:pt x="71" y="12"/>
                    <a:pt x="71" y="12"/>
                    <a:pt x="71" y="12"/>
                  </a:cubicBezTo>
                  <a:cubicBezTo>
                    <a:pt x="70" y="12"/>
                    <a:pt x="70" y="12"/>
                    <a:pt x="70" y="12"/>
                  </a:cubicBezTo>
                  <a:cubicBezTo>
                    <a:pt x="70" y="12"/>
                    <a:pt x="70" y="12"/>
                    <a:pt x="70" y="12"/>
                  </a:cubicBezTo>
                  <a:cubicBezTo>
                    <a:pt x="70" y="12"/>
                    <a:pt x="70" y="12"/>
                    <a:pt x="70" y="13"/>
                  </a:cubicBezTo>
                  <a:cubicBezTo>
                    <a:pt x="70" y="13"/>
                    <a:pt x="69" y="13"/>
                    <a:pt x="69" y="13"/>
                  </a:cubicBezTo>
                  <a:cubicBezTo>
                    <a:pt x="69" y="13"/>
                    <a:pt x="69" y="13"/>
                    <a:pt x="69" y="13"/>
                  </a:cubicBezTo>
                  <a:cubicBezTo>
                    <a:pt x="69" y="13"/>
                    <a:pt x="69" y="13"/>
                    <a:pt x="69" y="13"/>
                  </a:cubicBezTo>
                  <a:cubicBezTo>
                    <a:pt x="69" y="13"/>
                    <a:pt x="69" y="13"/>
                    <a:pt x="69" y="13"/>
                  </a:cubicBezTo>
                  <a:cubicBezTo>
                    <a:pt x="69" y="13"/>
                    <a:pt x="68" y="13"/>
                    <a:pt x="68" y="13"/>
                  </a:cubicBezTo>
                  <a:cubicBezTo>
                    <a:pt x="69" y="12"/>
                    <a:pt x="69" y="12"/>
                    <a:pt x="69" y="12"/>
                  </a:cubicBezTo>
                  <a:cubicBezTo>
                    <a:pt x="69" y="12"/>
                    <a:pt x="69" y="12"/>
                    <a:pt x="69" y="12"/>
                  </a:cubicBezTo>
                  <a:cubicBezTo>
                    <a:pt x="69" y="12"/>
                    <a:pt x="69" y="12"/>
                    <a:pt x="69" y="12"/>
                  </a:cubicBezTo>
                  <a:cubicBezTo>
                    <a:pt x="69" y="12"/>
                    <a:pt x="69" y="12"/>
                    <a:pt x="69" y="12"/>
                  </a:cubicBezTo>
                  <a:cubicBezTo>
                    <a:pt x="69" y="12"/>
                    <a:pt x="69" y="12"/>
                    <a:pt x="69" y="12"/>
                  </a:cubicBezTo>
                  <a:cubicBezTo>
                    <a:pt x="69" y="12"/>
                    <a:pt x="69" y="12"/>
                    <a:pt x="69" y="12"/>
                  </a:cubicBezTo>
                  <a:cubicBezTo>
                    <a:pt x="69" y="12"/>
                    <a:pt x="69" y="12"/>
                    <a:pt x="69" y="12"/>
                  </a:cubicBezTo>
                  <a:cubicBezTo>
                    <a:pt x="69" y="11"/>
                    <a:pt x="69" y="11"/>
                    <a:pt x="69" y="11"/>
                  </a:cubicBezTo>
                  <a:cubicBezTo>
                    <a:pt x="70" y="11"/>
                    <a:pt x="70" y="11"/>
                    <a:pt x="69" y="11"/>
                  </a:cubicBezTo>
                  <a:cubicBezTo>
                    <a:pt x="69" y="11"/>
                    <a:pt x="69" y="11"/>
                    <a:pt x="69" y="11"/>
                  </a:cubicBezTo>
                  <a:cubicBezTo>
                    <a:pt x="69" y="11"/>
                    <a:pt x="69" y="11"/>
                    <a:pt x="69" y="11"/>
                  </a:cubicBezTo>
                  <a:cubicBezTo>
                    <a:pt x="69" y="11"/>
                    <a:pt x="69" y="11"/>
                    <a:pt x="69" y="11"/>
                  </a:cubicBezTo>
                  <a:cubicBezTo>
                    <a:pt x="69" y="11"/>
                    <a:pt x="69" y="11"/>
                    <a:pt x="69" y="11"/>
                  </a:cubicBezTo>
                  <a:cubicBezTo>
                    <a:pt x="69" y="11"/>
                    <a:pt x="69" y="11"/>
                    <a:pt x="69" y="11"/>
                  </a:cubicBezTo>
                  <a:cubicBezTo>
                    <a:pt x="69" y="11"/>
                    <a:pt x="70" y="11"/>
                    <a:pt x="70" y="11"/>
                  </a:cubicBezTo>
                  <a:cubicBezTo>
                    <a:pt x="70" y="11"/>
                    <a:pt x="70" y="11"/>
                    <a:pt x="70" y="11"/>
                  </a:cubicBezTo>
                  <a:cubicBezTo>
                    <a:pt x="70" y="11"/>
                    <a:pt x="70" y="10"/>
                    <a:pt x="70" y="10"/>
                  </a:cubicBezTo>
                  <a:cubicBezTo>
                    <a:pt x="70" y="10"/>
                    <a:pt x="70" y="10"/>
                    <a:pt x="70" y="10"/>
                  </a:cubicBezTo>
                  <a:cubicBezTo>
                    <a:pt x="70" y="10"/>
                    <a:pt x="70" y="10"/>
                    <a:pt x="70" y="10"/>
                  </a:cubicBezTo>
                  <a:cubicBezTo>
                    <a:pt x="70" y="10"/>
                    <a:pt x="70" y="10"/>
                    <a:pt x="70" y="10"/>
                  </a:cubicBezTo>
                  <a:cubicBezTo>
                    <a:pt x="70" y="10"/>
                    <a:pt x="69" y="10"/>
                    <a:pt x="69" y="10"/>
                  </a:cubicBezTo>
                  <a:cubicBezTo>
                    <a:pt x="69" y="10"/>
                    <a:pt x="69" y="10"/>
                    <a:pt x="69" y="11"/>
                  </a:cubicBezTo>
                  <a:cubicBezTo>
                    <a:pt x="69" y="11"/>
                    <a:pt x="69" y="11"/>
                    <a:pt x="69" y="11"/>
                  </a:cubicBezTo>
                  <a:cubicBezTo>
                    <a:pt x="69" y="11"/>
                    <a:pt x="69" y="11"/>
                    <a:pt x="69" y="11"/>
                  </a:cubicBezTo>
                  <a:cubicBezTo>
                    <a:pt x="69" y="11"/>
                    <a:pt x="69" y="11"/>
                    <a:pt x="69" y="11"/>
                  </a:cubicBezTo>
                  <a:cubicBezTo>
                    <a:pt x="69" y="10"/>
                    <a:pt x="68" y="10"/>
                    <a:pt x="68" y="10"/>
                  </a:cubicBezTo>
                  <a:cubicBezTo>
                    <a:pt x="68" y="10"/>
                    <a:pt x="68" y="10"/>
                    <a:pt x="68" y="10"/>
                  </a:cubicBezTo>
                  <a:cubicBezTo>
                    <a:pt x="68" y="10"/>
                    <a:pt x="68" y="10"/>
                    <a:pt x="68" y="10"/>
                  </a:cubicBezTo>
                  <a:cubicBezTo>
                    <a:pt x="68" y="10"/>
                    <a:pt x="68" y="10"/>
                    <a:pt x="68" y="10"/>
                  </a:cubicBezTo>
                  <a:cubicBezTo>
                    <a:pt x="68" y="10"/>
                    <a:pt x="68" y="10"/>
                    <a:pt x="69" y="10"/>
                  </a:cubicBezTo>
                  <a:cubicBezTo>
                    <a:pt x="69" y="10"/>
                    <a:pt x="69" y="10"/>
                    <a:pt x="69" y="10"/>
                  </a:cubicBezTo>
                  <a:cubicBezTo>
                    <a:pt x="69" y="10"/>
                    <a:pt x="69" y="9"/>
                    <a:pt x="69" y="9"/>
                  </a:cubicBezTo>
                  <a:cubicBezTo>
                    <a:pt x="69" y="9"/>
                    <a:pt x="69" y="9"/>
                    <a:pt x="70" y="9"/>
                  </a:cubicBezTo>
                  <a:cubicBezTo>
                    <a:pt x="70" y="9"/>
                    <a:pt x="70" y="9"/>
                    <a:pt x="70" y="9"/>
                  </a:cubicBezTo>
                  <a:cubicBezTo>
                    <a:pt x="70" y="9"/>
                    <a:pt x="70" y="9"/>
                    <a:pt x="70" y="9"/>
                  </a:cubicBezTo>
                  <a:cubicBezTo>
                    <a:pt x="70" y="9"/>
                    <a:pt x="70" y="9"/>
                    <a:pt x="70" y="9"/>
                  </a:cubicBezTo>
                  <a:cubicBezTo>
                    <a:pt x="70" y="9"/>
                    <a:pt x="70" y="9"/>
                    <a:pt x="70" y="9"/>
                  </a:cubicBezTo>
                  <a:cubicBezTo>
                    <a:pt x="70" y="9"/>
                    <a:pt x="71" y="9"/>
                    <a:pt x="71" y="9"/>
                  </a:cubicBezTo>
                  <a:cubicBezTo>
                    <a:pt x="71" y="9"/>
                    <a:pt x="71" y="9"/>
                    <a:pt x="71" y="9"/>
                  </a:cubicBezTo>
                  <a:cubicBezTo>
                    <a:pt x="71" y="9"/>
                    <a:pt x="71" y="9"/>
                    <a:pt x="71" y="9"/>
                  </a:cubicBezTo>
                  <a:cubicBezTo>
                    <a:pt x="71" y="9"/>
                    <a:pt x="71" y="9"/>
                    <a:pt x="71" y="9"/>
                  </a:cubicBezTo>
                  <a:cubicBezTo>
                    <a:pt x="71" y="9"/>
                    <a:pt x="72" y="9"/>
                    <a:pt x="72" y="9"/>
                  </a:cubicBezTo>
                  <a:cubicBezTo>
                    <a:pt x="72" y="9"/>
                    <a:pt x="72" y="9"/>
                    <a:pt x="72" y="9"/>
                  </a:cubicBezTo>
                  <a:cubicBezTo>
                    <a:pt x="72" y="9"/>
                    <a:pt x="72" y="9"/>
                    <a:pt x="72" y="9"/>
                  </a:cubicBezTo>
                  <a:cubicBezTo>
                    <a:pt x="72" y="9"/>
                    <a:pt x="72" y="9"/>
                    <a:pt x="73" y="9"/>
                  </a:cubicBezTo>
                  <a:cubicBezTo>
                    <a:pt x="73" y="9"/>
                    <a:pt x="73" y="9"/>
                    <a:pt x="73" y="9"/>
                  </a:cubicBezTo>
                  <a:cubicBezTo>
                    <a:pt x="73" y="9"/>
                    <a:pt x="73" y="9"/>
                    <a:pt x="73" y="9"/>
                  </a:cubicBezTo>
                  <a:cubicBezTo>
                    <a:pt x="73" y="9"/>
                    <a:pt x="73" y="9"/>
                    <a:pt x="73" y="9"/>
                  </a:cubicBezTo>
                  <a:cubicBezTo>
                    <a:pt x="73" y="9"/>
                    <a:pt x="73" y="9"/>
                    <a:pt x="73" y="9"/>
                  </a:cubicBezTo>
                  <a:cubicBezTo>
                    <a:pt x="73" y="9"/>
                    <a:pt x="73" y="9"/>
                    <a:pt x="73" y="9"/>
                  </a:cubicBezTo>
                  <a:cubicBezTo>
                    <a:pt x="73" y="10"/>
                    <a:pt x="73" y="10"/>
                    <a:pt x="73" y="10"/>
                  </a:cubicBezTo>
                  <a:cubicBezTo>
                    <a:pt x="73" y="10"/>
                    <a:pt x="73" y="10"/>
                    <a:pt x="73" y="10"/>
                  </a:cubicBezTo>
                  <a:cubicBezTo>
                    <a:pt x="73" y="10"/>
                    <a:pt x="73" y="10"/>
                    <a:pt x="73" y="10"/>
                  </a:cubicBezTo>
                  <a:cubicBezTo>
                    <a:pt x="72" y="10"/>
                    <a:pt x="72" y="10"/>
                    <a:pt x="72" y="10"/>
                  </a:cubicBezTo>
                  <a:cubicBezTo>
                    <a:pt x="72" y="10"/>
                    <a:pt x="72" y="10"/>
                    <a:pt x="72" y="11"/>
                  </a:cubicBezTo>
                  <a:cubicBezTo>
                    <a:pt x="72" y="11"/>
                    <a:pt x="72" y="11"/>
                    <a:pt x="72" y="11"/>
                  </a:cubicBezTo>
                  <a:cubicBezTo>
                    <a:pt x="72" y="11"/>
                    <a:pt x="72" y="11"/>
                    <a:pt x="72" y="11"/>
                  </a:cubicBezTo>
                  <a:cubicBezTo>
                    <a:pt x="73" y="11"/>
                    <a:pt x="73" y="11"/>
                    <a:pt x="73" y="11"/>
                  </a:cubicBezTo>
                  <a:cubicBezTo>
                    <a:pt x="73" y="12"/>
                    <a:pt x="73" y="12"/>
                    <a:pt x="73" y="12"/>
                  </a:cubicBezTo>
                  <a:cubicBezTo>
                    <a:pt x="73" y="12"/>
                    <a:pt x="73" y="12"/>
                    <a:pt x="74" y="12"/>
                  </a:cubicBezTo>
                  <a:cubicBezTo>
                    <a:pt x="74" y="12"/>
                    <a:pt x="74" y="12"/>
                    <a:pt x="74" y="12"/>
                  </a:cubicBezTo>
                  <a:cubicBezTo>
                    <a:pt x="74" y="12"/>
                    <a:pt x="74" y="12"/>
                    <a:pt x="74" y="12"/>
                  </a:cubicBezTo>
                  <a:cubicBezTo>
                    <a:pt x="74" y="12"/>
                    <a:pt x="74" y="12"/>
                    <a:pt x="75" y="12"/>
                  </a:cubicBezTo>
                  <a:cubicBezTo>
                    <a:pt x="75" y="12"/>
                    <a:pt x="75" y="12"/>
                    <a:pt x="75" y="12"/>
                  </a:cubicBezTo>
                  <a:cubicBezTo>
                    <a:pt x="75" y="12"/>
                    <a:pt x="75" y="12"/>
                    <a:pt x="75" y="12"/>
                  </a:cubicBezTo>
                  <a:cubicBezTo>
                    <a:pt x="75" y="12"/>
                    <a:pt x="75" y="12"/>
                    <a:pt x="75" y="12"/>
                  </a:cubicBezTo>
                  <a:close/>
                  <a:moveTo>
                    <a:pt x="87" y="10"/>
                  </a:moveTo>
                  <a:cubicBezTo>
                    <a:pt x="87" y="10"/>
                    <a:pt x="87" y="10"/>
                    <a:pt x="87" y="10"/>
                  </a:cubicBezTo>
                  <a:cubicBezTo>
                    <a:pt x="87" y="10"/>
                    <a:pt x="87" y="10"/>
                    <a:pt x="87" y="10"/>
                  </a:cubicBezTo>
                  <a:cubicBezTo>
                    <a:pt x="87" y="10"/>
                    <a:pt x="87" y="10"/>
                    <a:pt x="87" y="10"/>
                  </a:cubicBezTo>
                  <a:cubicBezTo>
                    <a:pt x="87" y="10"/>
                    <a:pt x="87" y="10"/>
                    <a:pt x="87" y="10"/>
                  </a:cubicBezTo>
                  <a:cubicBezTo>
                    <a:pt x="86" y="10"/>
                    <a:pt x="86" y="10"/>
                    <a:pt x="86" y="10"/>
                  </a:cubicBezTo>
                  <a:cubicBezTo>
                    <a:pt x="86" y="10"/>
                    <a:pt x="86" y="10"/>
                    <a:pt x="86" y="10"/>
                  </a:cubicBezTo>
                  <a:cubicBezTo>
                    <a:pt x="86" y="10"/>
                    <a:pt x="86" y="10"/>
                    <a:pt x="86" y="10"/>
                  </a:cubicBezTo>
                  <a:cubicBezTo>
                    <a:pt x="86" y="10"/>
                    <a:pt x="86" y="10"/>
                    <a:pt x="86" y="10"/>
                  </a:cubicBezTo>
                  <a:cubicBezTo>
                    <a:pt x="86" y="10"/>
                    <a:pt x="86" y="10"/>
                    <a:pt x="86" y="10"/>
                  </a:cubicBezTo>
                  <a:cubicBezTo>
                    <a:pt x="86" y="10"/>
                    <a:pt x="86" y="10"/>
                    <a:pt x="86" y="11"/>
                  </a:cubicBezTo>
                  <a:cubicBezTo>
                    <a:pt x="86" y="11"/>
                    <a:pt x="85" y="11"/>
                    <a:pt x="85" y="11"/>
                  </a:cubicBezTo>
                  <a:cubicBezTo>
                    <a:pt x="85" y="11"/>
                    <a:pt x="85" y="11"/>
                    <a:pt x="85" y="11"/>
                  </a:cubicBezTo>
                  <a:cubicBezTo>
                    <a:pt x="85" y="11"/>
                    <a:pt x="85" y="11"/>
                    <a:pt x="85" y="11"/>
                  </a:cubicBezTo>
                  <a:cubicBezTo>
                    <a:pt x="85" y="11"/>
                    <a:pt x="84" y="11"/>
                    <a:pt x="84" y="11"/>
                  </a:cubicBezTo>
                  <a:cubicBezTo>
                    <a:pt x="84" y="11"/>
                    <a:pt x="84" y="11"/>
                    <a:pt x="84" y="11"/>
                  </a:cubicBezTo>
                  <a:cubicBezTo>
                    <a:pt x="84" y="11"/>
                    <a:pt x="84" y="11"/>
                    <a:pt x="84" y="11"/>
                  </a:cubicBezTo>
                  <a:cubicBezTo>
                    <a:pt x="84" y="11"/>
                    <a:pt x="84" y="11"/>
                    <a:pt x="84" y="11"/>
                  </a:cubicBezTo>
                  <a:cubicBezTo>
                    <a:pt x="84" y="11"/>
                    <a:pt x="84" y="11"/>
                    <a:pt x="84" y="11"/>
                  </a:cubicBezTo>
                  <a:cubicBezTo>
                    <a:pt x="84" y="11"/>
                    <a:pt x="85" y="11"/>
                    <a:pt x="85" y="11"/>
                  </a:cubicBezTo>
                  <a:cubicBezTo>
                    <a:pt x="85" y="11"/>
                    <a:pt x="85" y="11"/>
                    <a:pt x="85" y="11"/>
                  </a:cubicBezTo>
                  <a:cubicBezTo>
                    <a:pt x="85" y="11"/>
                    <a:pt x="86" y="11"/>
                    <a:pt x="86" y="11"/>
                  </a:cubicBezTo>
                  <a:cubicBezTo>
                    <a:pt x="86" y="11"/>
                    <a:pt x="86" y="11"/>
                    <a:pt x="86" y="11"/>
                  </a:cubicBezTo>
                  <a:cubicBezTo>
                    <a:pt x="86" y="11"/>
                    <a:pt x="86" y="11"/>
                    <a:pt x="86" y="11"/>
                  </a:cubicBezTo>
                  <a:cubicBezTo>
                    <a:pt x="86" y="11"/>
                    <a:pt x="86" y="11"/>
                    <a:pt x="86" y="11"/>
                  </a:cubicBezTo>
                  <a:cubicBezTo>
                    <a:pt x="86" y="11"/>
                    <a:pt x="86" y="11"/>
                    <a:pt x="86" y="11"/>
                  </a:cubicBezTo>
                  <a:cubicBezTo>
                    <a:pt x="86" y="11"/>
                    <a:pt x="86" y="11"/>
                    <a:pt x="86" y="12"/>
                  </a:cubicBezTo>
                  <a:cubicBezTo>
                    <a:pt x="86" y="12"/>
                    <a:pt x="86" y="12"/>
                    <a:pt x="86" y="12"/>
                  </a:cubicBezTo>
                  <a:cubicBezTo>
                    <a:pt x="86" y="12"/>
                    <a:pt x="86" y="12"/>
                    <a:pt x="86" y="12"/>
                  </a:cubicBezTo>
                  <a:cubicBezTo>
                    <a:pt x="86" y="12"/>
                    <a:pt x="86" y="12"/>
                    <a:pt x="86" y="12"/>
                  </a:cubicBezTo>
                  <a:cubicBezTo>
                    <a:pt x="86" y="12"/>
                    <a:pt x="86" y="12"/>
                    <a:pt x="86" y="12"/>
                  </a:cubicBezTo>
                  <a:cubicBezTo>
                    <a:pt x="86" y="12"/>
                    <a:pt x="86" y="13"/>
                    <a:pt x="86" y="13"/>
                  </a:cubicBezTo>
                  <a:cubicBezTo>
                    <a:pt x="86" y="13"/>
                    <a:pt x="86" y="13"/>
                    <a:pt x="85" y="13"/>
                  </a:cubicBezTo>
                  <a:cubicBezTo>
                    <a:pt x="85" y="13"/>
                    <a:pt x="85" y="13"/>
                    <a:pt x="85" y="13"/>
                  </a:cubicBezTo>
                  <a:cubicBezTo>
                    <a:pt x="85" y="13"/>
                    <a:pt x="85" y="13"/>
                    <a:pt x="85" y="13"/>
                  </a:cubicBezTo>
                  <a:cubicBezTo>
                    <a:pt x="85" y="13"/>
                    <a:pt x="85" y="13"/>
                    <a:pt x="85" y="13"/>
                  </a:cubicBezTo>
                  <a:cubicBezTo>
                    <a:pt x="85" y="13"/>
                    <a:pt x="84" y="13"/>
                    <a:pt x="84" y="13"/>
                  </a:cubicBezTo>
                  <a:cubicBezTo>
                    <a:pt x="84" y="13"/>
                    <a:pt x="84" y="13"/>
                    <a:pt x="84" y="13"/>
                  </a:cubicBezTo>
                  <a:cubicBezTo>
                    <a:pt x="84" y="13"/>
                    <a:pt x="84" y="13"/>
                    <a:pt x="84" y="13"/>
                  </a:cubicBezTo>
                  <a:cubicBezTo>
                    <a:pt x="84" y="13"/>
                    <a:pt x="84" y="13"/>
                    <a:pt x="84" y="13"/>
                  </a:cubicBezTo>
                  <a:cubicBezTo>
                    <a:pt x="84" y="13"/>
                    <a:pt x="84" y="13"/>
                    <a:pt x="84" y="12"/>
                  </a:cubicBezTo>
                  <a:cubicBezTo>
                    <a:pt x="84" y="12"/>
                    <a:pt x="84" y="12"/>
                    <a:pt x="84" y="12"/>
                  </a:cubicBezTo>
                  <a:cubicBezTo>
                    <a:pt x="84" y="12"/>
                    <a:pt x="84" y="12"/>
                    <a:pt x="84" y="12"/>
                  </a:cubicBezTo>
                  <a:cubicBezTo>
                    <a:pt x="84" y="12"/>
                    <a:pt x="84" y="12"/>
                    <a:pt x="83" y="12"/>
                  </a:cubicBezTo>
                  <a:cubicBezTo>
                    <a:pt x="83" y="12"/>
                    <a:pt x="83" y="12"/>
                    <a:pt x="83" y="12"/>
                  </a:cubicBezTo>
                  <a:cubicBezTo>
                    <a:pt x="83" y="13"/>
                    <a:pt x="83" y="13"/>
                    <a:pt x="83" y="13"/>
                  </a:cubicBezTo>
                  <a:cubicBezTo>
                    <a:pt x="83" y="13"/>
                    <a:pt x="83" y="13"/>
                    <a:pt x="83" y="13"/>
                  </a:cubicBezTo>
                  <a:cubicBezTo>
                    <a:pt x="83" y="13"/>
                    <a:pt x="83" y="13"/>
                    <a:pt x="83" y="13"/>
                  </a:cubicBezTo>
                  <a:cubicBezTo>
                    <a:pt x="82" y="13"/>
                    <a:pt x="82" y="13"/>
                    <a:pt x="82" y="13"/>
                  </a:cubicBezTo>
                  <a:cubicBezTo>
                    <a:pt x="82" y="13"/>
                    <a:pt x="82" y="13"/>
                    <a:pt x="82" y="13"/>
                  </a:cubicBezTo>
                  <a:cubicBezTo>
                    <a:pt x="82" y="13"/>
                    <a:pt x="82" y="13"/>
                    <a:pt x="82" y="13"/>
                  </a:cubicBezTo>
                  <a:cubicBezTo>
                    <a:pt x="82" y="13"/>
                    <a:pt x="82" y="13"/>
                    <a:pt x="82" y="13"/>
                  </a:cubicBezTo>
                  <a:cubicBezTo>
                    <a:pt x="82" y="13"/>
                    <a:pt x="82" y="13"/>
                    <a:pt x="82" y="13"/>
                  </a:cubicBezTo>
                  <a:cubicBezTo>
                    <a:pt x="82" y="13"/>
                    <a:pt x="82" y="13"/>
                    <a:pt x="82" y="12"/>
                  </a:cubicBezTo>
                  <a:cubicBezTo>
                    <a:pt x="82" y="12"/>
                    <a:pt x="82" y="12"/>
                    <a:pt x="82" y="12"/>
                  </a:cubicBezTo>
                  <a:cubicBezTo>
                    <a:pt x="83" y="12"/>
                    <a:pt x="83" y="12"/>
                    <a:pt x="83" y="12"/>
                  </a:cubicBezTo>
                  <a:cubicBezTo>
                    <a:pt x="83" y="12"/>
                    <a:pt x="83" y="12"/>
                    <a:pt x="83" y="12"/>
                  </a:cubicBezTo>
                  <a:cubicBezTo>
                    <a:pt x="83" y="12"/>
                    <a:pt x="83" y="12"/>
                    <a:pt x="83" y="12"/>
                  </a:cubicBezTo>
                  <a:cubicBezTo>
                    <a:pt x="83" y="12"/>
                    <a:pt x="83" y="12"/>
                    <a:pt x="83" y="12"/>
                  </a:cubicBezTo>
                  <a:cubicBezTo>
                    <a:pt x="83" y="12"/>
                    <a:pt x="83" y="12"/>
                    <a:pt x="83" y="12"/>
                  </a:cubicBezTo>
                  <a:cubicBezTo>
                    <a:pt x="83" y="11"/>
                    <a:pt x="83" y="11"/>
                    <a:pt x="83" y="11"/>
                  </a:cubicBezTo>
                  <a:cubicBezTo>
                    <a:pt x="83" y="11"/>
                    <a:pt x="83" y="11"/>
                    <a:pt x="83" y="11"/>
                  </a:cubicBezTo>
                  <a:cubicBezTo>
                    <a:pt x="83" y="11"/>
                    <a:pt x="83" y="11"/>
                    <a:pt x="83" y="11"/>
                  </a:cubicBezTo>
                  <a:cubicBezTo>
                    <a:pt x="83" y="11"/>
                    <a:pt x="83" y="11"/>
                    <a:pt x="83" y="11"/>
                  </a:cubicBezTo>
                  <a:cubicBezTo>
                    <a:pt x="83" y="11"/>
                    <a:pt x="83" y="11"/>
                    <a:pt x="83" y="11"/>
                  </a:cubicBezTo>
                  <a:cubicBezTo>
                    <a:pt x="83" y="11"/>
                    <a:pt x="83" y="11"/>
                    <a:pt x="83" y="11"/>
                  </a:cubicBezTo>
                  <a:cubicBezTo>
                    <a:pt x="83" y="11"/>
                    <a:pt x="84" y="11"/>
                    <a:pt x="84" y="11"/>
                  </a:cubicBezTo>
                  <a:cubicBezTo>
                    <a:pt x="84" y="11"/>
                    <a:pt x="84" y="11"/>
                    <a:pt x="84" y="10"/>
                  </a:cubicBezTo>
                  <a:cubicBezTo>
                    <a:pt x="84" y="10"/>
                    <a:pt x="84" y="10"/>
                    <a:pt x="84" y="10"/>
                  </a:cubicBezTo>
                  <a:cubicBezTo>
                    <a:pt x="84" y="10"/>
                    <a:pt x="84" y="10"/>
                    <a:pt x="83" y="10"/>
                  </a:cubicBezTo>
                  <a:cubicBezTo>
                    <a:pt x="83" y="10"/>
                    <a:pt x="83" y="10"/>
                    <a:pt x="83" y="10"/>
                  </a:cubicBezTo>
                  <a:cubicBezTo>
                    <a:pt x="83" y="10"/>
                    <a:pt x="83" y="10"/>
                    <a:pt x="83" y="10"/>
                  </a:cubicBezTo>
                  <a:cubicBezTo>
                    <a:pt x="83" y="10"/>
                    <a:pt x="83" y="10"/>
                    <a:pt x="83" y="10"/>
                  </a:cubicBezTo>
                  <a:cubicBezTo>
                    <a:pt x="83" y="10"/>
                    <a:pt x="84" y="10"/>
                    <a:pt x="84" y="10"/>
                  </a:cubicBezTo>
                  <a:cubicBezTo>
                    <a:pt x="84" y="10"/>
                    <a:pt x="84" y="10"/>
                    <a:pt x="84" y="10"/>
                  </a:cubicBezTo>
                  <a:cubicBezTo>
                    <a:pt x="84" y="10"/>
                    <a:pt x="84" y="10"/>
                    <a:pt x="84" y="10"/>
                  </a:cubicBezTo>
                  <a:cubicBezTo>
                    <a:pt x="84" y="9"/>
                    <a:pt x="84" y="9"/>
                    <a:pt x="84" y="9"/>
                  </a:cubicBezTo>
                  <a:cubicBezTo>
                    <a:pt x="84" y="9"/>
                    <a:pt x="84" y="9"/>
                    <a:pt x="84" y="9"/>
                  </a:cubicBezTo>
                  <a:cubicBezTo>
                    <a:pt x="84" y="9"/>
                    <a:pt x="83" y="9"/>
                    <a:pt x="83" y="9"/>
                  </a:cubicBezTo>
                  <a:cubicBezTo>
                    <a:pt x="83" y="9"/>
                    <a:pt x="83" y="9"/>
                    <a:pt x="83" y="9"/>
                  </a:cubicBezTo>
                  <a:cubicBezTo>
                    <a:pt x="83" y="9"/>
                    <a:pt x="83" y="9"/>
                    <a:pt x="83" y="9"/>
                  </a:cubicBezTo>
                  <a:cubicBezTo>
                    <a:pt x="83" y="9"/>
                    <a:pt x="83" y="9"/>
                    <a:pt x="83" y="9"/>
                  </a:cubicBezTo>
                  <a:cubicBezTo>
                    <a:pt x="83" y="9"/>
                    <a:pt x="83" y="9"/>
                    <a:pt x="84" y="9"/>
                  </a:cubicBezTo>
                  <a:cubicBezTo>
                    <a:pt x="84" y="9"/>
                    <a:pt x="84" y="9"/>
                    <a:pt x="84" y="9"/>
                  </a:cubicBezTo>
                  <a:cubicBezTo>
                    <a:pt x="84" y="9"/>
                    <a:pt x="84" y="9"/>
                    <a:pt x="84" y="9"/>
                  </a:cubicBezTo>
                  <a:cubicBezTo>
                    <a:pt x="84" y="8"/>
                    <a:pt x="84" y="8"/>
                    <a:pt x="84" y="8"/>
                  </a:cubicBezTo>
                  <a:cubicBezTo>
                    <a:pt x="85" y="8"/>
                    <a:pt x="85" y="8"/>
                    <a:pt x="85" y="8"/>
                  </a:cubicBezTo>
                  <a:cubicBezTo>
                    <a:pt x="85" y="8"/>
                    <a:pt x="85" y="8"/>
                    <a:pt x="85" y="8"/>
                  </a:cubicBezTo>
                  <a:cubicBezTo>
                    <a:pt x="85" y="8"/>
                    <a:pt x="85" y="8"/>
                    <a:pt x="85" y="8"/>
                  </a:cubicBezTo>
                  <a:cubicBezTo>
                    <a:pt x="85" y="8"/>
                    <a:pt x="85" y="8"/>
                    <a:pt x="85" y="8"/>
                  </a:cubicBezTo>
                  <a:cubicBezTo>
                    <a:pt x="85" y="8"/>
                    <a:pt x="85" y="8"/>
                    <a:pt x="85" y="8"/>
                  </a:cubicBezTo>
                  <a:cubicBezTo>
                    <a:pt x="85" y="8"/>
                    <a:pt x="85" y="8"/>
                    <a:pt x="85" y="8"/>
                  </a:cubicBezTo>
                  <a:cubicBezTo>
                    <a:pt x="85" y="8"/>
                    <a:pt x="85" y="8"/>
                    <a:pt x="85" y="8"/>
                  </a:cubicBezTo>
                  <a:cubicBezTo>
                    <a:pt x="85" y="8"/>
                    <a:pt x="85" y="8"/>
                    <a:pt x="84" y="8"/>
                  </a:cubicBezTo>
                  <a:cubicBezTo>
                    <a:pt x="84" y="8"/>
                    <a:pt x="84" y="8"/>
                    <a:pt x="84" y="8"/>
                  </a:cubicBezTo>
                  <a:cubicBezTo>
                    <a:pt x="84" y="8"/>
                    <a:pt x="84" y="8"/>
                    <a:pt x="84" y="8"/>
                  </a:cubicBezTo>
                  <a:cubicBezTo>
                    <a:pt x="84" y="8"/>
                    <a:pt x="84" y="8"/>
                    <a:pt x="84" y="8"/>
                  </a:cubicBezTo>
                  <a:cubicBezTo>
                    <a:pt x="84" y="8"/>
                    <a:pt x="84" y="8"/>
                    <a:pt x="84" y="8"/>
                  </a:cubicBezTo>
                  <a:cubicBezTo>
                    <a:pt x="84" y="8"/>
                    <a:pt x="83" y="8"/>
                    <a:pt x="83" y="8"/>
                  </a:cubicBezTo>
                  <a:cubicBezTo>
                    <a:pt x="83" y="8"/>
                    <a:pt x="83" y="8"/>
                    <a:pt x="83" y="8"/>
                  </a:cubicBezTo>
                  <a:cubicBezTo>
                    <a:pt x="83" y="8"/>
                    <a:pt x="83" y="8"/>
                    <a:pt x="83" y="8"/>
                  </a:cubicBezTo>
                  <a:cubicBezTo>
                    <a:pt x="83" y="8"/>
                    <a:pt x="83" y="8"/>
                    <a:pt x="84" y="8"/>
                  </a:cubicBezTo>
                  <a:cubicBezTo>
                    <a:pt x="84" y="8"/>
                    <a:pt x="84" y="8"/>
                    <a:pt x="84" y="8"/>
                  </a:cubicBezTo>
                  <a:cubicBezTo>
                    <a:pt x="84" y="7"/>
                    <a:pt x="84" y="7"/>
                    <a:pt x="84" y="7"/>
                  </a:cubicBezTo>
                  <a:cubicBezTo>
                    <a:pt x="84" y="7"/>
                    <a:pt x="84" y="7"/>
                    <a:pt x="84" y="7"/>
                  </a:cubicBezTo>
                  <a:cubicBezTo>
                    <a:pt x="84" y="7"/>
                    <a:pt x="84" y="7"/>
                    <a:pt x="84" y="7"/>
                  </a:cubicBezTo>
                  <a:cubicBezTo>
                    <a:pt x="84" y="7"/>
                    <a:pt x="84" y="7"/>
                    <a:pt x="84" y="6"/>
                  </a:cubicBezTo>
                  <a:cubicBezTo>
                    <a:pt x="84" y="6"/>
                    <a:pt x="84" y="6"/>
                    <a:pt x="84" y="6"/>
                  </a:cubicBezTo>
                  <a:cubicBezTo>
                    <a:pt x="84" y="6"/>
                    <a:pt x="84" y="6"/>
                    <a:pt x="84" y="6"/>
                  </a:cubicBezTo>
                  <a:cubicBezTo>
                    <a:pt x="84"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7"/>
                    <a:pt x="85" y="7"/>
                    <a:pt x="85" y="7"/>
                  </a:cubicBezTo>
                  <a:cubicBezTo>
                    <a:pt x="85" y="7"/>
                    <a:pt x="85" y="7"/>
                    <a:pt x="85" y="7"/>
                  </a:cubicBezTo>
                  <a:cubicBezTo>
                    <a:pt x="85" y="7"/>
                    <a:pt x="85" y="7"/>
                    <a:pt x="85" y="7"/>
                  </a:cubicBezTo>
                  <a:cubicBezTo>
                    <a:pt x="85" y="7"/>
                    <a:pt x="85" y="7"/>
                    <a:pt x="85" y="7"/>
                  </a:cubicBezTo>
                  <a:cubicBezTo>
                    <a:pt x="85" y="7"/>
                    <a:pt x="85" y="7"/>
                    <a:pt x="85" y="8"/>
                  </a:cubicBezTo>
                  <a:cubicBezTo>
                    <a:pt x="86" y="8"/>
                    <a:pt x="86" y="8"/>
                    <a:pt x="86" y="8"/>
                  </a:cubicBezTo>
                  <a:cubicBezTo>
                    <a:pt x="86" y="8"/>
                    <a:pt x="86" y="8"/>
                    <a:pt x="86" y="8"/>
                  </a:cubicBezTo>
                  <a:cubicBezTo>
                    <a:pt x="86" y="8"/>
                    <a:pt x="86" y="8"/>
                    <a:pt x="86" y="8"/>
                  </a:cubicBezTo>
                  <a:cubicBezTo>
                    <a:pt x="86" y="8"/>
                    <a:pt x="86" y="8"/>
                    <a:pt x="86" y="8"/>
                  </a:cubicBezTo>
                  <a:cubicBezTo>
                    <a:pt x="86" y="8"/>
                    <a:pt x="86" y="8"/>
                    <a:pt x="86" y="8"/>
                  </a:cubicBezTo>
                  <a:cubicBezTo>
                    <a:pt x="86" y="8"/>
                    <a:pt x="86" y="8"/>
                    <a:pt x="86" y="8"/>
                  </a:cubicBezTo>
                  <a:cubicBezTo>
                    <a:pt x="86" y="8"/>
                    <a:pt x="86" y="8"/>
                    <a:pt x="86" y="8"/>
                  </a:cubicBezTo>
                  <a:cubicBezTo>
                    <a:pt x="86" y="8"/>
                    <a:pt x="86" y="8"/>
                    <a:pt x="86" y="8"/>
                  </a:cubicBezTo>
                  <a:cubicBezTo>
                    <a:pt x="87" y="8"/>
                    <a:pt x="87" y="8"/>
                    <a:pt x="87" y="8"/>
                  </a:cubicBezTo>
                  <a:cubicBezTo>
                    <a:pt x="87" y="8"/>
                    <a:pt x="87" y="9"/>
                    <a:pt x="87" y="9"/>
                  </a:cubicBezTo>
                  <a:cubicBezTo>
                    <a:pt x="87" y="9"/>
                    <a:pt x="87" y="9"/>
                    <a:pt x="87" y="9"/>
                  </a:cubicBezTo>
                  <a:cubicBezTo>
                    <a:pt x="87" y="9"/>
                    <a:pt x="87" y="9"/>
                    <a:pt x="87" y="9"/>
                  </a:cubicBezTo>
                  <a:cubicBezTo>
                    <a:pt x="87" y="9"/>
                    <a:pt x="87" y="9"/>
                    <a:pt x="86" y="9"/>
                  </a:cubicBezTo>
                  <a:cubicBezTo>
                    <a:pt x="86" y="9"/>
                    <a:pt x="86" y="9"/>
                    <a:pt x="86" y="9"/>
                  </a:cubicBezTo>
                  <a:cubicBezTo>
                    <a:pt x="86" y="9"/>
                    <a:pt x="86" y="9"/>
                    <a:pt x="86" y="9"/>
                  </a:cubicBezTo>
                  <a:cubicBezTo>
                    <a:pt x="86" y="9"/>
                    <a:pt x="86" y="9"/>
                    <a:pt x="86" y="10"/>
                  </a:cubicBezTo>
                  <a:cubicBezTo>
                    <a:pt x="86" y="10"/>
                    <a:pt x="86" y="10"/>
                    <a:pt x="86" y="10"/>
                  </a:cubicBezTo>
                  <a:cubicBezTo>
                    <a:pt x="86" y="10"/>
                    <a:pt x="86" y="10"/>
                    <a:pt x="86" y="10"/>
                  </a:cubicBezTo>
                  <a:cubicBezTo>
                    <a:pt x="86" y="10"/>
                    <a:pt x="86" y="10"/>
                    <a:pt x="86" y="10"/>
                  </a:cubicBezTo>
                  <a:cubicBezTo>
                    <a:pt x="87" y="10"/>
                    <a:pt x="87" y="10"/>
                    <a:pt x="87" y="10"/>
                  </a:cubicBezTo>
                  <a:cubicBezTo>
                    <a:pt x="87" y="10"/>
                    <a:pt x="87" y="10"/>
                    <a:pt x="87" y="9"/>
                  </a:cubicBezTo>
                  <a:cubicBezTo>
                    <a:pt x="87" y="9"/>
                    <a:pt x="87" y="9"/>
                    <a:pt x="87" y="9"/>
                  </a:cubicBezTo>
                  <a:cubicBezTo>
                    <a:pt x="87" y="9"/>
                    <a:pt x="87" y="9"/>
                    <a:pt x="87" y="9"/>
                  </a:cubicBezTo>
                  <a:cubicBezTo>
                    <a:pt x="87" y="9"/>
                    <a:pt x="87" y="10"/>
                    <a:pt x="87" y="10"/>
                  </a:cubicBezTo>
                  <a:cubicBezTo>
                    <a:pt x="87" y="10"/>
                    <a:pt x="87" y="10"/>
                    <a:pt x="87" y="10"/>
                  </a:cubicBezTo>
                  <a:cubicBezTo>
                    <a:pt x="87" y="10"/>
                    <a:pt x="87" y="10"/>
                    <a:pt x="87" y="10"/>
                  </a:cubicBezTo>
                  <a:cubicBezTo>
                    <a:pt x="87" y="10"/>
                    <a:pt x="87" y="10"/>
                    <a:pt x="87" y="10"/>
                  </a:cubicBezTo>
                  <a:close/>
                  <a:moveTo>
                    <a:pt x="88" y="8"/>
                  </a:moveTo>
                  <a:cubicBezTo>
                    <a:pt x="88" y="8"/>
                    <a:pt x="88" y="8"/>
                    <a:pt x="88" y="8"/>
                  </a:cubicBezTo>
                  <a:cubicBezTo>
                    <a:pt x="88" y="8"/>
                    <a:pt x="88" y="8"/>
                    <a:pt x="88" y="8"/>
                  </a:cubicBezTo>
                  <a:cubicBezTo>
                    <a:pt x="88" y="8"/>
                    <a:pt x="88" y="8"/>
                    <a:pt x="88" y="8"/>
                  </a:cubicBezTo>
                  <a:cubicBezTo>
                    <a:pt x="88" y="9"/>
                    <a:pt x="88" y="9"/>
                    <a:pt x="88" y="9"/>
                  </a:cubicBezTo>
                  <a:cubicBezTo>
                    <a:pt x="88" y="9"/>
                    <a:pt x="88" y="9"/>
                    <a:pt x="88" y="9"/>
                  </a:cubicBezTo>
                  <a:cubicBezTo>
                    <a:pt x="88" y="9"/>
                    <a:pt x="88" y="9"/>
                    <a:pt x="88" y="9"/>
                  </a:cubicBezTo>
                  <a:cubicBezTo>
                    <a:pt x="88" y="9"/>
                    <a:pt x="88" y="10"/>
                    <a:pt x="88" y="10"/>
                  </a:cubicBezTo>
                  <a:cubicBezTo>
                    <a:pt x="88" y="10"/>
                    <a:pt x="88" y="10"/>
                    <a:pt x="88" y="10"/>
                  </a:cubicBezTo>
                  <a:cubicBezTo>
                    <a:pt x="88" y="10"/>
                    <a:pt x="88" y="10"/>
                    <a:pt x="88" y="10"/>
                  </a:cubicBezTo>
                  <a:cubicBezTo>
                    <a:pt x="88" y="10"/>
                    <a:pt x="88" y="10"/>
                    <a:pt x="88" y="10"/>
                  </a:cubicBezTo>
                  <a:cubicBezTo>
                    <a:pt x="88" y="11"/>
                    <a:pt x="88" y="11"/>
                    <a:pt x="88" y="11"/>
                  </a:cubicBezTo>
                  <a:cubicBezTo>
                    <a:pt x="88" y="11"/>
                    <a:pt x="88" y="11"/>
                    <a:pt x="88" y="11"/>
                  </a:cubicBezTo>
                  <a:cubicBezTo>
                    <a:pt x="88" y="11"/>
                    <a:pt x="88" y="11"/>
                    <a:pt x="88" y="11"/>
                  </a:cubicBezTo>
                  <a:cubicBezTo>
                    <a:pt x="88" y="11"/>
                    <a:pt x="88" y="11"/>
                    <a:pt x="88" y="11"/>
                  </a:cubicBezTo>
                  <a:cubicBezTo>
                    <a:pt x="88" y="12"/>
                    <a:pt x="88" y="12"/>
                    <a:pt x="88" y="12"/>
                  </a:cubicBezTo>
                  <a:cubicBezTo>
                    <a:pt x="88" y="12"/>
                    <a:pt x="88" y="12"/>
                    <a:pt x="88" y="12"/>
                  </a:cubicBezTo>
                  <a:cubicBezTo>
                    <a:pt x="88" y="12"/>
                    <a:pt x="87" y="12"/>
                    <a:pt x="87" y="12"/>
                  </a:cubicBezTo>
                  <a:cubicBezTo>
                    <a:pt x="87" y="12"/>
                    <a:pt x="87" y="12"/>
                    <a:pt x="87" y="12"/>
                  </a:cubicBezTo>
                  <a:cubicBezTo>
                    <a:pt x="87" y="12"/>
                    <a:pt x="87" y="12"/>
                    <a:pt x="87" y="12"/>
                  </a:cubicBezTo>
                  <a:cubicBezTo>
                    <a:pt x="87" y="12"/>
                    <a:pt x="87" y="12"/>
                    <a:pt x="87" y="12"/>
                  </a:cubicBezTo>
                  <a:cubicBezTo>
                    <a:pt x="87" y="12"/>
                    <a:pt x="87" y="12"/>
                    <a:pt x="87" y="12"/>
                  </a:cubicBezTo>
                  <a:cubicBezTo>
                    <a:pt x="87" y="11"/>
                    <a:pt x="87" y="11"/>
                    <a:pt x="87" y="11"/>
                  </a:cubicBezTo>
                  <a:cubicBezTo>
                    <a:pt x="87" y="11"/>
                    <a:pt x="87" y="11"/>
                    <a:pt x="87" y="11"/>
                  </a:cubicBezTo>
                  <a:cubicBezTo>
                    <a:pt x="87" y="11"/>
                    <a:pt x="87" y="11"/>
                    <a:pt x="87" y="11"/>
                  </a:cubicBezTo>
                  <a:cubicBezTo>
                    <a:pt x="87" y="11"/>
                    <a:pt x="87" y="10"/>
                    <a:pt x="87" y="10"/>
                  </a:cubicBezTo>
                  <a:cubicBezTo>
                    <a:pt x="87" y="10"/>
                    <a:pt x="87" y="10"/>
                    <a:pt x="87" y="10"/>
                  </a:cubicBezTo>
                  <a:cubicBezTo>
                    <a:pt x="87" y="10"/>
                    <a:pt x="87" y="10"/>
                    <a:pt x="87" y="9"/>
                  </a:cubicBezTo>
                  <a:cubicBezTo>
                    <a:pt x="87" y="9"/>
                    <a:pt x="87" y="9"/>
                    <a:pt x="87" y="9"/>
                  </a:cubicBezTo>
                  <a:cubicBezTo>
                    <a:pt x="87" y="9"/>
                    <a:pt x="87" y="9"/>
                    <a:pt x="87" y="9"/>
                  </a:cubicBezTo>
                  <a:cubicBezTo>
                    <a:pt x="87" y="8"/>
                    <a:pt x="87" y="8"/>
                    <a:pt x="87" y="8"/>
                  </a:cubicBezTo>
                  <a:cubicBezTo>
                    <a:pt x="87" y="8"/>
                    <a:pt x="87" y="8"/>
                    <a:pt x="87" y="8"/>
                  </a:cubicBezTo>
                  <a:cubicBezTo>
                    <a:pt x="87" y="8"/>
                    <a:pt x="87" y="8"/>
                    <a:pt x="87" y="7"/>
                  </a:cubicBezTo>
                  <a:cubicBezTo>
                    <a:pt x="87" y="7"/>
                    <a:pt x="87" y="7"/>
                    <a:pt x="87" y="7"/>
                  </a:cubicBezTo>
                  <a:cubicBezTo>
                    <a:pt x="87" y="7"/>
                    <a:pt x="87" y="7"/>
                    <a:pt x="87" y="7"/>
                  </a:cubicBezTo>
                  <a:cubicBezTo>
                    <a:pt x="87" y="7"/>
                    <a:pt x="87" y="6"/>
                    <a:pt x="87" y="6"/>
                  </a:cubicBezTo>
                  <a:cubicBezTo>
                    <a:pt x="87" y="6"/>
                    <a:pt x="87" y="6"/>
                    <a:pt x="87" y="6"/>
                  </a:cubicBezTo>
                  <a:cubicBezTo>
                    <a:pt x="87" y="6"/>
                    <a:pt x="87" y="6"/>
                    <a:pt x="87" y="6"/>
                  </a:cubicBezTo>
                  <a:cubicBezTo>
                    <a:pt x="88" y="6"/>
                    <a:pt x="88" y="6"/>
                    <a:pt x="88" y="6"/>
                  </a:cubicBezTo>
                  <a:cubicBezTo>
                    <a:pt x="88" y="6"/>
                    <a:pt x="88" y="6"/>
                    <a:pt x="88" y="6"/>
                  </a:cubicBezTo>
                  <a:cubicBezTo>
                    <a:pt x="88" y="7"/>
                    <a:pt x="88" y="7"/>
                    <a:pt x="88" y="7"/>
                  </a:cubicBezTo>
                  <a:cubicBezTo>
                    <a:pt x="88" y="8"/>
                    <a:pt x="88" y="8"/>
                    <a:pt x="88" y="8"/>
                  </a:cubicBezTo>
                  <a:close/>
                  <a:moveTo>
                    <a:pt x="94" y="12"/>
                  </a:moveTo>
                  <a:cubicBezTo>
                    <a:pt x="94" y="12"/>
                    <a:pt x="94" y="12"/>
                    <a:pt x="94" y="12"/>
                  </a:cubicBezTo>
                  <a:cubicBezTo>
                    <a:pt x="94" y="12"/>
                    <a:pt x="94" y="12"/>
                    <a:pt x="94" y="12"/>
                  </a:cubicBezTo>
                  <a:cubicBezTo>
                    <a:pt x="94" y="12"/>
                    <a:pt x="94" y="12"/>
                    <a:pt x="94" y="12"/>
                  </a:cubicBezTo>
                  <a:cubicBezTo>
                    <a:pt x="94" y="11"/>
                    <a:pt x="94" y="11"/>
                    <a:pt x="94" y="11"/>
                  </a:cubicBezTo>
                  <a:cubicBezTo>
                    <a:pt x="94" y="11"/>
                    <a:pt x="94" y="11"/>
                    <a:pt x="94" y="11"/>
                  </a:cubicBezTo>
                  <a:cubicBezTo>
                    <a:pt x="94" y="11"/>
                    <a:pt x="94" y="11"/>
                    <a:pt x="94" y="11"/>
                  </a:cubicBezTo>
                  <a:cubicBezTo>
                    <a:pt x="94" y="11"/>
                    <a:pt x="94" y="11"/>
                    <a:pt x="95" y="11"/>
                  </a:cubicBezTo>
                  <a:cubicBezTo>
                    <a:pt x="95" y="12"/>
                    <a:pt x="95" y="12"/>
                    <a:pt x="95" y="12"/>
                  </a:cubicBezTo>
                  <a:cubicBezTo>
                    <a:pt x="95" y="12"/>
                    <a:pt x="95" y="12"/>
                    <a:pt x="94" y="12"/>
                  </a:cubicBezTo>
                  <a:close/>
                  <a:moveTo>
                    <a:pt x="97" y="9"/>
                  </a:moveTo>
                  <a:cubicBezTo>
                    <a:pt x="97" y="9"/>
                    <a:pt x="97" y="9"/>
                    <a:pt x="97" y="9"/>
                  </a:cubicBezTo>
                  <a:cubicBezTo>
                    <a:pt x="97" y="9"/>
                    <a:pt x="96" y="9"/>
                    <a:pt x="96" y="9"/>
                  </a:cubicBezTo>
                  <a:cubicBezTo>
                    <a:pt x="96" y="9"/>
                    <a:pt x="96" y="10"/>
                    <a:pt x="96" y="10"/>
                  </a:cubicBezTo>
                  <a:cubicBezTo>
                    <a:pt x="96" y="10"/>
                    <a:pt x="96" y="10"/>
                    <a:pt x="96" y="10"/>
                  </a:cubicBezTo>
                  <a:cubicBezTo>
                    <a:pt x="96" y="10"/>
                    <a:pt x="96" y="11"/>
                    <a:pt x="96" y="11"/>
                  </a:cubicBezTo>
                  <a:cubicBezTo>
                    <a:pt x="96" y="11"/>
                    <a:pt x="96" y="11"/>
                    <a:pt x="96" y="12"/>
                  </a:cubicBezTo>
                  <a:cubicBezTo>
                    <a:pt x="96" y="12"/>
                    <a:pt x="96" y="12"/>
                    <a:pt x="96" y="12"/>
                  </a:cubicBezTo>
                  <a:cubicBezTo>
                    <a:pt x="96" y="12"/>
                    <a:pt x="96" y="12"/>
                    <a:pt x="96" y="12"/>
                  </a:cubicBezTo>
                  <a:cubicBezTo>
                    <a:pt x="96" y="12"/>
                    <a:pt x="96" y="12"/>
                    <a:pt x="96" y="12"/>
                  </a:cubicBezTo>
                  <a:cubicBezTo>
                    <a:pt x="96" y="12"/>
                    <a:pt x="96" y="12"/>
                    <a:pt x="96" y="12"/>
                  </a:cubicBezTo>
                  <a:cubicBezTo>
                    <a:pt x="96" y="12"/>
                    <a:pt x="96" y="12"/>
                    <a:pt x="96" y="13"/>
                  </a:cubicBezTo>
                  <a:cubicBezTo>
                    <a:pt x="96" y="13"/>
                    <a:pt x="96" y="13"/>
                    <a:pt x="96" y="13"/>
                  </a:cubicBezTo>
                  <a:cubicBezTo>
                    <a:pt x="96" y="13"/>
                    <a:pt x="96" y="13"/>
                    <a:pt x="96" y="13"/>
                  </a:cubicBezTo>
                  <a:cubicBezTo>
                    <a:pt x="96" y="13"/>
                    <a:pt x="96" y="13"/>
                    <a:pt x="96" y="13"/>
                  </a:cubicBezTo>
                  <a:cubicBezTo>
                    <a:pt x="96" y="13"/>
                    <a:pt x="96" y="13"/>
                    <a:pt x="96" y="14"/>
                  </a:cubicBezTo>
                  <a:cubicBezTo>
                    <a:pt x="96" y="14"/>
                    <a:pt x="96" y="14"/>
                    <a:pt x="96" y="14"/>
                  </a:cubicBezTo>
                  <a:cubicBezTo>
                    <a:pt x="96" y="14"/>
                    <a:pt x="96" y="14"/>
                    <a:pt x="96" y="14"/>
                  </a:cubicBezTo>
                  <a:cubicBezTo>
                    <a:pt x="96" y="14"/>
                    <a:pt x="96" y="14"/>
                    <a:pt x="96" y="14"/>
                  </a:cubicBezTo>
                  <a:cubicBezTo>
                    <a:pt x="96" y="13"/>
                    <a:pt x="96" y="13"/>
                    <a:pt x="96" y="13"/>
                  </a:cubicBezTo>
                  <a:cubicBezTo>
                    <a:pt x="96" y="13"/>
                    <a:pt x="96" y="13"/>
                    <a:pt x="96" y="13"/>
                  </a:cubicBezTo>
                  <a:cubicBezTo>
                    <a:pt x="96" y="13"/>
                    <a:pt x="96" y="13"/>
                    <a:pt x="96" y="12"/>
                  </a:cubicBezTo>
                  <a:cubicBezTo>
                    <a:pt x="96" y="12"/>
                    <a:pt x="96" y="12"/>
                    <a:pt x="96" y="12"/>
                  </a:cubicBezTo>
                  <a:cubicBezTo>
                    <a:pt x="96" y="12"/>
                    <a:pt x="96" y="12"/>
                    <a:pt x="96" y="12"/>
                  </a:cubicBezTo>
                  <a:cubicBezTo>
                    <a:pt x="96" y="12"/>
                    <a:pt x="96" y="12"/>
                    <a:pt x="96" y="12"/>
                  </a:cubicBezTo>
                  <a:cubicBezTo>
                    <a:pt x="96" y="12"/>
                    <a:pt x="96" y="11"/>
                    <a:pt x="96" y="11"/>
                  </a:cubicBezTo>
                  <a:cubicBezTo>
                    <a:pt x="96" y="11"/>
                    <a:pt x="96" y="11"/>
                    <a:pt x="96" y="11"/>
                  </a:cubicBezTo>
                  <a:cubicBezTo>
                    <a:pt x="96" y="11"/>
                    <a:pt x="96" y="11"/>
                    <a:pt x="96" y="11"/>
                  </a:cubicBezTo>
                  <a:cubicBezTo>
                    <a:pt x="96" y="11"/>
                    <a:pt x="96" y="11"/>
                    <a:pt x="96" y="10"/>
                  </a:cubicBezTo>
                  <a:cubicBezTo>
                    <a:pt x="96" y="10"/>
                    <a:pt x="96" y="10"/>
                    <a:pt x="96" y="10"/>
                  </a:cubicBezTo>
                  <a:cubicBezTo>
                    <a:pt x="96" y="10"/>
                    <a:pt x="96" y="10"/>
                    <a:pt x="96" y="10"/>
                  </a:cubicBezTo>
                  <a:cubicBezTo>
                    <a:pt x="96" y="10"/>
                    <a:pt x="96" y="10"/>
                    <a:pt x="96" y="10"/>
                  </a:cubicBezTo>
                  <a:cubicBezTo>
                    <a:pt x="96" y="10"/>
                    <a:pt x="96" y="9"/>
                    <a:pt x="96" y="9"/>
                  </a:cubicBezTo>
                  <a:cubicBezTo>
                    <a:pt x="96" y="9"/>
                    <a:pt x="96" y="9"/>
                    <a:pt x="96" y="9"/>
                  </a:cubicBezTo>
                  <a:cubicBezTo>
                    <a:pt x="96" y="9"/>
                    <a:pt x="96" y="9"/>
                    <a:pt x="95" y="9"/>
                  </a:cubicBezTo>
                  <a:cubicBezTo>
                    <a:pt x="95" y="10"/>
                    <a:pt x="95" y="10"/>
                    <a:pt x="95" y="10"/>
                  </a:cubicBezTo>
                  <a:cubicBezTo>
                    <a:pt x="95" y="10"/>
                    <a:pt x="95" y="10"/>
                    <a:pt x="95" y="10"/>
                  </a:cubicBezTo>
                  <a:cubicBezTo>
                    <a:pt x="95" y="11"/>
                    <a:pt x="95" y="11"/>
                    <a:pt x="95" y="11"/>
                  </a:cubicBezTo>
                  <a:cubicBezTo>
                    <a:pt x="95" y="11"/>
                    <a:pt x="95" y="11"/>
                    <a:pt x="95" y="11"/>
                  </a:cubicBezTo>
                  <a:cubicBezTo>
                    <a:pt x="95" y="11"/>
                    <a:pt x="95" y="11"/>
                    <a:pt x="95" y="11"/>
                  </a:cubicBezTo>
                  <a:cubicBezTo>
                    <a:pt x="95" y="11"/>
                    <a:pt x="95" y="11"/>
                    <a:pt x="95" y="11"/>
                  </a:cubicBezTo>
                  <a:cubicBezTo>
                    <a:pt x="95" y="11"/>
                    <a:pt x="95" y="11"/>
                    <a:pt x="95" y="10"/>
                  </a:cubicBezTo>
                  <a:cubicBezTo>
                    <a:pt x="95" y="10"/>
                    <a:pt x="95" y="10"/>
                    <a:pt x="95" y="10"/>
                  </a:cubicBezTo>
                  <a:cubicBezTo>
                    <a:pt x="95" y="10"/>
                    <a:pt x="95" y="10"/>
                    <a:pt x="95" y="10"/>
                  </a:cubicBezTo>
                  <a:cubicBezTo>
                    <a:pt x="95" y="9"/>
                    <a:pt x="95" y="9"/>
                    <a:pt x="95" y="10"/>
                  </a:cubicBezTo>
                  <a:cubicBezTo>
                    <a:pt x="94" y="10"/>
                    <a:pt x="94" y="10"/>
                    <a:pt x="94" y="10"/>
                  </a:cubicBezTo>
                  <a:cubicBezTo>
                    <a:pt x="94" y="10"/>
                    <a:pt x="94" y="10"/>
                    <a:pt x="94" y="10"/>
                  </a:cubicBezTo>
                  <a:cubicBezTo>
                    <a:pt x="94" y="10"/>
                    <a:pt x="94" y="10"/>
                    <a:pt x="94" y="10"/>
                  </a:cubicBezTo>
                  <a:cubicBezTo>
                    <a:pt x="94" y="10"/>
                    <a:pt x="94" y="10"/>
                    <a:pt x="93" y="10"/>
                  </a:cubicBezTo>
                  <a:cubicBezTo>
                    <a:pt x="93" y="10"/>
                    <a:pt x="93" y="10"/>
                    <a:pt x="93" y="10"/>
                  </a:cubicBezTo>
                  <a:cubicBezTo>
                    <a:pt x="93" y="10"/>
                    <a:pt x="93" y="10"/>
                    <a:pt x="94" y="10"/>
                  </a:cubicBezTo>
                  <a:cubicBezTo>
                    <a:pt x="94" y="10"/>
                    <a:pt x="94" y="10"/>
                    <a:pt x="94" y="10"/>
                  </a:cubicBezTo>
                  <a:cubicBezTo>
                    <a:pt x="94" y="10"/>
                    <a:pt x="94" y="10"/>
                    <a:pt x="94" y="10"/>
                  </a:cubicBezTo>
                  <a:cubicBezTo>
                    <a:pt x="94" y="10"/>
                    <a:pt x="94" y="10"/>
                    <a:pt x="94" y="10"/>
                  </a:cubicBezTo>
                  <a:cubicBezTo>
                    <a:pt x="94" y="10"/>
                    <a:pt x="94" y="10"/>
                    <a:pt x="94" y="10"/>
                  </a:cubicBezTo>
                  <a:cubicBezTo>
                    <a:pt x="94" y="10"/>
                    <a:pt x="94" y="10"/>
                    <a:pt x="94" y="10"/>
                  </a:cubicBezTo>
                  <a:cubicBezTo>
                    <a:pt x="95" y="10"/>
                    <a:pt x="95" y="10"/>
                    <a:pt x="95" y="10"/>
                  </a:cubicBezTo>
                  <a:cubicBezTo>
                    <a:pt x="95" y="11"/>
                    <a:pt x="94" y="11"/>
                    <a:pt x="94" y="11"/>
                  </a:cubicBezTo>
                  <a:cubicBezTo>
                    <a:pt x="94" y="11"/>
                    <a:pt x="94" y="11"/>
                    <a:pt x="94" y="11"/>
                  </a:cubicBezTo>
                  <a:cubicBezTo>
                    <a:pt x="94" y="11"/>
                    <a:pt x="94" y="11"/>
                    <a:pt x="94" y="11"/>
                  </a:cubicBezTo>
                  <a:cubicBezTo>
                    <a:pt x="94" y="11"/>
                    <a:pt x="94" y="11"/>
                    <a:pt x="94" y="11"/>
                  </a:cubicBezTo>
                  <a:cubicBezTo>
                    <a:pt x="93" y="11"/>
                    <a:pt x="93" y="11"/>
                    <a:pt x="93" y="11"/>
                  </a:cubicBezTo>
                  <a:cubicBezTo>
                    <a:pt x="93" y="11"/>
                    <a:pt x="93" y="11"/>
                    <a:pt x="93" y="11"/>
                  </a:cubicBezTo>
                  <a:cubicBezTo>
                    <a:pt x="93" y="12"/>
                    <a:pt x="93" y="12"/>
                    <a:pt x="93" y="12"/>
                  </a:cubicBezTo>
                  <a:cubicBezTo>
                    <a:pt x="93" y="12"/>
                    <a:pt x="93" y="12"/>
                    <a:pt x="93" y="12"/>
                  </a:cubicBezTo>
                  <a:cubicBezTo>
                    <a:pt x="93" y="12"/>
                    <a:pt x="93" y="12"/>
                    <a:pt x="93" y="12"/>
                  </a:cubicBezTo>
                  <a:cubicBezTo>
                    <a:pt x="93" y="12"/>
                    <a:pt x="93" y="13"/>
                    <a:pt x="93" y="13"/>
                  </a:cubicBezTo>
                  <a:cubicBezTo>
                    <a:pt x="93" y="13"/>
                    <a:pt x="93" y="13"/>
                    <a:pt x="93" y="13"/>
                  </a:cubicBezTo>
                  <a:cubicBezTo>
                    <a:pt x="93" y="12"/>
                    <a:pt x="93" y="12"/>
                    <a:pt x="93" y="12"/>
                  </a:cubicBezTo>
                  <a:cubicBezTo>
                    <a:pt x="93" y="12"/>
                    <a:pt x="93" y="12"/>
                    <a:pt x="93" y="12"/>
                  </a:cubicBezTo>
                  <a:cubicBezTo>
                    <a:pt x="93" y="12"/>
                    <a:pt x="93" y="12"/>
                    <a:pt x="93" y="12"/>
                  </a:cubicBezTo>
                  <a:cubicBezTo>
                    <a:pt x="93" y="12"/>
                    <a:pt x="93" y="12"/>
                    <a:pt x="93" y="12"/>
                  </a:cubicBezTo>
                  <a:cubicBezTo>
                    <a:pt x="93" y="12"/>
                    <a:pt x="93" y="12"/>
                    <a:pt x="93" y="11"/>
                  </a:cubicBezTo>
                  <a:cubicBezTo>
                    <a:pt x="93" y="11"/>
                    <a:pt x="93" y="11"/>
                    <a:pt x="93" y="11"/>
                  </a:cubicBezTo>
                  <a:cubicBezTo>
                    <a:pt x="93" y="11"/>
                    <a:pt x="92" y="11"/>
                    <a:pt x="92" y="11"/>
                  </a:cubicBezTo>
                  <a:cubicBezTo>
                    <a:pt x="92" y="11"/>
                    <a:pt x="92" y="11"/>
                    <a:pt x="92" y="11"/>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1" y="12"/>
                  </a:cubicBezTo>
                  <a:cubicBezTo>
                    <a:pt x="91" y="12"/>
                    <a:pt x="91" y="12"/>
                    <a:pt x="91" y="12"/>
                  </a:cubicBezTo>
                  <a:cubicBezTo>
                    <a:pt x="91" y="12"/>
                    <a:pt x="91" y="12"/>
                    <a:pt x="91" y="12"/>
                  </a:cubicBezTo>
                  <a:cubicBezTo>
                    <a:pt x="91" y="12"/>
                    <a:pt x="91" y="12"/>
                    <a:pt x="91" y="12"/>
                  </a:cubicBezTo>
                  <a:cubicBezTo>
                    <a:pt x="91" y="12"/>
                    <a:pt x="91" y="11"/>
                    <a:pt x="91" y="11"/>
                  </a:cubicBezTo>
                  <a:cubicBezTo>
                    <a:pt x="91" y="11"/>
                    <a:pt x="91" y="11"/>
                    <a:pt x="91" y="11"/>
                  </a:cubicBezTo>
                  <a:cubicBezTo>
                    <a:pt x="91" y="11"/>
                    <a:pt x="91" y="11"/>
                    <a:pt x="92" y="11"/>
                  </a:cubicBezTo>
                  <a:cubicBezTo>
                    <a:pt x="92" y="11"/>
                    <a:pt x="92" y="11"/>
                    <a:pt x="93" y="11"/>
                  </a:cubicBezTo>
                  <a:cubicBezTo>
                    <a:pt x="93" y="11"/>
                    <a:pt x="93" y="11"/>
                    <a:pt x="93" y="10"/>
                  </a:cubicBezTo>
                  <a:cubicBezTo>
                    <a:pt x="93" y="10"/>
                    <a:pt x="93" y="10"/>
                    <a:pt x="93" y="10"/>
                  </a:cubicBezTo>
                  <a:cubicBezTo>
                    <a:pt x="93" y="10"/>
                    <a:pt x="93" y="10"/>
                    <a:pt x="93" y="10"/>
                  </a:cubicBezTo>
                  <a:cubicBezTo>
                    <a:pt x="92" y="10"/>
                    <a:pt x="92" y="10"/>
                    <a:pt x="92" y="10"/>
                  </a:cubicBezTo>
                  <a:cubicBezTo>
                    <a:pt x="92" y="10"/>
                    <a:pt x="92" y="10"/>
                    <a:pt x="92" y="10"/>
                  </a:cubicBezTo>
                  <a:cubicBezTo>
                    <a:pt x="92" y="10"/>
                    <a:pt x="92" y="10"/>
                    <a:pt x="91" y="10"/>
                  </a:cubicBezTo>
                  <a:cubicBezTo>
                    <a:pt x="91" y="10"/>
                    <a:pt x="91" y="10"/>
                    <a:pt x="91" y="10"/>
                  </a:cubicBezTo>
                  <a:cubicBezTo>
                    <a:pt x="91" y="10"/>
                    <a:pt x="91" y="10"/>
                    <a:pt x="91" y="10"/>
                  </a:cubicBezTo>
                  <a:cubicBezTo>
                    <a:pt x="91" y="10"/>
                    <a:pt x="91" y="10"/>
                    <a:pt x="91" y="10"/>
                  </a:cubicBezTo>
                  <a:cubicBezTo>
                    <a:pt x="91" y="10"/>
                    <a:pt x="91" y="10"/>
                    <a:pt x="91" y="10"/>
                  </a:cubicBezTo>
                  <a:cubicBezTo>
                    <a:pt x="91" y="10"/>
                    <a:pt x="91" y="10"/>
                    <a:pt x="92" y="10"/>
                  </a:cubicBezTo>
                  <a:cubicBezTo>
                    <a:pt x="92" y="10"/>
                    <a:pt x="92" y="10"/>
                    <a:pt x="92" y="10"/>
                  </a:cubicBezTo>
                  <a:cubicBezTo>
                    <a:pt x="92" y="10"/>
                    <a:pt x="92" y="10"/>
                    <a:pt x="92" y="10"/>
                  </a:cubicBezTo>
                  <a:cubicBezTo>
                    <a:pt x="93" y="10"/>
                    <a:pt x="93" y="10"/>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2" y="9"/>
                  </a:cubicBezTo>
                  <a:cubicBezTo>
                    <a:pt x="92" y="9"/>
                    <a:pt x="92" y="9"/>
                    <a:pt x="92" y="9"/>
                  </a:cubicBezTo>
                  <a:cubicBezTo>
                    <a:pt x="92" y="9"/>
                    <a:pt x="92" y="9"/>
                    <a:pt x="92" y="9"/>
                  </a:cubicBezTo>
                  <a:cubicBezTo>
                    <a:pt x="92" y="9"/>
                    <a:pt x="92" y="9"/>
                    <a:pt x="92" y="9"/>
                  </a:cubicBezTo>
                  <a:cubicBezTo>
                    <a:pt x="92" y="9"/>
                    <a:pt x="92" y="9"/>
                    <a:pt x="92" y="9"/>
                  </a:cubicBezTo>
                  <a:cubicBezTo>
                    <a:pt x="92" y="9"/>
                    <a:pt x="92" y="8"/>
                    <a:pt x="92" y="8"/>
                  </a:cubicBezTo>
                  <a:cubicBezTo>
                    <a:pt x="93" y="8"/>
                    <a:pt x="93" y="8"/>
                    <a:pt x="93" y="8"/>
                  </a:cubicBezTo>
                  <a:cubicBezTo>
                    <a:pt x="93" y="8"/>
                    <a:pt x="93" y="8"/>
                    <a:pt x="92" y="8"/>
                  </a:cubicBezTo>
                  <a:cubicBezTo>
                    <a:pt x="92" y="8"/>
                    <a:pt x="92" y="8"/>
                    <a:pt x="92" y="8"/>
                  </a:cubicBezTo>
                  <a:cubicBezTo>
                    <a:pt x="92" y="8"/>
                    <a:pt x="92" y="8"/>
                    <a:pt x="92" y="8"/>
                  </a:cubicBezTo>
                  <a:cubicBezTo>
                    <a:pt x="92" y="8"/>
                    <a:pt x="92" y="8"/>
                    <a:pt x="92" y="8"/>
                  </a:cubicBezTo>
                  <a:cubicBezTo>
                    <a:pt x="92" y="8"/>
                    <a:pt x="92" y="8"/>
                    <a:pt x="92" y="8"/>
                  </a:cubicBezTo>
                  <a:cubicBezTo>
                    <a:pt x="92" y="7"/>
                    <a:pt x="92" y="7"/>
                    <a:pt x="92" y="7"/>
                  </a:cubicBezTo>
                  <a:cubicBezTo>
                    <a:pt x="92" y="7"/>
                    <a:pt x="92" y="7"/>
                    <a:pt x="92" y="7"/>
                  </a:cubicBezTo>
                  <a:cubicBezTo>
                    <a:pt x="92" y="7"/>
                    <a:pt x="92" y="7"/>
                    <a:pt x="92" y="7"/>
                  </a:cubicBezTo>
                  <a:cubicBezTo>
                    <a:pt x="92" y="7"/>
                    <a:pt x="92" y="7"/>
                    <a:pt x="92" y="7"/>
                  </a:cubicBezTo>
                  <a:cubicBezTo>
                    <a:pt x="92" y="7"/>
                    <a:pt x="92" y="7"/>
                    <a:pt x="92" y="7"/>
                  </a:cubicBezTo>
                  <a:cubicBezTo>
                    <a:pt x="92" y="7"/>
                    <a:pt x="92" y="7"/>
                    <a:pt x="93" y="7"/>
                  </a:cubicBezTo>
                  <a:cubicBezTo>
                    <a:pt x="93" y="7"/>
                    <a:pt x="93" y="7"/>
                    <a:pt x="93" y="7"/>
                  </a:cubicBezTo>
                  <a:cubicBezTo>
                    <a:pt x="93" y="7"/>
                    <a:pt x="93" y="7"/>
                    <a:pt x="93" y="7"/>
                  </a:cubicBezTo>
                  <a:cubicBezTo>
                    <a:pt x="93" y="7"/>
                    <a:pt x="93" y="7"/>
                    <a:pt x="93" y="7"/>
                  </a:cubicBezTo>
                  <a:cubicBezTo>
                    <a:pt x="93" y="7"/>
                    <a:pt x="93" y="7"/>
                    <a:pt x="93" y="7"/>
                  </a:cubicBezTo>
                  <a:cubicBezTo>
                    <a:pt x="93" y="7"/>
                    <a:pt x="93" y="7"/>
                    <a:pt x="93" y="7"/>
                  </a:cubicBezTo>
                  <a:cubicBezTo>
                    <a:pt x="93" y="7"/>
                    <a:pt x="93" y="7"/>
                    <a:pt x="94" y="7"/>
                  </a:cubicBezTo>
                  <a:cubicBezTo>
                    <a:pt x="94" y="7"/>
                    <a:pt x="94" y="7"/>
                    <a:pt x="94" y="7"/>
                  </a:cubicBezTo>
                  <a:cubicBezTo>
                    <a:pt x="94" y="7"/>
                    <a:pt x="94" y="7"/>
                    <a:pt x="94" y="7"/>
                  </a:cubicBezTo>
                  <a:cubicBezTo>
                    <a:pt x="94" y="7"/>
                    <a:pt x="95" y="7"/>
                    <a:pt x="95" y="7"/>
                  </a:cubicBezTo>
                  <a:cubicBezTo>
                    <a:pt x="95" y="7"/>
                    <a:pt x="95" y="7"/>
                    <a:pt x="95" y="7"/>
                  </a:cubicBezTo>
                  <a:cubicBezTo>
                    <a:pt x="95" y="7"/>
                    <a:pt x="94" y="7"/>
                    <a:pt x="94" y="6"/>
                  </a:cubicBezTo>
                  <a:cubicBezTo>
                    <a:pt x="94" y="6"/>
                    <a:pt x="94" y="6"/>
                    <a:pt x="95" y="6"/>
                  </a:cubicBezTo>
                  <a:cubicBezTo>
                    <a:pt x="95" y="6"/>
                    <a:pt x="95" y="6"/>
                    <a:pt x="95" y="6"/>
                  </a:cubicBezTo>
                  <a:cubicBezTo>
                    <a:pt x="95" y="7"/>
                    <a:pt x="95" y="7"/>
                    <a:pt x="95" y="7"/>
                  </a:cubicBezTo>
                  <a:cubicBezTo>
                    <a:pt x="95" y="7"/>
                    <a:pt x="95" y="7"/>
                    <a:pt x="95" y="7"/>
                  </a:cubicBezTo>
                  <a:cubicBezTo>
                    <a:pt x="95" y="7"/>
                    <a:pt x="95" y="7"/>
                    <a:pt x="95" y="7"/>
                  </a:cubicBezTo>
                  <a:cubicBezTo>
                    <a:pt x="94" y="7"/>
                    <a:pt x="94" y="7"/>
                    <a:pt x="94" y="8"/>
                  </a:cubicBezTo>
                  <a:cubicBezTo>
                    <a:pt x="94" y="8"/>
                    <a:pt x="94" y="8"/>
                    <a:pt x="94" y="8"/>
                  </a:cubicBezTo>
                  <a:cubicBezTo>
                    <a:pt x="94" y="8"/>
                    <a:pt x="94" y="8"/>
                    <a:pt x="94" y="8"/>
                  </a:cubicBezTo>
                  <a:cubicBezTo>
                    <a:pt x="94" y="8"/>
                    <a:pt x="94" y="8"/>
                    <a:pt x="94" y="8"/>
                  </a:cubicBezTo>
                  <a:cubicBezTo>
                    <a:pt x="94" y="8"/>
                    <a:pt x="94" y="8"/>
                    <a:pt x="94" y="8"/>
                  </a:cubicBezTo>
                  <a:cubicBezTo>
                    <a:pt x="94" y="8"/>
                    <a:pt x="94" y="8"/>
                    <a:pt x="94" y="8"/>
                  </a:cubicBezTo>
                  <a:cubicBezTo>
                    <a:pt x="94" y="8"/>
                    <a:pt x="94" y="8"/>
                    <a:pt x="94" y="8"/>
                  </a:cubicBezTo>
                  <a:cubicBezTo>
                    <a:pt x="94" y="8"/>
                    <a:pt x="95" y="8"/>
                    <a:pt x="95" y="8"/>
                  </a:cubicBezTo>
                  <a:cubicBezTo>
                    <a:pt x="95" y="8"/>
                    <a:pt x="95" y="8"/>
                    <a:pt x="95" y="9"/>
                  </a:cubicBezTo>
                  <a:cubicBezTo>
                    <a:pt x="95" y="9"/>
                    <a:pt x="94" y="9"/>
                    <a:pt x="94" y="9"/>
                  </a:cubicBezTo>
                  <a:cubicBezTo>
                    <a:pt x="94" y="9"/>
                    <a:pt x="94" y="9"/>
                    <a:pt x="94" y="9"/>
                  </a:cubicBezTo>
                  <a:cubicBezTo>
                    <a:pt x="94" y="9"/>
                    <a:pt x="94" y="9"/>
                    <a:pt x="94" y="9"/>
                  </a:cubicBezTo>
                  <a:cubicBezTo>
                    <a:pt x="94" y="9"/>
                    <a:pt x="95" y="9"/>
                    <a:pt x="95" y="9"/>
                  </a:cubicBezTo>
                  <a:cubicBezTo>
                    <a:pt x="95" y="9"/>
                    <a:pt x="95" y="9"/>
                    <a:pt x="95" y="9"/>
                  </a:cubicBezTo>
                  <a:cubicBezTo>
                    <a:pt x="95" y="9"/>
                    <a:pt x="95" y="9"/>
                    <a:pt x="95" y="9"/>
                  </a:cubicBezTo>
                  <a:cubicBezTo>
                    <a:pt x="95" y="9"/>
                    <a:pt x="95" y="9"/>
                    <a:pt x="95" y="9"/>
                  </a:cubicBezTo>
                  <a:cubicBezTo>
                    <a:pt x="95" y="9"/>
                    <a:pt x="95" y="9"/>
                    <a:pt x="95" y="9"/>
                  </a:cubicBezTo>
                  <a:cubicBezTo>
                    <a:pt x="95" y="9"/>
                    <a:pt x="95" y="9"/>
                    <a:pt x="95" y="9"/>
                  </a:cubicBezTo>
                  <a:cubicBezTo>
                    <a:pt x="95" y="8"/>
                    <a:pt x="95" y="8"/>
                    <a:pt x="95" y="8"/>
                  </a:cubicBezTo>
                  <a:cubicBezTo>
                    <a:pt x="95" y="8"/>
                    <a:pt x="95" y="8"/>
                    <a:pt x="95" y="8"/>
                  </a:cubicBezTo>
                  <a:cubicBezTo>
                    <a:pt x="95" y="8"/>
                    <a:pt x="95" y="9"/>
                    <a:pt x="95" y="9"/>
                  </a:cubicBezTo>
                  <a:cubicBezTo>
                    <a:pt x="95" y="9"/>
                    <a:pt x="96" y="9"/>
                    <a:pt x="96" y="9"/>
                  </a:cubicBezTo>
                  <a:cubicBezTo>
                    <a:pt x="96" y="8"/>
                    <a:pt x="96" y="8"/>
                    <a:pt x="96" y="8"/>
                  </a:cubicBezTo>
                  <a:cubicBezTo>
                    <a:pt x="96" y="8"/>
                    <a:pt x="96" y="8"/>
                    <a:pt x="96" y="8"/>
                  </a:cubicBezTo>
                  <a:cubicBezTo>
                    <a:pt x="96" y="8"/>
                    <a:pt x="96" y="8"/>
                    <a:pt x="96" y="8"/>
                  </a:cubicBezTo>
                  <a:cubicBezTo>
                    <a:pt x="96" y="8"/>
                    <a:pt x="96" y="8"/>
                    <a:pt x="96" y="8"/>
                  </a:cubicBezTo>
                  <a:cubicBezTo>
                    <a:pt x="96" y="8"/>
                    <a:pt x="96" y="8"/>
                    <a:pt x="96" y="8"/>
                  </a:cubicBezTo>
                  <a:cubicBezTo>
                    <a:pt x="96" y="8"/>
                    <a:pt x="96" y="8"/>
                    <a:pt x="96" y="8"/>
                  </a:cubicBezTo>
                  <a:cubicBezTo>
                    <a:pt x="97" y="8"/>
                    <a:pt x="97" y="8"/>
                    <a:pt x="97" y="8"/>
                  </a:cubicBezTo>
                  <a:cubicBezTo>
                    <a:pt x="97" y="8"/>
                    <a:pt x="97" y="8"/>
                    <a:pt x="97" y="8"/>
                  </a:cubicBezTo>
                  <a:cubicBezTo>
                    <a:pt x="97" y="9"/>
                    <a:pt x="97" y="9"/>
                    <a:pt x="97" y="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iŝḻiďê"/>
            <p:cNvSpPr/>
            <p:nvPr/>
          </p:nvSpPr>
          <p:spPr bwMode="auto">
            <a:xfrm>
              <a:off x="3103563" y="3440113"/>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îṥḻiḍè"/>
            <p:cNvSpPr/>
            <p:nvPr/>
          </p:nvSpPr>
          <p:spPr bwMode="auto">
            <a:xfrm>
              <a:off x="3021013" y="3443288"/>
              <a:ext cx="3175" cy="3175"/>
            </a:xfrm>
            <a:custGeom>
              <a:avLst/>
              <a:gdLst>
                <a:gd name="T0" fmla="*/ 1 w 1"/>
                <a:gd name="T1" fmla="*/ 0 h 1"/>
                <a:gd name="T2" fmla="*/ 0 w 1"/>
                <a:gd name="T3" fmla="*/ 0 h 1"/>
                <a:gd name="T4" fmla="*/ 0 w 1"/>
                <a:gd name="T5" fmla="*/ 0 h 1"/>
                <a:gd name="T6" fmla="*/ 0 w 1"/>
                <a:gd name="T7" fmla="*/ 0 h 1"/>
                <a:gd name="T8" fmla="*/ 0 w 1"/>
                <a:gd name="T9" fmla="*/ 1 h 1"/>
                <a:gd name="T10" fmla="*/ 0 w 1"/>
                <a:gd name="T11" fmla="*/ 1 h 1"/>
                <a:gd name="T12" fmla="*/ 0 w 1"/>
                <a:gd name="T13" fmla="*/ 1 h 1"/>
                <a:gd name="T14" fmla="*/ 0 w 1"/>
                <a:gd name="T15" fmla="*/ 1 h 1"/>
                <a:gd name="T16" fmla="*/ 0 w 1"/>
                <a:gd name="T17" fmla="*/ 1 h 1"/>
                <a:gd name="T18" fmla="*/ 1 w 1"/>
                <a:gd name="T19" fmla="*/ 1 h 1"/>
                <a:gd name="T20" fmla="*/ 1 w 1"/>
                <a:gd name="T21" fmla="*/ 1 h 1"/>
                <a:gd name="T22" fmla="*/ 1 w 1"/>
                <a:gd name="T23" fmla="*/ 0 h 1"/>
                <a:gd name="T24" fmla="*/ 1 w 1"/>
                <a:gd name="T25" fmla="*/ 0 h 1"/>
                <a:gd name="T26" fmla="*/ 1 w 1"/>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1">
                  <a:moveTo>
                    <a:pt x="1" y="0"/>
                  </a:moveTo>
                  <a:cubicBezTo>
                    <a:pt x="1" y="0"/>
                    <a:pt x="0" y="0"/>
                    <a:pt x="0" y="0"/>
                  </a:cubicBezTo>
                  <a:cubicBezTo>
                    <a:pt x="0" y="0"/>
                    <a:pt x="0" y="0"/>
                    <a:pt x="0" y="0"/>
                  </a:cubicBezTo>
                  <a:cubicBezTo>
                    <a:pt x="0" y="0"/>
                    <a:pt x="0" y="0"/>
                    <a:pt x="0" y="0"/>
                  </a:cubicBezTo>
                  <a:cubicBezTo>
                    <a:pt x="0" y="0"/>
                    <a:pt x="0" y="1"/>
                    <a:pt x="0" y="1"/>
                  </a:cubicBezTo>
                  <a:cubicBezTo>
                    <a:pt x="0" y="1"/>
                    <a:pt x="0" y="1"/>
                    <a:pt x="0" y="1"/>
                  </a:cubicBezTo>
                  <a:cubicBezTo>
                    <a:pt x="0" y="1"/>
                    <a:pt x="0" y="1"/>
                    <a:pt x="0" y="1"/>
                  </a:cubicBezTo>
                  <a:cubicBezTo>
                    <a:pt x="0" y="1"/>
                    <a:pt x="0" y="1"/>
                    <a:pt x="0" y="1"/>
                  </a:cubicBezTo>
                  <a:cubicBezTo>
                    <a:pt x="0" y="1"/>
                    <a:pt x="0" y="1"/>
                    <a:pt x="0" y="1"/>
                  </a:cubicBezTo>
                  <a:cubicBezTo>
                    <a:pt x="0" y="1"/>
                    <a:pt x="1" y="1"/>
                    <a:pt x="1" y="1"/>
                  </a:cubicBezTo>
                  <a:cubicBezTo>
                    <a:pt x="1" y="1"/>
                    <a:pt x="1" y="1"/>
                    <a:pt x="1" y="1"/>
                  </a:cubicBezTo>
                  <a:cubicBezTo>
                    <a:pt x="1" y="1"/>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íṩḷîḋe"/>
            <p:cNvSpPr/>
            <p:nvPr/>
          </p:nvSpPr>
          <p:spPr bwMode="auto">
            <a:xfrm>
              <a:off x="2941638" y="3436938"/>
              <a:ext cx="3175" cy="6350"/>
            </a:xfrm>
            <a:custGeom>
              <a:avLst/>
              <a:gdLst>
                <a:gd name="T0" fmla="*/ 1 w 1"/>
                <a:gd name="T1" fmla="*/ 0 h 2"/>
                <a:gd name="T2" fmla="*/ 1 w 1"/>
                <a:gd name="T3" fmla="*/ 0 h 2"/>
                <a:gd name="T4" fmla="*/ 0 w 1"/>
                <a:gd name="T5" fmla="*/ 0 h 2"/>
                <a:gd name="T6" fmla="*/ 0 w 1"/>
                <a:gd name="T7" fmla="*/ 0 h 2"/>
                <a:gd name="T8" fmla="*/ 0 w 1"/>
                <a:gd name="T9" fmla="*/ 0 h 2"/>
                <a:gd name="T10" fmla="*/ 0 w 1"/>
                <a:gd name="T11" fmla="*/ 0 h 2"/>
                <a:gd name="T12" fmla="*/ 0 w 1"/>
                <a:gd name="T13" fmla="*/ 0 h 2"/>
                <a:gd name="T14" fmla="*/ 0 w 1"/>
                <a:gd name="T15" fmla="*/ 0 h 2"/>
                <a:gd name="T16" fmla="*/ 1 w 1"/>
                <a:gd name="T17" fmla="*/ 0 h 2"/>
                <a:gd name="T18" fmla="*/ 1 w 1"/>
                <a:gd name="T19" fmla="*/ 0 h 2"/>
                <a:gd name="T20" fmla="*/ 1 w 1"/>
                <a:gd name="T21" fmla="*/ 1 h 2"/>
                <a:gd name="T22" fmla="*/ 0 w 1"/>
                <a:gd name="T23" fmla="*/ 1 h 2"/>
                <a:gd name="T24" fmla="*/ 0 w 1"/>
                <a:gd name="T25" fmla="*/ 1 h 2"/>
                <a:gd name="T26" fmla="*/ 0 w 1"/>
                <a:gd name="T27" fmla="*/ 1 h 2"/>
                <a:gd name="T28" fmla="*/ 0 w 1"/>
                <a:gd name="T29" fmla="*/ 1 h 2"/>
                <a:gd name="T30" fmla="*/ 0 w 1"/>
                <a:gd name="T31" fmla="*/ 1 h 2"/>
                <a:gd name="T32" fmla="*/ 0 w 1"/>
                <a:gd name="T33" fmla="*/ 1 h 2"/>
                <a:gd name="T34" fmla="*/ 1 w 1"/>
                <a:gd name="T35" fmla="*/ 1 h 2"/>
                <a:gd name="T36" fmla="*/ 1 w 1"/>
                <a:gd name="T37" fmla="*/ 1 h 2"/>
                <a:gd name="T38" fmla="*/ 1 w 1"/>
                <a:gd name="T39" fmla="*/ 1 h 2"/>
                <a:gd name="T40" fmla="*/ 1 w 1"/>
                <a:gd name="T41" fmla="*/ 1 h 2"/>
                <a:gd name="T42" fmla="*/ 0 w 1"/>
                <a:gd name="T43" fmla="*/ 2 h 2"/>
                <a:gd name="T44" fmla="*/ 0 w 1"/>
                <a:gd name="T45" fmla="*/ 2 h 2"/>
                <a:gd name="T46" fmla="*/ 0 w 1"/>
                <a:gd name="T47" fmla="*/ 2 h 2"/>
                <a:gd name="T48" fmla="*/ 0 w 1"/>
                <a:gd name="T49" fmla="*/ 2 h 2"/>
                <a:gd name="T50" fmla="*/ 1 w 1"/>
                <a:gd name="T51" fmla="*/ 2 h 2"/>
                <a:gd name="T52" fmla="*/ 1 w 1"/>
                <a:gd name="T53" fmla="*/ 1 h 2"/>
                <a:gd name="T54" fmla="*/ 1 w 1"/>
                <a:gd name="T55" fmla="*/ 1 h 2"/>
                <a:gd name="T56" fmla="*/ 1 w 1"/>
                <a:gd name="T57" fmla="*/ 0 h 2"/>
                <a:gd name="T58" fmla="*/ 1 w 1"/>
                <a:gd name="T5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 h="2">
                  <a:moveTo>
                    <a:pt x="1" y="0"/>
                  </a:move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1" y="0"/>
                  </a:cubicBezTo>
                  <a:cubicBezTo>
                    <a:pt x="1" y="0"/>
                    <a:pt x="1" y="0"/>
                    <a:pt x="1" y="0"/>
                  </a:cubicBezTo>
                  <a:cubicBezTo>
                    <a:pt x="1" y="0"/>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ubicBezTo>
                    <a:pt x="1" y="1"/>
                    <a:pt x="1" y="1"/>
                    <a:pt x="1" y="1"/>
                  </a:cubicBezTo>
                  <a:cubicBezTo>
                    <a:pt x="1" y="1"/>
                    <a:pt x="1" y="1"/>
                    <a:pt x="1" y="1"/>
                  </a:cubicBezTo>
                  <a:cubicBezTo>
                    <a:pt x="0" y="1"/>
                    <a:pt x="0" y="1"/>
                    <a:pt x="0" y="2"/>
                  </a:cubicBezTo>
                  <a:cubicBezTo>
                    <a:pt x="0" y="2"/>
                    <a:pt x="0" y="2"/>
                    <a:pt x="0" y="2"/>
                  </a:cubicBezTo>
                  <a:cubicBezTo>
                    <a:pt x="0" y="2"/>
                    <a:pt x="0" y="2"/>
                    <a:pt x="0" y="2"/>
                  </a:cubicBezTo>
                  <a:cubicBezTo>
                    <a:pt x="0" y="2"/>
                    <a:pt x="0" y="2"/>
                    <a:pt x="0" y="2"/>
                  </a:cubicBezTo>
                  <a:cubicBezTo>
                    <a:pt x="1" y="2"/>
                    <a:pt x="1" y="2"/>
                    <a:pt x="1" y="2"/>
                  </a:cubicBezTo>
                  <a:cubicBezTo>
                    <a:pt x="1" y="2"/>
                    <a:pt x="1" y="2"/>
                    <a:pt x="1" y="1"/>
                  </a:cubicBezTo>
                  <a:cubicBezTo>
                    <a:pt x="1" y="1"/>
                    <a:pt x="1" y="1"/>
                    <a:pt x="1" y="1"/>
                  </a:cubicBezTo>
                  <a:cubicBezTo>
                    <a:pt x="1" y="1"/>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iṧḻiḋè"/>
            <p:cNvSpPr/>
            <p:nvPr/>
          </p:nvSpPr>
          <p:spPr bwMode="auto">
            <a:xfrm>
              <a:off x="3517900" y="2994026"/>
              <a:ext cx="138113" cy="115888"/>
            </a:xfrm>
            <a:custGeom>
              <a:avLst/>
              <a:gdLst>
                <a:gd name="T0" fmla="*/ 36 w 38"/>
                <a:gd name="T1" fmla="*/ 26 h 32"/>
                <a:gd name="T2" fmla="*/ 34 w 38"/>
                <a:gd name="T3" fmla="*/ 22 h 32"/>
                <a:gd name="T4" fmla="*/ 28 w 38"/>
                <a:gd name="T5" fmla="*/ 16 h 32"/>
                <a:gd name="T6" fmla="*/ 27 w 38"/>
                <a:gd name="T7" fmla="*/ 14 h 32"/>
                <a:gd name="T8" fmla="*/ 26 w 38"/>
                <a:gd name="T9" fmla="*/ 14 h 32"/>
                <a:gd name="T10" fmla="*/ 27 w 38"/>
                <a:gd name="T11" fmla="*/ 13 h 32"/>
                <a:gd name="T12" fmla="*/ 30 w 38"/>
                <a:gd name="T13" fmla="*/ 14 h 32"/>
                <a:gd name="T14" fmla="*/ 32 w 38"/>
                <a:gd name="T15" fmla="*/ 14 h 32"/>
                <a:gd name="T16" fmla="*/ 36 w 38"/>
                <a:gd name="T17" fmla="*/ 14 h 32"/>
                <a:gd name="T18" fmla="*/ 37 w 38"/>
                <a:gd name="T19" fmla="*/ 13 h 32"/>
                <a:gd name="T20" fmla="*/ 37 w 38"/>
                <a:gd name="T21" fmla="*/ 12 h 32"/>
                <a:gd name="T22" fmla="*/ 36 w 38"/>
                <a:gd name="T23" fmla="*/ 7 h 32"/>
                <a:gd name="T24" fmla="*/ 33 w 38"/>
                <a:gd name="T25" fmla="*/ 4 h 32"/>
                <a:gd name="T26" fmla="*/ 31 w 38"/>
                <a:gd name="T27" fmla="*/ 4 h 32"/>
                <a:gd name="T28" fmla="*/ 31 w 38"/>
                <a:gd name="T29" fmla="*/ 6 h 32"/>
                <a:gd name="T30" fmla="*/ 31 w 38"/>
                <a:gd name="T31" fmla="*/ 8 h 32"/>
                <a:gd name="T32" fmla="*/ 31 w 38"/>
                <a:gd name="T33" fmla="*/ 9 h 32"/>
                <a:gd name="T34" fmla="*/ 28 w 38"/>
                <a:gd name="T35" fmla="*/ 10 h 32"/>
                <a:gd name="T36" fmla="*/ 26 w 38"/>
                <a:gd name="T37" fmla="*/ 10 h 32"/>
                <a:gd name="T38" fmla="*/ 23 w 38"/>
                <a:gd name="T39" fmla="*/ 11 h 32"/>
                <a:gd name="T40" fmla="*/ 22 w 38"/>
                <a:gd name="T41" fmla="*/ 10 h 32"/>
                <a:gd name="T42" fmla="*/ 16 w 38"/>
                <a:gd name="T43" fmla="*/ 6 h 32"/>
                <a:gd name="T44" fmla="*/ 12 w 38"/>
                <a:gd name="T45" fmla="*/ 3 h 32"/>
                <a:gd name="T46" fmla="*/ 8 w 38"/>
                <a:gd name="T47" fmla="*/ 0 h 32"/>
                <a:gd name="T48" fmla="*/ 7 w 38"/>
                <a:gd name="T49" fmla="*/ 0 h 32"/>
                <a:gd name="T50" fmla="*/ 6 w 38"/>
                <a:gd name="T51" fmla="*/ 1 h 32"/>
                <a:gd name="T52" fmla="*/ 7 w 38"/>
                <a:gd name="T53" fmla="*/ 7 h 32"/>
                <a:gd name="T54" fmla="*/ 7 w 38"/>
                <a:gd name="T55" fmla="*/ 8 h 32"/>
                <a:gd name="T56" fmla="*/ 16 w 38"/>
                <a:gd name="T57" fmla="*/ 14 h 32"/>
                <a:gd name="T58" fmla="*/ 19 w 38"/>
                <a:gd name="T59" fmla="*/ 16 h 32"/>
                <a:gd name="T60" fmla="*/ 12 w 38"/>
                <a:gd name="T61" fmla="*/ 20 h 32"/>
                <a:gd name="T62" fmla="*/ 7 w 38"/>
                <a:gd name="T63" fmla="*/ 20 h 32"/>
                <a:gd name="T64" fmla="*/ 5 w 38"/>
                <a:gd name="T65" fmla="*/ 18 h 32"/>
                <a:gd name="T66" fmla="*/ 5 w 38"/>
                <a:gd name="T67" fmla="*/ 14 h 32"/>
                <a:gd name="T68" fmla="*/ 5 w 38"/>
                <a:gd name="T69" fmla="*/ 12 h 32"/>
                <a:gd name="T70" fmla="*/ 4 w 38"/>
                <a:gd name="T71" fmla="*/ 12 h 32"/>
                <a:gd name="T72" fmla="*/ 3 w 38"/>
                <a:gd name="T73" fmla="*/ 15 h 32"/>
                <a:gd name="T74" fmla="*/ 1 w 38"/>
                <a:gd name="T75" fmla="*/ 17 h 32"/>
                <a:gd name="T76" fmla="*/ 0 w 38"/>
                <a:gd name="T77" fmla="*/ 20 h 32"/>
                <a:gd name="T78" fmla="*/ 2 w 38"/>
                <a:gd name="T79" fmla="*/ 24 h 32"/>
                <a:gd name="T80" fmla="*/ 14 w 38"/>
                <a:gd name="T81" fmla="*/ 25 h 32"/>
                <a:gd name="T82" fmla="*/ 22 w 38"/>
                <a:gd name="T83" fmla="*/ 21 h 32"/>
                <a:gd name="T84" fmla="*/ 23 w 38"/>
                <a:gd name="T85" fmla="*/ 21 h 32"/>
                <a:gd name="T86" fmla="*/ 25 w 38"/>
                <a:gd name="T87" fmla="*/ 24 h 32"/>
                <a:gd name="T88" fmla="*/ 28 w 38"/>
                <a:gd name="T89" fmla="*/ 28 h 32"/>
                <a:gd name="T90" fmla="*/ 29 w 38"/>
                <a:gd name="T91" fmla="*/ 31 h 32"/>
                <a:gd name="T92" fmla="*/ 32 w 38"/>
                <a:gd name="T93" fmla="*/ 32 h 32"/>
                <a:gd name="T94" fmla="*/ 35 w 38"/>
                <a:gd name="T95" fmla="*/ 29 h 32"/>
                <a:gd name="T96" fmla="*/ 36 w 38"/>
                <a:gd name="T97"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32">
                  <a:moveTo>
                    <a:pt x="36" y="26"/>
                  </a:moveTo>
                  <a:cubicBezTo>
                    <a:pt x="36" y="25"/>
                    <a:pt x="35" y="24"/>
                    <a:pt x="34" y="22"/>
                  </a:cubicBezTo>
                  <a:cubicBezTo>
                    <a:pt x="32" y="21"/>
                    <a:pt x="31" y="18"/>
                    <a:pt x="28" y="16"/>
                  </a:cubicBezTo>
                  <a:cubicBezTo>
                    <a:pt x="28" y="16"/>
                    <a:pt x="27" y="15"/>
                    <a:pt x="27" y="14"/>
                  </a:cubicBezTo>
                  <a:cubicBezTo>
                    <a:pt x="26" y="14"/>
                    <a:pt x="26" y="14"/>
                    <a:pt x="26" y="14"/>
                  </a:cubicBezTo>
                  <a:cubicBezTo>
                    <a:pt x="27" y="14"/>
                    <a:pt x="27" y="13"/>
                    <a:pt x="27" y="13"/>
                  </a:cubicBezTo>
                  <a:cubicBezTo>
                    <a:pt x="28" y="13"/>
                    <a:pt x="29" y="14"/>
                    <a:pt x="30" y="14"/>
                  </a:cubicBezTo>
                  <a:cubicBezTo>
                    <a:pt x="30" y="14"/>
                    <a:pt x="31" y="14"/>
                    <a:pt x="32" y="14"/>
                  </a:cubicBezTo>
                  <a:cubicBezTo>
                    <a:pt x="33" y="14"/>
                    <a:pt x="34" y="14"/>
                    <a:pt x="36" y="14"/>
                  </a:cubicBezTo>
                  <a:cubicBezTo>
                    <a:pt x="37" y="14"/>
                    <a:pt x="37" y="14"/>
                    <a:pt x="37" y="13"/>
                  </a:cubicBezTo>
                  <a:cubicBezTo>
                    <a:pt x="37" y="13"/>
                    <a:pt x="37" y="12"/>
                    <a:pt x="37" y="12"/>
                  </a:cubicBezTo>
                  <a:cubicBezTo>
                    <a:pt x="38" y="11"/>
                    <a:pt x="38" y="8"/>
                    <a:pt x="36" y="7"/>
                  </a:cubicBezTo>
                  <a:cubicBezTo>
                    <a:pt x="35" y="6"/>
                    <a:pt x="34" y="5"/>
                    <a:pt x="33" y="4"/>
                  </a:cubicBezTo>
                  <a:cubicBezTo>
                    <a:pt x="33" y="4"/>
                    <a:pt x="32" y="4"/>
                    <a:pt x="31" y="4"/>
                  </a:cubicBezTo>
                  <a:cubicBezTo>
                    <a:pt x="31" y="5"/>
                    <a:pt x="31" y="5"/>
                    <a:pt x="31" y="6"/>
                  </a:cubicBezTo>
                  <a:cubicBezTo>
                    <a:pt x="30" y="7"/>
                    <a:pt x="30" y="8"/>
                    <a:pt x="31" y="8"/>
                  </a:cubicBezTo>
                  <a:cubicBezTo>
                    <a:pt x="31" y="9"/>
                    <a:pt x="31" y="9"/>
                    <a:pt x="31" y="9"/>
                  </a:cubicBezTo>
                  <a:cubicBezTo>
                    <a:pt x="30" y="9"/>
                    <a:pt x="29" y="10"/>
                    <a:pt x="28" y="10"/>
                  </a:cubicBezTo>
                  <a:cubicBezTo>
                    <a:pt x="27" y="10"/>
                    <a:pt x="26" y="10"/>
                    <a:pt x="26" y="10"/>
                  </a:cubicBezTo>
                  <a:cubicBezTo>
                    <a:pt x="25" y="10"/>
                    <a:pt x="24" y="10"/>
                    <a:pt x="23" y="11"/>
                  </a:cubicBezTo>
                  <a:cubicBezTo>
                    <a:pt x="23" y="11"/>
                    <a:pt x="23" y="11"/>
                    <a:pt x="22" y="10"/>
                  </a:cubicBezTo>
                  <a:cubicBezTo>
                    <a:pt x="20" y="9"/>
                    <a:pt x="18" y="7"/>
                    <a:pt x="16" y="6"/>
                  </a:cubicBezTo>
                  <a:cubicBezTo>
                    <a:pt x="15" y="5"/>
                    <a:pt x="13" y="4"/>
                    <a:pt x="12" y="3"/>
                  </a:cubicBezTo>
                  <a:cubicBezTo>
                    <a:pt x="10" y="2"/>
                    <a:pt x="9" y="1"/>
                    <a:pt x="8" y="0"/>
                  </a:cubicBezTo>
                  <a:cubicBezTo>
                    <a:pt x="8" y="0"/>
                    <a:pt x="7" y="0"/>
                    <a:pt x="7" y="0"/>
                  </a:cubicBezTo>
                  <a:cubicBezTo>
                    <a:pt x="7" y="1"/>
                    <a:pt x="7" y="1"/>
                    <a:pt x="6" y="1"/>
                  </a:cubicBezTo>
                  <a:cubicBezTo>
                    <a:pt x="5" y="3"/>
                    <a:pt x="5" y="5"/>
                    <a:pt x="7" y="7"/>
                  </a:cubicBezTo>
                  <a:cubicBezTo>
                    <a:pt x="7" y="7"/>
                    <a:pt x="7" y="7"/>
                    <a:pt x="7" y="8"/>
                  </a:cubicBezTo>
                  <a:cubicBezTo>
                    <a:pt x="10" y="10"/>
                    <a:pt x="14" y="12"/>
                    <a:pt x="16" y="14"/>
                  </a:cubicBezTo>
                  <a:cubicBezTo>
                    <a:pt x="17" y="15"/>
                    <a:pt x="18" y="16"/>
                    <a:pt x="19" y="16"/>
                  </a:cubicBezTo>
                  <a:cubicBezTo>
                    <a:pt x="20" y="18"/>
                    <a:pt x="15" y="20"/>
                    <a:pt x="12" y="20"/>
                  </a:cubicBezTo>
                  <a:cubicBezTo>
                    <a:pt x="10" y="21"/>
                    <a:pt x="7" y="20"/>
                    <a:pt x="7" y="20"/>
                  </a:cubicBezTo>
                  <a:cubicBezTo>
                    <a:pt x="6" y="20"/>
                    <a:pt x="5" y="20"/>
                    <a:pt x="5" y="18"/>
                  </a:cubicBezTo>
                  <a:cubicBezTo>
                    <a:pt x="4" y="16"/>
                    <a:pt x="5" y="14"/>
                    <a:pt x="5" y="14"/>
                  </a:cubicBezTo>
                  <a:cubicBezTo>
                    <a:pt x="5" y="13"/>
                    <a:pt x="5" y="12"/>
                    <a:pt x="5" y="12"/>
                  </a:cubicBezTo>
                  <a:cubicBezTo>
                    <a:pt x="5" y="12"/>
                    <a:pt x="5" y="12"/>
                    <a:pt x="4" y="12"/>
                  </a:cubicBezTo>
                  <a:cubicBezTo>
                    <a:pt x="4" y="12"/>
                    <a:pt x="3" y="14"/>
                    <a:pt x="3" y="15"/>
                  </a:cubicBezTo>
                  <a:cubicBezTo>
                    <a:pt x="2" y="17"/>
                    <a:pt x="1" y="16"/>
                    <a:pt x="1" y="17"/>
                  </a:cubicBezTo>
                  <a:cubicBezTo>
                    <a:pt x="0" y="18"/>
                    <a:pt x="0" y="19"/>
                    <a:pt x="0" y="20"/>
                  </a:cubicBezTo>
                  <a:cubicBezTo>
                    <a:pt x="0" y="21"/>
                    <a:pt x="1" y="23"/>
                    <a:pt x="2" y="24"/>
                  </a:cubicBezTo>
                  <a:cubicBezTo>
                    <a:pt x="4" y="25"/>
                    <a:pt x="9" y="26"/>
                    <a:pt x="14" y="25"/>
                  </a:cubicBezTo>
                  <a:cubicBezTo>
                    <a:pt x="17" y="24"/>
                    <a:pt x="21" y="22"/>
                    <a:pt x="22" y="21"/>
                  </a:cubicBezTo>
                  <a:cubicBezTo>
                    <a:pt x="23" y="21"/>
                    <a:pt x="23" y="21"/>
                    <a:pt x="23" y="21"/>
                  </a:cubicBezTo>
                  <a:cubicBezTo>
                    <a:pt x="24" y="22"/>
                    <a:pt x="25" y="23"/>
                    <a:pt x="25" y="24"/>
                  </a:cubicBezTo>
                  <a:cubicBezTo>
                    <a:pt x="26" y="25"/>
                    <a:pt x="28" y="26"/>
                    <a:pt x="28" y="28"/>
                  </a:cubicBezTo>
                  <a:cubicBezTo>
                    <a:pt x="28" y="29"/>
                    <a:pt x="29" y="30"/>
                    <a:pt x="29" y="31"/>
                  </a:cubicBezTo>
                  <a:cubicBezTo>
                    <a:pt x="30" y="32"/>
                    <a:pt x="30" y="32"/>
                    <a:pt x="32" y="32"/>
                  </a:cubicBezTo>
                  <a:cubicBezTo>
                    <a:pt x="34" y="32"/>
                    <a:pt x="35" y="30"/>
                    <a:pt x="35" y="29"/>
                  </a:cubicBezTo>
                  <a:cubicBezTo>
                    <a:pt x="36" y="28"/>
                    <a:pt x="36" y="27"/>
                    <a:pt x="36" y="2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î$ľíḓè"/>
            <p:cNvSpPr/>
            <p:nvPr/>
          </p:nvSpPr>
          <p:spPr bwMode="auto">
            <a:xfrm>
              <a:off x="3636963" y="2936876"/>
              <a:ext cx="115888" cy="90488"/>
            </a:xfrm>
            <a:custGeom>
              <a:avLst/>
              <a:gdLst>
                <a:gd name="T0" fmla="*/ 0 w 32"/>
                <a:gd name="T1" fmla="*/ 7 h 25"/>
                <a:gd name="T2" fmla="*/ 1 w 32"/>
                <a:gd name="T3" fmla="*/ 8 h 25"/>
                <a:gd name="T4" fmla="*/ 2 w 32"/>
                <a:gd name="T5" fmla="*/ 11 h 25"/>
                <a:gd name="T6" fmla="*/ 4 w 32"/>
                <a:gd name="T7" fmla="*/ 12 h 25"/>
                <a:gd name="T8" fmla="*/ 6 w 32"/>
                <a:gd name="T9" fmla="*/ 11 h 25"/>
                <a:gd name="T10" fmla="*/ 7 w 32"/>
                <a:gd name="T11" fmla="*/ 9 h 25"/>
                <a:gd name="T12" fmla="*/ 11 w 32"/>
                <a:gd name="T13" fmla="*/ 8 h 25"/>
                <a:gd name="T14" fmla="*/ 12 w 32"/>
                <a:gd name="T15" fmla="*/ 8 h 25"/>
                <a:gd name="T16" fmla="*/ 11 w 32"/>
                <a:gd name="T17" fmla="*/ 8 h 25"/>
                <a:gd name="T18" fmla="*/ 11 w 32"/>
                <a:gd name="T19" fmla="*/ 13 h 25"/>
                <a:gd name="T20" fmla="*/ 10 w 32"/>
                <a:gd name="T21" fmla="*/ 14 h 25"/>
                <a:gd name="T22" fmla="*/ 8 w 32"/>
                <a:gd name="T23" fmla="*/ 13 h 25"/>
                <a:gd name="T24" fmla="*/ 6 w 32"/>
                <a:gd name="T25" fmla="*/ 13 h 25"/>
                <a:gd name="T26" fmla="*/ 4 w 32"/>
                <a:gd name="T27" fmla="*/ 14 h 25"/>
                <a:gd name="T28" fmla="*/ 6 w 32"/>
                <a:gd name="T29" fmla="*/ 15 h 25"/>
                <a:gd name="T30" fmla="*/ 22 w 32"/>
                <a:gd name="T31" fmla="*/ 22 h 25"/>
                <a:gd name="T32" fmla="*/ 24 w 32"/>
                <a:gd name="T33" fmla="*/ 23 h 25"/>
                <a:gd name="T34" fmla="*/ 25 w 32"/>
                <a:gd name="T35" fmla="*/ 23 h 25"/>
                <a:gd name="T36" fmla="*/ 26 w 32"/>
                <a:gd name="T37" fmla="*/ 24 h 25"/>
                <a:gd name="T38" fmla="*/ 28 w 32"/>
                <a:gd name="T39" fmla="*/ 25 h 25"/>
                <a:gd name="T40" fmla="*/ 30 w 32"/>
                <a:gd name="T41" fmla="*/ 24 h 25"/>
                <a:gd name="T42" fmla="*/ 31 w 32"/>
                <a:gd name="T43" fmla="*/ 23 h 25"/>
                <a:gd name="T44" fmla="*/ 32 w 32"/>
                <a:gd name="T45" fmla="*/ 22 h 25"/>
                <a:gd name="T46" fmla="*/ 32 w 32"/>
                <a:gd name="T47" fmla="*/ 19 h 25"/>
                <a:gd name="T48" fmla="*/ 31 w 32"/>
                <a:gd name="T49" fmla="*/ 17 h 25"/>
                <a:gd name="T50" fmla="*/ 29 w 32"/>
                <a:gd name="T51" fmla="*/ 16 h 25"/>
                <a:gd name="T52" fmla="*/ 28 w 32"/>
                <a:gd name="T53" fmla="*/ 15 h 25"/>
                <a:gd name="T54" fmla="*/ 28 w 32"/>
                <a:gd name="T55" fmla="*/ 15 h 25"/>
                <a:gd name="T56" fmla="*/ 28 w 32"/>
                <a:gd name="T57" fmla="*/ 16 h 25"/>
                <a:gd name="T58" fmla="*/ 27 w 32"/>
                <a:gd name="T59" fmla="*/ 17 h 25"/>
                <a:gd name="T60" fmla="*/ 24 w 32"/>
                <a:gd name="T61" fmla="*/ 17 h 25"/>
                <a:gd name="T62" fmla="*/ 14 w 32"/>
                <a:gd name="T63" fmla="*/ 15 h 25"/>
                <a:gd name="T64" fmla="*/ 16 w 32"/>
                <a:gd name="T65" fmla="*/ 14 h 25"/>
                <a:gd name="T66" fmla="*/ 20 w 32"/>
                <a:gd name="T67" fmla="*/ 11 h 25"/>
                <a:gd name="T68" fmla="*/ 21 w 32"/>
                <a:gd name="T69" fmla="*/ 8 h 25"/>
                <a:gd name="T70" fmla="*/ 20 w 32"/>
                <a:gd name="T71" fmla="*/ 7 h 25"/>
                <a:gd name="T72" fmla="*/ 19 w 32"/>
                <a:gd name="T73" fmla="*/ 7 h 25"/>
                <a:gd name="T74" fmla="*/ 16 w 32"/>
                <a:gd name="T75" fmla="*/ 7 h 25"/>
                <a:gd name="T76" fmla="*/ 11 w 32"/>
                <a:gd name="T77" fmla="*/ 7 h 25"/>
                <a:gd name="T78" fmla="*/ 11 w 32"/>
                <a:gd name="T79" fmla="*/ 7 h 25"/>
                <a:gd name="T80" fmla="*/ 11 w 32"/>
                <a:gd name="T81" fmla="*/ 6 h 25"/>
                <a:gd name="T82" fmla="*/ 13 w 32"/>
                <a:gd name="T83" fmla="*/ 4 h 25"/>
                <a:gd name="T84" fmla="*/ 13 w 32"/>
                <a:gd name="T85" fmla="*/ 1 h 25"/>
                <a:gd name="T86" fmla="*/ 9 w 32"/>
                <a:gd name="T87" fmla="*/ 0 h 25"/>
                <a:gd name="T88" fmla="*/ 4 w 32"/>
                <a:gd name="T89" fmla="*/ 2 h 25"/>
                <a:gd name="T90" fmla="*/ 2 w 32"/>
                <a:gd name="T91" fmla="*/ 4 h 25"/>
                <a:gd name="T92" fmla="*/ 0 w 32"/>
                <a:gd name="T93"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 h="25">
                  <a:moveTo>
                    <a:pt x="0" y="7"/>
                  </a:moveTo>
                  <a:cubicBezTo>
                    <a:pt x="0" y="8"/>
                    <a:pt x="1" y="8"/>
                    <a:pt x="1" y="8"/>
                  </a:cubicBezTo>
                  <a:cubicBezTo>
                    <a:pt x="1" y="10"/>
                    <a:pt x="1" y="11"/>
                    <a:pt x="2" y="11"/>
                  </a:cubicBezTo>
                  <a:cubicBezTo>
                    <a:pt x="2" y="12"/>
                    <a:pt x="3" y="12"/>
                    <a:pt x="4" y="12"/>
                  </a:cubicBezTo>
                  <a:cubicBezTo>
                    <a:pt x="4" y="11"/>
                    <a:pt x="5" y="11"/>
                    <a:pt x="6" y="11"/>
                  </a:cubicBezTo>
                  <a:cubicBezTo>
                    <a:pt x="6" y="10"/>
                    <a:pt x="7" y="10"/>
                    <a:pt x="7" y="9"/>
                  </a:cubicBezTo>
                  <a:cubicBezTo>
                    <a:pt x="8" y="8"/>
                    <a:pt x="10" y="8"/>
                    <a:pt x="11" y="8"/>
                  </a:cubicBezTo>
                  <a:cubicBezTo>
                    <a:pt x="11" y="8"/>
                    <a:pt x="11" y="8"/>
                    <a:pt x="12" y="8"/>
                  </a:cubicBezTo>
                  <a:cubicBezTo>
                    <a:pt x="12" y="8"/>
                    <a:pt x="12" y="8"/>
                    <a:pt x="11" y="8"/>
                  </a:cubicBezTo>
                  <a:cubicBezTo>
                    <a:pt x="11" y="10"/>
                    <a:pt x="11" y="11"/>
                    <a:pt x="11" y="13"/>
                  </a:cubicBezTo>
                  <a:cubicBezTo>
                    <a:pt x="11" y="14"/>
                    <a:pt x="10" y="14"/>
                    <a:pt x="10" y="14"/>
                  </a:cubicBezTo>
                  <a:cubicBezTo>
                    <a:pt x="10" y="14"/>
                    <a:pt x="8" y="13"/>
                    <a:pt x="8" y="13"/>
                  </a:cubicBezTo>
                  <a:cubicBezTo>
                    <a:pt x="7" y="13"/>
                    <a:pt x="6" y="13"/>
                    <a:pt x="6" y="13"/>
                  </a:cubicBezTo>
                  <a:cubicBezTo>
                    <a:pt x="6" y="14"/>
                    <a:pt x="4" y="14"/>
                    <a:pt x="4" y="14"/>
                  </a:cubicBezTo>
                  <a:cubicBezTo>
                    <a:pt x="4" y="15"/>
                    <a:pt x="6" y="15"/>
                    <a:pt x="6" y="15"/>
                  </a:cubicBezTo>
                  <a:cubicBezTo>
                    <a:pt x="6" y="15"/>
                    <a:pt x="20" y="21"/>
                    <a:pt x="22" y="22"/>
                  </a:cubicBezTo>
                  <a:cubicBezTo>
                    <a:pt x="23" y="22"/>
                    <a:pt x="24" y="23"/>
                    <a:pt x="24" y="23"/>
                  </a:cubicBezTo>
                  <a:cubicBezTo>
                    <a:pt x="24" y="23"/>
                    <a:pt x="25" y="23"/>
                    <a:pt x="25" y="23"/>
                  </a:cubicBezTo>
                  <a:cubicBezTo>
                    <a:pt x="25" y="24"/>
                    <a:pt x="26" y="24"/>
                    <a:pt x="26" y="24"/>
                  </a:cubicBezTo>
                  <a:cubicBezTo>
                    <a:pt x="27" y="24"/>
                    <a:pt x="28" y="25"/>
                    <a:pt x="28" y="25"/>
                  </a:cubicBezTo>
                  <a:cubicBezTo>
                    <a:pt x="29" y="24"/>
                    <a:pt x="30" y="24"/>
                    <a:pt x="30" y="24"/>
                  </a:cubicBezTo>
                  <a:cubicBezTo>
                    <a:pt x="30" y="24"/>
                    <a:pt x="31" y="23"/>
                    <a:pt x="31" y="23"/>
                  </a:cubicBezTo>
                  <a:cubicBezTo>
                    <a:pt x="31" y="23"/>
                    <a:pt x="32" y="22"/>
                    <a:pt x="32" y="22"/>
                  </a:cubicBezTo>
                  <a:cubicBezTo>
                    <a:pt x="32" y="21"/>
                    <a:pt x="32" y="20"/>
                    <a:pt x="32" y="19"/>
                  </a:cubicBezTo>
                  <a:cubicBezTo>
                    <a:pt x="32" y="19"/>
                    <a:pt x="32" y="18"/>
                    <a:pt x="31" y="17"/>
                  </a:cubicBezTo>
                  <a:cubicBezTo>
                    <a:pt x="30" y="17"/>
                    <a:pt x="30" y="16"/>
                    <a:pt x="29" y="16"/>
                  </a:cubicBezTo>
                  <a:cubicBezTo>
                    <a:pt x="29" y="16"/>
                    <a:pt x="28" y="15"/>
                    <a:pt x="28" y="15"/>
                  </a:cubicBezTo>
                  <a:cubicBezTo>
                    <a:pt x="28" y="15"/>
                    <a:pt x="28" y="15"/>
                    <a:pt x="28" y="15"/>
                  </a:cubicBezTo>
                  <a:cubicBezTo>
                    <a:pt x="28" y="16"/>
                    <a:pt x="28" y="16"/>
                    <a:pt x="28" y="16"/>
                  </a:cubicBezTo>
                  <a:cubicBezTo>
                    <a:pt x="28" y="17"/>
                    <a:pt x="28" y="17"/>
                    <a:pt x="27" y="17"/>
                  </a:cubicBezTo>
                  <a:cubicBezTo>
                    <a:pt x="26" y="17"/>
                    <a:pt x="25" y="17"/>
                    <a:pt x="24" y="17"/>
                  </a:cubicBezTo>
                  <a:cubicBezTo>
                    <a:pt x="22" y="17"/>
                    <a:pt x="15" y="15"/>
                    <a:pt x="14" y="15"/>
                  </a:cubicBezTo>
                  <a:cubicBezTo>
                    <a:pt x="14" y="15"/>
                    <a:pt x="16" y="14"/>
                    <a:pt x="16" y="14"/>
                  </a:cubicBezTo>
                  <a:cubicBezTo>
                    <a:pt x="18" y="13"/>
                    <a:pt x="20" y="12"/>
                    <a:pt x="20" y="11"/>
                  </a:cubicBezTo>
                  <a:cubicBezTo>
                    <a:pt x="21" y="10"/>
                    <a:pt x="21" y="9"/>
                    <a:pt x="21" y="8"/>
                  </a:cubicBezTo>
                  <a:cubicBezTo>
                    <a:pt x="21" y="8"/>
                    <a:pt x="20" y="8"/>
                    <a:pt x="20" y="7"/>
                  </a:cubicBezTo>
                  <a:cubicBezTo>
                    <a:pt x="20" y="7"/>
                    <a:pt x="19" y="7"/>
                    <a:pt x="19" y="7"/>
                  </a:cubicBezTo>
                  <a:cubicBezTo>
                    <a:pt x="18" y="6"/>
                    <a:pt x="17" y="6"/>
                    <a:pt x="16" y="7"/>
                  </a:cubicBezTo>
                  <a:cubicBezTo>
                    <a:pt x="14" y="7"/>
                    <a:pt x="13" y="7"/>
                    <a:pt x="11" y="7"/>
                  </a:cubicBezTo>
                  <a:cubicBezTo>
                    <a:pt x="11" y="7"/>
                    <a:pt x="11" y="7"/>
                    <a:pt x="11" y="7"/>
                  </a:cubicBezTo>
                  <a:cubicBezTo>
                    <a:pt x="11" y="6"/>
                    <a:pt x="11" y="6"/>
                    <a:pt x="11" y="6"/>
                  </a:cubicBezTo>
                  <a:cubicBezTo>
                    <a:pt x="12" y="5"/>
                    <a:pt x="13" y="4"/>
                    <a:pt x="13" y="4"/>
                  </a:cubicBezTo>
                  <a:cubicBezTo>
                    <a:pt x="14" y="3"/>
                    <a:pt x="14" y="2"/>
                    <a:pt x="13" y="1"/>
                  </a:cubicBezTo>
                  <a:cubicBezTo>
                    <a:pt x="12" y="1"/>
                    <a:pt x="11" y="0"/>
                    <a:pt x="9" y="0"/>
                  </a:cubicBezTo>
                  <a:cubicBezTo>
                    <a:pt x="7" y="1"/>
                    <a:pt x="6" y="1"/>
                    <a:pt x="4" y="2"/>
                  </a:cubicBezTo>
                  <a:cubicBezTo>
                    <a:pt x="3" y="3"/>
                    <a:pt x="3" y="3"/>
                    <a:pt x="2" y="4"/>
                  </a:cubicBezTo>
                  <a:cubicBezTo>
                    <a:pt x="1" y="5"/>
                    <a:pt x="0" y="6"/>
                    <a:pt x="0" y="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ïsľíďe"/>
            <p:cNvSpPr/>
            <p:nvPr/>
          </p:nvSpPr>
          <p:spPr bwMode="auto">
            <a:xfrm>
              <a:off x="3616325" y="2971801"/>
              <a:ext cx="96838" cy="106363"/>
            </a:xfrm>
            <a:custGeom>
              <a:avLst/>
              <a:gdLst>
                <a:gd name="T0" fmla="*/ 26 w 27"/>
                <a:gd name="T1" fmla="*/ 26 h 29"/>
                <a:gd name="T2" fmla="*/ 27 w 27"/>
                <a:gd name="T3" fmla="*/ 21 h 29"/>
                <a:gd name="T4" fmla="*/ 22 w 27"/>
                <a:gd name="T5" fmla="*/ 14 h 29"/>
                <a:gd name="T6" fmla="*/ 16 w 27"/>
                <a:gd name="T7" fmla="*/ 9 h 29"/>
                <a:gd name="T8" fmla="*/ 7 w 27"/>
                <a:gd name="T9" fmla="*/ 3 h 29"/>
                <a:gd name="T10" fmla="*/ 0 w 27"/>
                <a:gd name="T11" fmla="*/ 0 h 29"/>
                <a:gd name="T12" fmla="*/ 0 w 27"/>
                <a:gd name="T13" fmla="*/ 1 h 29"/>
                <a:gd name="T14" fmla="*/ 2 w 27"/>
                <a:gd name="T15" fmla="*/ 3 h 29"/>
                <a:gd name="T16" fmla="*/ 5 w 27"/>
                <a:gd name="T17" fmla="*/ 6 h 29"/>
                <a:gd name="T18" fmla="*/ 9 w 27"/>
                <a:gd name="T19" fmla="*/ 8 h 29"/>
                <a:gd name="T20" fmla="*/ 17 w 27"/>
                <a:gd name="T21" fmla="*/ 12 h 29"/>
                <a:gd name="T22" fmla="*/ 24 w 27"/>
                <a:gd name="T23" fmla="*/ 20 h 29"/>
                <a:gd name="T24" fmla="*/ 24 w 27"/>
                <a:gd name="T25" fmla="*/ 23 h 29"/>
                <a:gd name="T26" fmla="*/ 20 w 27"/>
                <a:gd name="T27" fmla="*/ 24 h 29"/>
                <a:gd name="T28" fmla="*/ 16 w 27"/>
                <a:gd name="T29" fmla="*/ 22 h 29"/>
                <a:gd name="T30" fmla="*/ 11 w 27"/>
                <a:gd name="T31" fmla="*/ 20 h 29"/>
                <a:gd name="T32" fmla="*/ 10 w 27"/>
                <a:gd name="T33" fmla="*/ 20 h 29"/>
                <a:gd name="T34" fmla="*/ 10 w 27"/>
                <a:gd name="T35" fmla="*/ 20 h 29"/>
                <a:gd name="T36" fmla="*/ 10 w 27"/>
                <a:gd name="T37" fmla="*/ 20 h 29"/>
                <a:gd name="T38" fmla="*/ 11 w 27"/>
                <a:gd name="T39" fmla="*/ 21 h 29"/>
                <a:gd name="T40" fmla="*/ 12 w 27"/>
                <a:gd name="T41" fmla="*/ 23 h 29"/>
                <a:gd name="T42" fmla="*/ 19 w 27"/>
                <a:gd name="T43" fmla="*/ 28 h 29"/>
                <a:gd name="T44" fmla="*/ 24 w 27"/>
                <a:gd name="T45" fmla="*/ 28 h 29"/>
                <a:gd name="T46" fmla="*/ 26 w 27"/>
                <a:gd name="T47"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29">
                  <a:moveTo>
                    <a:pt x="26" y="26"/>
                  </a:moveTo>
                  <a:cubicBezTo>
                    <a:pt x="27" y="24"/>
                    <a:pt x="27" y="23"/>
                    <a:pt x="27" y="21"/>
                  </a:cubicBezTo>
                  <a:cubicBezTo>
                    <a:pt x="26" y="19"/>
                    <a:pt x="24" y="16"/>
                    <a:pt x="22" y="14"/>
                  </a:cubicBezTo>
                  <a:cubicBezTo>
                    <a:pt x="20" y="12"/>
                    <a:pt x="20" y="11"/>
                    <a:pt x="16" y="9"/>
                  </a:cubicBezTo>
                  <a:cubicBezTo>
                    <a:pt x="12" y="6"/>
                    <a:pt x="8" y="4"/>
                    <a:pt x="7" y="3"/>
                  </a:cubicBezTo>
                  <a:cubicBezTo>
                    <a:pt x="5" y="3"/>
                    <a:pt x="0" y="0"/>
                    <a:pt x="0" y="0"/>
                  </a:cubicBezTo>
                  <a:cubicBezTo>
                    <a:pt x="0" y="0"/>
                    <a:pt x="0" y="0"/>
                    <a:pt x="0" y="1"/>
                  </a:cubicBezTo>
                  <a:cubicBezTo>
                    <a:pt x="0" y="1"/>
                    <a:pt x="2" y="3"/>
                    <a:pt x="2" y="3"/>
                  </a:cubicBezTo>
                  <a:cubicBezTo>
                    <a:pt x="3" y="4"/>
                    <a:pt x="4" y="6"/>
                    <a:pt x="5" y="6"/>
                  </a:cubicBezTo>
                  <a:cubicBezTo>
                    <a:pt x="7" y="7"/>
                    <a:pt x="8" y="8"/>
                    <a:pt x="9" y="8"/>
                  </a:cubicBezTo>
                  <a:cubicBezTo>
                    <a:pt x="12" y="9"/>
                    <a:pt x="16" y="12"/>
                    <a:pt x="17" y="12"/>
                  </a:cubicBezTo>
                  <a:cubicBezTo>
                    <a:pt x="20" y="15"/>
                    <a:pt x="23" y="18"/>
                    <a:pt x="24" y="20"/>
                  </a:cubicBezTo>
                  <a:cubicBezTo>
                    <a:pt x="25" y="21"/>
                    <a:pt x="25" y="22"/>
                    <a:pt x="24" y="23"/>
                  </a:cubicBezTo>
                  <a:cubicBezTo>
                    <a:pt x="23" y="24"/>
                    <a:pt x="21" y="24"/>
                    <a:pt x="20" y="24"/>
                  </a:cubicBezTo>
                  <a:cubicBezTo>
                    <a:pt x="19" y="23"/>
                    <a:pt x="17" y="23"/>
                    <a:pt x="16" y="22"/>
                  </a:cubicBezTo>
                  <a:cubicBezTo>
                    <a:pt x="14" y="21"/>
                    <a:pt x="11" y="20"/>
                    <a:pt x="11" y="20"/>
                  </a:cubicBezTo>
                  <a:cubicBezTo>
                    <a:pt x="11" y="20"/>
                    <a:pt x="11" y="20"/>
                    <a:pt x="10" y="20"/>
                  </a:cubicBezTo>
                  <a:cubicBezTo>
                    <a:pt x="10" y="20"/>
                    <a:pt x="10" y="20"/>
                    <a:pt x="10" y="20"/>
                  </a:cubicBezTo>
                  <a:cubicBezTo>
                    <a:pt x="10" y="20"/>
                    <a:pt x="10" y="20"/>
                    <a:pt x="10" y="20"/>
                  </a:cubicBezTo>
                  <a:cubicBezTo>
                    <a:pt x="10" y="20"/>
                    <a:pt x="10" y="20"/>
                    <a:pt x="11" y="21"/>
                  </a:cubicBezTo>
                  <a:cubicBezTo>
                    <a:pt x="11" y="21"/>
                    <a:pt x="12" y="23"/>
                    <a:pt x="12" y="23"/>
                  </a:cubicBezTo>
                  <a:cubicBezTo>
                    <a:pt x="13" y="24"/>
                    <a:pt x="15" y="27"/>
                    <a:pt x="19" y="28"/>
                  </a:cubicBezTo>
                  <a:cubicBezTo>
                    <a:pt x="21" y="28"/>
                    <a:pt x="22" y="29"/>
                    <a:pt x="24" y="28"/>
                  </a:cubicBezTo>
                  <a:cubicBezTo>
                    <a:pt x="25" y="27"/>
                    <a:pt x="26" y="27"/>
                    <a:pt x="26" y="2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íšḷïdé"/>
            <p:cNvSpPr/>
            <p:nvPr/>
          </p:nvSpPr>
          <p:spPr bwMode="auto">
            <a:xfrm>
              <a:off x="3651250" y="3044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ïslîḍê"/>
            <p:cNvSpPr/>
            <p:nvPr/>
          </p:nvSpPr>
          <p:spPr bwMode="auto">
            <a:xfrm>
              <a:off x="3651250" y="3044826"/>
              <a:ext cx="4763"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îŝľíḍè"/>
            <p:cNvSpPr/>
            <p:nvPr/>
          </p:nvSpPr>
          <p:spPr bwMode="auto">
            <a:xfrm>
              <a:off x="3560763" y="2951163"/>
              <a:ext cx="44450" cy="36513"/>
            </a:xfrm>
            <a:custGeom>
              <a:avLst/>
              <a:gdLst>
                <a:gd name="T0" fmla="*/ 3 w 12"/>
                <a:gd name="T1" fmla="*/ 9 h 10"/>
                <a:gd name="T2" fmla="*/ 6 w 12"/>
                <a:gd name="T3" fmla="*/ 8 h 10"/>
                <a:gd name="T4" fmla="*/ 11 w 12"/>
                <a:gd name="T5" fmla="*/ 5 h 10"/>
                <a:gd name="T6" fmla="*/ 12 w 12"/>
                <a:gd name="T7" fmla="*/ 4 h 10"/>
                <a:gd name="T8" fmla="*/ 12 w 12"/>
                <a:gd name="T9" fmla="*/ 3 h 10"/>
                <a:gd name="T10" fmla="*/ 11 w 12"/>
                <a:gd name="T11" fmla="*/ 1 h 10"/>
                <a:gd name="T12" fmla="*/ 10 w 12"/>
                <a:gd name="T13" fmla="*/ 1 h 10"/>
                <a:gd name="T14" fmla="*/ 8 w 12"/>
                <a:gd name="T15" fmla="*/ 1 h 10"/>
                <a:gd name="T16" fmla="*/ 2 w 12"/>
                <a:gd name="T17" fmla="*/ 3 h 10"/>
                <a:gd name="T18" fmla="*/ 0 w 12"/>
                <a:gd name="T19" fmla="*/ 7 h 10"/>
                <a:gd name="T20" fmla="*/ 1 w 12"/>
                <a:gd name="T21" fmla="*/ 8 h 10"/>
                <a:gd name="T22" fmla="*/ 3 w 12"/>
                <a:gd name="T23"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0">
                  <a:moveTo>
                    <a:pt x="3" y="9"/>
                  </a:moveTo>
                  <a:cubicBezTo>
                    <a:pt x="4" y="9"/>
                    <a:pt x="5" y="8"/>
                    <a:pt x="6" y="8"/>
                  </a:cubicBezTo>
                  <a:cubicBezTo>
                    <a:pt x="8" y="7"/>
                    <a:pt x="9" y="6"/>
                    <a:pt x="11" y="5"/>
                  </a:cubicBezTo>
                  <a:cubicBezTo>
                    <a:pt x="12" y="5"/>
                    <a:pt x="12" y="4"/>
                    <a:pt x="12" y="4"/>
                  </a:cubicBezTo>
                  <a:cubicBezTo>
                    <a:pt x="12" y="4"/>
                    <a:pt x="12" y="3"/>
                    <a:pt x="12" y="3"/>
                  </a:cubicBezTo>
                  <a:cubicBezTo>
                    <a:pt x="12" y="3"/>
                    <a:pt x="11" y="2"/>
                    <a:pt x="11" y="1"/>
                  </a:cubicBezTo>
                  <a:cubicBezTo>
                    <a:pt x="11" y="1"/>
                    <a:pt x="11" y="1"/>
                    <a:pt x="10" y="1"/>
                  </a:cubicBezTo>
                  <a:cubicBezTo>
                    <a:pt x="9" y="0"/>
                    <a:pt x="8" y="0"/>
                    <a:pt x="8" y="1"/>
                  </a:cubicBezTo>
                  <a:cubicBezTo>
                    <a:pt x="6" y="1"/>
                    <a:pt x="4" y="2"/>
                    <a:pt x="2" y="3"/>
                  </a:cubicBezTo>
                  <a:cubicBezTo>
                    <a:pt x="0" y="3"/>
                    <a:pt x="0" y="5"/>
                    <a:pt x="0" y="7"/>
                  </a:cubicBezTo>
                  <a:cubicBezTo>
                    <a:pt x="1" y="7"/>
                    <a:pt x="1" y="8"/>
                    <a:pt x="1" y="8"/>
                  </a:cubicBezTo>
                  <a:cubicBezTo>
                    <a:pt x="2" y="9"/>
                    <a:pt x="2" y="10"/>
                    <a:pt x="3" y="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íşľîḑé"/>
            <p:cNvSpPr/>
            <p:nvPr/>
          </p:nvSpPr>
          <p:spPr bwMode="auto">
            <a:xfrm>
              <a:off x="2205038" y="2925763"/>
              <a:ext cx="220663" cy="198438"/>
            </a:xfrm>
            <a:custGeom>
              <a:avLst/>
              <a:gdLst>
                <a:gd name="T0" fmla="*/ 23 w 61"/>
                <a:gd name="T1" fmla="*/ 15 h 55"/>
                <a:gd name="T2" fmla="*/ 21 w 61"/>
                <a:gd name="T3" fmla="*/ 20 h 55"/>
                <a:gd name="T4" fmla="*/ 17 w 61"/>
                <a:gd name="T5" fmla="*/ 12 h 55"/>
                <a:gd name="T6" fmla="*/ 19 w 61"/>
                <a:gd name="T7" fmla="*/ 8 h 55"/>
                <a:gd name="T8" fmla="*/ 17 w 61"/>
                <a:gd name="T9" fmla="*/ 2 h 55"/>
                <a:gd name="T10" fmla="*/ 14 w 61"/>
                <a:gd name="T11" fmla="*/ 2 h 55"/>
                <a:gd name="T12" fmla="*/ 12 w 61"/>
                <a:gd name="T13" fmla="*/ 5 h 55"/>
                <a:gd name="T14" fmla="*/ 8 w 61"/>
                <a:gd name="T15" fmla="*/ 3 h 55"/>
                <a:gd name="T16" fmla="*/ 2 w 61"/>
                <a:gd name="T17" fmla="*/ 10 h 55"/>
                <a:gd name="T18" fmla="*/ 9 w 61"/>
                <a:gd name="T19" fmla="*/ 15 h 55"/>
                <a:gd name="T20" fmla="*/ 10 w 61"/>
                <a:gd name="T21" fmla="*/ 18 h 55"/>
                <a:gd name="T22" fmla="*/ 10 w 61"/>
                <a:gd name="T23" fmla="*/ 24 h 55"/>
                <a:gd name="T24" fmla="*/ 16 w 61"/>
                <a:gd name="T25" fmla="*/ 25 h 55"/>
                <a:gd name="T26" fmla="*/ 21 w 61"/>
                <a:gd name="T27" fmla="*/ 35 h 55"/>
                <a:gd name="T28" fmla="*/ 20 w 61"/>
                <a:gd name="T29" fmla="*/ 37 h 55"/>
                <a:gd name="T30" fmla="*/ 25 w 61"/>
                <a:gd name="T31" fmla="*/ 46 h 55"/>
                <a:gd name="T32" fmla="*/ 39 w 61"/>
                <a:gd name="T33" fmla="*/ 54 h 55"/>
                <a:gd name="T34" fmla="*/ 43 w 61"/>
                <a:gd name="T35" fmla="*/ 54 h 55"/>
                <a:gd name="T36" fmla="*/ 45 w 61"/>
                <a:gd name="T37" fmla="*/ 52 h 55"/>
                <a:gd name="T38" fmla="*/ 41 w 61"/>
                <a:gd name="T39" fmla="*/ 47 h 55"/>
                <a:gd name="T40" fmla="*/ 31 w 61"/>
                <a:gd name="T41" fmla="*/ 42 h 55"/>
                <a:gd name="T42" fmla="*/ 27 w 61"/>
                <a:gd name="T43" fmla="*/ 37 h 55"/>
                <a:gd name="T44" fmla="*/ 27 w 61"/>
                <a:gd name="T45" fmla="*/ 33 h 55"/>
                <a:gd name="T46" fmla="*/ 26 w 61"/>
                <a:gd name="T47" fmla="*/ 25 h 55"/>
                <a:gd name="T48" fmla="*/ 26 w 61"/>
                <a:gd name="T49" fmla="*/ 25 h 55"/>
                <a:gd name="T50" fmla="*/ 26 w 61"/>
                <a:gd name="T51" fmla="*/ 22 h 55"/>
                <a:gd name="T52" fmla="*/ 32 w 61"/>
                <a:gd name="T53" fmla="*/ 6 h 55"/>
                <a:gd name="T54" fmla="*/ 44 w 61"/>
                <a:gd name="T55" fmla="*/ 10 h 55"/>
                <a:gd name="T56" fmla="*/ 52 w 61"/>
                <a:gd name="T57" fmla="*/ 20 h 55"/>
                <a:gd name="T58" fmla="*/ 54 w 61"/>
                <a:gd name="T59" fmla="*/ 27 h 55"/>
                <a:gd name="T60" fmla="*/ 49 w 61"/>
                <a:gd name="T61" fmla="*/ 31 h 55"/>
                <a:gd name="T62" fmla="*/ 46 w 61"/>
                <a:gd name="T63" fmla="*/ 27 h 55"/>
                <a:gd name="T64" fmla="*/ 42 w 61"/>
                <a:gd name="T65" fmla="*/ 25 h 55"/>
                <a:gd name="T66" fmla="*/ 41 w 61"/>
                <a:gd name="T67" fmla="*/ 28 h 55"/>
                <a:gd name="T68" fmla="*/ 40 w 61"/>
                <a:gd name="T69" fmla="*/ 28 h 55"/>
                <a:gd name="T70" fmla="*/ 38 w 61"/>
                <a:gd name="T71" fmla="*/ 20 h 55"/>
                <a:gd name="T72" fmla="*/ 34 w 61"/>
                <a:gd name="T73" fmla="*/ 19 h 55"/>
                <a:gd name="T74" fmla="*/ 28 w 61"/>
                <a:gd name="T75" fmla="*/ 16 h 55"/>
                <a:gd name="T76" fmla="*/ 28 w 61"/>
                <a:gd name="T77" fmla="*/ 19 h 55"/>
                <a:gd name="T78" fmla="*/ 30 w 61"/>
                <a:gd name="T79" fmla="*/ 24 h 55"/>
                <a:gd name="T80" fmla="*/ 28 w 61"/>
                <a:gd name="T81" fmla="*/ 24 h 55"/>
                <a:gd name="T82" fmla="*/ 26 w 61"/>
                <a:gd name="T83" fmla="*/ 25 h 55"/>
                <a:gd name="T84" fmla="*/ 26 w 61"/>
                <a:gd name="T85" fmla="*/ 25 h 55"/>
                <a:gd name="T86" fmla="*/ 29 w 61"/>
                <a:gd name="T87" fmla="*/ 28 h 55"/>
                <a:gd name="T88" fmla="*/ 32 w 61"/>
                <a:gd name="T89" fmla="*/ 29 h 55"/>
                <a:gd name="T90" fmla="*/ 36 w 61"/>
                <a:gd name="T91" fmla="*/ 36 h 55"/>
                <a:gd name="T92" fmla="*/ 38 w 61"/>
                <a:gd name="T93" fmla="*/ 34 h 55"/>
                <a:gd name="T94" fmla="*/ 40 w 61"/>
                <a:gd name="T95" fmla="*/ 39 h 55"/>
                <a:gd name="T96" fmla="*/ 42 w 61"/>
                <a:gd name="T97" fmla="*/ 40 h 55"/>
                <a:gd name="T98" fmla="*/ 44 w 61"/>
                <a:gd name="T99" fmla="*/ 38 h 55"/>
                <a:gd name="T100" fmla="*/ 47 w 61"/>
                <a:gd name="T101" fmla="*/ 33 h 55"/>
                <a:gd name="T102" fmla="*/ 58 w 61"/>
                <a:gd name="T103" fmla="*/ 41 h 55"/>
                <a:gd name="T104" fmla="*/ 61 w 61"/>
                <a:gd name="T105" fmla="*/ 42 h 55"/>
                <a:gd name="T106" fmla="*/ 60 w 61"/>
                <a:gd name="T107" fmla="*/ 40 h 55"/>
                <a:gd name="T108" fmla="*/ 52 w 61"/>
                <a:gd name="T109" fmla="*/ 34 h 55"/>
                <a:gd name="T110" fmla="*/ 50 w 61"/>
                <a:gd name="T111" fmla="*/ 31 h 55"/>
                <a:gd name="T112" fmla="*/ 53 w 61"/>
                <a:gd name="T113" fmla="*/ 31 h 55"/>
                <a:gd name="T114" fmla="*/ 54 w 61"/>
                <a:gd name="T115" fmla="*/ 32 h 55"/>
                <a:gd name="T116" fmla="*/ 58 w 61"/>
                <a:gd name="T117" fmla="*/ 31 h 55"/>
                <a:gd name="T118" fmla="*/ 59 w 61"/>
                <a:gd name="T119" fmla="*/ 22 h 55"/>
                <a:gd name="T120" fmla="*/ 52 w 61"/>
                <a:gd name="T121" fmla="*/ 12 h 55"/>
                <a:gd name="T122" fmla="*/ 45 w 61"/>
                <a:gd name="T123" fmla="*/ 5 h 55"/>
                <a:gd name="T124" fmla="*/ 37 w 61"/>
                <a:gd name="T125"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30" y="3"/>
                  </a:moveTo>
                  <a:cubicBezTo>
                    <a:pt x="26" y="6"/>
                    <a:pt x="24" y="10"/>
                    <a:pt x="23" y="15"/>
                  </a:cubicBezTo>
                  <a:cubicBezTo>
                    <a:pt x="23" y="16"/>
                    <a:pt x="22" y="18"/>
                    <a:pt x="22" y="19"/>
                  </a:cubicBezTo>
                  <a:cubicBezTo>
                    <a:pt x="22" y="20"/>
                    <a:pt x="21" y="20"/>
                    <a:pt x="21" y="20"/>
                  </a:cubicBezTo>
                  <a:cubicBezTo>
                    <a:pt x="21" y="19"/>
                    <a:pt x="20" y="19"/>
                    <a:pt x="20" y="18"/>
                  </a:cubicBezTo>
                  <a:cubicBezTo>
                    <a:pt x="18" y="17"/>
                    <a:pt x="18" y="15"/>
                    <a:pt x="17" y="12"/>
                  </a:cubicBezTo>
                  <a:cubicBezTo>
                    <a:pt x="17" y="12"/>
                    <a:pt x="17" y="11"/>
                    <a:pt x="18" y="10"/>
                  </a:cubicBezTo>
                  <a:cubicBezTo>
                    <a:pt x="18" y="9"/>
                    <a:pt x="18" y="8"/>
                    <a:pt x="19" y="8"/>
                  </a:cubicBezTo>
                  <a:cubicBezTo>
                    <a:pt x="19" y="6"/>
                    <a:pt x="19" y="5"/>
                    <a:pt x="19" y="4"/>
                  </a:cubicBezTo>
                  <a:cubicBezTo>
                    <a:pt x="18" y="3"/>
                    <a:pt x="18" y="3"/>
                    <a:pt x="17" y="2"/>
                  </a:cubicBezTo>
                  <a:cubicBezTo>
                    <a:pt x="17" y="2"/>
                    <a:pt x="16" y="2"/>
                    <a:pt x="15" y="2"/>
                  </a:cubicBezTo>
                  <a:cubicBezTo>
                    <a:pt x="15" y="2"/>
                    <a:pt x="14" y="2"/>
                    <a:pt x="14" y="2"/>
                  </a:cubicBezTo>
                  <a:cubicBezTo>
                    <a:pt x="13" y="3"/>
                    <a:pt x="13" y="3"/>
                    <a:pt x="13" y="4"/>
                  </a:cubicBezTo>
                  <a:cubicBezTo>
                    <a:pt x="13" y="4"/>
                    <a:pt x="12" y="5"/>
                    <a:pt x="12" y="5"/>
                  </a:cubicBezTo>
                  <a:cubicBezTo>
                    <a:pt x="12" y="6"/>
                    <a:pt x="11" y="5"/>
                    <a:pt x="11" y="4"/>
                  </a:cubicBezTo>
                  <a:cubicBezTo>
                    <a:pt x="10" y="3"/>
                    <a:pt x="9" y="3"/>
                    <a:pt x="8" y="3"/>
                  </a:cubicBezTo>
                  <a:cubicBezTo>
                    <a:pt x="5" y="3"/>
                    <a:pt x="3" y="3"/>
                    <a:pt x="1" y="6"/>
                  </a:cubicBezTo>
                  <a:cubicBezTo>
                    <a:pt x="0" y="7"/>
                    <a:pt x="1" y="9"/>
                    <a:pt x="2" y="10"/>
                  </a:cubicBezTo>
                  <a:cubicBezTo>
                    <a:pt x="4" y="10"/>
                    <a:pt x="4" y="10"/>
                    <a:pt x="5" y="11"/>
                  </a:cubicBezTo>
                  <a:cubicBezTo>
                    <a:pt x="6" y="12"/>
                    <a:pt x="8" y="13"/>
                    <a:pt x="9" y="15"/>
                  </a:cubicBezTo>
                  <a:cubicBezTo>
                    <a:pt x="9" y="15"/>
                    <a:pt x="10" y="16"/>
                    <a:pt x="10" y="17"/>
                  </a:cubicBezTo>
                  <a:cubicBezTo>
                    <a:pt x="10" y="17"/>
                    <a:pt x="10" y="17"/>
                    <a:pt x="10" y="18"/>
                  </a:cubicBezTo>
                  <a:cubicBezTo>
                    <a:pt x="10" y="19"/>
                    <a:pt x="10" y="20"/>
                    <a:pt x="9" y="21"/>
                  </a:cubicBezTo>
                  <a:cubicBezTo>
                    <a:pt x="9" y="22"/>
                    <a:pt x="9" y="23"/>
                    <a:pt x="10" y="24"/>
                  </a:cubicBezTo>
                  <a:cubicBezTo>
                    <a:pt x="11" y="25"/>
                    <a:pt x="14" y="26"/>
                    <a:pt x="15" y="25"/>
                  </a:cubicBezTo>
                  <a:cubicBezTo>
                    <a:pt x="16" y="24"/>
                    <a:pt x="16" y="24"/>
                    <a:pt x="16" y="25"/>
                  </a:cubicBezTo>
                  <a:cubicBezTo>
                    <a:pt x="17" y="26"/>
                    <a:pt x="18" y="28"/>
                    <a:pt x="19" y="30"/>
                  </a:cubicBezTo>
                  <a:cubicBezTo>
                    <a:pt x="20" y="31"/>
                    <a:pt x="20" y="33"/>
                    <a:pt x="21" y="35"/>
                  </a:cubicBezTo>
                  <a:cubicBezTo>
                    <a:pt x="21" y="35"/>
                    <a:pt x="21" y="36"/>
                    <a:pt x="21" y="36"/>
                  </a:cubicBezTo>
                  <a:cubicBezTo>
                    <a:pt x="20" y="36"/>
                    <a:pt x="20" y="37"/>
                    <a:pt x="20" y="37"/>
                  </a:cubicBezTo>
                  <a:cubicBezTo>
                    <a:pt x="20" y="39"/>
                    <a:pt x="21" y="41"/>
                    <a:pt x="22" y="43"/>
                  </a:cubicBezTo>
                  <a:cubicBezTo>
                    <a:pt x="23" y="44"/>
                    <a:pt x="24" y="46"/>
                    <a:pt x="25" y="46"/>
                  </a:cubicBezTo>
                  <a:cubicBezTo>
                    <a:pt x="28" y="48"/>
                    <a:pt x="30" y="49"/>
                    <a:pt x="32" y="51"/>
                  </a:cubicBezTo>
                  <a:cubicBezTo>
                    <a:pt x="34" y="52"/>
                    <a:pt x="37" y="53"/>
                    <a:pt x="39" y="54"/>
                  </a:cubicBezTo>
                  <a:cubicBezTo>
                    <a:pt x="39" y="54"/>
                    <a:pt x="39" y="55"/>
                    <a:pt x="40" y="54"/>
                  </a:cubicBezTo>
                  <a:cubicBezTo>
                    <a:pt x="41" y="54"/>
                    <a:pt x="42" y="54"/>
                    <a:pt x="43" y="54"/>
                  </a:cubicBezTo>
                  <a:cubicBezTo>
                    <a:pt x="44" y="54"/>
                    <a:pt x="44" y="54"/>
                    <a:pt x="44" y="54"/>
                  </a:cubicBezTo>
                  <a:cubicBezTo>
                    <a:pt x="44" y="53"/>
                    <a:pt x="45" y="52"/>
                    <a:pt x="45" y="52"/>
                  </a:cubicBezTo>
                  <a:cubicBezTo>
                    <a:pt x="46" y="51"/>
                    <a:pt x="46" y="50"/>
                    <a:pt x="46" y="50"/>
                  </a:cubicBezTo>
                  <a:cubicBezTo>
                    <a:pt x="44" y="49"/>
                    <a:pt x="43" y="47"/>
                    <a:pt x="41" y="47"/>
                  </a:cubicBezTo>
                  <a:cubicBezTo>
                    <a:pt x="40" y="47"/>
                    <a:pt x="39" y="46"/>
                    <a:pt x="38" y="46"/>
                  </a:cubicBezTo>
                  <a:cubicBezTo>
                    <a:pt x="35" y="45"/>
                    <a:pt x="33" y="43"/>
                    <a:pt x="31" y="42"/>
                  </a:cubicBezTo>
                  <a:cubicBezTo>
                    <a:pt x="29" y="41"/>
                    <a:pt x="28" y="40"/>
                    <a:pt x="27" y="40"/>
                  </a:cubicBezTo>
                  <a:cubicBezTo>
                    <a:pt x="26" y="39"/>
                    <a:pt x="26" y="38"/>
                    <a:pt x="27" y="37"/>
                  </a:cubicBezTo>
                  <a:cubicBezTo>
                    <a:pt x="27" y="37"/>
                    <a:pt x="27" y="37"/>
                    <a:pt x="27" y="36"/>
                  </a:cubicBezTo>
                  <a:cubicBezTo>
                    <a:pt x="28" y="35"/>
                    <a:pt x="28" y="34"/>
                    <a:pt x="27" y="33"/>
                  </a:cubicBezTo>
                  <a:cubicBezTo>
                    <a:pt x="27" y="32"/>
                    <a:pt x="27" y="30"/>
                    <a:pt x="27" y="29"/>
                  </a:cubicBezTo>
                  <a:cubicBezTo>
                    <a:pt x="26" y="27"/>
                    <a:pt x="26" y="26"/>
                    <a:pt x="26" y="25"/>
                  </a:cubicBezTo>
                  <a:cubicBezTo>
                    <a:pt x="26" y="25"/>
                    <a:pt x="26" y="25"/>
                    <a:pt x="26" y="25"/>
                  </a:cubicBezTo>
                  <a:cubicBezTo>
                    <a:pt x="26" y="25"/>
                    <a:pt x="26" y="25"/>
                    <a:pt x="26" y="25"/>
                  </a:cubicBezTo>
                  <a:cubicBezTo>
                    <a:pt x="26" y="25"/>
                    <a:pt x="26" y="24"/>
                    <a:pt x="26" y="23"/>
                  </a:cubicBezTo>
                  <a:cubicBezTo>
                    <a:pt x="26" y="23"/>
                    <a:pt x="26" y="22"/>
                    <a:pt x="26" y="22"/>
                  </a:cubicBezTo>
                  <a:cubicBezTo>
                    <a:pt x="26" y="20"/>
                    <a:pt x="26" y="18"/>
                    <a:pt x="27" y="17"/>
                  </a:cubicBezTo>
                  <a:cubicBezTo>
                    <a:pt x="27" y="13"/>
                    <a:pt x="29" y="9"/>
                    <a:pt x="32" y="6"/>
                  </a:cubicBezTo>
                  <a:cubicBezTo>
                    <a:pt x="35" y="4"/>
                    <a:pt x="37" y="4"/>
                    <a:pt x="40" y="6"/>
                  </a:cubicBezTo>
                  <a:cubicBezTo>
                    <a:pt x="41" y="7"/>
                    <a:pt x="43" y="9"/>
                    <a:pt x="44" y="10"/>
                  </a:cubicBezTo>
                  <a:cubicBezTo>
                    <a:pt x="45" y="10"/>
                    <a:pt x="45" y="11"/>
                    <a:pt x="46" y="12"/>
                  </a:cubicBezTo>
                  <a:cubicBezTo>
                    <a:pt x="48" y="15"/>
                    <a:pt x="50" y="17"/>
                    <a:pt x="52" y="20"/>
                  </a:cubicBezTo>
                  <a:cubicBezTo>
                    <a:pt x="53" y="21"/>
                    <a:pt x="54" y="23"/>
                    <a:pt x="54" y="25"/>
                  </a:cubicBezTo>
                  <a:cubicBezTo>
                    <a:pt x="55" y="26"/>
                    <a:pt x="55" y="26"/>
                    <a:pt x="54" y="27"/>
                  </a:cubicBezTo>
                  <a:cubicBezTo>
                    <a:pt x="53" y="29"/>
                    <a:pt x="51" y="30"/>
                    <a:pt x="50" y="31"/>
                  </a:cubicBezTo>
                  <a:cubicBezTo>
                    <a:pt x="49" y="31"/>
                    <a:pt x="49" y="31"/>
                    <a:pt x="49" y="31"/>
                  </a:cubicBezTo>
                  <a:cubicBezTo>
                    <a:pt x="48" y="30"/>
                    <a:pt x="47" y="29"/>
                    <a:pt x="47" y="28"/>
                  </a:cubicBezTo>
                  <a:cubicBezTo>
                    <a:pt x="46" y="28"/>
                    <a:pt x="46" y="27"/>
                    <a:pt x="46" y="27"/>
                  </a:cubicBezTo>
                  <a:cubicBezTo>
                    <a:pt x="46" y="26"/>
                    <a:pt x="45" y="26"/>
                    <a:pt x="45" y="26"/>
                  </a:cubicBezTo>
                  <a:cubicBezTo>
                    <a:pt x="44" y="25"/>
                    <a:pt x="43" y="25"/>
                    <a:pt x="42" y="25"/>
                  </a:cubicBezTo>
                  <a:cubicBezTo>
                    <a:pt x="42" y="25"/>
                    <a:pt x="40" y="26"/>
                    <a:pt x="41" y="27"/>
                  </a:cubicBezTo>
                  <a:cubicBezTo>
                    <a:pt x="41" y="27"/>
                    <a:pt x="41" y="28"/>
                    <a:pt x="41" y="28"/>
                  </a:cubicBezTo>
                  <a:cubicBezTo>
                    <a:pt x="41" y="28"/>
                    <a:pt x="41" y="29"/>
                    <a:pt x="41" y="29"/>
                  </a:cubicBezTo>
                  <a:cubicBezTo>
                    <a:pt x="41" y="29"/>
                    <a:pt x="40" y="29"/>
                    <a:pt x="40" y="28"/>
                  </a:cubicBezTo>
                  <a:cubicBezTo>
                    <a:pt x="40" y="26"/>
                    <a:pt x="39" y="24"/>
                    <a:pt x="39" y="22"/>
                  </a:cubicBezTo>
                  <a:cubicBezTo>
                    <a:pt x="39" y="21"/>
                    <a:pt x="39" y="21"/>
                    <a:pt x="38" y="20"/>
                  </a:cubicBezTo>
                  <a:cubicBezTo>
                    <a:pt x="37" y="19"/>
                    <a:pt x="36" y="19"/>
                    <a:pt x="35" y="20"/>
                  </a:cubicBezTo>
                  <a:cubicBezTo>
                    <a:pt x="35" y="20"/>
                    <a:pt x="34" y="20"/>
                    <a:pt x="34" y="19"/>
                  </a:cubicBezTo>
                  <a:cubicBezTo>
                    <a:pt x="34" y="18"/>
                    <a:pt x="33" y="17"/>
                    <a:pt x="32" y="16"/>
                  </a:cubicBezTo>
                  <a:cubicBezTo>
                    <a:pt x="31" y="15"/>
                    <a:pt x="29" y="15"/>
                    <a:pt x="28" y="16"/>
                  </a:cubicBezTo>
                  <a:cubicBezTo>
                    <a:pt x="27" y="16"/>
                    <a:pt x="27" y="16"/>
                    <a:pt x="27" y="17"/>
                  </a:cubicBezTo>
                  <a:cubicBezTo>
                    <a:pt x="27" y="17"/>
                    <a:pt x="28" y="18"/>
                    <a:pt x="28" y="19"/>
                  </a:cubicBezTo>
                  <a:cubicBezTo>
                    <a:pt x="29" y="20"/>
                    <a:pt x="30" y="21"/>
                    <a:pt x="30" y="22"/>
                  </a:cubicBezTo>
                  <a:cubicBezTo>
                    <a:pt x="30" y="23"/>
                    <a:pt x="30" y="24"/>
                    <a:pt x="30" y="24"/>
                  </a:cubicBezTo>
                  <a:cubicBezTo>
                    <a:pt x="29" y="24"/>
                    <a:pt x="29" y="24"/>
                    <a:pt x="28" y="24"/>
                  </a:cubicBezTo>
                  <a:cubicBezTo>
                    <a:pt x="28" y="24"/>
                    <a:pt x="28" y="24"/>
                    <a:pt x="28" y="24"/>
                  </a:cubicBezTo>
                  <a:cubicBezTo>
                    <a:pt x="27" y="23"/>
                    <a:pt x="27" y="24"/>
                    <a:pt x="27" y="24"/>
                  </a:cubicBezTo>
                  <a:cubicBezTo>
                    <a:pt x="26" y="25"/>
                    <a:pt x="26" y="25"/>
                    <a:pt x="26" y="25"/>
                  </a:cubicBezTo>
                  <a:cubicBezTo>
                    <a:pt x="26" y="25"/>
                    <a:pt x="26" y="25"/>
                    <a:pt x="26" y="25"/>
                  </a:cubicBezTo>
                  <a:cubicBezTo>
                    <a:pt x="26" y="25"/>
                    <a:pt x="26" y="25"/>
                    <a:pt x="26" y="25"/>
                  </a:cubicBezTo>
                  <a:cubicBezTo>
                    <a:pt x="27" y="26"/>
                    <a:pt x="27" y="27"/>
                    <a:pt x="27" y="28"/>
                  </a:cubicBezTo>
                  <a:cubicBezTo>
                    <a:pt x="28" y="28"/>
                    <a:pt x="28" y="28"/>
                    <a:pt x="29" y="28"/>
                  </a:cubicBezTo>
                  <a:cubicBezTo>
                    <a:pt x="29" y="29"/>
                    <a:pt x="30" y="29"/>
                    <a:pt x="31" y="28"/>
                  </a:cubicBezTo>
                  <a:cubicBezTo>
                    <a:pt x="31" y="28"/>
                    <a:pt x="32" y="29"/>
                    <a:pt x="32" y="29"/>
                  </a:cubicBezTo>
                  <a:cubicBezTo>
                    <a:pt x="33" y="31"/>
                    <a:pt x="33" y="33"/>
                    <a:pt x="34" y="35"/>
                  </a:cubicBezTo>
                  <a:cubicBezTo>
                    <a:pt x="34" y="35"/>
                    <a:pt x="35" y="36"/>
                    <a:pt x="36" y="36"/>
                  </a:cubicBezTo>
                  <a:cubicBezTo>
                    <a:pt x="37" y="35"/>
                    <a:pt x="37" y="35"/>
                    <a:pt x="38" y="34"/>
                  </a:cubicBezTo>
                  <a:cubicBezTo>
                    <a:pt x="38" y="34"/>
                    <a:pt x="38" y="34"/>
                    <a:pt x="38" y="34"/>
                  </a:cubicBezTo>
                  <a:cubicBezTo>
                    <a:pt x="38" y="34"/>
                    <a:pt x="39" y="34"/>
                    <a:pt x="39" y="35"/>
                  </a:cubicBezTo>
                  <a:cubicBezTo>
                    <a:pt x="39" y="36"/>
                    <a:pt x="40" y="38"/>
                    <a:pt x="40" y="39"/>
                  </a:cubicBezTo>
                  <a:cubicBezTo>
                    <a:pt x="41" y="39"/>
                    <a:pt x="41" y="40"/>
                    <a:pt x="41" y="40"/>
                  </a:cubicBezTo>
                  <a:cubicBezTo>
                    <a:pt x="41" y="40"/>
                    <a:pt x="42" y="40"/>
                    <a:pt x="42" y="40"/>
                  </a:cubicBezTo>
                  <a:cubicBezTo>
                    <a:pt x="43" y="40"/>
                    <a:pt x="43" y="40"/>
                    <a:pt x="43" y="40"/>
                  </a:cubicBezTo>
                  <a:cubicBezTo>
                    <a:pt x="44" y="39"/>
                    <a:pt x="44" y="38"/>
                    <a:pt x="44" y="38"/>
                  </a:cubicBezTo>
                  <a:cubicBezTo>
                    <a:pt x="45" y="36"/>
                    <a:pt x="45" y="35"/>
                    <a:pt x="45" y="34"/>
                  </a:cubicBezTo>
                  <a:cubicBezTo>
                    <a:pt x="46" y="33"/>
                    <a:pt x="46" y="33"/>
                    <a:pt x="47" y="33"/>
                  </a:cubicBezTo>
                  <a:cubicBezTo>
                    <a:pt x="48" y="34"/>
                    <a:pt x="49" y="35"/>
                    <a:pt x="50" y="36"/>
                  </a:cubicBezTo>
                  <a:cubicBezTo>
                    <a:pt x="53" y="38"/>
                    <a:pt x="56" y="39"/>
                    <a:pt x="58" y="41"/>
                  </a:cubicBezTo>
                  <a:cubicBezTo>
                    <a:pt x="59" y="41"/>
                    <a:pt x="60" y="42"/>
                    <a:pt x="60" y="42"/>
                  </a:cubicBezTo>
                  <a:cubicBezTo>
                    <a:pt x="60" y="42"/>
                    <a:pt x="61" y="42"/>
                    <a:pt x="61" y="42"/>
                  </a:cubicBezTo>
                  <a:cubicBezTo>
                    <a:pt x="61" y="42"/>
                    <a:pt x="61" y="41"/>
                    <a:pt x="61" y="41"/>
                  </a:cubicBezTo>
                  <a:cubicBezTo>
                    <a:pt x="61" y="41"/>
                    <a:pt x="60" y="40"/>
                    <a:pt x="60" y="40"/>
                  </a:cubicBezTo>
                  <a:cubicBezTo>
                    <a:pt x="59" y="39"/>
                    <a:pt x="54" y="36"/>
                    <a:pt x="53" y="35"/>
                  </a:cubicBezTo>
                  <a:cubicBezTo>
                    <a:pt x="53" y="35"/>
                    <a:pt x="53" y="34"/>
                    <a:pt x="52" y="34"/>
                  </a:cubicBezTo>
                  <a:cubicBezTo>
                    <a:pt x="52" y="33"/>
                    <a:pt x="51" y="33"/>
                    <a:pt x="50" y="32"/>
                  </a:cubicBezTo>
                  <a:cubicBezTo>
                    <a:pt x="50" y="32"/>
                    <a:pt x="50" y="32"/>
                    <a:pt x="50" y="31"/>
                  </a:cubicBezTo>
                  <a:cubicBezTo>
                    <a:pt x="51" y="31"/>
                    <a:pt x="51" y="31"/>
                    <a:pt x="52" y="31"/>
                  </a:cubicBezTo>
                  <a:cubicBezTo>
                    <a:pt x="52" y="31"/>
                    <a:pt x="52" y="30"/>
                    <a:pt x="53" y="31"/>
                  </a:cubicBezTo>
                  <a:cubicBezTo>
                    <a:pt x="53" y="31"/>
                    <a:pt x="53" y="31"/>
                    <a:pt x="53" y="31"/>
                  </a:cubicBezTo>
                  <a:cubicBezTo>
                    <a:pt x="53" y="31"/>
                    <a:pt x="54" y="31"/>
                    <a:pt x="54" y="32"/>
                  </a:cubicBezTo>
                  <a:cubicBezTo>
                    <a:pt x="53" y="32"/>
                    <a:pt x="54" y="32"/>
                    <a:pt x="54" y="32"/>
                  </a:cubicBezTo>
                  <a:cubicBezTo>
                    <a:pt x="56" y="32"/>
                    <a:pt x="57" y="32"/>
                    <a:pt x="58" y="31"/>
                  </a:cubicBezTo>
                  <a:cubicBezTo>
                    <a:pt x="59" y="30"/>
                    <a:pt x="60" y="28"/>
                    <a:pt x="60" y="27"/>
                  </a:cubicBezTo>
                  <a:cubicBezTo>
                    <a:pt x="59" y="25"/>
                    <a:pt x="59" y="24"/>
                    <a:pt x="59" y="22"/>
                  </a:cubicBezTo>
                  <a:cubicBezTo>
                    <a:pt x="58" y="21"/>
                    <a:pt x="57" y="20"/>
                    <a:pt x="56" y="18"/>
                  </a:cubicBezTo>
                  <a:cubicBezTo>
                    <a:pt x="55" y="16"/>
                    <a:pt x="53" y="14"/>
                    <a:pt x="52" y="12"/>
                  </a:cubicBezTo>
                  <a:cubicBezTo>
                    <a:pt x="51" y="11"/>
                    <a:pt x="50" y="10"/>
                    <a:pt x="49" y="8"/>
                  </a:cubicBezTo>
                  <a:cubicBezTo>
                    <a:pt x="47" y="7"/>
                    <a:pt x="46" y="6"/>
                    <a:pt x="45" y="5"/>
                  </a:cubicBezTo>
                  <a:cubicBezTo>
                    <a:pt x="44" y="4"/>
                    <a:pt x="43" y="4"/>
                    <a:pt x="43" y="3"/>
                  </a:cubicBezTo>
                  <a:cubicBezTo>
                    <a:pt x="41" y="2"/>
                    <a:pt x="39" y="1"/>
                    <a:pt x="37" y="1"/>
                  </a:cubicBezTo>
                  <a:cubicBezTo>
                    <a:pt x="34" y="0"/>
                    <a:pt x="32" y="1"/>
                    <a:pt x="30" y="3"/>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íSḷîḍè"/>
            <p:cNvSpPr/>
            <p:nvPr/>
          </p:nvSpPr>
          <p:spPr bwMode="auto">
            <a:xfrm>
              <a:off x="2443163" y="2686051"/>
              <a:ext cx="158750" cy="206375"/>
            </a:xfrm>
            <a:custGeom>
              <a:avLst/>
              <a:gdLst>
                <a:gd name="T0" fmla="*/ 25 w 44"/>
                <a:gd name="T1" fmla="*/ 1 h 57"/>
                <a:gd name="T2" fmla="*/ 20 w 44"/>
                <a:gd name="T3" fmla="*/ 7 h 57"/>
                <a:gd name="T4" fmla="*/ 7 w 44"/>
                <a:gd name="T5" fmla="*/ 27 h 57"/>
                <a:gd name="T6" fmla="*/ 2 w 44"/>
                <a:gd name="T7" fmla="*/ 36 h 57"/>
                <a:gd name="T8" fmla="*/ 1 w 44"/>
                <a:gd name="T9" fmla="*/ 41 h 57"/>
                <a:gd name="T10" fmla="*/ 5 w 44"/>
                <a:gd name="T11" fmla="*/ 42 h 57"/>
                <a:gd name="T12" fmla="*/ 12 w 44"/>
                <a:gd name="T13" fmla="*/ 28 h 57"/>
                <a:gd name="T14" fmla="*/ 16 w 44"/>
                <a:gd name="T15" fmla="*/ 21 h 57"/>
                <a:gd name="T16" fmla="*/ 17 w 44"/>
                <a:gd name="T17" fmla="*/ 22 h 57"/>
                <a:gd name="T18" fmla="*/ 17 w 44"/>
                <a:gd name="T19" fmla="*/ 40 h 57"/>
                <a:gd name="T20" fmla="*/ 22 w 44"/>
                <a:gd name="T21" fmla="*/ 43 h 57"/>
                <a:gd name="T22" fmla="*/ 22 w 44"/>
                <a:gd name="T23" fmla="*/ 39 h 57"/>
                <a:gd name="T24" fmla="*/ 22 w 44"/>
                <a:gd name="T25" fmla="*/ 37 h 57"/>
                <a:gd name="T26" fmla="*/ 21 w 44"/>
                <a:gd name="T27" fmla="*/ 33 h 57"/>
                <a:gd name="T28" fmla="*/ 26 w 44"/>
                <a:gd name="T29" fmla="*/ 23 h 57"/>
                <a:gd name="T30" fmla="*/ 27 w 44"/>
                <a:gd name="T31" fmla="*/ 23 h 57"/>
                <a:gd name="T32" fmla="*/ 23 w 44"/>
                <a:gd name="T33" fmla="*/ 35 h 57"/>
                <a:gd name="T34" fmla="*/ 26 w 44"/>
                <a:gd name="T35" fmla="*/ 40 h 57"/>
                <a:gd name="T36" fmla="*/ 27 w 44"/>
                <a:gd name="T37" fmla="*/ 40 h 57"/>
                <a:gd name="T38" fmla="*/ 30 w 44"/>
                <a:gd name="T39" fmla="*/ 45 h 57"/>
                <a:gd name="T40" fmla="*/ 25 w 44"/>
                <a:gd name="T41" fmla="*/ 51 h 57"/>
                <a:gd name="T42" fmla="*/ 24 w 44"/>
                <a:gd name="T43" fmla="*/ 54 h 57"/>
                <a:gd name="T44" fmla="*/ 28 w 44"/>
                <a:gd name="T45" fmla="*/ 57 h 57"/>
                <a:gd name="T46" fmla="*/ 31 w 44"/>
                <a:gd name="T47" fmla="*/ 51 h 57"/>
                <a:gd name="T48" fmla="*/ 33 w 44"/>
                <a:gd name="T49" fmla="*/ 51 h 57"/>
                <a:gd name="T50" fmla="*/ 35 w 44"/>
                <a:gd name="T51" fmla="*/ 54 h 57"/>
                <a:gd name="T52" fmla="*/ 38 w 44"/>
                <a:gd name="T53" fmla="*/ 53 h 57"/>
                <a:gd name="T54" fmla="*/ 39 w 44"/>
                <a:gd name="T55" fmla="*/ 52 h 57"/>
                <a:gd name="T56" fmla="*/ 39 w 44"/>
                <a:gd name="T57" fmla="*/ 49 h 57"/>
                <a:gd name="T58" fmla="*/ 36 w 44"/>
                <a:gd name="T59" fmla="*/ 44 h 57"/>
                <a:gd name="T60" fmla="*/ 40 w 44"/>
                <a:gd name="T61" fmla="*/ 40 h 57"/>
                <a:gd name="T62" fmla="*/ 40 w 44"/>
                <a:gd name="T63" fmla="*/ 44 h 57"/>
                <a:gd name="T64" fmla="*/ 40 w 44"/>
                <a:gd name="T65" fmla="*/ 44 h 57"/>
                <a:gd name="T66" fmla="*/ 42 w 44"/>
                <a:gd name="T67" fmla="*/ 42 h 57"/>
                <a:gd name="T68" fmla="*/ 40 w 44"/>
                <a:gd name="T69" fmla="*/ 35 h 57"/>
                <a:gd name="T70" fmla="*/ 33 w 44"/>
                <a:gd name="T71" fmla="*/ 40 h 57"/>
                <a:gd name="T72" fmla="*/ 30 w 44"/>
                <a:gd name="T73" fmla="*/ 36 h 57"/>
                <a:gd name="T74" fmla="*/ 32 w 44"/>
                <a:gd name="T75" fmla="*/ 32 h 57"/>
                <a:gd name="T76" fmla="*/ 29 w 44"/>
                <a:gd name="T77" fmla="*/ 27 h 57"/>
                <a:gd name="T78" fmla="*/ 28 w 44"/>
                <a:gd name="T79" fmla="*/ 21 h 57"/>
                <a:gd name="T80" fmla="*/ 23 w 44"/>
                <a:gd name="T81" fmla="*/ 20 h 57"/>
                <a:gd name="T82" fmla="*/ 19 w 44"/>
                <a:gd name="T83" fmla="*/ 28 h 57"/>
                <a:gd name="T84" fmla="*/ 18 w 44"/>
                <a:gd name="T85" fmla="*/ 33 h 57"/>
                <a:gd name="T86" fmla="*/ 17 w 44"/>
                <a:gd name="T87" fmla="*/ 33 h 57"/>
                <a:gd name="T88" fmla="*/ 17 w 44"/>
                <a:gd name="T89" fmla="*/ 27 h 57"/>
                <a:gd name="T90" fmla="*/ 20 w 44"/>
                <a:gd name="T91" fmla="*/ 18 h 57"/>
                <a:gd name="T92" fmla="*/ 26 w 44"/>
                <a:gd name="T93" fmla="*/ 11 h 57"/>
                <a:gd name="T94" fmla="*/ 32 w 44"/>
                <a:gd name="T95" fmla="*/ 6 h 57"/>
                <a:gd name="T96" fmla="*/ 30 w 44"/>
                <a:gd name="T97" fmla="*/ 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 h="57">
                  <a:moveTo>
                    <a:pt x="30" y="1"/>
                  </a:moveTo>
                  <a:cubicBezTo>
                    <a:pt x="29" y="0"/>
                    <a:pt x="27" y="0"/>
                    <a:pt x="25" y="1"/>
                  </a:cubicBezTo>
                  <a:cubicBezTo>
                    <a:pt x="25" y="2"/>
                    <a:pt x="25" y="2"/>
                    <a:pt x="25" y="2"/>
                  </a:cubicBezTo>
                  <a:cubicBezTo>
                    <a:pt x="23" y="4"/>
                    <a:pt x="22" y="6"/>
                    <a:pt x="20" y="7"/>
                  </a:cubicBezTo>
                  <a:cubicBezTo>
                    <a:pt x="19" y="9"/>
                    <a:pt x="18" y="11"/>
                    <a:pt x="16" y="13"/>
                  </a:cubicBezTo>
                  <a:cubicBezTo>
                    <a:pt x="15" y="14"/>
                    <a:pt x="8" y="26"/>
                    <a:pt x="7" y="27"/>
                  </a:cubicBezTo>
                  <a:cubicBezTo>
                    <a:pt x="6" y="29"/>
                    <a:pt x="5" y="30"/>
                    <a:pt x="4" y="32"/>
                  </a:cubicBezTo>
                  <a:cubicBezTo>
                    <a:pt x="4" y="33"/>
                    <a:pt x="3" y="35"/>
                    <a:pt x="2" y="36"/>
                  </a:cubicBezTo>
                  <a:cubicBezTo>
                    <a:pt x="1" y="37"/>
                    <a:pt x="1" y="39"/>
                    <a:pt x="0" y="40"/>
                  </a:cubicBezTo>
                  <a:cubicBezTo>
                    <a:pt x="0" y="41"/>
                    <a:pt x="0" y="41"/>
                    <a:pt x="1" y="41"/>
                  </a:cubicBezTo>
                  <a:cubicBezTo>
                    <a:pt x="1" y="42"/>
                    <a:pt x="2" y="43"/>
                    <a:pt x="3" y="43"/>
                  </a:cubicBezTo>
                  <a:cubicBezTo>
                    <a:pt x="4" y="43"/>
                    <a:pt x="5" y="43"/>
                    <a:pt x="5" y="42"/>
                  </a:cubicBezTo>
                  <a:cubicBezTo>
                    <a:pt x="6" y="40"/>
                    <a:pt x="7" y="38"/>
                    <a:pt x="8" y="36"/>
                  </a:cubicBezTo>
                  <a:cubicBezTo>
                    <a:pt x="10" y="33"/>
                    <a:pt x="10" y="31"/>
                    <a:pt x="12" y="28"/>
                  </a:cubicBezTo>
                  <a:cubicBezTo>
                    <a:pt x="12" y="28"/>
                    <a:pt x="12" y="27"/>
                    <a:pt x="13" y="27"/>
                  </a:cubicBezTo>
                  <a:cubicBezTo>
                    <a:pt x="14" y="25"/>
                    <a:pt x="15" y="23"/>
                    <a:pt x="16" y="21"/>
                  </a:cubicBezTo>
                  <a:cubicBezTo>
                    <a:pt x="17" y="21"/>
                    <a:pt x="17" y="21"/>
                    <a:pt x="17" y="21"/>
                  </a:cubicBezTo>
                  <a:cubicBezTo>
                    <a:pt x="17" y="21"/>
                    <a:pt x="17" y="22"/>
                    <a:pt x="17" y="22"/>
                  </a:cubicBezTo>
                  <a:cubicBezTo>
                    <a:pt x="16" y="26"/>
                    <a:pt x="15" y="30"/>
                    <a:pt x="15" y="34"/>
                  </a:cubicBezTo>
                  <a:cubicBezTo>
                    <a:pt x="15" y="36"/>
                    <a:pt x="16" y="38"/>
                    <a:pt x="17" y="40"/>
                  </a:cubicBezTo>
                  <a:cubicBezTo>
                    <a:pt x="18" y="41"/>
                    <a:pt x="18" y="43"/>
                    <a:pt x="20" y="43"/>
                  </a:cubicBezTo>
                  <a:cubicBezTo>
                    <a:pt x="20" y="44"/>
                    <a:pt x="21" y="44"/>
                    <a:pt x="22" y="43"/>
                  </a:cubicBezTo>
                  <a:cubicBezTo>
                    <a:pt x="22" y="43"/>
                    <a:pt x="22" y="43"/>
                    <a:pt x="22" y="42"/>
                  </a:cubicBezTo>
                  <a:cubicBezTo>
                    <a:pt x="22" y="41"/>
                    <a:pt x="22" y="40"/>
                    <a:pt x="22" y="39"/>
                  </a:cubicBezTo>
                  <a:cubicBezTo>
                    <a:pt x="22" y="39"/>
                    <a:pt x="22" y="39"/>
                    <a:pt x="22" y="38"/>
                  </a:cubicBezTo>
                  <a:cubicBezTo>
                    <a:pt x="22" y="38"/>
                    <a:pt x="22" y="37"/>
                    <a:pt x="22" y="37"/>
                  </a:cubicBezTo>
                  <a:cubicBezTo>
                    <a:pt x="22" y="36"/>
                    <a:pt x="22" y="36"/>
                    <a:pt x="22" y="35"/>
                  </a:cubicBezTo>
                  <a:cubicBezTo>
                    <a:pt x="22" y="35"/>
                    <a:pt x="21" y="34"/>
                    <a:pt x="21" y="33"/>
                  </a:cubicBezTo>
                  <a:cubicBezTo>
                    <a:pt x="22" y="31"/>
                    <a:pt x="22" y="28"/>
                    <a:pt x="24" y="26"/>
                  </a:cubicBezTo>
                  <a:cubicBezTo>
                    <a:pt x="24" y="25"/>
                    <a:pt x="25" y="23"/>
                    <a:pt x="26" y="23"/>
                  </a:cubicBezTo>
                  <a:cubicBezTo>
                    <a:pt x="26" y="22"/>
                    <a:pt x="27" y="22"/>
                    <a:pt x="27" y="22"/>
                  </a:cubicBezTo>
                  <a:cubicBezTo>
                    <a:pt x="27" y="22"/>
                    <a:pt x="27" y="23"/>
                    <a:pt x="27" y="23"/>
                  </a:cubicBezTo>
                  <a:cubicBezTo>
                    <a:pt x="27" y="26"/>
                    <a:pt x="26" y="28"/>
                    <a:pt x="25" y="30"/>
                  </a:cubicBezTo>
                  <a:cubicBezTo>
                    <a:pt x="25" y="32"/>
                    <a:pt x="24" y="33"/>
                    <a:pt x="23" y="35"/>
                  </a:cubicBezTo>
                  <a:cubicBezTo>
                    <a:pt x="22" y="37"/>
                    <a:pt x="23" y="38"/>
                    <a:pt x="24" y="40"/>
                  </a:cubicBezTo>
                  <a:cubicBezTo>
                    <a:pt x="24" y="41"/>
                    <a:pt x="26" y="41"/>
                    <a:pt x="26" y="40"/>
                  </a:cubicBezTo>
                  <a:cubicBezTo>
                    <a:pt x="26" y="40"/>
                    <a:pt x="26" y="40"/>
                    <a:pt x="27" y="40"/>
                  </a:cubicBezTo>
                  <a:cubicBezTo>
                    <a:pt x="27" y="39"/>
                    <a:pt x="27" y="39"/>
                    <a:pt x="27" y="40"/>
                  </a:cubicBezTo>
                  <a:cubicBezTo>
                    <a:pt x="28" y="41"/>
                    <a:pt x="29" y="43"/>
                    <a:pt x="30" y="44"/>
                  </a:cubicBezTo>
                  <a:cubicBezTo>
                    <a:pt x="30" y="45"/>
                    <a:pt x="30" y="45"/>
                    <a:pt x="30" y="45"/>
                  </a:cubicBezTo>
                  <a:cubicBezTo>
                    <a:pt x="29" y="47"/>
                    <a:pt x="28" y="49"/>
                    <a:pt x="27" y="51"/>
                  </a:cubicBezTo>
                  <a:cubicBezTo>
                    <a:pt x="27" y="51"/>
                    <a:pt x="26" y="52"/>
                    <a:pt x="25" y="51"/>
                  </a:cubicBezTo>
                  <a:cubicBezTo>
                    <a:pt x="25" y="51"/>
                    <a:pt x="25" y="51"/>
                    <a:pt x="25" y="51"/>
                  </a:cubicBezTo>
                  <a:cubicBezTo>
                    <a:pt x="24" y="52"/>
                    <a:pt x="24" y="53"/>
                    <a:pt x="24" y="54"/>
                  </a:cubicBezTo>
                  <a:cubicBezTo>
                    <a:pt x="25" y="54"/>
                    <a:pt x="25" y="54"/>
                    <a:pt x="25" y="55"/>
                  </a:cubicBezTo>
                  <a:cubicBezTo>
                    <a:pt x="25" y="56"/>
                    <a:pt x="26" y="57"/>
                    <a:pt x="28" y="57"/>
                  </a:cubicBezTo>
                  <a:cubicBezTo>
                    <a:pt x="29" y="57"/>
                    <a:pt x="29" y="57"/>
                    <a:pt x="30" y="55"/>
                  </a:cubicBezTo>
                  <a:cubicBezTo>
                    <a:pt x="31" y="54"/>
                    <a:pt x="31" y="52"/>
                    <a:pt x="31" y="51"/>
                  </a:cubicBezTo>
                  <a:cubicBezTo>
                    <a:pt x="32" y="51"/>
                    <a:pt x="32" y="50"/>
                    <a:pt x="32" y="50"/>
                  </a:cubicBezTo>
                  <a:cubicBezTo>
                    <a:pt x="32" y="50"/>
                    <a:pt x="33" y="51"/>
                    <a:pt x="33" y="51"/>
                  </a:cubicBezTo>
                  <a:cubicBezTo>
                    <a:pt x="33" y="52"/>
                    <a:pt x="34" y="53"/>
                    <a:pt x="35" y="53"/>
                  </a:cubicBezTo>
                  <a:cubicBezTo>
                    <a:pt x="35" y="53"/>
                    <a:pt x="35" y="54"/>
                    <a:pt x="35" y="54"/>
                  </a:cubicBezTo>
                  <a:cubicBezTo>
                    <a:pt x="36" y="54"/>
                    <a:pt x="37" y="54"/>
                    <a:pt x="37" y="54"/>
                  </a:cubicBezTo>
                  <a:cubicBezTo>
                    <a:pt x="38" y="54"/>
                    <a:pt x="38" y="54"/>
                    <a:pt x="38" y="53"/>
                  </a:cubicBezTo>
                  <a:cubicBezTo>
                    <a:pt x="38" y="53"/>
                    <a:pt x="39" y="53"/>
                    <a:pt x="39" y="53"/>
                  </a:cubicBezTo>
                  <a:cubicBezTo>
                    <a:pt x="39" y="53"/>
                    <a:pt x="39" y="52"/>
                    <a:pt x="39" y="52"/>
                  </a:cubicBezTo>
                  <a:cubicBezTo>
                    <a:pt x="39" y="51"/>
                    <a:pt x="39" y="51"/>
                    <a:pt x="39" y="50"/>
                  </a:cubicBezTo>
                  <a:cubicBezTo>
                    <a:pt x="40" y="50"/>
                    <a:pt x="39" y="49"/>
                    <a:pt x="39" y="49"/>
                  </a:cubicBezTo>
                  <a:cubicBezTo>
                    <a:pt x="38" y="48"/>
                    <a:pt x="37" y="47"/>
                    <a:pt x="36" y="45"/>
                  </a:cubicBezTo>
                  <a:cubicBezTo>
                    <a:pt x="35" y="45"/>
                    <a:pt x="35" y="44"/>
                    <a:pt x="36" y="44"/>
                  </a:cubicBezTo>
                  <a:cubicBezTo>
                    <a:pt x="37" y="42"/>
                    <a:pt x="38" y="41"/>
                    <a:pt x="39" y="41"/>
                  </a:cubicBezTo>
                  <a:cubicBezTo>
                    <a:pt x="40" y="40"/>
                    <a:pt x="40" y="40"/>
                    <a:pt x="40" y="40"/>
                  </a:cubicBezTo>
                  <a:cubicBezTo>
                    <a:pt x="41" y="40"/>
                    <a:pt x="41" y="41"/>
                    <a:pt x="41" y="42"/>
                  </a:cubicBezTo>
                  <a:cubicBezTo>
                    <a:pt x="40" y="42"/>
                    <a:pt x="40" y="44"/>
                    <a:pt x="40" y="44"/>
                  </a:cubicBezTo>
                  <a:cubicBezTo>
                    <a:pt x="40" y="44"/>
                    <a:pt x="40" y="44"/>
                    <a:pt x="40" y="44"/>
                  </a:cubicBezTo>
                  <a:cubicBezTo>
                    <a:pt x="40" y="44"/>
                    <a:pt x="40" y="44"/>
                    <a:pt x="40" y="44"/>
                  </a:cubicBezTo>
                  <a:cubicBezTo>
                    <a:pt x="40" y="44"/>
                    <a:pt x="41" y="43"/>
                    <a:pt x="41" y="43"/>
                  </a:cubicBezTo>
                  <a:cubicBezTo>
                    <a:pt x="41" y="43"/>
                    <a:pt x="42" y="43"/>
                    <a:pt x="42" y="42"/>
                  </a:cubicBezTo>
                  <a:cubicBezTo>
                    <a:pt x="43" y="41"/>
                    <a:pt x="44" y="40"/>
                    <a:pt x="44" y="38"/>
                  </a:cubicBezTo>
                  <a:cubicBezTo>
                    <a:pt x="44" y="36"/>
                    <a:pt x="42" y="35"/>
                    <a:pt x="40" y="35"/>
                  </a:cubicBezTo>
                  <a:cubicBezTo>
                    <a:pt x="39" y="35"/>
                    <a:pt x="37" y="36"/>
                    <a:pt x="36" y="37"/>
                  </a:cubicBezTo>
                  <a:cubicBezTo>
                    <a:pt x="35" y="38"/>
                    <a:pt x="34" y="39"/>
                    <a:pt x="33" y="40"/>
                  </a:cubicBezTo>
                  <a:cubicBezTo>
                    <a:pt x="33" y="41"/>
                    <a:pt x="32" y="41"/>
                    <a:pt x="32" y="40"/>
                  </a:cubicBezTo>
                  <a:cubicBezTo>
                    <a:pt x="32" y="39"/>
                    <a:pt x="31" y="37"/>
                    <a:pt x="30" y="36"/>
                  </a:cubicBezTo>
                  <a:cubicBezTo>
                    <a:pt x="30" y="36"/>
                    <a:pt x="30" y="35"/>
                    <a:pt x="31" y="35"/>
                  </a:cubicBezTo>
                  <a:cubicBezTo>
                    <a:pt x="31" y="34"/>
                    <a:pt x="32" y="33"/>
                    <a:pt x="32" y="32"/>
                  </a:cubicBezTo>
                  <a:cubicBezTo>
                    <a:pt x="31" y="31"/>
                    <a:pt x="31" y="30"/>
                    <a:pt x="30" y="29"/>
                  </a:cubicBezTo>
                  <a:cubicBezTo>
                    <a:pt x="29" y="29"/>
                    <a:pt x="29" y="28"/>
                    <a:pt x="29" y="27"/>
                  </a:cubicBezTo>
                  <a:cubicBezTo>
                    <a:pt x="29" y="26"/>
                    <a:pt x="29" y="25"/>
                    <a:pt x="29" y="24"/>
                  </a:cubicBezTo>
                  <a:cubicBezTo>
                    <a:pt x="28" y="23"/>
                    <a:pt x="28" y="22"/>
                    <a:pt x="28" y="21"/>
                  </a:cubicBezTo>
                  <a:cubicBezTo>
                    <a:pt x="28" y="20"/>
                    <a:pt x="27" y="19"/>
                    <a:pt x="26" y="19"/>
                  </a:cubicBezTo>
                  <a:cubicBezTo>
                    <a:pt x="25" y="20"/>
                    <a:pt x="24" y="20"/>
                    <a:pt x="23" y="20"/>
                  </a:cubicBezTo>
                  <a:cubicBezTo>
                    <a:pt x="22" y="21"/>
                    <a:pt x="21" y="23"/>
                    <a:pt x="21" y="24"/>
                  </a:cubicBezTo>
                  <a:cubicBezTo>
                    <a:pt x="20" y="25"/>
                    <a:pt x="20" y="27"/>
                    <a:pt x="19" y="28"/>
                  </a:cubicBezTo>
                  <a:cubicBezTo>
                    <a:pt x="19" y="29"/>
                    <a:pt x="18" y="29"/>
                    <a:pt x="18" y="30"/>
                  </a:cubicBezTo>
                  <a:cubicBezTo>
                    <a:pt x="18" y="31"/>
                    <a:pt x="18" y="32"/>
                    <a:pt x="18" y="33"/>
                  </a:cubicBezTo>
                  <a:cubicBezTo>
                    <a:pt x="18" y="33"/>
                    <a:pt x="18" y="33"/>
                    <a:pt x="17" y="33"/>
                  </a:cubicBezTo>
                  <a:cubicBezTo>
                    <a:pt x="17" y="33"/>
                    <a:pt x="17" y="33"/>
                    <a:pt x="17" y="33"/>
                  </a:cubicBezTo>
                  <a:cubicBezTo>
                    <a:pt x="17" y="32"/>
                    <a:pt x="17" y="31"/>
                    <a:pt x="17" y="31"/>
                  </a:cubicBezTo>
                  <a:cubicBezTo>
                    <a:pt x="17" y="29"/>
                    <a:pt x="17" y="28"/>
                    <a:pt x="17" y="27"/>
                  </a:cubicBezTo>
                  <a:cubicBezTo>
                    <a:pt x="17" y="25"/>
                    <a:pt x="17" y="23"/>
                    <a:pt x="18" y="21"/>
                  </a:cubicBezTo>
                  <a:cubicBezTo>
                    <a:pt x="18" y="20"/>
                    <a:pt x="19" y="19"/>
                    <a:pt x="20" y="18"/>
                  </a:cubicBezTo>
                  <a:cubicBezTo>
                    <a:pt x="21" y="17"/>
                    <a:pt x="21" y="16"/>
                    <a:pt x="22" y="15"/>
                  </a:cubicBezTo>
                  <a:cubicBezTo>
                    <a:pt x="23" y="14"/>
                    <a:pt x="25" y="12"/>
                    <a:pt x="26" y="11"/>
                  </a:cubicBezTo>
                  <a:cubicBezTo>
                    <a:pt x="27" y="10"/>
                    <a:pt x="28" y="9"/>
                    <a:pt x="29" y="8"/>
                  </a:cubicBezTo>
                  <a:cubicBezTo>
                    <a:pt x="30" y="7"/>
                    <a:pt x="31" y="7"/>
                    <a:pt x="32" y="6"/>
                  </a:cubicBezTo>
                  <a:cubicBezTo>
                    <a:pt x="32" y="5"/>
                    <a:pt x="32" y="5"/>
                    <a:pt x="32" y="4"/>
                  </a:cubicBezTo>
                  <a:cubicBezTo>
                    <a:pt x="32" y="3"/>
                    <a:pt x="31" y="2"/>
                    <a:pt x="30"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ïşļîḍè"/>
            <p:cNvSpPr/>
            <p:nvPr/>
          </p:nvSpPr>
          <p:spPr bwMode="auto">
            <a:xfrm>
              <a:off x="2451100" y="2693988"/>
              <a:ext cx="49213" cy="50800"/>
            </a:xfrm>
            <a:custGeom>
              <a:avLst/>
              <a:gdLst>
                <a:gd name="T0" fmla="*/ 4 w 14"/>
                <a:gd name="T1" fmla="*/ 8 h 14"/>
                <a:gd name="T2" fmla="*/ 5 w 14"/>
                <a:gd name="T3" fmla="*/ 9 h 14"/>
                <a:gd name="T4" fmla="*/ 6 w 14"/>
                <a:gd name="T5" fmla="*/ 10 h 14"/>
                <a:gd name="T6" fmla="*/ 6 w 14"/>
                <a:gd name="T7" fmla="*/ 12 h 14"/>
                <a:gd name="T8" fmla="*/ 6 w 14"/>
                <a:gd name="T9" fmla="*/ 14 h 14"/>
                <a:gd name="T10" fmla="*/ 7 w 14"/>
                <a:gd name="T11" fmla="*/ 12 h 14"/>
                <a:gd name="T12" fmla="*/ 9 w 14"/>
                <a:gd name="T13" fmla="*/ 10 h 14"/>
                <a:gd name="T14" fmla="*/ 12 w 14"/>
                <a:gd name="T15" fmla="*/ 8 h 14"/>
                <a:gd name="T16" fmla="*/ 13 w 14"/>
                <a:gd name="T17" fmla="*/ 5 h 14"/>
                <a:gd name="T18" fmla="*/ 10 w 14"/>
                <a:gd name="T19" fmla="*/ 1 h 14"/>
                <a:gd name="T20" fmla="*/ 7 w 14"/>
                <a:gd name="T21" fmla="*/ 0 h 14"/>
                <a:gd name="T22" fmla="*/ 3 w 14"/>
                <a:gd name="T23" fmla="*/ 0 h 14"/>
                <a:gd name="T24" fmla="*/ 1 w 14"/>
                <a:gd name="T25" fmla="*/ 2 h 14"/>
                <a:gd name="T26" fmla="*/ 1 w 14"/>
                <a:gd name="T27" fmla="*/ 4 h 14"/>
                <a:gd name="T28" fmla="*/ 3 w 14"/>
                <a:gd name="T29" fmla="*/ 8 h 14"/>
                <a:gd name="T30" fmla="*/ 4 w 14"/>
                <a:gd name="T3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4">
                  <a:moveTo>
                    <a:pt x="4" y="8"/>
                  </a:moveTo>
                  <a:cubicBezTo>
                    <a:pt x="4" y="9"/>
                    <a:pt x="5" y="9"/>
                    <a:pt x="5" y="9"/>
                  </a:cubicBezTo>
                  <a:cubicBezTo>
                    <a:pt x="6" y="9"/>
                    <a:pt x="6" y="9"/>
                    <a:pt x="6" y="10"/>
                  </a:cubicBezTo>
                  <a:cubicBezTo>
                    <a:pt x="6" y="10"/>
                    <a:pt x="6" y="11"/>
                    <a:pt x="6" y="12"/>
                  </a:cubicBezTo>
                  <a:cubicBezTo>
                    <a:pt x="6" y="12"/>
                    <a:pt x="6" y="14"/>
                    <a:pt x="6" y="14"/>
                  </a:cubicBezTo>
                  <a:cubicBezTo>
                    <a:pt x="6" y="14"/>
                    <a:pt x="7" y="12"/>
                    <a:pt x="7" y="12"/>
                  </a:cubicBezTo>
                  <a:cubicBezTo>
                    <a:pt x="7" y="11"/>
                    <a:pt x="8" y="10"/>
                    <a:pt x="9" y="10"/>
                  </a:cubicBezTo>
                  <a:cubicBezTo>
                    <a:pt x="10" y="10"/>
                    <a:pt x="11" y="9"/>
                    <a:pt x="12" y="8"/>
                  </a:cubicBezTo>
                  <a:cubicBezTo>
                    <a:pt x="13" y="7"/>
                    <a:pt x="14" y="6"/>
                    <a:pt x="13" y="5"/>
                  </a:cubicBezTo>
                  <a:cubicBezTo>
                    <a:pt x="13" y="3"/>
                    <a:pt x="12" y="1"/>
                    <a:pt x="10" y="1"/>
                  </a:cubicBezTo>
                  <a:cubicBezTo>
                    <a:pt x="9" y="0"/>
                    <a:pt x="8" y="0"/>
                    <a:pt x="7" y="0"/>
                  </a:cubicBezTo>
                  <a:cubicBezTo>
                    <a:pt x="6" y="0"/>
                    <a:pt x="4" y="0"/>
                    <a:pt x="3" y="0"/>
                  </a:cubicBezTo>
                  <a:cubicBezTo>
                    <a:pt x="2" y="1"/>
                    <a:pt x="2" y="1"/>
                    <a:pt x="1" y="2"/>
                  </a:cubicBezTo>
                  <a:cubicBezTo>
                    <a:pt x="1" y="2"/>
                    <a:pt x="1" y="3"/>
                    <a:pt x="1" y="4"/>
                  </a:cubicBezTo>
                  <a:cubicBezTo>
                    <a:pt x="0" y="5"/>
                    <a:pt x="1" y="8"/>
                    <a:pt x="3" y="8"/>
                  </a:cubicBezTo>
                  <a:cubicBezTo>
                    <a:pt x="3" y="8"/>
                    <a:pt x="4" y="8"/>
                    <a:pt x="4" y="8"/>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ísḷiḋe"/>
            <p:cNvSpPr/>
            <p:nvPr/>
          </p:nvSpPr>
          <p:spPr bwMode="auto">
            <a:xfrm>
              <a:off x="2768600" y="2555876"/>
              <a:ext cx="119063" cy="231775"/>
            </a:xfrm>
            <a:custGeom>
              <a:avLst/>
              <a:gdLst>
                <a:gd name="T0" fmla="*/ 22 w 33"/>
                <a:gd name="T1" fmla="*/ 29 h 64"/>
                <a:gd name="T2" fmla="*/ 24 w 33"/>
                <a:gd name="T3" fmla="*/ 24 h 64"/>
                <a:gd name="T4" fmla="*/ 27 w 33"/>
                <a:gd name="T5" fmla="*/ 11 h 64"/>
                <a:gd name="T6" fmla="*/ 25 w 33"/>
                <a:gd name="T7" fmla="*/ 4 h 64"/>
                <a:gd name="T8" fmla="*/ 17 w 33"/>
                <a:gd name="T9" fmla="*/ 0 h 64"/>
                <a:gd name="T10" fmla="*/ 15 w 33"/>
                <a:gd name="T11" fmla="*/ 1 h 64"/>
                <a:gd name="T12" fmla="*/ 6 w 33"/>
                <a:gd name="T13" fmla="*/ 7 h 64"/>
                <a:gd name="T14" fmla="*/ 3 w 33"/>
                <a:gd name="T15" fmla="*/ 13 h 64"/>
                <a:gd name="T16" fmla="*/ 6 w 33"/>
                <a:gd name="T17" fmla="*/ 15 h 64"/>
                <a:gd name="T18" fmla="*/ 10 w 33"/>
                <a:gd name="T19" fmla="*/ 14 h 64"/>
                <a:gd name="T20" fmla="*/ 18 w 33"/>
                <a:gd name="T21" fmla="*/ 6 h 64"/>
                <a:gd name="T22" fmla="*/ 22 w 33"/>
                <a:gd name="T23" fmla="*/ 10 h 64"/>
                <a:gd name="T24" fmla="*/ 21 w 33"/>
                <a:gd name="T25" fmla="*/ 18 h 64"/>
                <a:gd name="T26" fmla="*/ 18 w 33"/>
                <a:gd name="T27" fmla="*/ 26 h 64"/>
                <a:gd name="T28" fmla="*/ 16 w 33"/>
                <a:gd name="T29" fmla="*/ 25 h 64"/>
                <a:gd name="T30" fmla="*/ 19 w 33"/>
                <a:gd name="T31" fmla="*/ 19 h 64"/>
                <a:gd name="T32" fmla="*/ 20 w 33"/>
                <a:gd name="T33" fmla="*/ 15 h 64"/>
                <a:gd name="T34" fmla="*/ 15 w 33"/>
                <a:gd name="T35" fmla="*/ 14 h 64"/>
                <a:gd name="T36" fmla="*/ 11 w 33"/>
                <a:gd name="T37" fmla="*/ 14 h 64"/>
                <a:gd name="T38" fmla="*/ 10 w 33"/>
                <a:gd name="T39" fmla="*/ 17 h 64"/>
                <a:gd name="T40" fmla="*/ 9 w 33"/>
                <a:gd name="T41" fmla="*/ 19 h 64"/>
                <a:gd name="T42" fmla="*/ 8 w 33"/>
                <a:gd name="T43" fmla="*/ 24 h 64"/>
                <a:gd name="T44" fmla="*/ 7 w 33"/>
                <a:gd name="T45" fmla="*/ 23 h 64"/>
                <a:gd name="T46" fmla="*/ 0 w 33"/>
                <a:gd name="T47" fmla="*/ 24 h 64"/>
                <a:gd name="T48" fmla="*/ 2 w 33"/>
                <a:gd name="T49" fmla="*/ 32 h 64"/>
                <a:gd name="T50" fmla="*/ 8 w 33"/>
                <a:gd name="T51" fmla="*/ 35 h 64"/>
                <a:gd name="T52" fmla="*/ 11 w 33"/>
                <a:gd name="T53" fmla="*/ 37 h 64"/>
                <a:gd name="T54" fmla="*/ 12 w 33"/>
                <a:gd name="T55" fmla="*/ 40 h 64"/>
                <a:gd name="T56" fmla="*/ 8 w 33"/>
                <a:gd name="T57" fmla="*/ 48 h 64"/>
                <a:gd name="T58" fmla="*/ 12 w 33"/>
                <a:gd name="T59" fmla="*/ 50 h 64"/>
                <a:gd name="T60" fmla="*/ 13 w 33"/>
                <a:gd name="T61" fmla="*/ 53 h 64"/>
                <a:gd name="T62" fmla="*/ 9 w 33"/>
                <a:gd name="T63" fmla="*/ 56 h 64"/>
                <a:gd name="T64" fmla="*/ 8 w 33"/>
                <a:gd name="T65" fmla="*/ 61 h 64"/>
                <a:gd name="T66" fmla="*/ 10 w 33"/>
                <a:gd name="T67" fmla="*/ 64 h 64"/>
                <a:gd name="T68" fmla="*/ 16 w 33"/>
                <a:gd name="T69" fmla="*/ 61 h 64"/>
                <a:gd name="T70" fmla="*/ 25 w 33"/>
                <a:gd name="T71" fmla="*/ 58 h 64"/>
                <a:gd name="T72" fmla="*/ 29 w 33"/>
                <a:gd name="T73" fmla="*/ 58 h 64"/>
                <a:gd name="T74" fmla="*/ 31 w 33"/>
                <a:gd name="T75" fmla="*/ 57 h 64"/>
                <a:gd name="T76" fmla="*/ 32 w 33"/>
                <a:gd name="T77" fmla="*/ 52 h 64"/>
                <a:gd name="T78" fmla="*/ 29 w 33"/>
                <a:gd name="T79" fmla="*/ 50 h 64"/>
                <a:gd name="T80" fmla="*/ 20 w 33"/>
                <a:gd name="T81" fmla="*/ 52 h 64"/>
                <a:gd name="T82" fmla="*/ 19 w 33"/>
                <a:gd name="T83" fmla="*/ 50 h 64"/>
                <a:gd name="T84" fmla="*/ 23 w 33"/>
                <a:gd name="T85" fmla="*/ 43 h 64"/>
                <a:gd name="T86" fmla="*/ 24 w 33"/>
                <a:gd name="T87" fmla="*/ 37 h 64"/>
                <a:gd name="T88" fmla="*/ 20 w 33"/>
                <a:gd name="T89" fmla="*/ 37 h 64"/>
                <a:gd name="T90" fmla="*/ 16 w 33"/>
                <a:gd name="T91" fmla="*/ 38 h 64"/>
                <a:gd name="T92" fmla="*/ 19 w 33"/>
                <a:gd name="T93" fmla="*/ 32 h 64"/>
                <a:gd name="T94" fmla="*/ 10 w 33"/>
                <a:gd name="T95" fmla="*/ 29 h 64"/>
                <a:gd name="T96" fmla="*/ 10 w 33"/>
                <a:gd name="T97" fmla="*/ 29 h 64"/>
                <a:gd name="T98" fmla="*/ 8 w 33"/>
                <a:gd name="T99" fmla="*/ 25 h 64"/>
                <a:gd name="T100" fmla="*/ 8 w 33"/>
                <a:gd name="T101" fmla="*/ 25 h 64"/>
                <a:gd name="T102" fmla="*/ 11 w 33"/>
                <a:gd name="T103"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64">
                  <a:moveTo>
                    <a:pt x="19" y="32"/>
                  </a:moveTo>
                  <a:cubicBezTo>
                    <a:pt x="20" y="32"/>
                    <a:pt x="21" y="31"/>
                    <a:pt x="22" y="29"/>
                  </a:cubicBezTo>
                  <a:cubicBezTo>
                    <a:pt x="22" y="29"/>
                    <a:pt x="22" y="28"/>
                    <a:pt x="22" y="28"/>
                  </a:cubicBezTo>
                  <a:cubicBezTo>
                    <a:pt x="23" y="27"/>
                    <a:pt x="23" y="25"/>
                    <a:pt x="24" y="24"/>
                  </a:cubicBezTo>
                  <a:cubicBezTo>
                    <a:pt x="24" y="23"/>
                    <a:pt x="25" y="22"/>
                    <a:pt x="25" y="20"/>
                  </a:cubicBezTo>
                  <a:cubicBezTo>
                    <a:pt x="26" y="17"/>
                    <a:pt x="27" y="14"/>
                    <a:pt x="27" y="11"/>
                  </a:cubicBezTo>
                  <a:cubicBezTo>
                    <a:pt x="27" y="10"/>
                    <a:pt x="27" y="8"/>
                    <a:pt x="27" y="7"/>
                  </a:cubicBezTo>
                  <a:cubicBezTo>
                    <a:pt x="26" y="6"/>
                    <a:pt x="26" y="5"/>
                    <a:pt x="25" y="4"/>
                  </a:cubicBezTo>
                  <a:cubicBezTo>
                    <a:pt x="24" y="2"/>
                    <a:pt x="23" y="1"/>
                    <a:pt x="21" y="0"/>
                  </a:cubicBezTo>
                  <a:cubicBezTo>
                    <a:pt x="20" y="0"/>
                    <a:pt x="18" y="0"/>
                    <a:pt x="17" y="0"/>
                  </a:cubicBezTo>
                  <a:cubicBezTo>
                    <a:pt x="17" y="0"/>
                    <a:pt x="16" y="0"/>
                    <a:pt x="16" y="0"/>
                  </a:cubicBezTo>
                  <a:cubicBezTo>
                    <a:pt x="16" y="0"/>
                    <a:pt x="15" y="0"/>
                    <a:pt x="15" y="1"/>
                  </a:cubicBezTo>
                  <a:cubicBezTo>
                    <a:pt x="14" y="1"/>
                    <a:pt x="13" y="1"/>
                    <a:pt x="12" y="1"/>
                  </a:cubicBezTo>
                  <a:cubicBezTo>
                    <a:pt x="10" y="3"/>
                    <a:pt x="8" y="5"/>
                    <a:pt x="6" y="7"/>
                  </a:cubicBezTo>
                  <a:cubicBezTo>
                    <a:pt x="5" y="8"/>
                    <a:pt x="5" y="9"/>
                    <a:pt x="4" y="11"/>
                  </a:cubicBezTo>
                  <a:cubicBezTo>
                    <a:pt x="4" y="12"/>
                    <a:pt x="3" y="12"/>
                    <a:pt x="3" y="13"/>
                  </a:cubicBezTo>
                  <a:cubicBezTo>
                    <a:pt x="3" y="14"/>
                    <a:pt x="3" y="15"/>
                    <a:pt x="4" y="15"/>
                  </a:cubicBezTo>
                  <a:cubicBezTo>
                    <a:pt x="4" y="15"/>
                    <a:pt x="5" y="15"/>
                    <a:pt x="6" y="15"/>
                  </a:cubicBezTo>
                  <a:cubicBezTo>
                    <a:pt x="7" y="15"/>
                    <a:pt x="8" y="15"/>
                    <a:pt x="8" y="15"/>
                  </a:cubicBezTo>
                  <a:cubicBezTo>
                    <a:pt x="9" y="15"/>
                    <a:pt x="9" y="15"/>
                    <a:pt x="10" y="14"/>
                  </a:cubicBezTo>
                  <a:cubicBezTo>
                    <a:pt x="11" y="13"/>
                    <a:pt x="11" y="12"/>
                    <a:pt x="12" y="11"/>
                  </a:cubicBezTo>
                  <a:cubicBezTo>
                    <a:pt x="14" y="9"/>
                    <a:pt x="16" y="7"/>
                    <a:pt x="18" y="6"/>
                  </a:cubicBezTo>
                  <a:cubicBezTo>
                    <a:pt x="19" y="6"/>
                    <a:pt x="20" y="6"/>
                    <a:pt x="20" y="6"/>
                  </a:cubicBezTo>
                  <a:cubicBezTo>
                    <a:pt x="21" y="7"/>
                    <a:pt x="22" y="8"/>
                    <a:pt x="22" y="10"/>
                  </a:cubicBezTo>
                  <a:cubicBezTo>
                    <a:pt x="22" y="11"/>
                    <a:pt x="22" y="12"/>
                    <a:pt x="22" y="13"/>
                  </a:cubicBezTo>
                  <a:cubicBezTo>
                    <a:pt x="22" y="15"/>
                    <a:pt x="22" y="17"/>
                    <a:pt x="21" y="18"/>
                  </a:cubicBezTo>
                  <a:cubicBezTo>
                    <a:pt x="21" y="20"/>
                    <a:pt x="20" y="22"/>
                    <a:pt x="20" y="24"/>
                  </a:cubicBezTo>
                  <a:cubicBezTo>
                    <a:pt x="20" y="25"/>
                    <a:pt x="19" y="26"/>
                    <a:pt x="18" y="26"/>
                  </a:cubicBezTo>
                  <a:cubicBezTo>
                    <a:pt x="17" y="26"/>
                    <a:pt x="17" y="26"/>
                    <a:pt x="17" y="26"/>
                  </a:cubicBezTo>
                  <a:cubicBezTo>
                    <a:pt x="16" y="26"/>
                    <a:pt x="16" y="26"/>
                    <a:pt x="16" y="25"/>
                  </a:cubicBezTo>
                  <a:cubicBezTo>
                    <a:pt x="16" y="24"/>
                    <a:pt x="16" y="23"/>
                    <a:pt x="16" y="22"/>
                  </a:cubicBezTo>
                  <a:cubicBezTo>
                    <a:pt x="17" y="21"/>
                    <a:pt x="18" y="20"/>
                    <a:pt x="19" y="19"/>
                  </a:cubicBezTo>
                  <a:cubicBezTo>
                    <a:pt x="19" y="19"/>
                    <a:pt x="19" y="18"/>
                    <a:pt x="19" y="18"/>
                  </a:cubicBezTo>
                  <a:cubicBezTo>
                    <a:pt x="20" y="17"/>
                    <a:pt x="20" y="16"/>
                    <a:pt x="20" y="15"/>
                  </a:cubicBezTo>
                  <a:cubicBezTo>
                    <a:pt x="20" y="15"/>
                    <a:pt x="20" y="15"/>
                    <a:pt x="19" y="15"/>
                  </a:cubicBezTo>
                  <a:cubicBezTo>
                    <a:pt x="18" y="14"/>
                    <a:pt x="17" y="13"/>
                    <a:pt x="15" y="14"/>
                  </a:cubicBezTo>
                  <a:cubicBezTo>
                    <a:pt x="15" y="14"/>
                    <a:pt x="14" y="14"/>
                    <a:pt x="14" y="14"/>
                  </a:cubicBezTo>
                  <a:cubicBezTo>
                    <a:pt x="13" y="13"/>
                    <a:pt x="11" y="13"/>
                    <a:pt x="11" y="14"/>
                  </a:cubicBezTo>
                  <a:cubicBezTo>
                    <a:pt x="10" y="15"/>
                    <a:pt x="10" y="15"/>
                    <a:pt x="10" y="16"/>
                  </a:cubicBezTo>
                  <a:cubicBezTo>
                    <a:pt x="10" y="16"/>
                    <a:pt x="10" y="17"/>
                    <a:pt x="10" y="17"/>
                  </a:cubicBezTo>
                  <a:cubicBezTo>
                    <a:pt x="10" y="17"/>
                    <a:pt x="10" y="18"/>
                    <a:pt x="10" y="18"/>
                  </a:cubicBezTo>
                  <a:cubicBezTo>
                    <a:pt x="10" y="18"/>
                    <a:pt x="9" y="19"/>
                    <a:pt x="9" y="19"/>
                  </a:cubicBezTo>
                  <a:cubicBezTo>
                    <a:pt x="8" y="20"/>
                    <a:pt x="8" y="22"/>
                    <a:pt x="8" y="23"/>
                  </a:cubicBezTo>
                  <a:cubicBezTo>
                    <a:pt x="8" y="23"/>
                    <a:pt x="8" y="24"/>
                    <a:pt x="8" y="24"/>
                  </a:cubicBezTo>
                  <a:cubicBezTo>
                    <a:pt x="8" y="24"/>
                    <a:pt x="7" y="24"/>
                    <a:pt x="7" y="24"/>
                  </a:cubicBezTo>
                  <a:cubicBezTo>
                    <a:pt x="7" y="24"/>
                    <a:pt x="7" y="23"/>
                    <a:pt x="7" y="23"/>
                  </a:cubicBezTo>
                  <a:cubicBezTo>
                    <a:pt x="6" y="22"/>
                    <a:pt x="5" y="21"/>
                    <a:pt x="3" y="21"/>
                  </a:cubicBezTo>
                  <a:cubicBezTo>
                    <a:pt x="2" y="21"/>
                    <a:pt x="0" y="22"/>
                    <a:pt x="0" y="24"/>
                  </a:cubicBezTo>
                  <a:cubicBezTo>
                    <a:pt x="0" y="26"/>
                    <a:pt x="1" y="28"/>
                    <a:pt x="1" y="29"/>
                  </a:cubicBezTo>
                  <a:cubicBezTo>
                    <a:pt x="2" y="30"/>
                    <a:pt x="2" y="31"/>
                    <a:pt x="2" y="32"/>
                  </a:cubicBezTo>
                  <a:cubicBezTo>
                    <a:pt x="3" y="34"/>
                    <a:pt x="4" y="35"/>
                    <a:pt x="6" y="35"/>
                  </a:cubicBezTo>
                  <a:cubicBezTo>
                    <a:pt x="7" y="35"/>
                    <a:pt x="7" y="35"/>
                    <a:pt x="8" y="35"/>
                  </a:cubicBezTo>
                  <a:cubicBezTo>
                    <a:pt x="8" y="35"/>
                    <a:pt x="8" y="35"/>
                    <a:pt x="8" y="35"/>
                  </a:cubicBezTo>
                  <a:cubicBezTo>
                    <a:pt x="9" y="37"/>
                    <a:pt x="10" y="37"/>
                    <a:pt x="11" y="37"/>
                  </a:cubicBezTo>
                  <a:cubicBezTo>
                    <a:pt x="12" y="37"/>
                    <a:pt x="12" y="37"/>
                    <a:pt x="12" y="38"/>
                  </a:cubicBezTo>
                  <a:cubicBezTo>
                    <a:pt x="12" y="39"/>
                    <a:pt x="12" y="39"/>
                    <a:pt x="12" y="40"/>
                  </a:cubicBezTo>
                  <a:cubicBezTo>
                    <a:pt x="12" y="42"/>
                    <a:pt x="12" y="43"/>
                    <a:pt x="11" y="44"/>
                  </a:cubicBezTo>
                  <a:cubicBezTo>
                    <a:pt x="10" y="45"/>
                    <a:pt x="9" y="47"/>
                    <a:pt x="8" y="48"/>
                  </a:cubicBezTo>
                  <a:cubicBezTo>
                    <a:pt x="8" y="49"/>
                    <a:pt x="8" y="49"/>
                    <a:pt x="8" y="49"/>
                  </a:cubicBezTo>
                  <a:cubicBezTo>
                    <a:pt x="9" y="50"/>
                    <a:pt x="11" y="50"/>
                    <a:pt x="12" y="50"/>
                  </a:cubicBezTo>
                  <a:cubicBezTo>
                    <a:pt x="13" y="50"/>
                    <a:pt x="13" y="50"/>
                    <a:pt x="13" y="51"/>
                  </a:cubicBezTo>
                  <a:cubicBezTo>
                    <a:pt x="13" y="51"/>
                    <a:pt x="13" y="52"/>
                    <a:pt x="13" y="53"/>
                  </a:cubicBezTo>
                  <a:cubicBezTo>
                    <a:pt x="13" y="54"/>
                    <a:pt x="13" y="54"/>
                    <a:pt x="12" y="54"/>
                  </a:cubicBezTo>
                  <a:cubicBezTo>
                    <a:pt x="11" y="55"/>
                    <a:pt x="10" y="55"/>
                    <a:pt x="9" y="56"/>
                  </a:cubicBezTo>
                  <a:cubicBezTo>
                    <a:pt x="9" y="57"/>
                    <a:pt x="9" y="57"/>
                    <a:pt x="8" y="57"/>
                  </a:cubicBezTo>
                  <a:cubicBezTo>
                    <a:pt x="7" y="59"/>
                    <a:pt x="7" y="60"/>
                    <a:pt x="8" y="61"/>
                  </a:cubicBezTo>
                  <a:cubicBezTo>
                    <a:pt x="8" y="62"/>
                    <a:pt x="8" y="62"/>
                    <a:pt x="9" y="62"/>
                  </a:cubicBezTo>
                  <a:cubicBezTo>
                    <a:pt x="9" y="63"/>
                    <a:pt x="10" y="64"/>
                    <a:pt x="10" y="64"/>
                  </a:cubicBezTo>
                  <a:cubicBezTo>
                    <a:pt x="11" y="63"/>
                    <a:pt x="12" y="63"/>
                    <a:pt x="13" y="63"/>
                  </a:cubicBezTo>
                  <a:cubicBezTo>
                    <a:pt x="14" y="62"/>
                    <a:pt x="15" y="61"/>
                    <a:pt x="16" y="61"/>
                  </a:cubicBezTo>
                  <a:cubicBezTo>
                    <a:pt x="17" y="60"/>
                    <a:pt x="18" y="60"/>
                    <a:pt x="19" y="59"/>
                  </a:cubicBezTo>
                  <a:cubicBezTo>
                    <a:pt x="21" y="58"/>
                    <a:pt x="23" y="58"/>
                    <a:pt x="25" y="58"/>
                  </a:cubicBezTo>
                  <a:cubicBezTo>
                    <a:pt x="26" y="58"/>
                    <a:pt x="27" y="58"/>
                    <a:pt x="28" y="58"/>
                  </a:cubicBezTo>
                  <a:cubicBezTo>
                    <a:pt x="28" y="58"/>
                    <a:pt x="28" y="58"/>
                    <a:pt x="29" y="58"/>
                  </a:cubicBezTo>
                  <a:cubicBezTo>
                    <a:pt x="29" y="58"/>
                    <a:pt x="30" y="58"/>
                    <a:pt x="30" y="57"/>
                  </a:cubicBezTo>
                  <a:cubicBezTo>
                    <a:pt x="31" y="57"/>
                    <a:pt x="31" y="57"/>
                    <a:pt x="31" y="57"/>
                  </a:cubicBezTo>
                  <a:cubicBezTo>
                    <a:pt x="31" y="56"/>
                    <a:pt x="32" y="55"/>
                    <a:pt x="32" y="55"/>
                  </a:cubicBezTo>
                  <a:cubicBezTo>
                    <a:pt x="32" y="54"/>
                    <a:pt x="32" y="53"/>
                    <a:pt x="32" y="52"/>
                  </a:cubicBezTo>
                  <a:cubicBezTo>
                    <a:pt x="33" y="51"/>
                    <a:pt x="32" y="51"/>
                    <a:pt x="32" y="50"/>
                  </a:cubicBezTo>
                  <a:cubicBezTo>
                    <a:pt x="31" y="50"/>
                    <a:pt x="30" y="50"/>
                    <a:pt x="29" y="50"/>
                  </a:cubicBezTo>
                  <a:cubicBezTo>
                    <a:pt x="28" y="50"/>
                    <a:pt x="27" y="50"/>
                    <a:pt x="26" y="50"/>
                  </a:cubicBezTo>
                  <a:cubicBezTo>
                    <a:pt x="24" y="50"/>
                    <a:pt x="22" y="51"/>
                    <a:pt x="20" y="52"/>
                  </a:cubicBezTo>
                  <a:cubicBezTo>
                    <a:pt x="20" y="52"/>
                    <a:pt x="20" y="51"/>
                    <a:pt x="19" y="51"/>
                  </a:cubicBezTo>
                  <a:cubicBezTo>
                    <a:pt x="19" y="51"/>
                    <a:pt x="19" y="50"/>
                    <a:pt x="19" y="50"/>
                  </a:cubicBezTo>
                  <a:cubicBezTo>
                    <a:pt x="18" y="48"/>
                    <a:pt x="18" y="47"/>
                    <a:pt x="19" y="46"/>
                  </a:cubicBezTo>
                  <a:cubicBezTo>
                    <a:pt x="20" y="45"/>
                    <a:pt x="21" y="44"/>
                    <a:pt x="23" y="43"/>
                  </a:cubicBezTo>
                  <a:cubicBezTo>
                    <a:pt x="24" y="42"/>
                    <a:pt x="25" y="39"/>
                    <a:pt x="24" y="38"/>
                  </a:cubicBezTo>
                  <a:cubicBezTo>
                    <a:pt x="24" y="37"/>
                    <a:pt x="24" y="37"/>
                    <a:pt x="24" y="37"/>
                  </a:cubicBezTo>
                  <a:cubicBezTo>
                    <a:pt x="24" y="36"/>
                    <a:pt x="23" y="36"/>
                    <a:pt x="22" y="36"/>
                  </a:cubicBezTo>
                  <a:cubicBezTo>
                    <a:pt x="21" y="36"/>
                    <a:pt x="20" y="37"/>
                    <a:pt x="20" y="37"/>
                  </a:cubicBezTo>
                  <a:cubicBezTo>
                    <a:pt x="19" y="37"/>
                    <a:pt x="18" y="38"/>
                    <a:pt x="17" y="38"/>
                  </a:cubicBezTo>
                  <a:cubicBezTo>
                    <a:pt x="17" y="39"/>
                    <a:pt x="17" y="39"/>
                    <a:pt x="16" y="38"/>
                  </a:cubicBezTo>
                  <a:cubicBezTo>
                    <a:pt x="16" y="37"/>
                    <a:pt x="16" y="36"/>
                    <a:pt x="16" y="36"/>
                  </a:cubicBezTo>
                  <a:cubicBezTo>
                    <a:pt x="16" y="34"/>
                    <a:pt x="17" y="33"/>
                    <a:pt x="19" y="32"/>
                  </a:cubicBezTo>
                  <a:close/>
                  <a:moveTo>
                    <a:pt x="11" y="27"/>
                  </a:moveTo>
                  <a:cubicBezTo>
                    <a:pt x="11" y="28"/>
                    <a:pt x="10" y="29"/>
                    <a:pt x="10" y="29"/>
                  </a:cubicBezTo>
                  <a:cubicBezTo>
                    <a:pt x="10" y="30"/>
                    <a:pt x="10" y="30"/>
                    <a:pt x="10" y="30"/>
                  </a:cubicBezTo>
                  <a:cubicBezTo>
                    <a:pt x="10" y="30"/>
                    <a:pt x="10" y="29"/>
                    <a:pt x="10" y="29"/>
                  </a:cubicBezTo>
                  <a:cubicBezTo>
                    <a:pt x="9" y="28"/>
                    <a:pt x="9" y="27"/>
                    <a:pt x="8" y="25"/>
                  </a:cubicBezTo>
                  <a:cubicBezTo>
                    <a:pt x="8" y="25"/>
                    <a:pt x="8" y="25"/>
                    <a:pt x="8" y="25"/>
                  </a:cubicBezTo>
                  <a:cubicBezTo>
                    <a:pt x="8" y="25"/>
                    <a:pt x="8" y="25"/>
                    <a:pt x="8" y="25"/>
                  </a:cubicBezTo>
                  <a:cubicBezTo>
                    <a:pt x="8" y="25"/>
                    <a:pt x="8" y="25"/>
                    <a:pt x="8" y="25"/>
                  </a:cubicBezTo>
                  <a:cubicBezTo>
                    <a:pt x="9" y="26"/>
                    <a:pt x="10" y="26"/>
                    <a:pt x="11" y="26"/>
                  </a:cubicBezTo>
                  <a:cubicBezTo>
                    <a:pt x="11" y="26"/>
                    <a:pt x="11" y="27"/>
                    <a:pt x="11" y="2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išḷîḓe"/>
            <p:cNvSpPr/>
            <p:nvPr/>
          </p:nvSpPr>
          <p:spPr bwMode="auto">
            <a:xfrm>
              <a:off x="2709863" y="2620963"/>
              <a:ext cx="73025" cy="174625"/>
            </a:xfrm>
            <a:custGeom>
              <a:avLst/>
              <a:gdLst>
                <a:gd name="T0" fmla="*/ 20 w 20"/>
                <a:gd name="T1" fmla="*/ 22 h 48"/>
                <a:gd name="T2" fmla="*/ 20 w 20"/>
                <a:gd name="T3" fmla="*/ 21 h 48"/>
                <a:gd name="T4" fmla="*/ 19 w 20"/>
                <a:gd name="T5" fmla="*/ 22 h 48"/>
                <a:gd name="T6" fmla="*/ 18 w 20"/>
                <a:gd name="T7" fmla="*/ 29 h 48"/>
                <a:gd name="T8" fmla="*/ 16 w 20"/>
                <a:gd name="T9" fmla="*/ 34 h 48"/>
                <a:gd name="T10" fmla="*/ 14 w 20"/>
                <a:gd name="T11" fmla="*/ 39 h 48"/>
                <a:gd name="T12" fmla="*/ 14 w 20"/>
                <a:gd name="T13" fmla="*/ 39 h 48"/>
                <a:gd name="T14" fmla="*/ 13 w 20"/>
                <a:gd name="T15" fmla="*/ 39 h 48"/>
                <a:gd name="T16" fmla="*/ 14 w 20"/>
                <a:gd name="T17" fmla="*/ 37 h 48"/>
                <a:gd name="T18" fmla="*/ 14 w 20"/>
                <a:gd name="T19" fmla="*/ 33 h 48"/>
                <a:gd name="T20" fmla="*/ 15 w 20"/>
                <a:gd name="T21" fmla="*/ 27 h 48"/>
                <a:gd name="T22" fmla="*/ 16 w 20"/>
                <a:gd name="T23" fmla="*/ 22 h 48"/>
                <a:gd name="T24" fmla="*/ 15 w 20"/>
                <a:gd name="T25" fmla="*/ 19 h 48"/>
                <a:gd name="T26" fmla="*/ 14 w 20"/>
                <a:gd name="T27" fmla="*/ 18 h 48"/>
                <a:gd name="T28" fmla="*/ 14 w 20"/>
                <a:gd name="T29" fmla="*/ 14 h 48"/>
                <a:gd name="T30" fmla="*/ 14 w 20"/>
                <a:gd name="T31" fmla="*/ 9 h 48"/>
                <a:gd name="T32" fmla="*/ 15 w 20"/>
                <a:gd name="T33" fmla="*/ 6 h 48"/>
                <a:gd name="T34" fmla="*/ 15 w 20"/>
                <a:gd name="T35" fmla="*/ 2 h 48"/>
                <a:gd name="T36" fmla="*/ 13 w 20"/>
                <a:gd name="T37" fmla="*/ 0 h 48"/>
                <a:gd name="T38" fmla="*/ 10 w 20"/>
                <a:gd name="T39" fmla="*/ 0 h 48"/>
                <a:gd name="T40" fmla="*/ 7 w 20"/>
                <a:gd name="T41" fmla="*/ 2 h 48"/>
                <a:gd name="T42" fmla="*/ 4 w 20"/>
                <a:gd name="T43" fmla="*/ 5 h 48"/>
                <a:gd name="T44" fmla="*/ 1 w 20"/>
                <a:gd name="T45" fmla="*/ 7 h 48"/>
                <a:gd name="T46" fmla="*/ 0 w 20"/>
                <a:gd name="T47" fmla="*/ 9 h 48"/>
                <a:gd name="T48" fmla="*/ 2 w 20"/>
                <a:gd name="T49" fmla="*/ 12 h 48"/>
                <a:gd name="T50" fmla="*/ 3 w 20"/>
                <a:gd name="T51" fmla="*/ 12 h 48"/>
                <a:gd name="T52" fmla="*/ 7 w 20"/>
                <a:gd name="T53" fmla="*/ 13 h 48"/>
                <a:gd name="T54" fmla="*/ 10 w 20"/>
                <a:gd name="T55" fmla="*/ 11 h 48"/>
                <a:gd name="T56" fmla="*/ 11 w 20"/>
                <a:gd name="T57" fmla="*/ 11 h 48"/>
                <a:gd name="T58" fmla="*/ 11 w 20"/>
                <a:gd name="T59" fmla="*/ 13 h 48"/>
                <a:gd name="T60" fmla="*/ 12 w 20"/>
                <a:gd name="T61" fmla="*/ 18 h 48"/>
                <a:gd name="T62" fmla="*/ 10 w 20"/>
                <a:gd name="T63" fmla="*/ 19 h 48"/>
                <a:gd name="T64" fmla="*/ 8 w 20"/>
                <a:gd name="T65" fmla="*/ 20 h 48"/>
                <a:gd name="T66" fmla="*/ 3 w 20"/>
                <a:gd name="T67" fmla="*/ 27 h 48"/>
                <a:gd name="T68" fmla="*/ 4 w 20"/>
                <a:gd name="T69" fmla="*/ 32 h 48"/>
                <a:gd name="T70" fmla="*/ 9 w 20"/>
                <a:gd name="T71" fmla="*/ 35 h 48"/>
                <a:gd name="T72" fmla="*/ 9 w 20"/>
                <a:gd name="T73" fmla="*/ 35 h 48"/>
                <a:gd name="T74" fmla="*/ 9 w 20"/>
                <a:gd name="T75" fmla="*/ 42 h 48"/>
                <a:gd name="T76" fmla="*/ 9 w 20"/>
                <a:gd name="T77" fmla="*/ 46 h 48"/>
                <a:gd name="T78" fmla="*/ 12 w 20"/>
                <a:gd name="T79" fmla="*/ 47 h 48"/>
                <a:gd name="T80" fmla="*/ 14 w 20"/>
                <a:gd name="T81" fmla="*/ 46 h 48"/>
                <a:gd name="T82" fmla="*/ 17 w 20"/>
                <a:gd name="T83" fmla="*/ 38 h 48"/>
                <a:gd name="T84" fmla="*/ 18 w 20"/>
                <a:gd name="T85" fmla="*/ 35 h 48"/>
                <a:gd name="T86" fmla="*/ 19 w 20"/>
                <a:gd name="T87" fmla="*/ 31 h 48"/>
                <a:gd name="T88" fmla="*/ 19 w 20"/>
                <a:gd name="T89" fmla="*/ 27 h 48"/>
                <a:gd name="T90" fmla="*/ 20 w 20"/>
                <a:gd name="T91" fmla="*/ 23 h 48"/>
                <a:gd name="T92" fmla="*/ 20 w 20"/>
                <a:gd name="T93" fmla="*/ 22 h 48"/>
                <a:gd name="T94" fmla="*/ 10 w 20"/>
                <a:gd name="T95" fmla="*/ 28 h 48"/>
                <a:gd name="T96" fmla="*/ 10 w 20"/>
                <a:gd name="T97" fmla="*/ 29 h 48"/>
                <a:gd name="T98" fmla="*/ 9 w 20"/>
                <a:gd name="T99" fmla="*/ 30 h 48"/>
                <a:gd name="T100" fmla="*/ 8 w 20"/>
                <a:gd name="T101" fmla="*/ 28 h 48"/>
                <a:gd name="T102" fmla="*/ 10 w 20"/>
                <a:gd name="T103" fmla="*/ 24 h 48"/>
                <a:gd name="T104" fmla="*/ 10 w 20"/>
                <a:gd name="T105" fmla="*/ 24 h 48"/>
                <a:gd name="T106" fmla="*/ 10 w 20"/>
                <a:gd name="T107" fmla="*/ 25 h 48"/>
                <a:gd name="T108" fmla="*/ 10 w 20"/>
                <a:gd name="T109"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 h="48">
                  <a:moveTo>
                    <a:pt x="20" y="22"/>
                  </a:moveTo>
                  <a:cubicBezTo>
                    <a:pt x="20" y="22"/>
                    <a:pt x="20" y="21"/>
                    <a:pt x="20" y="21"/>
                  </a:cubicBezTo>
                  <a:cubicBezTo>
                    <a:pt x="19" y="21"/>
                    <a:pt x="19" y="22"/>
                    <a:pt x="19" y="22"/>
                  </a:cubicBezTo>
                  <a:cubicBezTo>
                    <a:pt x="19" y="24"/>
                    <a:pt x="18" y="26"/>
                    <a:pt x="18" y="29"/>
                  </a:cubicBezTo>
                  <a:cubicBezTo>
                    <a:pt x="17" y="30"/>
                    <a:pt x="17" y="32"/>
                    <a:pt x="16" y="34"/>
                  </a:cubicBezTo>
                  <a:cubicBezTo>
                    <a:pt x="16" y="36"/>
                    <a:pt x="15" y="37"/>
                    <a:pt x="14" y="39"/>
                  </a:cubicBezTo>
                  <a:cubicBezTo>
                    <a:pt x="14" y="39"/>
                    <a:pt x="14" y="39"/>
                    <a:pt x="14" y="39"/>
                  </a:cubicBezTo>
                  <a:cubicBezTo>
                    <a:pt x="13" y="39"/>
                    <a:pt x="13" y="39"/>
                    <a:pt x="13" y="39"/>
                  </a:cubicBezTo>
                  <a:cubicBezTo>
                    <a:pt x="13" y="38"/>
                    <a:pt x="14" y="38"/>
                    <a:pt x="14" y="37"/>
                  </a:cubicBezTo>
                  <a:cubicBezTo>
                    <a:pt x="14" y="36"/>
                    <a:pt x="14" y="35"/>
                    <a:pt x="14" y="33"/>
                  </a:cubicBezTo>
                  <a:cubicBezTo>
                    <a:pt x="15" y="31"/>
                    <a:pt x="15" y="29"/>
                    <a:pt x="15" y="27"/>
                  </a:cubicBezTo>
                  <a:cubicBezTo>
                    <a:pt x="16" y="25"/>
                    <a:pt x="16" y="23"/>
                    <a:pt x="16" y="22"/>
                  </a:cubicBezTo>
                  <a:cubicBezTo>
                    <a:pt x="16" y="21"/>
                    <a:pt x="15" y="20"/>
                    <a:pt x="15" y="19"/>
                  </a:cubicBezTo>
                  <a:cubicBezTo>
                    <a:pt x="14" y="19"/>
                    <a:pt x="14" y="18"/>
                    <a:pt x="14" y="18"/>
                  </a:cubicBezTo>
                  <a:cubicBezTo>
                    <a:pt x="14" y="17"/>
                    <a:pt x="14" y="15"/>
                    <a:pt x="14" y="14"/>
                  </a:cubicBezTo>
                  <a:cubicBezTo>
                    <a:pt x="13" y="12"/>
                    <a:pt x="13" y="10"/>
                    <a:pt x="14" y="9"/>
                  </a:cubicBezTo>
                  <a:cubicBezTo>
                    <a:pt x="14" y="8"/>
                    <a:pt x="14" y="7"/>
                    <a:pt x="15" y="6"/>
                  </a:cubicBezTo>
                  <a:cubicBezTo>
                    <a:pt x="16" y="5"/>
                    <a:pt x="16" y="3"/>
                    <a:pt x="15" y="2"/>
                  </a:cubicBezTo>
                  <a:cubicBezTo>
                    <a:pt x="15" y="1"/>
                    <a:pt x="14" y="0"/>
                    <a:pt x="13" y="0"/>
                  </a:cubicBezTo>
                  <a:cubicBezTo>
                    <a:pt x="12" y="0"/>
                    <a:pt x="11" y="0"/>
                    <a:pt x="10" y="0"/>
                  </a:cubicBezTo>
                  <a:cubicBezTo>
                    <a:pt x="9" y="1"/>
                    <a:pt x="8" y="2"/>
                    <a:pt x="7" y="2"/>
                  </a:cubicBezTo>
                  <a:cubicBezTo>
                    <a:pt x="6" y="3"/>
                    <a:pt x="5" y="4"/>
                    <a:pt x="4" y="5"/>
                  </a:cubicBezTo>
                  <a:cubicBezTo>
                    <a:pt x="3" y="5"/>
                    <a:pt x="2" y="6"/>
                    <a:pt x="1" y="7"/>
                  </a:cubicBezTo>
                  <a:cubicBezTo>
                    <a:pt x="0" y="7"/>
                    <a:pt x="0" y="8"/>
                    <a:pt x="0" y="9"/>
                  </a:cubicBezTo>
                  <a:cubicBezTo>
                    <a:pt x="1" y="10"/>
                    <a:pt x="1" y="11"/>
                    <a:pt x="2" y="12"/>
                  </a:cubicBezTo>
                  <a:cubicBezTo>
                    <a:pt x="2" y="12"/>
                    <a:pt x="3" y="12"/>
                    <a:pt x="3" y="12"/>
                  </a:cubicBezTo>
                  <a:cubicBezTo>
                    <a:pt x="4" y="13"/>
                    <a:pt x="6" y="14"/>
                    <a:pt x="7" y="13"/>
                  </a:cubicBezTo>
                  <a:cubicBezTo>
                    <a:pt x="8" y="12"/>
                    <a:pt x="9" y="11"/>
                    <a:pt x="10" y="11"/>
                  </a:cubicBezTo>
                  <a:cubicBezTo>
                    <a:pt x="10" y="10"/>
                    <a:pt x="10" y="10"/>
                    <a:pt x="11" y="11"/>
                  </a:cubicBezTo>
                  <a:cubicBezTo>
                    <a:pt x="11" y="11"/>
                    <a:pt x="11" y="12"/>
                    <a:pt x="11" y="13"/>
                  </a:cubicBezTo>
                  <a:cubicBezTo>
                    <a:pt x="11" y="14"/>
                    <a:pt x="12" y="16"/>
                    <a:pt x="12" y="18"/>
                  </a:cubicBezTo>
                  <a:cubicBezTo>
                    <a:pt x="12" y="19"/>
                    <a:pt x="11" y="19"/>
                    <a:pt x="10" y="19"/>
                  </a:cubicBezTo>
                  <a:cubicBezTo>
                    <a:pt x="9" y="20"/>
                    <a:pt x="8" y="20"/>
                    <a:pt x="8" y="20"/>
                  </a:cubicBezTo>
                  <a:cubicBezTo>
                    <a:pt x="5" y="22"/>
                    <a:pt x="4" y="24"/>
                    <a:pt x="3" y="27"/>
                  </a:cubicBezTo>
                  <a:cubicBezTo>
                    <a:pt x="3" y="29"/>
                    <a:pt x="3" y="31"/>
                    <a:pt x="4" y="32"/>
                  </a:cubicBezTo>
                  <a:cubicBezTo>
                    <a:pt x="5" y="34"/>
                    <a:pt x="7" y="35"/>
                    <a:pt x="9" y="35"/>
                  </a:cubicBezTo>
                  <a:cubicBezTo>
                    <a:pt x="9" y="35"/>
                    <a:pt x="10" y="35"/>
                    <a:pt x="9" y="35"/>
                  </a:cubicBezTo>
                  <a:cubicBezTo>
                    <a:pt x="9" y="38"/>
                    <a:pt x="9" y="40"/>
                    <a:pt x="9" y="42"/>
                  </a:cubicBezTo>
                  <a:cubicBezTo>
                    <a:pt x="9" y="43"/>
                    <a:pt x="9" y="44"/>
                    <a:pt x="9" y="46"/>
                  </a:cubicBezTo>
                  <a:cubicBezTo>
                    <a:pt x="10" y="47"/>
                    <a:pt x="11" y="48"/>
                    <a:pt x="12" y="47"/>
                  </a:cubicBezTo>
                  <a:cubicBezTo>
                    <a:pt x="13" y="47"/>
                    <a:pt x="13" y="47"/>
                    <a:pt x="14" y="46"/>
                  </a:cubicBezTo>
                  <a:cubicBezTo>
                    <a:pt x="16" y="44"/>
                    <a:pt x="16" y="41"/>
                    <a:pt x="17" y="38"/>
                  </a:cubicBezTo>
                  <a:cubicBezTo>
                    <a:pt x="17" y="37"/>
                    <a:pt x="18" y="36"/>
                    <a:pt x="18" y="35"/>
                  </a:cubicBezTo>
                  <a:cubicBezTo>
                    <a:pt x="18" y="34"/>
                    <a:pt x="19" y="32"/>
                    <a:pt x="19" y="31"/>
                  </a:cubicBezTo>
                  <a:cubicBezTo>
                    <a:pt x="19" y="30"/>
                    <a:pt x="19" y="27"/>
                    <a:pt x="19" y="27"/>
                  </a:cubicBezTo>
                  <a:cubicBezTo>
                    <a:pt x="19" y="26"/>
                    <a:pt x="20" y="25"/>
                    <a:pt x="20" y="23"/>
                  </a:cubicBezTo>
                  <a:cubicBezTo>
                    <a:pt x="20" y="23"/>
                    <a:pt x="20" y="22"/>
                    <a:pt x="20" y="22"/>
                  </a:cubicBezTo>
                  <a:close/>
                  <a:moveTo>
                    <a:pt x="10" y="28"/>
                  </a:moveTo>
                  <a:cubicBezTo>
                    <a:pt x="10" y="28"/>
                    <a:pt x="10" y="29"/>
                    <a:pt x="10" y="29"/>
                  </a:cubicBezTo>
                  <a:cubicBezTo>
                    <a:pt x="10" y="29"/>
                    <a:pt x="10" y="30"/>
                    <a:pt x="9" y="30"/>
                  </a:cubicBezTo>
                  <a:cubicBezTo>
                    <a:pt x="8" y="30"/>
                    <a:pt x="8" y="29"/>
                    <a:pt x="8" y="28"/>
                  </a:cubicBezTo>
                  <a:cubicBezTo>
                    <a:pt x="8" y="27"/>
                    <a:pt x="9" y="25"/>
                    <a:pt x="10" y="24"/>
                  </a:cubicBezTo>
                  <a:cubicBezTo>
                    <a:pt x="10" y="24"/>
                    <a:pt x="10" y="24"/>
                    <a:pt x="10" y="24"/>
                  </a:cubicBezTo>
                  <a:cubicBezTo>
                    <a:pt x="10" y="25"/>
                    <a:pt x="11" y="25"/>
                    <a:pt x="10" y="25"/>
                  </a:cubicBezTo>
                  <a:cubicBezTo>
                    <a:pt x="10" y="26"/>
                    <a:pt x="10" y="27"/>
                    <a:pt x="10" y="28"/>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ïṩļidê"/>
            <p:cNvSpPr/>
            <p:nvPr/>
          </p:nvSpPr>
          <p:spPr bwMode="auto">
            <a:xfrm>
              <a:off x="3038475" y="2620963"/>
              <a:ext cx="136525" cy="115888"/>
            </a:xfrm>
            <a:custGeom>
              <a:avLst/>
              <a:gdLst>
                <a:gd name="T0" fmla="*/ 36 w 38"/>
                <a:gd name="T1" fmla="*/ 22 h 32"/>
                <a:gd name="T2" fmla="*/ 34 w 38"/>
                <a:gd name="T3" fmla="*/ 22 h 32"/>
                <a:gd name="T4" fmla="*/ 32 w 38"/>
                <a:gd name="T5" fmla="*/ 22 h 32"/>
                <a:gd name="T6" fmla="*/ 28 w 38"/>
                <a:gd name="T7" fmla="*/ 22 h 32"/>
                <a:gd name="T8" fmla="*/ 27 w 38"/>
                <a:gd name="T9" fmla="*/ 21 h 32"/>
                <a:gd name="T10" fmla="*/ 28 w 38"/>
                <a:gd name="T11" fmla="*/ 21 h 32"/>
                <a:gd name="T12" fmla="*/ 32 w 38"/>
                <a:gd name="T13" fmla="*/ 16 h 32"/>
                <a:gd name="T14" fmla="*/ 35 w 38"/>
                <a:gd name="T15" fmla="*/ 11 h 32"/>
                <a:gd name="T16" fmla="*/ 35 w 38"/>
                <a:gd name="T17" fmla="*/ 8 h 32"/>
                <a:gd name="T18" fmla="*/ 35 w 38"/>
                <a:gd name="T19" fmla="*/ 7 h 32"/>
                <a:gd name="T20" fmla="*/ 34 w 38"/>
                <a:gd name="T21" fmla="*/ 3 h 32"/>
                <a:gd name="T22" fmla="*/ 29 w 38"/>
                <a:gd name="T23" fmla="*/ 1 h 32"/>
                <a:gd name="T24" fmla="*/ 22 w 38"/>
                <a:gd name="T25" fmla="*/ 2 h 32"/>
                <a:gd name="T26" fmla="*/ 16 w 38"/>
                <a:gd name="T27" fmla="*/ 5 h 32"/>
                <a:gd name="T28" fmla="*/ 14 w 38"/>
                <a:gd name="T29" fmla="*/ 7 h 32"/>
                <a:gd name="T30" fmla="*/ 17 w 38"/>
                <a:gd name="T31" fmla="*/ 12 h 32"/>
                <a:gd name="T32" fmla="*/ 22 w 38"/>
                <a:gd name="T33" fmla="*/ 13 h 32"/>
                <a:gd name="T34" fmla="*/ 26 w 38"/>
                <a:gd name="T35" fmla="*/ 11 h 32"/>
                <a:gd name="T36" fmla="*/ 28 w 38"/>
                <a:gd name="T37" fmla="*/ 11 h 32"/>
                <a:gd name="T38" fmla="*/ 25 w 38"/>
                <a:gd name="T39" fmla="*/ 16 h 32"/>
                <a:gd name="T40" fmla="*/ 20 w 38"/>
                <a:gd name="T41" fmla="*/ 20 h 32"/>
                <a:gd name="T42" fmla="*/ 15 w 38"/>
                <a:gd name="T43" fmla="*/ 21 h 32"/>
                <a:gd name="T44" fmla="*/ 12 w 38"/>
                <a:gd name="T45" fmla="*/ 21 h 32"/>
                <a:gd name="T46" fmla="*/ 5 w 38"/>
                <a:gd name="T47" fmla="*/ 22 h 32"/>
                <a:gd name="T48" fmla="*/ 2 w 38"/>
                <a:gd name="T49" fmla="*/ 24 h 32"/>
                <a:gd name="T50" fmla="*/ 1 w 38"/>
                <a:gd name="T51" fmla="*/ 25 h 32"/>
                <a:gd name="T52" fmla="*/ 3 w 38"/>
                <a:gd name="T53" fmla="*/ 31 h 32"/>
                <a:gd name="T54" fmla="*/ 6 w 38"/>
                <a:gd name="T55" fmla="*/ 31 h 32"/>
                <a:gd name="T56" fmla="*/ 12 w 38"/>
                <a:gd name="T57" fmla="*/ 31 h 32"/>
                <a:gd name="T58" fmla="*/ 29 w 38"/>
                <a:gd name="T59" fmla="*/ 30 h 32"/>
                <a:gd name="T60" fmla="*/ 31 w 38"/>
                <a:gd name="T61" fmla="*/ 31 h 32"/>
                <a:gd name="T62" fmla="*/ 33 w 38"/>
                <a:gd name="T63" fmla="*/ 32 h 32"/>
                <a:gd name="T64" fmla="*/ 36 w 38"/>
                <a:gd name="T65" fmla="*/ 30 h 32"/>
                <a:gd name="T66" fmla="*/ 37 w 38"/>
                <a:gd name="T67" fmla="*/ 27 h 32"/>
                <a:gd name="T68" fmla="*/ 36 w 38"/>
                <a:gd name="T69"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32">
                  <a:moveTo>
                    <a:pt x="36" y="22"/>
                  </a:moveTo>
                  <a:cubicBezTo>
                    <a:pt x="36" y="21"/>
                    <a:pt x="35" y="21"/>
                    <a:pt x="34" y="22"/>
                  </a:cubicBezTo>
                  <a:cubicBezTo>
                    <a:pt x="33" y="22"/>
                    <a:pt x="33" y="22"/>
                    <a:pt x="32" y="22"/>
                  </a:cubicBezTo>
                  <a:cubicBezTo>
                    <a:pt x="31" y="22"/>
                    <a:pt x="29" y="22"/>
                    <a:pt x="28" y="22"/>
                  </a:cubicBezTo>
                  <a:cubicBezTo>
                    <a:pt x="28" y="22"/>
                    <a:pt x="27" y="22"/>
                    <a:pt x="27" y="21"/>
                  </a:cubicBezTo>
                  <a:cubicBezTo>
                    <a:pt x="27" y="21"/>
                    <a:pt x="27" y="21"/>
                    <a:pt x="28" y="21"/>
                  </a:cubicBezTo>
                  <a:cubicBezTo>
                    <a:pt x="29" y="19"/>
                    <a:pt x="31" y="17"/>
                    <a:pt x="32" y="16"/>
                  </a:cubicBezTo>
                  <a:cubicBezTo>
                    <a:pt x="33" y="14"/>
                    <a:pt x="34" y="11"/>
                    <a:pt x="35" y="11"/>
                  </a:cubicBezTo>
                  <a:cubicBezTo>
                    <a:pt x="35" y="10"/>
                    <a:pt x="36" y="9"/>
                    <a:pt x="35" y="8"/>
                  </a:cubicBezTo>
                  <a:cubicBezTo>
                    <a:pt x="35" y="8"/>
                    <a:pt x="35" y="7"/>
                    <a:pt x="35" y="7"/>
                  </a:cubicBezTo>
                  <a:cubicBezTo>
                    <a:pt x="35" y="6"/>
                    <a:pt x="35" y="4"/>
                    <a:pt x="34" y="3"/>
                  </a:cubicBezTo>
                  <a:cubicBezTo>
                    <a:pt x="33" y="2"/>
                    <a:pt x="31" y="1"/>
                    <a:pt x="29" y="1"/>
                  </a:cubicBezTo>
                  <a:cubicBezTo>
                    <a:pt x="27" y="0"/>
                    <a:pt x="24" y="1"/>
                    <a:pt x="22" y="2"/>
                  </a:cubicBezTo>
                  <a:cubicBezTo>
                    <a:pt x="20" y="3"/>
                    <a:pt x="18" y="4"/>
                    <a:pt x="16" y="5"/>
                  </a:cubicBezTo>
                  <a:cubicBezTo>
                    <a:pt x="15" y="5"/>
                    <a:pt x="14" y="7"/>
                    <a:pt x="14" y="7"/>
                  </a:cubicBezTo>
                  <a:cubicBezTo>
                    <a:pt x="15" y="9"/>
                    <a:pt x="15" y="11"/>
                    <a:pt x="17" y="12"/>
                  </a:cubicBezTo>
                  <a:cubicBezTo>
                    <a:pt x="18" y="13"/>
                    <a:pt x="20" y="13"/>
                    <a:pt x="22" y="13"/>
                  </a:cubicBezTo>
                  <a:cubicBezTo>
                    <a:pt x="23" y="12"/>
                    <a:pt x="24" y="12"/>
                    <a:pt x="26" y="11"/>
                  </a:cubicBezTo>
                  <a:cubicBezTo>
                    <a:pt x="26" y="11"/>
                    <a:pt x="27" y="11"/>
                    <a:pt x="28" y="11"/>
                  </a:cubicBezTo>
                  <a:cubicBezTo>
                    <a:pt x="28" y="12"/>
                    <a:pt x="25" y="14"/>
                    <a:pt x="25" y="16"/>
                  </a:cubicBezTo>
                  <a:cubicBezTo>
                    <a:pt x="23" y="17"/>
                    <a:pt x="22" y="18"/>
                    <a:pt x="20" y="20"/>
                  </a:cubicBezTo>
                  <a:cubicBezTo>
                    <a:pt x="19" y="21"/>
                    <a:pt x="17" y="21"/>
                    <a:pt x="15" y="21"/>
                  </a:cubicBezTo>
                  <a:cubicBezTo>
                    <a:pt x="14" y="21"/>
                    <a:pt x="13" y="21"/>
                    <a:pt x="12" y="21"/>
                  </a:cubicBezTo>
                  <a:cubicBezTo>
                    <a:pt x="9" y="22"/>
                    <a:pt x="7" y="22"/>
                    <a:pt x="5" y="22"/>
                  </a:cubicBezTo>
                  <a:cubicBezTo>
                    <a:pt x="4" y="23"/>
                    <a:pt x="3" y="23"/>
                    <a:pt x="2" y="24"/>
                  </a:cubicBezTo>
                  <a:cubicBezTo>
                    <a:pt x="2" y="24"/>
                    <a:pt x="2" y="25"/>
                    <a:pt x="1" y="25"/>
                  </a:cubicBezTo>
                  <a:cubicBezTo>
                    <a:pt x="0" y="27"/>
                    <a:pt x="1" y="30"/>
                    <a:pt x="3" y="31"/>
                  </a:cubicBezTo>
                  <a:cubicBezTo>
                    <a:pt x="4" y="31"/>
                    <a:pt x="5" y="31"/>
                    <a:pt x="6" y="31"/>
                  </a:cubicBezTo>
                  <a:cubicBezTo>
                    <a:pt x="8" y="31"/>
                    <a:pt x="11" y="31"/>
                    <a:pt x="12" y="31"/>
                  </a:cubicBezTo>
                  <a:cubicBezTo>
                    <a:pt x="14" y="30"/>
                    <a:pt x="25" y="30"/>
                    <a:pt x="29" y="30"/>
                  </a:cubicBezTo>
                  <a:cubicBezTo>
                    <a:pt x="29" y="30"/>
                    <a:pt x="30" y="30"/>
                    <a:pt x="31" y="31"/>
                  </a:cubicBezTo>
                  <a:cubicBezTo>
                    <a:pt x="32" y="31"/>
                    <a:pt x="32" y="32"/>
                    <a:pt x="33" y="32"/>
                  </a:cubicBezTo>
                  <a:cubicBezTo>
                    <a:pt x="34" y="32"/>
                    <a:pt x="35" y="32"/>
                    <a:pt x="36" y="30"/>
                  </a:cubicBezTo>
                  <a:cubicBezTo>
                    <a:pt x="37" y="29"/>
                    <a:pt x="37" y="28"/>
                    <a:pt x="37" y="27"/>
                  </a:cubicBezTo>
                  <a:cubicBezTo>
                    <a:pt x="38" y="25"/>
                    <a:pt x="37" y="24"/>
                    <a:pt x="36" y="2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îṧliḑe"/>
            <p:cNvSpPr/>
            <p:nvPr/>
          </p:nvSpPr>
          <p:spPr bwMode="auto">
            <a:xfrm>
              <a:off x="3290888" y="2722563"/>
              <a:ext cx="187325" cy="198438"/>
            </a:xfrm>
            <a:custGeom>
              <a:avLst/>
              <a:gdLst>
                <a:gd name="T0" fmla="*/ 37 w 52"/>
                <a:gd name="T1" fmla="*/ 49 h 55"/>
                <a:gd name="T2" fmla="*/ 35 w 52"/>
                <a:gd name="T3" fmla="*/ 45 h 55"/>
                <a:gd name="T4" fmla="*/ 34 w 52"/>
                <a:gd name="T5" fmla="*/ 39 h 55"/>
                <a:gd name="T6" fmla="*/ 33 w 52"/>
                <a:gd name="T7" fmla="*/ 34 h 55"/>
                <a:gd name="T8" fmla="*/ 32 w 52"/>
                <a:gd name="T9" fmla="*/ 27 h 55"/>
                <a:gd name="T10" fmla="*/ 34 w 52"/>
                <a:gd name="T11" fmla="*/ 25 h 55"/>
                <a:gd name="T12" fmla="*/ 35 w 52"/>
                <a:gd name="T13" fmla="*/ 23 h 55"/>
                <a:gd name="T14" fmla="*/ 38 w 52"/>
                <a:gd name="T15" fmla="*/ 22 h 55"/>
                <a:gd name="T16" fmla="*/ 43 w 52"/>
                <a:gd name="T17" fmla="*/ 24 h 55"/>
                <a:gd name="T18" fmla="*/ 46 w 52"/>
                <a:gd name="T19" fmla="*/ 23 h 55"/>
                <a:gd name="T20" fmla="*/ 48 w 52"/>
                <a:gd name="T21" fmla="*/ 22 h 55"/>
                <a:gd name="T22" fmla="*/ 49 w 52"/>
                <a:gd name="T23" fmla="*/ 22 h 55"/>
                <a:gd name="T24" fmla="*/ 50 w 52"/>
                <a:gd name="T25" fmla="*/ 21 h 55"/>
                <a:gd name="T26" fmla="*/ 50 w 52"/>
                <a:gd name="T27" fmla="*/ 19 h 55"/>
                <a:gd name="T28" fmla="*/ 48 w 52"/>
                <a:gd name="T29" fmla="*/ 16 h 55"/>
                <a:gd name="T30" fmla="*/ 45 w 52"/>
                <a:gd name="T31" fmla="*/ 15 h 55"/>
                <a:gd name="T32" fmla="*/ 45 w 52"/>
                <a:gd name="T33" fmla="*/ 15 h 55"/>
                <a:gd name="T34" fmla="*/ 45 w 52"/>
                <a:gd name="T35" fmla="*/ 15 h 55"/>
                <a:gd name="T36" fmla="*/ 48 w 52"/>
                <a:gd name="T37" fmla="*/ 11 h 55"/>
                <a:gd name="T38" fmla="*/ 51 w 52"/>
                <a:gd name="T39" fmla="*/ 7 h 55"/>
                <a:gd name="T40" fmla="*/ 52 w 52"/>
                <a:gd name="T41" fmla="*/ 5 h 55"/>
                <a:gd name="T42" fmla="*/ 51 w 52"/>
                <a:gd name="T43" fmla="*/ 1 h 55"/>
                <a:gd name="T44" fmla="*/ 48 w 52"/>
                <a:gd name="T45" fmla="*/ 0 h 55"/>
                <a:gd name="T46" fmla="*/ 45 w 52"/>
                <a:gd name="T47" fmla="*/ 2 h 55"/>
                <a:gd name="T48" fmla="*/ 43 w 52"/>
                <a:gd name="T49" fmla="*/ 6 h 55"/>
                <a:gd name="T50" fmla="*/ 37 w 52"/>
                <a:gd name="T51" fmla="*/ 12 h 55"/>
                <a:gd name="T52" fmla="*/ 35 w 52"/>
                <a:gd name="T53" fmla="*/ 13 h 55"/>
                <a:gd name="T54" fmla="*/ 32 w 52"/>
                <a:gd name="T55" fmla="*/ 12 h 55"/>
                <a:gd name="T56" fmla="*/ 26 w 52"/>
                <a:gd name="T57" fmla="*/ 10 h 55"/>
                <a:gd name="T58" fmla="*/ 22 w 52"/>
                <a:gd name="T59" fmla="*/ 10 h 55"/>
                <a:gd name="T60" fmla="*/ 21 w 52"/>
                <a:gd name="T61" fmla="*/ 11 h 55"/>
                <a:gd name="T62" fmla="*/ 21 w 52"/>
                <a:gd name="T63" fmla="*/ 14 h 55"/>
                <a:gd name="T64" fmla="*/ 21 w 52"/>
                <a:gd name="T65" fmla="*/ 15 h 55"/>
                <a:gd name="T66" fmla="*/ 23 w 52"/>
                <a:gd name="T67" fmla="*/ 17 h 55"/>
                <a:gd name="T68" fmla="*/ 26 w 52"/>
                <a:gd name="T69" fmla="*/ 19 h 55"/>
                <a:gd name="T70" fmla="*/ 29 w 52"/>
                <a:gd name="T71" fmla="*/ 20 h 55"/>
                <a:gd name="T72" fmla="*/ 24 w 52"/>
                <a:gd name="T73" fmla="*/ 23 h 55"/>
                <a:gd name="T74" fmla="*/ 12 w 52"/>
                <a:gd name="T75" fmla="*/ 28 h 55"/>
                <a:gd name="T76" fmla="*/ 0 w 52"/>
                <a:gd name="T77" fmla="*/ 28 h 55"/>
                <a:gd name="T78" fmla="*/ 1 w 52"/>
                <a:gd name="T79" fmla="*/ 29 h 55"/>
                <a:gd name="T80" fmla="*/ 3 w 52"/>
                <a:gd name="T81" fmla="*/ 30 h 55"/>
                <a:gd name="T82" fmla="*/ 6 w 52"/>
                <a:gd name="T83" fmla="*/ 32 h 55"/>
                <a:gd name="T84" fmla="*/ 15 w 52"/>
                <a:gd name="T85" fmla="*/ 32 h 55"/>
                <a:gd name="T86" fmla="*/ 20 w 52"/>
                <a:gd name="T87" fmla="*/ 31 h 55"/>
                <a:gd name="T88" fmla="*/ 26 w 52"/>
                <a:gd name="T89" fmla="*/ 29 h 55"/>
                <a:gd name="T90" fmla="*/ 27 w 52"/>
                <a:gd name="T91" fmla="*/ 29 h 55"/>
                <a:gd name="T92" fmla="*/ 26 w 52"/>
                <a:gd name="T93" fmla="*/ 35 h 55"/>
                <a:gd name="T94" fmla="*/ 25 w 52"/>
                <a:gd name="T95" fmla="*/ 40 h 55"/>
                <a:gd name="T96" fmla="*/ 25 w 52"/>
                <a:gd name="T97" fmla="*/ 43 h 55"/>
                <a:gd name="T98" fmla="*/ 26 w 52"/>
                <a:gd name="T99" fmla="*/ 47 h 55"/>
                <a:gd name="T100" fmla="*/ 28 w 52"/>
                <a:gd name="T101" fmla="*/ 50 h 55"/>
                <a:gd name="T102" fmla="*/ 29 w 52"/>
                <a:gd name="T103" fmla="*/ 52 h 55"/>
                <a:gd name="T104" fmla="*/ 31 w 52"/>
                <a:gd name="T105" fmla="*/ 53 h 55"/>
                <a:gd name="T106" fmla="*/ 34 w 52"/>
                <a:gd name="T107" fmla="*/ 54 h 55"/>
                <a:gd name="T108" fmla="*/ 35 w 52"/>
                <a:gd name="T109" fmla="*/ 54 h 55"/>
                <a:gd name="T110" fmla="*/ 36 w 52"/>
                <a:gd name="T111" fmla="*/ 54 h 55"/>
                <a:gd name="T112" fmla="*/ 37 w 52"/>
                <a:gd name="T113" fmla="*/ 53 h 55"/>
                <a:gd name="T114" fmla="*/ 39 w 52"/>
                <a:gd name="T115" fmla="*/ 53 h 55"/>
                <a:gd name="T116" fmla="*/ 37 w 52"/>
                <a:gd name="T117"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 h="55">
                  <a:moveTo>
                    <a:pt x="37" y="49"/>
                  </a:moveTo>
                  <a:cubicBezTo>
                    <a:pt x="36" y="47"/>
                    <a:pt x="36" y="46"/>
                    <a:pt x="35" y="45"/>
                  </a:cubicBezTo>
                  <a:cubicBezTo>
                    <a:pt x="34" y="43"/>
                    <a:pt x="34" y="41"/>
                    <a:pt x="34" y="39"/>
                  </a:cubicBezTo>
                  <a:cubicBezTo>
                    <a:pt x="33" y="37"/>
                    <a:pt x="33" y="35"/>
                    <a:pt x="33" y="34"/>
                  </a:cubicBezTo>
                  <a:cubicBezTo>
                    <a:pt x="33" y="31"/>
                    <a:pt x="33" y="28"/>
                    <a:pt x="32" y="27"/>
                  </a:cubicBezTo>
                  <a:cubicBezTo>
                    <a:pt x="32" y="25"/>
                    <a:pt x="33" y="25"/>
                    <a:pt x="34" y="25"/>
                  </a:cubicBezTo>
                  <a:cubicBezTo>
                    <a:pt x="34" y="24"/>
                    <a:pt x="35" y="24"/>
                    <a:pt x="35" y="23"/>
                  </a:cubicBezTo>
                  <a:cubicBezTo>
                    <a:pt x="36" y="23"/>
                    <a:pt x="37" y="22"/>
                    <a:pt x="38" y="22"/>
                  </a:cubicBezTo>
                  <a:cubicBezTo>
                    <a:pt x="40" y="23"/>
                    <a:pt x="41" y="23"/>
                    <a:pt x="43" y="24"/>
                  </a:cubicBezTo>
                  <a:cubicBezTo>
                    <a:pt x="43" y="24"/>
                    <a:pt x="45" y="24"/>
                    <a:pt x="46" y="23"/>
                  </a:cubicBezTo>
                  <a:cubicBezTo>
                    <a:pt x="47" y="23"/>
                    <a:pt x="47" y="23"/>
                    <a:pt x="48" y="22"/>
                  </a:cubicBezTo>
                  <a:cubicBezTo>
                    <a:pt x="48" y="22"/>
                    <a:pt x="49" y="22"/>
                    <a:pt x="49" y="22"/>
                  </a:cubicBezTo>
                  <a:cubicBezTo>
                    <a:pt x="49" y="21"/>
                    <a:pt x="50" y="21"/>
                    <a:pt x="50" y="21"/>
                  </a:cubicBezTo>
                  <a:cubicBezTo>
                    <a:pt x="51" y="20"/>
                    <a:pt x="51" y="20"/>
                    <a:pt x="50" y="19"/>
                  </a:cubicBezTo>
                  <a:cubicBezTo>
                    <a:pt x="50" y="18"/>
                    <a:pt x="49" y="17"/>
                    <a:pt x="48" y="16"/>
                  </a:cubicBezTo>
                  <a:cubicBezTo>
                    <a:pt x="47" y="15"/>
                    <a:pt x="46" y="15"/>
                    <a:pt x="45" y="15"/>
                  </a:cubicBezTo>
                  <a:cubicBezTo>
                    <a:pt x="45" y="15"/>
                    <a:pt x="45" y="16"/>
                    <a:pt x="45" y="15"/>
                  </a:cubicBezTo>
                  <a:cubicBezTo>
                    <a:pt x="45" y="15"/>
                    <a:pt x="45" y="15"/>
                    <a:pt x="45" y="15"/>
                  </a:cubicBezTo>
                  <a:cubicBezTo>
                    <a:pt x="46" y="13"/>
                    <a:pt x="47" y="12"/>
                    <a:pt x="48" y="11"/>
                  </a:cubicBezTo>
                  <a:cubicBezTo>
                    <a:pt x="49" y="10"/>
                    <a:pt x="50" y="8"/>
                    <a:pt x="51" y="7"/>
                  </a:cubicBezTo>
                  <a:cubicBezTo>
                    <a:pt x="51" y="6"/>
                    <a:pt x="52" y="6"/>
                    <a:pt x="52" y="5"/>
                  </a:cubicBezTo>
                  <a:cubicBezTo>
                    <a:pt x="52" y="4"/>
                    <a:pt x="51" y="3"/>
                    <a:pt x="51" y="1"/>
                  </a:cubicBezTo>
                  <a:cubicBezTo>
                    <a:pt x="50" y="0"/>
                    <a:pt x="49" y="0"/>
                    <a:pt x="48" y="0"/>
                  </a:cubicBezTo>
                  <a:cubicBezTo>
                    <a:pt x="47" y="1"/>
                    <a:pt x="45" y="1"/>
                    <a:pt x="45" y="2"/>
                  </a:cubicBezTo>
                  <a:cubicBezTo>
                    <a:pt x="44" y="4"/>
                    <a:pt x="43" y="5"/>
                    <a:pt x="43" y="6"/>
                  </a:cubicBezTo>
                  <a:cubicBezTo>
                    <a:pt x="41" y="8"/>
                    <a:pt x="39" y="10"/>
                    <a:pt x="37" y="12"/>
                  </a:cubicBezTo>
                  <a:cubicBezTo>
                    <a:pt x="37" y="13"/>
                    <a:pt x="36" y="13"/>
                    <a:pt x="35" y="13"/>
                  </a:cubicBezTo>
                  <a:cubicBezTo>
                    <a:pt x="34" y="13"/>
                    <a:pt x="33" y="13"/>
                    <a:pt x="32" y="12"/>
                  </a:cubicBezTo>
                  <a:cubicBezTo>
                    <a:pt x="30" y="12"/>
                    <a:pt x="28" y="11"/>
                    <a:pt x="26" y="10"/>
                  </a:cubicBezTo>
                  <a:cubicBezTo>
                    <a:pt x="25" y="9"/>
                    <a:pt x="23" y="9"/>
                    <a:pt x="22" y="10"/>
                  </a:cubicBezTo>
                  <a:cubicBezTo>
                    <a:pt x="22" y="11"/>
                    <a:pt x="21" y="11"/>
                    <a:pt x="21" y="11"/>
                  </a:cubicBezTo>
                  <a:cubicBezTo>
                    <a:pt x="21" y="12"/>
                    <a:pt x="21" y="13"/>
                    <a:pt x="21" y="14"/>
                  </a:cubicBezTo>
                  <a:cubicBezTo>
                    <a:pt x="21" y="15"/>
                    <a:pt x="21" y="15"/>
                    <a:pt x="21" y="15"/>
                  </a:cubicBezTo>
                  <a:cubicBezTo>
                    <a:pt x="21" y="16"/>
                    <a:pt x="22" y="17"/>
                    <a:pt x="23" y="17"/>
                  </a:cubicBezTo>
                  <a:cubicBezTo>
                    <a:pt x="24" y="18"/>
                    <a:pt x="25" y="19"/>
                    <a:pt x="26" y="19"/>
                  </a:cubicBezTo>
                  <a:cubicBezTo>
                    <a:pt x="27" y="19"/>
                    <a:pt x="28" y="20"/>
                    <a:pt x="29" y="20"/>
                  </a:cubicBezTo>
                  <a:cubicBezTo>
                    <a:pt x="28" y="20"/>
                    <a:pt x="26" y="22"/>
                    <a:pt x="24" y="23"/>
                  </a:cubicBezTo>
                  <a:cubicBezTo>
                    <a:pt x="21" y="25"/>
                    <a:pt x="18" y="26"/>
                    <a:pt x="12" y="28"/>
                  </a:cubicBezTo>
                  <a:cubicBezTo>
                    <a:pt x="5" y="29"/>
                    <a:pt x="1" y="28"/>
                    <a:pt x="0" y="28"/>
                  </a:cubicBezTo>
                  <a:cubicBezTo>
                    <a:pt x="0" y="28"/>
                    <a:pt x="0" y="28"/>
                    <a:pt x="1" y="29"/>
                  </a:cubicBezTo>
                  <a:cubicBezTo>
                    <a:pt x="1" y="29"/>
                    <a:pt x="3" y="30"/>
                    <a:pt x="3" y="30"/>
                  </a:cubicBezTo>
                  <a:cubicBezTo>
                    <a:pt x="4" y="31"/>
                    <a:pt x="5" y="32"/>
                    <a:pt x="6" y="32"/>
                  </a:cubicBezTo>
                  <a:cubicBezTo>
                    <a:pt x="7" y="32"/>
                    <a:pt x="12" y="33"/>
                    <a:pt x="15" y="32"/>
                  </a:cubicBezTo>
                  <a:cubicBezTo>
                    <a:pt x="17" y="32"/>
                    <a:pt x="20" y="31"/>
                    <a:pt x="20" y="31"/>
                  </a:cubicBezTo>
                  <a:cubicBezTo>
                    <a:pt x="22" y="30"/>
                    <a:pt x="24" y="30"/>
                    <a:pt x="26" y="29"/>
                  </a:cubicBezTo>
                  <a:cubicBezTo>
                    <a:pt x="27" y="29"/>
                    <a:pt x="27" y="29"/>
                    <a:pt x="27" y="29"/>
                  </a:cubicBezTo>
                  <a:cubicBezTo>
                    <a:pt x="27" y="31"/>
                    <a:pt x="26" y="33"/>
                    <a:pt x="26" y="35"/>
                  </a:cubicBezTo>
                  <a:cubicBezTo>
                    <a:pt x="26" y="37"/>
                    <a:pt x="26" y="38"/>
                    <a:pt x="25" y="40"/>
                  </a:cubicBezTo>
                  <a:cubicBezTo>
                    <a:pt x="25" y="41"/>
                    <a:pt x="25" y="42"/>
                    <a:pt x="25" y="43"/>
                  </a:cubicBezTo>
                  <a:cubicBezTo>
                    <a:pt x="25" y="44"/>
                    <a:pt x="25" y="46"/>
                    <a:pt x="26" y="47"/>
                  </a:cubicBezTo>
                  <a:cubicBezTo>
                    <a:pt x="26" y="48"/>
                    <a:pt x="27" y="49"/>
                    <a:pt x="28" y="50"/>
                  </a:cubicBezTo>
                  <a:cubicBezTo>
                    <a:pt x="28" y="50"/>
                    <a:pt x="29" y="51"/>
                    <a:pt x="29" y="52"/>
                  </a:cubicBezTo>
                  <a:cubicBezTo>
                    <a:pt x="30" y="52"/>
                    <a:pt x="30" y="53"/>
                    <a:pt x="31" y="53"/>
                  </a:cubicBezTo>
                  <a:cubicBezTo>
                    <a:pt x="32" y="53"/>
                    <a:pt x="33" y="55"/>
                    <a:pt x="34" y="54"/>
                  </a:cubicBezTo>
                  <a:cubicBezTo>
                    <a:pt x="34" y="54"/>
                    <a:pt x="35" y="54"/>
                    <a:pt x="35" y="54"/>
                  </a:cubicBezTo>
                  <a:cubicBezTo>
                    <a:pt x="35" y="54"/>
                    <a:pt x="36" y="54"/>
                    <a:pt x="36" y="54"/>
                  </a:cubicBezTo>
                  <a:cubicBezTo>
                    <a:pt x="37" y="54"/>
                    <a:pt x="37" y="54"/>
                    <a:pt x="37" y="53"/>
                  </a:cubicBezTo>
                  <a:cubicBezTo>
                    <a:pt x="38" y="53"/>
                    <a:pt x="39" y="53"/>
                    <a:pt x="39" y="53"/>
                  </a:cubicBezTo>
                  <a:cubicBezTo>
                    <a:pt x="39" y="52"/>
                    <a:pt x="38" y="52"/>
                    <a:pt x="37" y="4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ïśḷïḓè"/>
            <p:cNvSpPr/>
            <p:nvPr/>
          </p:nvSpPr>
          <p:spPr bwMode="auto">
            <a:xfrm>
              <a:off x="2035175" y="2493963"/>
              <a:ext cx="1865313" cy="1873250"/>
            </a:xfrm>
            <a:custGeom>
              <a:avLst/>
              <a:gdLst>
                <a:gd name="T0" fmla="*/ 258 w 517"/>
                <a:gd name="T1" fmla="*/ 0 h 517"/>
                <a:gd name="T2" fmla="*/ 0 w 517"/>
                <a:gd name="T3" fmla="*/ 258 h 517"/>
                <a:gd name="T4" fmla="*/ 258 w 517"/>
                <a:gd name="T5" fmla="*/ 517 h 517"/>
                <a:gd name="T6" fmla="*/ 517 w 517"/>
                <a:gd name="T7" fmla="*/ 258 h 517"/>
                <a:gd name="T8" fmla="*/ 258 w 517"/>
                <a:gd name="T9" fmla="*/ 0 h 517"/>
                <a:gd name="T10" fmla="*/ 258 w 517"/>
                <a:gd name="T11" fmla="*/ 511 h 517"/>
                <a:gd name="T12" fmla="*/ 5 w 517"/>
                <a:gd name="T13" fmla="*/ 258 h 517"/>
                <a:gd name="T14" fmla="*/ 258 w 517"/>
                <a:gd name="T15" fmla="*/ 6 h 517"/>
                <a:gd name="T16" fmla="*/ 511 w 517"/>
                <a:gd name="T17" fmla="*/ 258 h 517"/>
                <a:gd name="T18" fmla="*/ 258 w 517"/>
                <a:gd name="T19" fmla="*/ 511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7" h="517">
                  <a:moveTo>
                    <a:pt x="258" y="0"/>
                  </a:moveTo>
                  <a:cubicBezTo>
                    <a:pt x="115" y="0"/>
                    <a:pt x="0" y="116"/>
                    <a:pt x="0" y="258"/>
                  </a:cubicBezTo>
                  <a:cubicBezTo>
                    <a:pt x="0" y="401"/>
                    <a:pt x="115" y="517"/>
                    <a:pt x="258" y="517"/>
                  </a:cubicBezTo>
                  <a:cubicBezTo>
                    <a:pt x="401" y="517"/>
                    <a:pt x="517" y="401"/>
                    <a:pt x="517" y="258"/>
                  </a:cubicBezTo>
                  <a:cubicBezTo>
                    <a:pt x="517" y="116"/>
                    <a:pt x="401" y="0"/>
                    <a:pt x="258" y="0"/>
                  </a:cubicBezTo>
                  <a:close/>
                  <a:moveTo>
                    <a:pt x="258" y="511"/>
                  </a:moveTo>
                  <a:cubicBezTo>
                    <a:pt x="119" y="511"/>
                    <a:pt x="5" y="398"/>
                    <a:pt x="5" y="258"/>
                  </a:cubicBezTo>
                  <a:cubicBezTo>
                    <a:pt x="5" y="119"/>
                    <a:pt x="119" y="6"/>
                    <a:pt x="258" y="6"/>
                  </a:cubicBezTo>
                  <a:cubicBezTo>
                    <a:pt x="398" y="6"/>
                    <a:pt x="511" y="119"/>
                    <a:pt x="511" y="258"/>
                  </a:cubicBezTo>
                  <a:cubicBezTo>
                    <a:pt x="511" y="398"/>
                    <a:pt x="398" y="511"/>
                    <a:pt x="258" y="51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ísliďè"/>
            <p:cNvSpPr/>
            <p:nvPr/>
          </p:nvSpPr>
          <p:spPr bwMode="auto">
            <a:xfrm>
              <a:off x="2332038" y="2790826"/>
              <a:ext cx="1273175" cy="1279525"/>
            </a:xfrm>
            <a:custGeom>
              <a:avLst/>
              <a:gdLst>
                <a:gd name="T0" fmla="*/ 176 w 353"/>
                <a:gd name="T1" fmla="*/ 0 h 353"/>
                <a:gd name="T2" fmla="*/ 0 w 353"/>
                <a:gd name="T3" fmla="*/ 176 h 353"/>
                <a:gd name="T4" fmla="*/ 176 w 353"/>
                <a:gd name="T5" fmla="*/ 353 h 353"/>
                <a:gd name="T6" fmla="*/ 353 w 353"/>
                <a:gd name="T7" fmla="*/ 176 h 353"/>
                <a:gd name="T8" fmla="*/ 176 w 353"/>
                <a:gd name="T9" fmla="*/ 0 h 353"/>
                <a:gd name="T10" fmla="*/ 176 w 353"/>
                <a:gd name="T11" fmla="*/ 347 h 353"/>
                <a:gd name="T12" fmla="*/ 6 w 353"/>
                <a:gd name="T13" fmla="*/ 176 h 353"/>
                <a:gd name="T14" fmla="*/ 176 w 353"/>
                <a:gd name="T15" fmla="*/ 6 h 353"/>
                <a:gd name="T16" fmla="*/ 347 w 353"/>
                <a:gd name="T17" fmla="*/ 176 h 353"/>
                <a:gd name="T18" fmla="*/ 176 w 353"/>
                <a:gd name="T19" fmla="*/ 34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3" h="353">
                  <a:moveTo>
                    <a:pt x="176" y="0"/>
                  </a:moveTo>
                  <a:cubicBezTo>
                    <a:pt x="79" y="0"/>
                    <a:pt x="0" y="79"/>
                    <a:pt x="0" y="176"/>
                  </a:cubicBezTo>
                  <a:cubicBezTo>
                    <a:pt x="0" y="274"/>
                    <a:pt x="79" y="353"/>
                    <a:pt x="176" y="353"/>
                  </a:cubicBezTo>
                  <a:cubicBezTo>
                    <a:pt x="274" y="353"/>
                    <a:pt x="353" y="274"/>
                    <a:pt x="353" y="176"/>
                  </a:cubicBezTo>
                  <a:cubicBezTo>
                    <a:pt x="353" y="79"/>
                    <a:pt x="274" y="0"/>
                    <a:pt x="176" y="0"/>
                  </a:cubicBezTo>
                  <a:close/>
                  <a:moveTo>
                    <a:pt x="176" y="347"/>
                  </a:moveTo>
                  <a:cubicBezTo>
                    <a:pt x="82" y="347"/>
                    <a:pt x="6" y="271"/>
                    <a:pt x="6" y="176"/>
                  </a:cubicBezTo>
                  <a:cubicBezTo>
                    <a:pt x="6" y="82"/>
                    <a:pt x="82" y="6"/>
                    <a:pt x="176" y="6"/>
                  </a:cubicBezTo>
                  <a:cubicBezTo>
                    <a:pt x="270" y="6"/>
                    <a:pt x="347" y="82"/>
                    <a:pt x="347" y="176"/>
                  </a:cubicBezTo>
                  <a:cubicBezTo>
                    <a:pt x="347" y="271"/>
                    <a:pt x="270" y="347"/>
                    <a:pt x="176" y="34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ïsḷíḍé"/>
            <p:cNvSpPr/>
            <p:nvPr/>
          </p:nvSpPr>
          <p:spPr bwMode="auto">
            <a:xfrm>
              <a:off x="2706688" y="3098801"/>
              <a:ext cx="519113" cy="65088"/>
            </a:xfrm>
            <a:custGeom>
              <a:avLst/>
              <a:gdLst>
                <a:gd name="T0" fmla="*/ 0 w 144"/>
                <a:gd name="T1" fmla="*/ 4 h 18"/>
                <a:gd name="T2" fmla="*/ 72 w 144"/>
                <a:gd name="T3" fmla="*/ 18 h 18"/>
                <a:gd name="T4" fmla="*/ 144 w 144"/>
                <a:gd name="T5" fmla="*/ 4 h 18"/>
                <a:gd name="T6" fmla="*/ 144 w 144"/>
                <a:gd name="T7" fmla="*/ 0 h 18"/>
                <a:gd name="T8" fmla="*/ 72 w 144"/>
                <a:gd name="T9" fmla="*/ 14 h 18"/>
                <a:gd name="T10" fmla="*/ 0 w 144"/>
                <a:gd name="T11" fmla="*/ 0 h 18"/>
                <a:gd name="T12" fmla="*/ 0 w 144"/>
                <a:gd name="T13" fmla="*/ 4 h 18"/>
              </a:gdLst>
              <a:ahLst/>
              <a:cxnLst>
                <a:cxn ang="0">
                  <a:pos x="T0" y="T1"/>
                </a:cxn>
                <a:cxn ang="0">
                  <a:pos x="T2" y="T3"/>
                </a:cxn>
                <a:cxn ang="0">
                  <a:pos x="T4" y="T5"/>
                </a:cxn>
                <a:cxn ang="0">
                  <a:pos x="T6" y="T7"/>
                </a:cxn>
                <a:cxn ang="0">
                  <a:pos x="T8" y="T9"/>
                </a:cxn>
                <a:cxn ang="0">
                  <a:pos x="T10" y="T11"/>
                </a:cxn>
                <a:cxn ang="0">
                  <a:pos x="T12" y="T13"/>
                </a:cxn>
              </a:cxnLst>
              <a:rect l="0" t="0" r="r" b="b"/>
              <a:pathLst>
                <a:path w="144" h="18">
                  <a:moveTo>
                    <a:pt x="0" y="4"/>
                  </a:moveTo>
                  <a:cubicBezTo>
                    <a:pt x="32" y="4"/>
                    <a:pt x="59" y="4"/>
                    <a:pt x="72" y="18"/>
                  </a:cubicBezTo>
                  <a:cubicBezTo>
                    <a:pt x="86" y="4"/>
                    <a:pt x="112" y="4"/>
                    <a:pt x="144" y="4"/>
                  </a:cubicBezTo>
                  <a:cubicBezTo>
                    <a:pt x="144" y="0"/>
                    <a:pt x="144" y="0"/>
                    <a:pt x="144" y="0"/>
                  </a:cubicBezTo>
                  <a:cubicBezTo>
                    <a:pt x="112" y="0"/>
                    <a:pt x="86" y="0"/>
                    <a:pt x="72" y="14"/>
                  </a:cubicBezTo>
                  <a:cubicBezTo>
                    <a:pt x="59" y="0"/>
                    <a:pt x="32" y="0"/>
                    <a:pt x="0" y="0"/>
                  </a:cubicBezTo>
                  <a:lnTo>
                    <a:pt x="0" y="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ïšlîḑê"/>
            <p:cNvSpPr/>
            <p:nvPr/>
          </p:nvSpPr>
          <p:spPr bwMode="auto">
            <a:xfrm>
              <a:off x="2706688" y="3146426"/>
              <a:ext cx="519113" cy="68263"/>
            </a:xfrm>
            <a:custGeom>
              <a:avLst/>
              <a:gdLst>
                <a:gd name="T0" fmla="*/ 0 w 144"/>
                <a:gd name="T1" fmla="*/ 0 h 19"/>
                <a:gd name="T2" fmla="*/ 72 w 144"/>
                <a:gd name="T3" fmla="*/ 14 h 19"/>
                <a:gd name="T4" fmla="*/ 144 w 144"/>
                <a:gd name="T5" fmla="*/ 0 h 19"/>
                <a:gd name="T6" fmla="*/ 144 w 144"/>
                <a:gd name="T7" fmla="*/ 6 h 19"/>
                <a:gd name="T8" fmla="*/ 72 w 144"/>
                <a:gd name="T9" fmla="*/ 19 h 19"/>
                <a:gd name="T10" fmla="*/ 0 w 144"/>
                <a:gd name="T11" fmla="*/ 6 h 19"/>
                <a:gd name="T12" fmla="*/ 0 w 144"/>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44" h="19">
                  <a:moveTo>
                    <a:pt x="0" y="0"/>
                  </a:moveTo>
                  <a:cubicBezTo>
                    <a:pt x="32" y="0"/>
                    <a:pt x="59" y="0"/>
                    <a:pt x="72" y="14"/>
                  </a:cubicBezTo>
                  <a:cubicBezTo>
                    <a:pt x="86" y="0"/>
                    <a:pt x="112" y="0"/>
                    <a:pt x="144" y="0"/>
                  </a:cubicBezTo>
                  <a:cubicBezTo>
                    <a:pt x="144" y="6"/>
                    <a:pt x="144" y="6"/>
                    <a:pt x="144" y="6"/>
                  </a:cubicBezTo>
                  <a:cubicBezTo>
                    <a:pt x="112" y="6"/>
                    <a:pt x="86" y="5"/>
                    <a:pt x="72" y="19"/>
                  </a:cubicBezTo>
                  <a:cubicBezTo>
                    <a:pt x="59" y="5"/>
                    <a:pt x="32" y="6"/>
                    <a:pt x="0" y="6"/>
                  </a:cubicBezTo>
                  <a:lnTo>
                    <a:pt x="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îṧḻîḓé"/>
            <p:cNvSpPr/>
            <p:nvPr/>
          </p:nvSpPr>
          <p:spPr bwMode="auto">
            <a:xfrm>
              <a:off x="2706688" y="3194051"/>
              <a:ext cx="519113" cy="76200"/>
            </a:xfrm>
            <a:custGeom>
              <a:avLst/>
              <a:gdLst>
                <a:gd name="T0" fmla="*/ 0 w 144"/>
                <a:gd name="T1" fmla="*/ 0 h 21"/>
                <a:gd name="T2" fmla="*/ 72 w 144"/>
                <a:gd name="T3" fmla="*/ 14 h 21"/>
                <a:gd name="T4" fmla="*/ 144 w 144"/>
                <a:gd name="T5" fmla="*/ 0 h 21"/>
                <a:gd name="T6" fmla="*/ 144 w 144"/>
                <a:gd name="T7" fmla="*/ 7 h 21"/>
                <a:gd name="T8" fmla="*/ 72 w 144"/>
                <a:gd name="T9" fmla="*/ 21 h 21"/>
                <a:gd name="T10" fmla="*/ 0 w 144"/>
                <a:gd name="T11" fmla="*/ 7 h 21"/>
                <a:gd name="T12" fmla="*/ 0 w 14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4" h="21">
                  <a:moveTo>
                    <a:pt x="0" y="0"/>
                  </a:moveTo>
                  <a:cubicBezTo>
                    <a:pt x="32" y="0"/>
                    <a:pt x="59" y="0"/>
                    <a:pt x="72" y="14"/>
                  </a:cubicBezTo>
                  <a:cubicBezTo>
                    <a:pt x="86" y="0"/>
                    <a:pt x="112" y="0"/>
                    <a:pt x="144" y="0"/>
                  </a:cubicBezTo>
                  <a:cubicBezTo>
                    <a:pt x="144" y="7"/>
                    <a:pt x="144" y="7"/>
                    <a:pt x="144" y="7"/>
                  </a:cubicBezTo>
                  <a:cubicBezTo>
                    <a:pt x="112" y="7"/>
                    <a:pt x="86" y="7"/>
                    <a:pt x="72" y="21"/>
                  </a:cubicBezTo>
                  <a:cubicBezTo>
                    <a:pt x="59" y="7"/>
                    <a:pt x="32" y="7"/>
                    <a:pt x="0" y="7"/>
                  </a:cubicBezTo>
                  <a:lnTo>
                    <a:pt x="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iśļîḋê"/>
            <p:cNvSpPr/>
            <p:nvPr/>
          </p:nvSpPr>
          <p:spPr bwMode="auto">
            <a:xfrm>
              <a:off x="2706688" y="3236913"/>
              <a:ext cx="519113" cy="84138"/>
            </a:xfrm>
            <a:custGeom>
              <a:avLst/>
              <a:gdLst>
                <a:gd name="T0" fmla="*/ 0 w 144"/>
                <a:gd name="T1" fmla="*/ 1 h 23"/>
                <a:gd name="T2" fmla="*/ 72 w 144"/>
                <a:gd name="T3" fmla="*/ 14 h 23"/>
                <a:gd name="T4" fmla="*/ 144 w 144"/>
                <a:gd name="T5" fmla="*/ 1 h 23"/>
                <a:gd name="T6" fmla="*/ 144 w 144"/>
                <a:gd name="T7" fmla="*/ 9 h 23"/>
                <a:gd name="T8" fmla="*/ 72 w 144"/>
                <a:gd name="T9" fmla="*/ 23 h 23"/>
                <a:gd name="T10" fmla="*/ 0 w 144"/>
                <a:gd name="T11" fmla="*/ 9 h 23"/>
                <a:gd name="T12" fmla="*/ 0 w 144"/>
                <a:gd name="T13" fmla="*/ 1 h 23"/>
              </a:gdLst>
              <a:ahLst/>
              <a:cxnLst>
                <a:cxn ang="0">
                  <a:pos x="T0" y="T1"/>
                </a:cxn>
                <a:cxn ang="0">
                  <a:pos x="T2" y="T3"/>
                </a:cxn>
                <a:cxn ang="0">
                  <a:pos x="T4" y="T5"/>
                </a:cxn>
                <a:cxn ang="0">
                  <a:pos x="T6" y="T7"/>
                </a:cxn>
                <a:cxn ang="0">
                  <a:pos x="T8" y="T9"/>
                </a:cxn>
                <a:cxn ang="0">
                  <a:pos x="T10" y="T11"/>
                </a:cxn>
                <a:cxn ang="0">
                  <a:pos x="T12" y="T13"/>
                </a:cxn>
              </a:cxnLst>
              <a:rect l="0" t="0" r="r" b="b"/>
              <a:pathLst>
                <a:path w="144" h="23">
                  <a:moveTo>
                    <a:pt x="0" y="1"/>
                  </a:moveTo>
                  <a:cubicBezTo>
                    <a:pt x="32" y="1"/>
                    <a:pt x="59" y="0"/>
                    <a:pt x="72" y="14"/>
                  </a:cubicBezTo>
                  <a:cubicBezTo>
                    <a:pt x="86" y="0"/>
                    <a:pt x="112" y="1"/>
                    <a:pt x="144" y="1"/>
                  </a:cubicBezTo>
                  <a:cubicBezTo>
                    <a:pt x="144" y="9"/>
                    <a:pt x="144" y="9"/>
                    <a:pt x="144" y="9"/>
                  </a:cubicBezTo>
                  <a:cubicBezTo>
                    <a:pt x="112" y="9"/>
                    <a:pt x="86" y="9"/>
                    <a:pt x="72" y="23"/>
                  </a:cubicBezTo>
                  <a:cubicBezTo>
                    <a:pt x="59" y="9"/>
                    <a:pt x="32" y="9"/>
                    <a:pt x="0" y="9"/>
                  </a:cubicBezTo>
                  <a:lnTo>
                    <a:pt x="0" y="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cxnSp>
        <p:nvCxnSpPr>
          <p:cNvPr id="155" name="直接连接符 154"/>
          <p:cNvCxnSpPr/>
          <p:nvPr userDrawn="1"/>
        </p:nvCxnSpPr>
        <p:spPr>
          <a:xfrm>
            <a:off x="1055688" y="1034980"/>
            <a:ext cx="10052913" cy="0"/>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sp>
        <p:nvSpPr>
          <p:cNvPr id="160" name="矩形 159"/>
          <p:cNvSpPr/>
          <p:nvPr userDrawn="1"/>
        </p:nvSpPr>
        <p:spPr>
          <a:xfrm>
            <a:off x="1050157" y="1168724"/>
            <a:ext cx="144000" cy="360000"/>
          </a:xfrm>
          <a:prstGeom prst="rect">
            <a:avLst/>
          </a:prstGeom>
          <a:solidFill>
            <a:srgbClr val="AD5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userDrawn="1"/>
        </p:nvSpPr>
        <p:spPr>
          <a:xfrm>
            <a:off x="1246042" y="1234410"/>
            <a:ext cx="144000" cy="288000"/>
          </a:xfrm>
          <a:prstGeom prst="rect">
            <a:avLst/>
          </a:prstGeom>
          <a:solidFill>
            <a:srgbClr val="C27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矩形 161"/>
          <p:cNvSpPr/>
          <p:nvPr userDrawn="1"/>
        </p:nvSpPr>
        <p:spPr>
          <a:xfrm>
            <a:off x="1441927" y="1300975"/>
            <a:ext cx="144000" cy="216000"/>
          </a:xfrm>
          <a:prstGeom prst="rect">
            <a:avLst/>
          </a:prstGeom>
          <a:solidFill>
            <a:srgbClr val="D6A8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标题 1"/>
          <p:cNvSpPr>
            <a:spLocks noGrp="1"/>
          </p:cNvSpPr>
          <p:nvPr>
            <p:ph type="title"/>
          </p:nvPr>
        </p:nvSpPr>
        <p:spPr>
          <a:xfrm>
            <a:off x="1605647" y="1300976"/>
            <a:ext cx="3247707" cy="227748"/>
          </a:xfrm>
        </p:spPr>
        <p:txBody>
          <a:bodyPr>
            <a:normAutofit/>
          </a:bodyPr>
          <a:lstStyle>
            <a:lvl1pPr>
              <a:defRPr sz="2000" b="1">
                <a:solidFill>
                  <a:srgbClr val="992677"/>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2" name="矩形: 圆角 6"/>
          <p:cNvSpPr/>
          <p:nvPr userDrawn="1"/>
        </p:nvSpPr>
        <p:spPr>
          <a:xfrm>
            <a:off x="2051456" y="514807"/>
            <a:ext cx="1295062" cy="384050"/>
          </a:xfrm>
          <a:prstGeom prst="roundRect">
            <a:avLst>
              <a:gd name="adj" fmla="val 50000"/>
            </a:avLst>
          </a:prstGeom>
          <a:solidFill>
            <a:srgbClr val="992677"/>
          </a:solidFill>
          <a:ln>
            <a:noFill/>
          </a:ln>
          <a:effectLst>
            <a:outerShdw blurRad="63500" sx="102000" sy="102000" algn="ctr" rotWithShape="0">
              <a:srgbClr val="99267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ea typeface="冬青黑体简体中文 W3"/>
              <a:cs typeface="+mn-cs"/>
            </a:endParaRPr>
          </a:p>
        </p:txBody>
      </p:sp>
      <p:sp>
        <p:nvSpPr>
          <p:cNvPr id="3" name="文本框 2"/>
          <p:cNvSpPr txBox="1"/>
          <p:nvPr userDrawn="1"/>
        </p:nvSpPr>
        <p:spPr>
          <a:xfrm>
            <a:off x="2225339" y="507079"/>
            <a:ext cx="1083977" cy="400110"/>
          </a:xfrm>
          <a:prstGeom prst="rect">
            <a:avLst/>
          </a:prstGeom>
          <a:noFill/>
        </p:spPr>
        <p:txBody>
          <a:bodyPr wrap="square" rtlCol="0">
            <a:spAutoFit/>
          </a:bodyPr>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130" normalizeH="0" noProof="0" dirty="0">
                <a:ln>
                  <a:noFill/>
                </a:ln>
                <a:solidFill>
                  <a:schemeClr val="bg1"/>
                </a:solidFill>
                <a:effectLst/>
                <a:uLnTx/>
                <a:uFillTx/>
                <a:latin typeface="微软雅黑" panose="020B0503020204020204" pitchFamily="34" charset="-122"/>
                <a:ea typeface="微软雅黑" panose="020B0503020204020204" pitchFamily="34" charset="-122"/>
              </a:rPr>
              <a:t>章节一</a:t>
            </a:r>
            <a:endParaRPr kumimoji="0" lang="zh-CN" altLang="en-US" sz="2000" b="1" i="0" u="none" strike="noStrike" kern="1200" cap="none" spc="130" normalizeH="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4" name="文本框 3"/>
          <p:cNvSpPr txBox="1"/>
          <p:nvPr userDrawn="1"/>
        </p:nvSpPr>
        <p:spPr>
          <a:xfrm>
            <a:off x="3499624" y="507079"/>
            <a:ext cx="1083977" cy="400110"/>
          </a:xfrm>
          <a:prstGeom prst="rect">
            <a:avLst/>
          </a:prstGeom>
          <a:noFill/>
        </p:spPr>
        <p:txBody>
          <a:bodyPr wrap="square" rtlCol="0">
            <a:spAutoFit/>
          </a:bodyPr>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130" normalizeH="0" noProof="0" dirty="0">
                <a:ln>
                  <a:noFill/>
                </a:ln>
                <a:solidFill>
                  <a:srgbClr val="992677"/>
                </a:solidFill>
                <a:effectLst/>
                <a:uLnTx/>
                <a:uFillTx/>
                <a:latin typeface="微软雅黑" panose="020B0503020204020204" pitchFamily="34" charset="-122"/>
                <a:ea typeface="微软雅黑" panose="020B0503020204020204" pitchFamily="34" charset="-122"/>
              </a:rPr>
              <a:t>章节二</a:t>
            </a:r>
            <a:endParaRPr kumimoji="0" lang="zh-CN" altLang="en-US" sz="2000" b="1" i="0" u="none" strike="noStrike" kern="1200" cap="none" spc="130" normalizeH="0" noProof="0" dirty="0">
              <a:ln>
                <a:noFill/>
              </a:ln>
              <a:solidFill>
                <a:srgbClr val="992677"/>
              </a:solidFill>
              <a:effectLst/>
              <a:uLnTx/>
              <a:uFillTx/>
              <a:latin typeface="微软雅黑" panose="020B0503020204020204" pitchFamily="34" charset="-122"/>
              <a:ea typeface="微软雅黑" panose="020B0503020204020204" pitchFamily="34" charset="-122"/>
            </a:endParaRPr>
          </a:p>
        </p:txBody>
      </p:sp>
      <p:sp>
        <p:nvSpPr>
          <p:cNvPr id="5" name="文本框 4"/>
          <p:cNvSpPr txBox="1"/>
          <p:nvPr userDrawn="1"/>
        </p:nvSpPr>
        <p:spPr>
          <a:xfrm>
            <a:off x="4755494" y="498189"/>
            <a:ext cx="1083977" cy="400110"/>
          </a:xfrm>
          <a:prstGeom prst="rect">
            <a:avLst/>
          </a:prstGeom>
          <a:noFill/>
        </p:spPr>
        <p:txBody>
          <a:bodyPr wrap="square" rtlCol="0">
            <a:spAutoFit/>
          </a:bodyPr>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130" normalizeH="0" noProof="0" dirty="0">
                <a:ln>
                  <a:noFill/>
                </a:ln>
                <a:solidFill>
                  <a:srgbClr val="992677"/>
                </a:solidFill>
                <a:effectLst/>
                <a:uLnTx/>
                <a:uFillTx/>
                <a:latin typeface="微软雅黑" panose="020B0503020204020204" pitchFamily="34" charset="-122"/>
                <a:ea typeface="微软雅黑" panose="020B0503020204020204" pitchFamily="34" charset="-122"/>
              </a:rPr>
              <a:t>章节三</a:t>
            </a:r>
            <a:endParaRPr kumimoji="0" lang="zh-CN" altLang="en-US" sz="2000" b="1" i="0" u="none" strike="noStrike" kern="1200" cap="none" spc="130" normalizeH="0" noProof="0" dirty="0">
              <a:ln>
                <a:noFill/>
              </a:ln>
              <a:solidFill>
                <a:srgbClr val="992677"/>
              </a:solidFill>
              <a:effectLst/>
              <a:uLnTx/>
              <a:uFillTx/>
              <a:latin typeface="微软雅黑" panose="020B0503020204020204" pitchFamily="34" charset="-122"/>
              <a:ea typeface="微软雅黑" panose="020B0503020204020204" pitchFamily="34" charset="-122"/>
            </a:endParaRPr>
          </a:p>
        </p:txBody>
      </p:sp>
      <p:sp>
        <p:nvSpPr>
          <p:cNvPr id="6" name="矩形: 圆角 6"/>
          <p:cNvSpPr/>
          <p:nvPr userDrawn="1"/>
        </p:nvSpPr>
        <p:spPr>
          <a:xfrm>
            <a:off x="2042566" y="514807"/>
            <a:ext cx="1295062" cy="384050"/>
          </a:xfrm>
          <a:prstGeom prst="roundRect">
            <a:avLst>
              <a:gd name="adj" fmla="val 50000"/>
            </a:avLst>
          </a:prstGeom>
          <a:solidFill>
            <a:srgbClr val="992677"/>
          </a:solidFill>
          <a:ln>
            <a:noFill/>
          </a:ln>
          <a:effectLst>
            <a:outerShdw blurRad="63500" sx="102000" sy="102000" algn="ctr" rotWithShape="0">
              <a:srgbClr val="99267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ea typeface="冬青黑体简体中文 W3"/>
              <a:cs typeface="+mn-cs"/>
            </a:endParaRPr>
          </a:p>
        </p:txBody>
      </p:sp>
      <p:sp>
        <p:nvSpPr>
          <p:cNvPr id="156" name="文本框 155"/>
          <p:cNvSpPr txBox="1"/>
          <p:nvPr userDrawn="1"/>
        </p:nvSpPr>
        <p:spPr>
          <a:xfrm>
            <a:off x="2216449" y="507079"/>
            <a:ext cx="1083977" cy="400110"/>
          </a:xfrm>
          <a:prstGeom prst="rect">
            <a:avLst/>
          </a:prstGeom>
          <a:noFill/>
        </p:spPr>
        <p:txBody>
          <a:bodyPr wrap="square" rtlCol="0">
            <a:spAutoFit/>
          </a:bodyPr>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130" normalizeH="0" noProof="0" dirty="0">
                <a:ln>
                  <a:noFill/>
                </a:ln>
                <a:solidFill>
                  <a:schemeClr val="bg1"/>
                </a:solidFill>
                <a:effectLst/>
                <a:uLnTx/>
                <a:uFillTx/>
                <a:latin typeface="微软雅黑" panose="020B0503020204020204" pitchFamily="34" charset="-122"/>
                <a:ea typeface="微软雅黑" panose="020B0503020204020204" pitchFamily="34" charset="-122"/>
              </a:rPr>
              <a:t>章节一</a:t>
            </a:r>
            <a:endParaRPr kumimoji="0" lang="zh-CN" altLang="en-US" sz="2000" b="1" i="0" u="none" strike="noStrike" kern="1200" cap="none" spc="130" normalizeH="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57" name="文本框 156"/>
          <p:cNvSpPr txBox="1"/>
          <p:nvPr userDrawn="1"/>
        </p:nvSpPr>
        <p:spPr>
          <a:xfrm>
            <a:off x="3490734" y="507079"/>
            <a:ext cx="1083977" cy="400110"/>
          </a:xfrm>
          <a:prstGeom prst="rect">
            <a:avLst/>
          </a:prstGeom>
          <a:noFill/>
        </p:spPr>
        <p:txBody>
          <a:bodyPr wrap="square" rtlCol="0">
            <a:spAutoFit/>
          </a:bodyPr>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130" normalizeH="0" noProof="0" dirty="0">
                <a:ln>
                  <a:noFill/>
                </a:ln>
                <a:solidFill>
                  <a:srgbClr val="992677"/>
                </a:solidFill>
                <a:effectLst/>
                <a:uLnTx/>
                <a:uFillTx/>
                <a:latin typeface="微软雅黑" panose="020B0503020204020204" pitchFamily="34" charset="-122"/>
                <a:ea typeface="微软雅黑" panose="020B0503020204020204" pitchFamily="34" charset="-122"/>
              </a:rPr>
              <a:t>章节二</a:t>
            </a:r>
            <a:endParaRPr kumimoji="0" lang="zh-CN" altLang="en-US" sz="2000" b="1" i="0" u="none" strike="noStrike" kern="1200" cap="none" spc="130" normalizeH="0" noProof="0" dirty="0">
              <a:ln>
                <a:noFill/>
              </a:ln>
              <a:solidFill>
                <a:srgbClr val="992677"/>
              </a:solidFill>
              <a:effectLst/>
              <a:uLnTx/>
              <a:uFillTx/>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章节二">
    <p:spTree>
      <p:nvGrpSpPr>
        <p:cNvPr id="1" name=""/>
        <p:cNvGrpSpPr/>
        <p:nvPr/>
      </p:nvGrpSpPr>
      <p:grpSpPr>
        <a:xfrm>
          <a:off x="0" y="0"/>
          <a:ext cx="0" cy="0"/>
          <a:chOff x="0" y="0"/>
          <a:chExt cx="0" cy="0"/>
        </a:xfrm>
      </p:grpSpPr>
      <p:sp>
        <p:nvSpPr>
          <p:cNvPr id="7" name="矩形: 圆角 6"/>
          <p:cNvSpPr/>
          <p:nvPr userDrawn="1"/>
        </p:nvSpPr>
        <p:spPr>
          <a:xfrm>
            <a:off x="3322439" y="505917"/>
            <a:ext cx="1295062" cy="384050"/>
          </a:xfrm>
          <a:prstGeom prst="roundRect">
            <a:avLst>
              <a:gd name="adj" fmla="val 50000"/>
            </a:avLst>
          </a:prstGeom>
          <a:solidFill>
            <a:srgbClr val="992677"/>
          </a:solidFill>
          <a:ln>
            <a:noFill/>
          </a:ln>
          <a:effectLst>
            <a:outerShdw blurRad="63500" sx="102000" sy="102000" algn="ctr" rotWithShape="0">
              <a:srgbClr val="99267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ea typeface="冬青黑体简体中文 W3"/>
              <a:cs typeface="+mn-cs"/>
            </a:endParaRPr>
          </a:p>
        </p:txBody>
      </p:sp>
      <p:sp>
        <p:nvSpPr>
          <p:cNvPr id="8" name="文本框 7"/>
          <p:cNvSpPr txBox="1"/>
          <p:nvPr userDrawn="1"/>
        </p:nvSpPr>
        <p:spPr>
          <a:xfrm>
            <a:off x="2215814" y="498189"/>
            <a:ext cx="1083977"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130" normalizeH="0" noProof="0" dirty="0">
                <a:ln>
                  <a:noFill/>
                </a:ln>
                <a:solidFill>
                  <a:srgbClr val="992677"/>
                </a:solidFill>
                <a:effectLst/>
                <a:uLnTx/>
                <a:uFillTx/>
                <a:latin typeface="微软雅黑" panose="020B0503020204020204" pitchFamily="34" charset="-122"/>
                <a:ea typeface="微软雅黑" panose="020B0503020204020204" pitchFamily="34" charset="-122"/>
              </a:rPr>
              <a:t>章节一</a:t>
            </a:r>
            <a:endParaRPr kumimoji="0" lang="zh-CN" altLang="en-US" sz="2000" b="1" i="0" u="none" strike="noStrike" kern="1200" cap="none" spc="130" normalizeH="0" noProof="0" dirty="0">
              <a:ln>
                <a:noFill/>
              </a:ln>
              <a:solidFill>
                <a:srgbClr val="992677"/>
              </a:solidFill>
              <a:effectLst/>
              <a:uLnTx/>
              <a:uFillTx/>
              <a:latin typeface="微软雅黑" panose="020B0503020204020204" pitchFamily="34" charset="-122"/>
              <a:ea typeface="微软雅黑" panose="020B0503020204020204" pitchFamily="34" charset="-122"/>
            </a:endParaRPr>
          </a:p>
        </p:txBody>
      </p:sp>
      <p:sp>
        <p:nvSpPr>
          <p:cNvPr id="9" name="文本框 8"/>
          <p:cNvSpPr txBox="1"/>
          <p:nvPr userDrawn="1"/>
        </p:nvSpPr>
        <p:spPr>
          <a:xfrm>
            <a:off x="3490099" y="498189"/>
            <a:ext cx="1083977"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130" normalizeH="0" noProof="0" dirty="0">
                <a:ln>
                  <a:noFill/>
                </a:ln>
                <a:solidFill>
                  <a:schemeClr val="bg1"/>
                </a:solidFill>
                <a:effectLst/>
                <a:uLnTx/>
                <a:uFillTx/>
                <a:latin typeface="微软雅黑" panose="020B0503020204020204" pitchFamily="34" charset="-122"/>
                <a:ea typeface="微软雅黑" panose="020B0503020204020204" pitchFamily="34" charset="-122"/>
              </a:rPr>
              <a:t>章节二</a:t>
            </a:r>
            <a:endParaRPr kumimoji="0" lang="zh-CN" altLang="en-US" sz="2000" b="1" i="0" u="none" strike="noStrike" kern="1200" cap="none" spc="130" normalizeH="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4764384" y="498189"/>
            <a:ext cx="1083977"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130" normalizeH="0" noProof="0" dirty="0">
                <a:ln>
                  <a:noFill/>
                </a:ln>
                <a:solidFill>
                  <a:srgbClr val="992677"/>
                </a:solidFill>
                <a:effectLst/>
                <a:uLnTx/>
                <a:uFillTx/>
                <a:latin typeface="微软雅黑" panose="020B0503020204020204" pitchFamily="34" charset="-122"/>
                <a:ea typeface="微软雅黑" panose="020B0503020204020204" pitchFamily="34" charset="-122"/>
              </a:rPr>
              <a:t>章节三</a:t>
            </a:r>
            <a:endParaRPr kumimoji="0" lang="zh-CN" altLang="en-US" sz="2000" b="1" i="0" u="none" strike="noStrike" kern="1200" cap="none" spc="130" normalizeH="0" noProof="0" dirty="0">
              <a:ln>
                <a:noFill/>
              </a:ln>
              <a:solidFill>
                <a:srgbClr val="992677"/>
              </a:solidFill>
              <a:effectLst/>
              <a:uLnTx/>
              <a:uFillTx/>
              <a:latin typeface="微软雅黑" panose="020B0503020204020204" pitchFamily="34" charset="-122"/>
              <a:ea typeface="微软雅黑" panose="020B0503020204020204" pitchFamily="34" charset="-122"/>
            </a:endParaRPr>
          </a:p>
        </p:txBody>
      </p:sp>
      <p:grpSp>
        <p:nvGrpSpPr>
          <p:cNvPr id="14" name="ab742894-b611-4118-8065-b69e992411d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9870454" y="552258"/>
            <a:ext cx="1265859" cy="291971"/>
            <a:chOff x="2035175" y="2493963"/>
            <a:chExt cx="8121650" cy="1873250"/>
          </a:xfrm>
        </p:grpSpPr>
        <p:sp>
          <p:nvSpPr>
            <p:cNvPr id="15" name="iṡľïḑê"/>
            <p:cNvSpPr/>
            <p:nvPr/>
          </p:nvSpPr>
          <p:spPr bwMode="auto">
            <a:xfrm>
              <a:off x="8410575" y="2736851"/>
              <a:ext cx="785813" cy="931863"/>
            </a:xfrm>
            <a:custGeom>
              <a:avLst/>
              <a:gdLst>
                <a:gd name="T0" fmla="*/ 200 w 218"/>
                <a:gd name="T1" fmla="*/ 226 h 257"/>
                <a:gd name="T2" fmla="*/ 182 w 218"/>
                <a:gd name="T3" fmla="*/ 214 h 257"/>
                <a:gd name="T4" fmla="*/ 161 w 218"/>
                <a:gd name="T5" fmla="*/ 195 h 257"/>
                <a:gd name="T6" fmla="*/ 143 w 218"/>
                <a:gd name="T7" fmla="*/ 176 h 257"/>
                <a:gd name="T8" fmla="*/ 122 w 218"/>
                <a:gd name="T9" fmla="*/ 150 h 257"/>
                <a:gd name="T10" fmla="*/ 121 w 218"/>
                <a:gd name="T11" fmla="*/ 138 h 257"/>
                <a:gd name="T12" fmla="*/ 125 w 218"/>
                <a:gd name="T13" fmla="*/ 129 h 257"/>
                <a:gd name="T14" fmla="*/ 133 w 218"/>
                <a:gd name="T15" fmla="*/ 117 h 257"/>
                <a:gd name="T16" fmla="*/ 154 w 218"/>
                <a:gd name="T17" fmla="*/ 111 h 257"/>
                <a:gd name="T18" fmla="*/ 167 w 218"/>
                <a:gd name="T19" fmla="*/ 100 h 257"/>
                <a:gd name="T20" fmla="*/ 171 w 218"/>
                <a:gd name="T21" fmla="*/ 90 h 257"/>
                <a:gd name="T22" fmla="*/ 173 w 218"/>
                <a:gd name="T23" fmla="*/ 85 h 257"/>
                <a:gd name="T24" fmla="*/ 174 w 218"/>
                <a:gd name="T25" fmla="*/ 79 h 257"/>
                <a:gd name="T26" fmla="*/ 172 w 218"/>
                <a:gd name="T27" fmla="*/ 72 h 257"/>
                <a:gd name="T28" fmla="*/ 154 w 218"/>
                <a:gd name="T29" fmla="*/ 67 h 257"/>
                <a:gd name="T30" fmla="*/ 142 w 218"/>
                <a:gd name="T31" fmla="*/ 71 h 257"/>
                <a:gd name="T32" fmla="*/ 139 w 218"/>
                <a:gd name="T33" fmla="*/ 73 h 257"/>
                <a:gd name="T34" fmla="*/ 138 w 218"/>
                <a:gd name="T35" fmla="*/ 69 h 257"/>
                <a:gd name="T36" fmla="*/ 141 w 218"/>
                <a:gd name="T37" fmla="*/ 47 h 257"/>
                <a:gd name="T38" fmla="*/ 142 w 218"/>
                <a:gd name="T39" fmla="*/ 22 h 257"/>
                <a:gd name="T40" fmla="*/ 140 w 218"/>
                <a:gd name="T41" fmla="*/ 15 h 257"/>
                <a:gd name="T42" fmla="*/ 124 w 218"/>
                <a:gd name="T43" fmla="*/ 2 h 257"/>
                <a:gd name="T44" fmla="*/ 113 w 218"/>
                <a:gd name="T45" fmla="*/ 3 h 257"/>
                <a:gd name="T46" fmla="*/ 104 w 218"/>
                <a:gd name="T47" fmla="*/ 22 h 257"/>
                <a:gd name="T48" fmla="*/ 106 w 218"/>
                <a:gd name="T49" fmla="*/ 41 h 257"/>
                <a:gd name="T50" fmla="*/ 103 w 218"/>
                <a:gd name="T51" fmla="*/ 81 h 257"/>
                <a:gd name="T52" fmla="*/ 95 w 218"/>
                <a:gd name="T53" fmla="*/ 90 h 257"/>
                <a:gd name="T54" fmla="*/ 82 w 218"/>
                <a:gd name="T55" fmla="*/ 95 h 257"/>
                <a:gd name="T56" fmla="*/ 54 w 218"/>
                <a:gd name="T57" fmla="*/ 102 h 257"/>
                <a:gd name="T58" fmla="*/ 38 w 218"/>
                <a:gd name="T59" fmla="*/ 114 h 257"/>
                <a:gd name="T60" fmla="*/ 38 w 218"/>
                <a:gd name="T61" fmla="*/ 120 h 257"/>
                <a:gd name="T62" fmla="*/ 43 w 218"/>
                <a:gd name="T63" fmla="*/ 134 h 257"/>
                <a:gd name="T64" fmla="*/ 46 w 218"/>
                <a:gd name="T65" fmla="*/ 136 h 257"/>
                <a:gd name="T66" fmla="*/ 61 w 218"/>
                <a:gd name="T67" fmla="*/ 139 h 257"/>
                <a:gd name="T68" fmla="*/ 78 w 218"/>
                <a:gd name="T69" fmla="*/ 136 h 257"/>
                <a:gd name="T70" fmla="*/ 90 w 218"/>
                <a:gd name="T71" fmla="*/ 133 h 257"/>
                <a:gd name="T72" fmla="*/ 79 w 218"/>
                <a:gd name="T73" fmla="*/ 159 h 257"/>
                <a:gd name="T74" fmla="*/ 44 w 218"/>
                <a:gd name="T75" fmla="*/ 210 h 257"/>
                <a:gd name="T76" fmla="*/ 1 w 218"/>
                <a:gd name="T77" fmla="*/ 242 h 257"/>
                <a:gd name="T78" fmla="*/ 3 w 218"/>
                <a:gd name="T79" fmla="*/ 243 h 257"/>
                <a:gd name="T80" fmla="*/ 17 w 218"/>
                <a:gd name="T81" fmla="*/ 244 h 257"/>
                <a:gd name="T82" fmla="*/ 32 w 218"/>
                <a:gd name="T83" fmla="*/ 244 h 257"/>
                <a:gd name="T84" fmla="*/ 70 w 218"/>
                <a:gd name="T85" fmla="*/ 220 h 257"/>
                <a:gd name="T86" fmla="*/ 87 w 218"/>
                <a:gd name="T87" fmla="*/ 201 h 257"/>
                <a:gd name="T88" fmla="*/ 104 w 218"/>
                <a:gd name="T89" fmla="*/ 175 h 257"/>
                <a:gd name="T90" fmla="*/ 108 w 218"/>
                <a:gd name="T91" fmla="*/ 175 h 257"/>
                <a:gd name="T92" fmla="*/ 120 w 218"/>
                <a:gd name="T93" fmla="*/ 200 h 257"/>
                <a:gd name="T94" fmla="*/ 130 w 218"/>
                <a:gd name="T95" fmla="*/ 219 h 257"/>
                <a:gd name="T96" fmla="*/ 138 w 218"/>
                <a:gd name="T97" fmla="*/ 233 h 257"/>
                <a:gd name="T98" fmla="*/ 152 w 218"/>
                <a:gd name="T99" fmla="*/ 247 h 257"/>
                <a:gd name="T100" fmla="*/ 166 w 218"/>
                <a:gd name="T101" fmla="*/ 253 h 257"/>
                <a:gd name="T102" fmla="*/ 179 w 218"/>
                <a:gd name="T103" fmla="*/ 256 h 257"/>
                <a:gd name="T104" fmla="*/ 188 w 218"/>
                <a:gd name="T105" fmla="*/ 257 h 257"/>
                <a:gd name="T106" fmla="*/ 203 w 218"/>
                <a:gd name="T107" fmla="*/ 255 h 257"/>
                <a:gd name="T108" fmla="*/ 206 w 218"/>
                <a:gd name="T109" fmla="*/ 251 h 257"/>
                <a:gd name="T110" fmla="*/ 211 w 218"/>
                <a:gd name="T111" fmla="*/ 246 h 257"/>
                <a:gd name="T112" fmla="*/ 214 w 218"/>
                <a:gd name="T113" fmla="*/ 241 h 257"/>
                <a:gd name="T114" fmla="*/ 217 w 218"/>
                <a:gd name="T115" fmla="*/ 234 h 257"/>
                <a:gd name="T116" fmla="*/ 200 w 218"/>
                <a:gd name="T117" fmla="*/ 22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257">
                  <a:moveTo>
                    <a:pt x="200" y="226"/>
                  </a:moveTo>
                  <a:cubicBezTo>
                    <a:pt x="192" y="221"/>
                    <a:pt x="189" y="219"/>
                    <a:pt x="182" y="214"/>
                  </a:cubicBezTo>
                  <a:cubicBezTo>
                    <a:pt x="174" y="208"/>
                    <a:pt x="167" y="203"/>
                    <a:pt x="161" y="195"/>
                  </a:cubicBezTo>
                  <a:cubicBezTo>
                    <a:pt x="155" y="189"/>
                    <a:pt x="148" y="182"/>
                    <a:pt x="143" y="176"/>
                  </a:cubicBezTo>
                  <a:cubicBezTo>
                    <a:pt x="136" y="168"/>
                    <a:pt x="127" y="156"/>
                    <a:pt x="122" y="150"/>
                  </a:cubicBezTo>
                  <a:cubicBezTo>
                    <a:pt x="119" y="145"/>
                    <a:pt x="120" y="142"/>
                    <a:pt x="121" y="138"/>
                  </a:cubicBezTo>
                  <a:cubicBezTo>
                    <a:pt x="123" y="135"/>
                    <a:pt x="124" y="133"/>
                    <a:pt x="125" y="129"/>
                  </a:cubicBezTo>
                  <a:cubicBezTo>
                    <a:pt x="127" y="125"/>
                    <a:pt x="128" y="119"/>
                    <a:pt x="133" y="117"/>
                  </a:cubicBezTo>
                  <a:cubicBezTo>
                    <a:pt x="140" y="114"/>
                    <a:pt x="146" y="110"/>
                    <a:pt x="154" y="111"/>
                  </a:cubicBezTo>
                  <a:cubicBezTo>
                    <a:pt x="159" y="111"/>
                    <a:pt x="165" y="105"/>
                    <a:pt x="167" y="100"/>
                  </a:cubicBezTo>
                  <a:cubicBezTo>
                    <a:pt x="168" y="97"/>
                    <a:pt x="170" y="94"/>
                    <a:pt x="171" y="90"/>
                  </a:cubicBezTo>
                  <a:cubicBezTo>
                    <a:pt x="172" y="89"/>
                    <a:pt x="173" y="87"/>
                    <a:pt x="173" y="85"/>
                  </a:cubicBezTo>
                  <a:cubicBezTo>
                    <a:pt x="174" y="83"/>
                    <a:pt x="174" y="81"/>
                    <a:pt x="174" y="79"/>
                  </a:cubicBezTo>
                  <a:cubicBezTo>
                    <a:pt x="176" y="75"/>
                    <a:pt x="176" y="74"/>
                    <a:pt x="172" y="72"/>
                  </a:cubicBezTo>
                  <a:cubicBezTo>
                    <a:pt x="167" y="69"/>
                    <a:pt x="161" y="67"/>
                    <a:pt x="154" y="67"/>
                  </a:cubicBezTo>
                  <a:cubicBezTo>
                    <a:pt x="149" y="67"/>
                    <a:pt x="145" y="67"/>
                    <a:pt x="142" y="71"/>
                  </a:cubicBezTo>
                  <a:cubicBezTo>
                    <a:pt x="142" y="72"/>
                    <a:pt x="140" y="73"/>
                    <a:pt x="139" y="73"/>
                  </a:cubicBezTo>
                  <a:cubicBezTo>
                    <a:pt x="138" y="72"/>
                    <a:pt x="138" y="70"/>
                    <a:pt x="138" y="69"/>
                  </a:cubicBezTo>
                  <a:cubicBezTo>
                    <a:pt x="139" y="62"/>
                    <a:pt x="140" y="54"/>
                    <a:pt x="141" y="47"/>
                  </a:cubicBezTo>
                  <a:cubicBezTo>
                    <a:pt x="142" y="39"/>
                    <a:pt x="142" y="30"/>
                    <a:pt x="142" y="22"/>
                  </a:cubicBezTo>
                  <a:cubicBezTo>
                    <a:pt x="142" y="20"/>
                    <a:pt x="141" y="17"/>
                    <a:pt x="140" y="15"/>
                  </a:cubicBezTo>
                  <a:cubicBezTo>
                    <a:pt x="136" y="9"/>
                    <a:pt x="131" y="5"/>
                    <a:pt x="124" y="2"/>
                  </a:cubicBezTo>
                  <a:cubicBezTo>
                    <a:pt x="120" y="0"/>
                    <a:pt x="116" y="0"/>
                    <a:pt x="113" y="3"/>
                  </a:cubicBezTo>
                  <a:cubicBezTo>
                    <a:pt x="108" y="9"/>
                    <a:pt x="103" y="14"/>
                    <a:pt x="104" y="22"/>
                  </a:cubicBezTo>
                  <a:cubicBezTo>
                    <a:pt x="105" y="28"/>
                    <a:pt x="105" y="35"/>
                    <a:pt x="106" y="41"/>
                  </a:cubicBezTo>
                  <a:cubicBezTo>
                    <a:pt x="106" y="55"/>
                    <a:pt x="105" y="68"/>
                    <a:pt x="103" y="81"/>
                  </a:cubicBezTo>
                  <a:cubicBezTo>
                    <a:pt x="102" y="86"/>
                    <a:pt x="100" y="89"/>
                    <a:pt x="95" y="90"/>
                  </a:cubicBezTo>
                  <a:cubicBezTo>
                    <a:pt x="91" y="92"/>
                    <a:pt x="86" y="93"/>
                    <a:pt x="82" y="95"/>
                  </a:cubicBezTo>
                  <a:cubicBezTo>
                    <a:pt x="73" y="98"/>
                    <a:pt x="63" y="101"/>
                    <a:pt x="54" y="102"/>
                  </a:cubicBezTo>
                  <a:cubicBezTo>
                    <a:pt x="46" y="102"/>
                    <a:pt x="40" y="107"/>
                    <a:pt x="38" y="114"/>
                  </a:cubicBezTo>
                  <a:cubicBezTo>
                    <a:pt x="37" y="116"/>
                    <a:pt x="37" y="118"/>
                    <a:pt x="38" y="120"/>
                  </a:cubicBezTo>
                  <a:cubicBezTo>
                    <a:pt x="39" y="125"/>
                    <a:pt x="41" y="130"/>
                    <a:pt x="43" y="134"/>
                  </a:cubicBezTo>
                  <a:cubicBezTo>
                    <a:pt x="44" y="135"/>
                    <a:pt x="45" y="136"/>
                    <a:pt x="46" y="136"/>
                  </a:cubicBezTo>
                  <a:cubicBezTo>
                    <a:pt x="50" y="139"/>
                    <a:pt x="55" y="140"/>
                    <a:pt x="61" y="139"/>
                  </a:cubicBezTo>
                  <a:cubicBezTo>
                    <a:pt x="67" y="138"/>
                    <a:pt x="72" y="137"/>
                    <a:pt x="78" y="136"/>
                  </a:cubicBezTo>
                  <a:cubicBezTo>
                    <a:pt x="81" y="136"/>
                    <a:pt x="86" y="134"/>
                    <a:pt x="90" y="133"/>
                  </a:cubicBezTo>
                  <a:cubicBezTo>
                    <a:pt x="89" y="135"/>
                    <a:pt x="84" y="149"/>
                    <a:pt x="79" y="159"/>
                  </a:cubicBezTo>
                  <a:cubicBezTo>
                    <a:pt x="72" y="174"/>
                    <a:pt x="63" y="188"/>
                    <a:pt x="44" y="210"/>
                  </a:cubicBezTo>
                  <a:cubicBezTo>
                    <a:pt x="22" y="234"/>
                    <a:pt x="4" y="240"/>
                    <a:pt x="1" y="242"/>
                  </a:cubicBezTo>
                  <a:cubicBezTo>
                    <a:pt x="0" y="243"/>
                    <a:pt x="1" y="243"/>
                    <a:pt x="3" y="243"/>
                  </a:cubicBezTo>
                  <a:cubicBezTo>
                    <a:pt x="6" y="244"/>
                    <a:pt x="16" y="244"/>
                    <a:pt x="17" y="244"/>
                  </a:cubicBezTo>
                  <a:cubicBezTo>
                    <a:pt x="22" y="244"/>
                    <a:pt x="27" y="245"/>
                    <a:pt x="32" y="244"/>
                  </a:cubicBezTo>
                  <a:cubicBezTo>
                    <a:pt x="38" y="242"/>
                    <a:pt x="59" y="229"/>
                    <a:pt x="70" y="220"/>
                  </a:cubicBezTo>
                  <a:cubicBezTo>
                    <a:pt x="77" y="213"/>
                    <a:pt x="86" y="203"/>
                    <a:pt x="87" y="201"/>
                  </a:cubicBezTo>
                  <a:cubicBezTo>
                    <a:pt x="93" y="192"/>
                    <a:pt x="98" y="184"/>
                    <a:pt x="104" y="175"/>
                  </a:cubicBezTo>
                  <a:cubicBezTo>
                    <a:pt x="106" y="173"/>
                    <a:pt x="106" y="173"/>
                    <a:pt x="108" y="175"/>
                  </a:cubicBezTo>
                  <a:cubicBezTo>
                    <a:pt x="112" y="183"/>
                    <a:pt x="116" y="192"/>
                    <a:pt x="120" y="200"/>
                  </a:cubicBezTo>
                  <a:cubicBezTo>
                    <a:pt x="124" y="206"/>
                    <a:pt x="127" y="213"/>
                    <a:pt x="130" y="219"/>
                  </a:cubicBezTo>
                  <a:cubicBezTo>
                    <a:pt x="133" y="224"/>
                    <a:pt x="136" y="228"/>
                    <a:pt x="138" y="233"/>
                  </a:cubicBezTo>
                  <a:cubicBezTo>
                    <a:pt x="141" y="240"/>
                    <a:pt x="146" y="244"/>
                    <a:pt x="152" y="247"/>
                  </a:cubicBezTo>
                  <a:cubicBezTo>
                    <a:pt x="156" y="250"/>
                    <a:pt x="161" y="251"/>
                    <a:pt x="166" y="253"/>
                  </a:cubicBezTo>
                  <a:cubicBezTo>
                    <a:pt x="170" y="254"/>
                    <a:pt x="175" y="255"/>
                    <a:pt x="179" y="256"/>
                  </a:cubicBezTo>
                  <a:cubicBezTo>
                    <a:pt x="183" y="257"/>
                    <a:pt x="185" y="257"/>
                    <a:pt x="188" y="257"/>
                  </a:cubicBezTo>
                  <a:cubicBezTo>
                    <a:pt x="192" y="257"/>
                    <a:pt x="201" y="257"/>
                    <a:pt x="203" y="255"/>
                  </a:cubicBezTo>
                  <a:cubicBezTo>
                    <a:pt x="205" y="253"/>
                    <a:pt x="205" y="252"/>
                    <a:pt x="206" y="251"/>
                  </a:cubicBezTo>
                  <a:cubicBezTo>
                    <a:pt x="207" y="250"/>
                    <a:pt x="209" y="248"/>
                    <a:pt x="211" y="246"/>
                  </a:cubicBezTo>
                  <a:cubicBezTo>
                    <a:pt x="212" y="245"/>
                    <a:pt x="213" y="243"/>
                    <a:pt x="214" y="241"/>
                  </a:cubicBezTo>
                  <a:cubicBezTo>
                    <a:pt x="217" y="237"/>
                    <a:pt x="218" y="234"/>
                    <a:pt x="217" y="234"/>
                  </a:cubicBezTo>
                  <a:cubicBezTo>
                    <a:pt x="217" y="233"/>
                    <a:pt x="212" y="232"/>
                    <a:pt x="200" y="22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íṩ1iḓê"/>
            <p:cNvSpPr/>
            <p:nvPr/>
          </p:nvSpPr>
          <p:spPr bwMode="auto">
            <a:xfrm>
              <a:off x="4445000" y="2649538"/>
              <a:ext cx="790575" cy="1206500"/>
            </a:xfrm>
            <a:custGeom>
              <a:avLst/>
              <a:gdLst>
                <a:gd name="T0" fmla="*/ 121 w 219"/>
                <a:gd name="T1" fmla="*/ 112 h 333"/>
                <a:gd name="T2" fmla="*/ 98 w 219"/>
                <a:gd name="T3" fmla="*/ 116 h 333"/>
                <a:gd name="T4" fmla="*/ 117 w 219"/>
                <a:gd name="T5" fmla="*/ 83 h 333"/>
                <a:gd name="T6" fmla="*/ 141 w 219"/>
                <a:gd name="T7" fmla="*/ 76 h 333"/>
                <a:gd name="T8" fmla="*/ 158 w 219"/>
                <a:gd name="T9" fmla="*/ 57 h 333"/>
                <a:gd name="T10" fmla="*/ 149 w 219"/>
                <a:gd name="T11" fmla="*/ 43 h 333"/>
                <a:gd name="T12" fmla="*/ 134 w 219"/>
                <a:gd name="T13" fmla="*/ 44 h 333"/>
                <a:gd name="T14" fmla="*/ 132 w 219"/>
                <a:gd name="T15" fmla="*/ 20 h 333"/>
                <a:gd name="T16" fmla="*/ 91 w 219"/>
                <a:gd name="T17" fmla="*/ 16 h 333"/>
                <a:gd name="T18" fmla="*/ 86 w 219"/>
                <a:gd name="T19" fmla="*/ 54 h 333"/>
                <a:gd name="T20" fmla="*/ 77 w 219"/>
                <a:gd name="T21" fmla="*/ 66 h 333"/>
                <a:gd name="T22" fmla="*/ 51 w 219"/>
                <a:gd name="T23" fmla="*/ 82 h 333"/>
                <a:gd name="T24" fmla="*/ 65 w 219"/>
                <a:gd name="T25" fmla="*/ 110 h 333"/>
                <a:gd name="T26" fmla="*/ 34 w 219"/>
                <a:gd name="T27" fmla="*/ 154 h 333"/>
                <a:gd name="T28" fmla="*/ 24 w 219"/>
                <a:gd name="T29" fmla="*/ 157 h 333"/>
                <a:gd name="T30" fmla="*/ 0 w 219"/>
                <a:gd name="T31" fmla="*/ 201 h 333"/>
                <a:gd name="T32" fmla="*/ 3 w 219"/>
                <a:gd name="T33" fmla="*/ 276 h 333"/>
                <a:gd name="T34" fmla="*/ 16 w 219"/>
                <a:gd name="T35" fmla="*/ 293 h 333"/>
                <a:gd name="T36" fmla="*/ 30 w 219"/>
                <a:gd name="T37" fmla="*/ 295 h 333"/>
                <a:gd name="T38" fmla="*/ 38 w 219"/>
                <a:gd name="T39" fmla="*/ 265 h 333"/>
                <a:gd name="T40" fmla="*/ 32 w 219"/>
                <a:gd name="T41" fmla="*/ 213 h 333"/>
                <a:gd name="T42" fmla="*/ 41 w 219"/>
                <a:gd name="T43" fmla="*/ 183 h 333"/>
                <a:gd name="T44" fmla="*/ 60 w 219"/>
                <a:gd name="T45" fmla="*/ 176 h 333"/>
                <a:gd name="T46" fmla="*/ 88 w 219"/>
                <a:gd name="T47" fmla="*/ 152 h 333"/>
                <a:gd name="T48" fmla="*/ 88 w 219"/>
                <a:gd name="T49" fmla="*/ 152 h 333"/>
                <a:gd name="T50" fmla="*/ 101 w 219"/>
                <a:gd name="T51" fmla="*/ 141 h 333"/>
                <a:gd name="T52" fmla="*/ 179 w 219"/>
                <a:gd name="T53" fmla="*/ 127 h 333"/>
                <a:gd name="T54" fmla="*/ 196 w 219"/>
                <a:gd name="T55" fmla="*/ 184 h 333"/>
                <a:gd name="T56" fmla="*/ 176 w 219"/>
                <a:gd name="T57" fmla="*/ 240 h 333"/>
                <a:gd name="T58" fmla="*/ 152 w 219"/>
                <a:gd name="T59" fmla="*/ 268 h 333"/>
                <a:gd name="T60" fmla="*/ 122 w 219"/>
                <a:gd name="T61" fmla="*/ 255 h 333"/>
                <a:gd name="T62" fmla="*/ 132 w 219"/>
                <a:gd name="T63" fmla="*/ 234 h 333"/>
                <a:gd name="T64" fmla="*/ 129 w 219"/>
                <a:gd name="T65" fmla="*/ 216 h 333"/>
                <a:gd name="T66" fmla="*/ 113 w 219"/>
                <a:gd name="T67" fmla="*/ 218 h 333"/>
                <a:gd name="T68" fmla="*/ 111 w 219"/>
                <a:gd name="T69" fmla="*/ 216 h 333"/>
                <a:gd name="T70" fmla="*/ 139 w 219"/>
                <a:gd name="T71" fmla="*/ 187 h 333"/>
                <a:gd name="T72" fmla="*/ 133 w 219"/>
                <a:gd name="T73" fmla="*/ 169 h 333"/>
                <a:gd name="T74" fmla="*/ 129 w 219"/>
                <a:gd name="T75" fmla="*/ 133 h 333"/>
                <a:gd name="T76" fmla="*/ 119 w 219"/>
                <a:gd name="T77" fmla="*/ 142 h 333"/>
                <a:gd name="T78" fmla="*/ 104 w 219"/>
                <a:gd name="T79" fmla="*/ 162 h 333"/>
                <a:gd name="T80" fmla="*/ 99 w 219"/>
                <a:gd name="T81" fmla="*/ 155 h 333"/>
                <a:gd name="T82" fmla="*/ 88 w 219"/>
                <a:gd name="T83" fmla="*/ 152 h 333"/>
                <a:gd name="T84" fmla="*/ 88 w 219"/>
                <a:gd name="T85" fmla="*/ 152 h 333"/>
                <a:gd name="T86" fmla="*/ 81 w 219"/>
                <a:gd name="T87" fmla="*/ 169 h 333"/>
                <a:gd name="T88" fmla="*/ 87 w 219"/>
                <a:gd name="T89" fmla="*/ 184 h 333"/>
                <a:gd name="T90" fmla="*/ 70 w 219"/>
                <a:gd name="T91" fmla="*/ 216 h 333"/>
                <a:gd name="T92" fmla="*/ 85 w 219"/>
                <a:gd name="T93" fmla="*/ 221 h 333"/>
                <a:gd name="T94" fmla="*/ 68 w 219"/>
                <a:gd name="T95" fmla="*/ 244 h 333"/>
                <a:gd name="T96" fmla="*/ 69 w 219"/>
                <a:gd name="T97" fmla="*/ 253 h 333"/>
                <a:gd name="T98" fmla="*/ 84 w 219"/>
                <a:gd name="T99" fmla="*/ 256 h 333"/>
                <a:gd name="T100" fmla="*/ 106 w 219"/>
                <a:gd name="T101" fmla="*/ 254 h 333"/>
                <a:gd name="T102" fmla="*/ 106 w 219"/>
                <a:gd name="T103" fmla="*/ 321 h 333"/>
                <a:gd name="T104" fmla="*/ 108 w 219"/>
                <a:gd name="T105" fmla="*/ 333 h 333"/>
                <a:gd name="T106" fmla="*/ 114 w 219"/>
                <a:gd name="T107" fmla="*/ 325 h 333"/>
                <a:gd name="T108" fmla="*/ 119 w 219"/>
                <a:gd name="T109" fmla="*/ 279 h 333"/>
                <a:gd name="T110" fmla="*/ 125 w 219"/>
                <a:gd name="T111" fmla="*/ 264 h 333"/>
                <a:gd name="T112" fmla="*/ 133 w 219"/>
                <a:gd name="T113" fmla="*/ 272 h 333"/>
                <a:gd name="T114" fmla="*/ 131 w 219"/>
                <a:gd name="T115" fmla="*/ 278 h 333"/>
                <a:gd name="T116" fmla="*/ 146 w 219"/>
                <a:gd name="T117" fmla="*/ 294 h 333"/>
                <a:gd name="T118" fmla="*/ 181 w 219"/>
                <a:gd name="T119" fmla="*/ 275 h 333"/>
                <a:gd name="T120" fmla="*/ 206 w 219"/>
                <a:gd name="T121" fmla="*/ 220 h 333"/>
                <a:gd name="T122" fmla="*/ 217 w 219"/>
                <a:gd name="T123" fmla="*/ 174 h 333"/>
                <a:gd name="T124" fmla="*/ 214 w 219"/>
                <a:gd name="T125" fmla="*/ 13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9" h="333">
                  <a:moveTo>
                    <a:pt x="189" y="109"/>
                  </a:moveTo>
                  <a:cubicBezTo>
                    <a:pt x="166" y="102"/>
                    <a:pt x="144" y="105"/>
                    <a:pt x="121" y="112"/>
                  </a:cubicBezTo>
                  <a:cubicBezTo>
                    <a:pt x="115" y="115"/>
                    <a:pt x="108" y="117"/>
                    <a:pt x="101" y="119"/>
                  </a:cubicBezTo>
                  <a:cubicBezTo>
                    <a:pt x="98" y="120"/>
                    <a:pt x="97" y="119"/>
                    <a:pt x="98" y="116"/>
                  </a:cubicBezTo>
                  <a:cubicBezTo>
                    <a:pt x="99" y="113"/>
                    <a:pt x="100" y="110"/>
                    <a:pt x="100" y="107"/>
                  </a:cubicBezTo>
                  <a:cubicBezTo>
                    <a:pt x="103" y="97"/>
                    <a:pt x="110" y="89"/>
                    <a:pt x="117" y="83"/>
                  </a:cubicBezTo>
                  <a:cubicBezTo>
                    <a:pt x="120" y="80"/>
                    <a:pt x="125" y="78"/>
                    <a:pt x="129" y="77"/>
                  </a:cubicBezTo>
                  <a:cubicBezTo>
                    <a:pt x="133" y="76"/>
                    <a:pt x="137" y="77"/>
                    <a:pt x="141" y="76"/>
                  </a:cubicBezTo>
                  <a:cubicBezTo>
                    <a:pt x="146" y="74"/>
                    <a:pt x="151" y="74"/>
                    <a:pt x="155" y="68"/>
                  </a:cubicBezTo>
                  <a:cubicBezTo>
                    <a:pt x="157" y="64"/>
                    <a:pt x="158" y="61"/>
                    <a:pt x="158" y="57"/>
                  </a:cubicBezTo>
                  <a:cubicBezTo>
                    <a:pt x="158" y="54"/>
                    <a:pt x="157" y="51"/>
                    <a:pt x="155" y="48"/>
                  </a:cubicBezTo>
                  <a:cubicBezTo>
                    <a:pt x="153" y="46"/>
                    <a:pt x="152" y="44"/>
                    <a:pt x="149" y="43"/>
                  </a:cubicBezTo>
                  <a:cubicBezTo>
                    <a:pt x="146" y="41"/>
                    <a:pt x="144" y="43"/>
                    <a:pt x="141" y="43"/>
                  </a:cubicBezTo>
                  <a:cubicBezTo>
                    <a:pt x="139" y="44"/>
                    <a:pt x="136" y="44"/>
                    <a:pt x="134" y="44"/>
                  </a:cubicBezTo>
                  <a:cubicBezTo>
                    <a:pt x="130" y="44"/>
                    <a:pt x="134" y="40"/>
                    <a:pt x="134" y="35"/>
                  </a:cubicBezTo>
                  <a:cubicBezTo>
                    <a:pt x="135" y="30"/>
                    <a:pt x="134" y="25"/>
                    <a:pt x="132" y="20"/>
                  </a:cubicBezTo>
                  <a:cubicBezTo>
                    <a:pt x="125" y="9"/>
                    <a:pt x="117" y="1"/>
                    <a:pt x="103" y="1"/>
                  </a:cubicBezTo>
                  <a:cubicBezTo>
                    <a:pt x="95" y="0"/>
                    <a:pt x="89" y="10"/>
                    <a:pt x="91" y="16"/>
                  </a:cubicBezTo>
                  <a:cubicBezTo>
                    <a:pt x="93" y="21"/>
                    <a:pt x="94" y="26"/>
                    <a:pt x="93" y="31"/>
                  </a:cubicBezTo>
                  <a:cubicBezTo>
                    <a:pt x="91" y="39"/>
                    <a:pt x="89" y="46"/>
                    <a:pt x="86" y="54"/>
                  </a:cubicBezTo>
                  <a:cubicBezTo>
                    <a:pt x="85" y="58"/>
                    <a:pt x="85" y="62"/>
                    <a:pt x="81" y="64"/>
                  </a:cubicBezTo>
                  <a:cubicBezTo>
                    <a:pt x="80" y="64"/>
                    <a:pt x="78" y="65"/>
                    <a:pt x="77" y="66"/>
                  </a:cubicBezTo>
                  <a:cubicBezTo>
                    <a:pt x="72" y="69"/>
                    <a:pt x="68" y="72"/>
                    <a:pt x="63" y="73"/>
                  </a:cubicBezTo>
                  <a:cubicBezTo>
                    <a:pt x="58" y="74"/>
                    <a:pt x="53" y="76"/>
                    <a:pt x="51" y="82"/>
                  </a:cubicBezTo>
                  <a:cubicBezTo>
                    <a:pt x="49" y="89"/>
                    <a:pt x="55" y="102"/>
                    <a:pt x="63" y="105"/>
                  </a:cubicBezTo>
                  <a:cubicBezTo>
                    <a:pt x="65" y="106"/>
                    <a:pt x="66" y="107"/>
                    <a:pt x="65" y="110"/>
                  </a:cubicBezTo>
                  <a:cubicBezTo>
                    <a:pt x="61" y="118"/>
                    <a:pt x="57" y="126"/>
                    <a:pt x="53" y="134"/>
                  </a:cubicBezTo>
                  <a:cubicBezTo>
                    <a:pt x="48" y="142"/>
                    <a:pt x="41" y="148"/>
                    <a:pt x="34" y="154"/>
                  </a:cubicBezTo>
                  <a:cubicBezTo>
                    <a:pt x="33" y="155"/>
                    <a:pt x="32" y="156"/>
                    <a:pt x="32" y="155"/>
                  </a:cubicBezTo>
                  <a:cubicBezTo>
                    <a:pt x="29" y="154"/>
                    <a:pt x="27" y="156"/>
                    <a:pt x="24" y="157"/>
                  </a:cubicBezTo>
                  <a:cubicBezTo>
                    <a:pt x="16" y="162"/>
                    <a:pt x="10" y="169"/>
                    <a:pt x="5" y="178"/>
                  </a:cubicBezTo>
                  <a:cubicBezTo>
                    <a:pt x="1" y="185"/>
                    <a:pt x="1" y="193"/>
                    <a:pt x="0" y="201"/>
                  </a:cubicBezTo>
                  <a:cubicBezTo>
                    <a:pt x="0" y="214"/>
                    <a:pt x="0" y="227"/>
                    <a:pt x="0" y="239"/>
                  </a:cubicBezTo>
                  <a:cubicBezTo>
                    <a:pt x="0" y="251"/>
                    <a:pt x="2" y="264"/>
                    <a:pt x="3" y="276"/>
                  </a:cubicBezTo>
                  <a:cubicBezTo>
                    <a:pt x="3" y="277"/>
                    <a:pt x="3" y="278"/>
                    <a:pt x="4" y="279"/>
                  </a:cubicBezTo>
                  <a:cubicBezTo>
                    <a:pt x="8" y="284"/>
                    <a:pt x="12" y="289"/>
                    <a:pt x="16" y="293"/>
                  </a:cubicBezTo>
                  <a:cubicBezTo>
                    <a:pt x="17" y="294"/>
                    <a:pt x="18" y="294"/>
                    <a:pt x="19" y="294"/>
                  </a:cubicBezTo>
                  <a:cubicBezTo>
                    <a:pt x="22" y="295"/>
                    <a:pt x="26" y="295"/>
                    <a:pt x="30" y="295"/>
                  </a:cubicBezTo>
                  <a:cubicBezTo>
                    <a:pt x="34" y="296"/>
                    <a:pt x="36" y="295"/>
                    <a:pt x="37" y="291"/>
                  </a:cubicBezTo>
                  <a:cubicBezTo>
                    <a:pt x="39" y="283"/>
                    <a:pt x="40" y="274"/>
                    <a:pt x="38" y="265"/>
                  </a:cubicBezTo>
                  <a:cubicBezTo>
                    <a:pt x="37" y="260"/>
                    <a:pt x="35" y="255"/>
                    <a:pt x="34" y="249"/>
                  </a:cubicBezTo>
                  <a:cubicBezTo>
                    <a:pt x="33" y="237"/>
                    <a:pt x="33" y="225"/>
                    <a:pt x="32" y="213"/>
                  </a:cubicBezTo>
                  <a:cubicBezTo>
                    <a:pt x="32" y="205"/>
                    <a:pt x="32" y="197"/>
                    <a:pt x="31" y="190"/>
                  </a:cubicBezTo>
                  <a:cubicBezTo>
                    <a:pt x="31" y="183"/>
                    <a:pt x="36" y="182"/>
                    <a:pt x="41" y="183"/>
                  </a:cubicBezTo>
                  <a:cubicBezTo>
                    <a:pt x="43" y="184"/>
                    <a:pt x="45" y="184"/>
                    <a:pt x="47" y="184"/>
                  </a:cubicBezTo>
                  <a:cubicBezTo>
                    <a:pt x="51" y="182"/>
                    <a:pt x="56" y="179"/>
                    <a:pt x="60" y="176"/>
                  </a:cubicBezTo>
                  <a:cubicBezTo>
                    <a:pt x="65" y="171"/>
                    <a:pt x="70" y="166"/>
                    <a:pt x="76" y="161"/>
                  </a:cubicBezTo>
                  <a:cubicBezTo>
                    <a:pt x="80" y="158"/>
                    <a:pt x="84" y="155"/>
                    <a:pt x="88" y="152"/>
                  </a:cubicBezTo>
                  <a:cubicBezTo>
                    <a:pt x="88" y="152"/>
                    <a:pt x="88" y="152"/>
                    <a:pt x="88" y="152"/>
                  </a:cubicBezTo>
                  <a:cubicBezTo>
                    <a:pt x="88" y="152"/>
                    <a:pt x="88" y="152"/>
                    <a:pt x="88" y="152"/>
                  </a:cubicBezTo>
                  <a:cubicBezTo>
                    <a:pt x="90" y="150"/>
                    <a:pt x="93" y="147"/>
                    <a:pt x="95" y="145"/>
                  </a:cubicBezTo>
                  <a:cubicBezTo>
                    <a:pt x="97" y="144"/>
                    <a:pt x="99" y="142"/>
                    <a:pt x="101" y="141"/>
                  </a:cubicBezTo>
                  <a:cubicBezTo>
                    <a:pt x="109" y="137"/>
                    <a:pt x="116" y="133"/>
                    <a:pt x="124" y="131"/>
                  </a:cubicBezTo>
                  <a:cubicBezTo>
                    <a:pt x="142" y="125"/>
                    <a:pt x="160" y="121"/>
                    <a:pt x="179" y="127"/>
                  </a:cubicBezTo>
                  <a:cubicBezTo>
                    <a:pt x="194" y="132"/>
                    <a:pt x="200" y="143"/>
                    <a:pt x="199" y="159"/>
                  </a:cubicBezTo>
                  <a:cubicBezTo>
                    <a:pt x="198" y="168"/>
                    <a:pt x="197" y="176"/>
                    <a:pt x="196" y="184"/>
                  </a:cubicBezTo>
                  <a:cubicBezTo>
                    <a:pt x="195" y="189"/>
                    <a:pt x="193" y="194"/>
                    <a:pt x="191" y="198"/>
                  </a:cubicBezTo>
                  <a:cubicBezTo>
                    <a:pt x="187" y="212"/>
                    <a:pt x="183" y="227"/>
                    <a:pt x="176" y="240"/>
                  </a:cubicBezTo>
                  <a:cubicBezTo>
                    <a:pt x="172" y="249"/>
                    <a:pt x="167" y="257"/>
                    <a:pt x="160" y="265"/>
                  </a:cubicBezTo>
                  <a:cubicBezTo>
                    <a:pt x="158" y="267"/>
                    <a:pt x="156" y="268"/>
                    <a:pt x="152" y="268"/>
                  </a:cubicBezTo>
                  <a:cubicBezTo>
                    <a:pt x="142" y="267"/>
                    <a:pt x="133" y="264"/>
                    <a:pt x="124" y="260"/>
                  </a:cubicBezTo>
                  <a:cubicBezTo>
                    <a:pt x="121" y="259"/>
                    <a:pt x="122" y="257"/>
                    <a:pt x="122" y="255"/>
                  </a:cubicBezTo>
                  <a:cubicBezTo>
                    <a:pt x="123" y="250"/>
                    <a:pt x="125" y="246"/>
                    <a:pt x="127" y="242"/>
                  </a:cubicBezTo>
                  <a:cubicBezTo>
                    <a:pt x="129" y="239"/>
                    <a:pt x="131" y="236"/>
                    <a:pt x="132" y="234"/>
                  </a:cubicBezTo>
                  <a:cubicBezTo>
                    <a:pt x="134" y="231"/>
                    <a:pt x="134" y="228"/>
                    <a:pt x="133" y="226"/>
                  </a:cubicBezTo>
                  <a:cubicBezTo>
                    <a:pt x="132" y="222"/>
                    <a:pt x="131" y="219"/>
                    <a:pt x="129" y="216"/>
                  </a:cubicBezTo>
                  <a:cubicBezTo>
                    <a:pt x="128" y="212"/>
                    <a:pt x="120" y="211"/>
                    <a:pt x="117" y="213"/>
                  </a:cubicBezTo>
                  <a:cubicBezTo>
                    <a:pt x="116" y="215"/>
                    <a:pt x="115" y="217"/>
                    <a:pt x="113" y="218"/>
                  </a:cubicBezTo>
                  <a:cubicBezTo>
                    <a:pt x="112" y="219"/>
                    <a:pt x="111" y="219"/>
                    <a:pt x="110" y="219"/>
                  </a:cubicBezTo>
                  <a:cubicBezTo>
                    <a:pt x="110" y="218"/>
                    <a:pt x="110" y="217"/>
                    <a:pt x="111" y="216"/>
                  </a:cubicBezTo>
                  <a:cubicBezTo>
                    <a:pt x="118" y="209"/>
                    <a:pt x="125" y="202"/>
                    <a:pt x="133" y="196"/>
                  </a:cubicBezTo>
                  <a:cubicBezTo>
                    <a:pt x="137" y="194"/>
                    <a:pt x="139" y="191"/>
                    <a:pt x="139" y="187"/>
                  </a:cubicBezTo>
                  <a:cubicBezTo>
                    <a:pt x="139" y="181"/>
                    <a:pt x="139" y="176"/>
                    <a:pt x="133" y="173"/>
                  </a:cubicBezTo>
                  <a:cubicBezTo>
                    <a:pt x="131" y="172"/>
                    <a:pt x="132" y="170"/>
                    <a:pt x="133" y="169"/>
                  </a:cubicBezTo>
                  <a:cubicBezTo>
                    <a:pt x="136" y="163"/>
                    <a:pt x="140" y="158"/>
                    <a:pt x="141" y="151"/>
                  </a:cubicBezTo>
                  <a:cubicBezTo>
                    <a:pt x="142" y="145"/>
                    <a:pt x="136" y="135"/>
                    <a:pt x="129" y="133"/>
                  </a:cubicBezTo>
                  <a:cubicBezTo>
                    <a:pt x="128" y="133"/>
                    <a:pt x="126" y="133"/>
                    <a:pt x="126" y="134"/>
                  </a:cubicBezTo>
                  <a:cubicBezTo>
                    <a:pt x="123" y="136"/>
                    <a:pt x="120" y="139"/>
                    <a:pt x="119" y="142"/>
                  </a:cubicBezTo>
                  <a:cubicBezTo>
                    <a:pt x="117" y="148"/>
                    <a:pt x="113" y="154"/>
                    <a:pt x="109" y="159"/>
                  </a:cubicBezTo>
                  <a:cubicBezTo>
                    <a:pt x="107" y="161"/>
                    <a:pt x="104" y="163"/>
                    <a:pt x="104" y="162"/>
                  </a:cubicBezTo>
                  <a:cubicBezTo>
                    <a:pt x="102" y="161"/>
                    <a:pt x="100" y="158"/>
                    <a:pt x="99" y="156"/>
                  </a:cubicBezTo>
                  <a:cubicBezTo>
                    <a:pt x="99" y="156"/>
                    <a:pt x="99" y="155"/>
                    <a:pt x="99" y="155"/>
                  </a:cubicBezTo>
                  <a:cubicBezTo>
                    <a:pt x="98" y="151"/>
                    <a:pt x="96" y="149"/>
                    <a:pt x="92" y="151"/>
                  </a:cubicBezTo>
                  <a:cubicBezTo>
                    <a:pt x="91" y="151"/>
                    <a:pt x="90" y="151"/>
                    <a:pt x="88" y="152"/>
                  </a:cubicBezTo>
                  <a:cubicBezTo>
                    <a:pt x="88" y="152"/>
                    <a:pt x="88" y="152"/>
                    <a:pt x="88" y="152"/>
                  </a:cubicBezTo>
                  <a:cubicBezTo>
                    <a:pt x="88" y="152"/>
                    <a:pt x="88" y="152"/>
                    <a:pt x="88" y="152"/>
                  </a:cubicBezTo>
                  <a:cubicBezTo>
                    <a:pt x="86" y="155"/>
                    <a:pt x="84" y="158"/>
                    <a:pt x="82" y="162"/>
                  </a:cubicBezTo>
                  <a:cubicBezTo>
                    <a:pt x="81" y="164"/>
                    <a:pt x="80" y="167"/>
                    <a:pt x="81" y="169"/>
                  </a:cubicBezTo>
                  <a:cubicBezTo>
                    <a:pt x="82" y="172"/>
                    <a:pt x="84" y="175"/>
                    <a:pt x="86" y="178"/>
                  </a:cubicBezTo>
                  <a:cubicBezTo>
                    <a:pt x="89" y="180"/>
                    <a:pt x="88" y="182"/>
                    <a:pt x="87" y="184"/>
                  </a:cubicBezTo>
                  <a:cubicBezTo>
                    <a:pt x="81" y="191"/>
                    <a:pt x="76" y="199"/>
                    <a:pt x="70" y="206"/>
                  </a:cubicBezTo>
                  <a:cubicBezTo>
                    <a:pt x="68" y="209"/>
                    <a:pt x="68" y="213"/>
                    <a:pt x="70" y="216"/>
                  </a:cubicBezTo>
                  <a:cubicBezTo>
                    <a:pt x="73" y="218"/>
                    <a:pt x="77" y="221"/>
                    <a:pt x="82" y="221"/>
                  </a:cubicBezTo>
                  <a:cubicBezTo>
                    <a:pt x="82" y="220"/>
                    <a:pt x="83" y="221"/>
                    <a:pt x="85" y="221"/>
                  </a:cubicBezTo>
                  <a:cubicBezTo>
                    <a:pt x="84" y="223"/>
                    <a:pt x="83" y="224"/>
                    <a:pt x="82" y="225"/>
                  </a:cubicBezTo>
                  <a:cubicBezTo>
                    <a:pt x="77" y="231"/>
                    <a:pt x="72" y="238"/>
                    <a:pt x="68" y="244"/>
                  </a:cubicBezTo>
                  <a:cubicBezTo>
                    <a:pt x="67" y="245"/>
                    <a:pt x="66" y="247"/>
                    <a:pt x="67" y="248"/>
                  </a:cubicBezTo>
                  <a:cubicBezTo>
                    <a:pt x="67" y="250"/>
                    <a:pt x="69" y="252"/>
                    <a:pt x="69" y="253"/>
                  </a:cubicBezTo>
                  <a:cubicBezTo>
                    <a:pt x="71" y="254"/>
                    <a:pt x="72" y="257"/>
                    <a:pt x="74" y="257"/>
                  </a:cubicBezTo>
                  <a:cubicBezTo>
                    <a:pt x="77" y="257"/>
                    <a:pt x="81" y="257"/>
                    <a:pt x="84" y="256"/>
                  </a:cubicBezTo>
                  <a:cubicBezTo>
                    <a:pt x="92" y="253"/>
                    <a:pt x="94" y="252"/>
                    <a:pt x="102" y="250"/>
                  </a:cubicBezTo>
                  <a:cubicBezTo>
                    <a:pt x="106" y="249"/>
                    <a:pt x="107" y="249"/>
                    <a:pt x="106" y="254"/>
                  </a:cubicBezTo>
                  <a:cubicBezTo>
                    <a:pt x="106" y="261"/>
                    <a:pt x="105" y="269"/>
                    <a:pt x="105" y="276"/>
                  </a:cubicBezTo>
                  <a:cubicBezTo>
                    <a:pt x="104" y="291"/>
                    <a:pt x="105" y="306"/>
                    <a:pt x="106" y="321"/>
                  </a:cubicBezTo>
                  <a:cubicBezTo>
                    <a:pt x="106" y="324"/>
                    <a:pt x="106" y="327"/>
                    <a:pt x="106" y="331"/>
                  </a:cubicBezTo>
                  <a:cubicBezTo>
                    <a:pt x="106" y="332"/>
                    <a:pt x="107" y="333"/>
                    <a:pt x="108" y="333"/>
                  </a:cubicBezTo>
                  <a:cubicBezTo>
                    <a:pt x="109" y="333"/>
                    <a:pt x="111" y="333"/>
                    <a:pt x="111" y="332"/>
                  </a:cubicBezTo>
                  <a:cubicBezTo>
                    <a:pt x="112" y="330"/>
                    <a:pt x="113" y="328"/>
                    <a:pt x="114" y="325"/>
                  </a:cubicBezTo>
                  <a:cubicBezTo>
                    <a:pt x="115" y="318"/>
                    <a:pt x="116" y="291"/>
                    <a:pt x="117" y="286"/>
                  </a:cubicBezTo>
                  <a:cubicBezTo>
                    <a:pt x="117" y="284"/>
                    <a:pt x="118" y="281"/>
                    <a:pt x="119" y="279"/>
                  </a:cubicBezTo>
                  <a:cubicBezTo>
                    <a:pt x="120" y="274"/>
                    <a:pt x="120" y="270"/>
                    <a:pt x="121" y="265"/>
                  </a:cubicBezTo>
                  <a:cubicBezTo>
                    <a:pt x="121" y="263"/>
                    <a:pt x="123" y="263"/>
                    <a:pt x="125" y="264"/>
                  </a:cubicBezTo>
                  <a:cubicBezTo>
                    <a:pt x="127" y="266"/>
                    <a:pt x="128" y="267"/>
                    <a:pt x="131" y="269"/>
                  </a:cubicBezTo>
                  <a:cubicBezTo>
                    <a:pt x="133" y="270"/>
                    <a:pt x="134" y="269"/>
                    <a:pt x="133" y="272"/>
                  </a:cubicBezTo>
                  <a:cubicBezTo>
                    <a:pt x="133" y="273"/>
                    <a:pt x="131" y="272"/>
                    <a:pt x="130" y="273"/>
                  </a:cubicBezTo>
                  <a:cubicBezTo>
                    <a:pt x="130" y="273"/>
                    <a:pt x="132" y="278"/>
                    <a:pt x="131" y="278"/>
                  </a:cubicBezTo>
                  <a:cubicBezTo>
                    <a:pt x="129" y="278"/>
                    <a:pt x="128" y="280"/>
                    <a:pt x="130" y="282"/>
                  </a:cubicBezTo>
                  <a:cubicBezTo>
                    <a:pt x="134" y="287"/>
                    <a:pt x="139" y="291"/>
                    <a:pt x="146" y="294"/>
                  </a:cubicBezTo>
                  <a:cubicBezTo>
                    <a:pt x="154" y="297"/>
                    <a:pt x="160" y="294"/>
                    <a:pt x="166" y="289"/>
                  </a:cubicBezTo>
                  <a:cubicBezTo>
                    <a:pt x="172" y="285"/>
                    <a:pt x="177" y="280"/>
                    <a:pt x="181" y="275"/>
                  </a:cubicBezTo>
                  <a:cubicBezTo>
                    <a:pt x="185" y="269"/>
                    <a:pt x="188" y="262"/>
                    <a:pt x="192" y="255"/>
                  </a:cubicBezTo>
                  <a:cubicBezTo>
                    <a:pt x="198" y="244"/>
                    <a:pt x="202" y="232"/>
                    <a:pt x="206" y="220"/>
                  </a:cubicBezTo>
                  <a:cubicBezTo>
                    <a:pt x="208" y="213"/>
                    <a:pt x="210" y="206"/>
                    <a:pt x="212" y="199"/>
                  </a:cubicBezTo>
                  <a:cubicBezTo>
                    <a:pt x="214" y="191"/>
                    <a:pt x="216" y="182"/>
                    <a:pt x="217" y="174"/>
                  </a:cubicBezTo>
                  <a:cubicBezTo>
                    <a:pt x="218" y="170"/>
                    <a:pt x="217" y="166"/>
                    <a:pt x="218" y="163"/>
                  </a:cubicBezTo>
                  <a:cubicBezTo>
                    <a:pt x="219" y="152"/>
                    <a:pt x="219" y="142"/>
                    <a:pt x="214" y="132"/>
                  </a:cubicBezTo>
                  <a:cubicBezTo>
                    <a:pt x="209" y="121"/>
                    <a:pt x="201" y="113"/>
                    <a:pt x="189" y="10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î$ľîḑè"/>
            <p:cNvSpPr/>
            <p:nvPr/>
          </p:nvSpPr>
          <p:spPr bwMode="auto">
            <a:xfrm>
              <a:off x="6823075" y="2663826"/>
              <a:ext cx="512763" cy="1055688"/>
            </a:xfrm>
            <a:custGeom>
              <a:avLst/>
              <a:gdLst>
                <a:gd name="T0" fmla="*/ 97 w 142"/>
                <a:gd name="T1" fmla="*/ 140 h 291"/>
                <a:gd name="T2" fmla="*/ 111 w 142"/>
                <a:gd name="T3" fmla="*/ 120 h 291"/>
                <a:gd name="T4" fmla="*/ 139 w 142"/>
                <a:gd name="T5" fmla="*/ 62 h 291"/>
                <a:gd name="T6" fmla="*/ 137 w 142"/>
                <a:gd name="T7" fmla="*/ 26 h 291"/>
                <a:gd name="T8" fmla="*/ 102 w 142"/>
                <a:gd name="T9" fmla="*/ 0 h 291"/>
                <a:gd name="T10" fmla="*/ 91 w 142"/>
                <a:gd name="T11" fmla="*/ 1 h 291"/>
                <a:gd name="T12" fmla="*/ 47 w 142"/>
                <a:gd name="T13" fmla="*/ 22 h 291"/>
                <a:gd name="T14" fmla="*/ 26 w 142"/>
                <a:gd name="T15" fmla="*/ 48 h 291"/>
                <a:gd name="T16" fmla="*/ 36 w 142"/>
                <a:gd name="T17" fmla="*/ 61 h 291"/>
                <a:gd name="T18" fmla="*/ 55 w 142"/>
                <a:gd name="T19" fmla="*/ 60 h 291"/>
                <a:gd name="T20" fmla="*/ 102 w 142"/>
                <a:gd name="T21" fmla="*/ 29 h 291"/>
                <a:gd name="T22" fmla="*/ 117 w 142"/>
                <a:gd name="T23" fmla="*/ 51 h 291"/>
                <a:gd name="T24" fmla="*/ 106 w 142"/>
                <a:gd name="T25" fmla="*/ 90 h 291"/>
                <a:gd name="T26" fmla="*/ 81 w 142"/>
                <a:gd name="T27" fmla="*/ 120 h 291"/>
                <a:gd name="T28" fmla="*/ 73 w 142"/>
                <a:gd name="T29" fmla="*/ 116 h 291"/>
                <a:gd name="T30" fmla="*/ 94 w 142"/>
                <a:gd name="T31" fmla="*/ 90 h 291"/>
                <a:gd name="T32" fmla="*/ 101 w 142"/>
                <a:gd name="T33" fmla="*/ 73 h 291"/>
                <a:gd name="T34" fmla="*/ 80 w 142"/>
                <a:gd name="T35" fmla="*/ 64 h 291"/>
                <a:gd name="T36" fmla="*/ 60 w 142"/>
                <a:gd name="T37" fmla="*/ 61 h 291"/>
                <a:gd name="T38" fmla="*/ 54 w 142"/>
                <a:gd name="T39" fmla="*/ 73 h 291"/>
                <a:gd name="T40" fmla="*/ 47 w 142"/>
                <a:gd name="T41" fmla="*/ 82 h 291"/>
                <a:gd name="T42" fmla="*/ 36 w 142"/>
                <a:gd name="T43" fmla="*/ 102 h 291"/>
                <a:gd name="T44" fmla="*/ 34 w 142"/>
                <a:gd name="T45" fmla="*/ 99 h 291"/>
                <a:gd name="T46" fmla="*/ 1 w 142"/>
                <a:gd name="T47" fmla="*/ 98 h 291"/>
                <a:gd name="T48" fmla="*/ 3 w 142"/>
                <a:gd name="T49" fmla="*/ 137 h 291"/>
                <a:gd name="T50" fmla="*/ 26 w 142"/>
                <a:gd name="T51" fmla="*/ 155 h 291"/>
                <a:gd name="T52" fmla="*/ 40 w 142"/>
                <a:gd name="T53" fmla="*/ 166 h 291"/>
                <a:gd name="T54" fmla="*/ 42 w 142"/>
                <a:gd name="T55" fmla="*/ 184 h 291"/>
                <a:gd name="T56" fmla="*/ 15 w 142"/>
                <a:gd name="T57" fmla="*/ 216 h 291"/>
                <a:gd name="T58" fmla="*/ 32 w 142"/>
                <a:gd name="T59" fmla="*/ 229 h 291"/>
                <a:gd name="T60" fmla="*/ 34 w 142"/>
                <a:gd name="T61" fmla="*/ 243 h 291"/>
                <a:gd name="T62" fmla="*/ 13 w 142"/>
                <a:gd name="T63" fmla="*/ 256 h 291"/>
                <a:gd name="T64" fmla="*/ 2 w 142"/>
                <a:gd name="T65" fmla="*/ 277 h 291"/>
                <a:gd name="T66" fmla="*/ 12 w 142"/>
                <a:gd name="T67" fmla="*/ 291 h 291"/>
                <a:gd name="T68" fmla="*/ 41 w 142"/>
                <a:gd name="T69" fmla="*/ 282 h 291"/>
                <a:gd name="T70" fmla="*/ 86 w 142"/>
                <a:gd name="T71" fmla="*/ 278 h 291"/>
                <a:gd name="T72" fmla="*/ 102 w 142"/>
                <a:gd name="T73" fmla="*/ 283 h 291"/>
                <a:gd name="T74" fmla="*/ 114 w 142"/>
                <a:gd name="T75" fmla="*/ 279 h 291"/>
                <a:gd name="T76" fmla="*/ 125 w 142"/>
                <a:gd name="T77" fmla="*/ 257 h 291"/>
                <a:gd name="T78" fmla="*/ 113 w 142"/>
                <a:gd name="T79" fmla="*/ 245 h 291"/>
                <a:gd name="T80" fmla="*/ 68 w 142"/>
                <a:gd name="T81" fmla="*/ 243 h 291"/>
                <a:gd name="T82" fmla="*/ 63 w 142"/>
                <a:gd name="T83" fmla="*/ 233 h 291"/>
                <a:gd name="T84" fmla="*/ 89 w 142"/>
                <a:gd name="T85" fmla="*/ 205 h 291"/>
                <a:gd name="T86" fmla="*/ 101 w 142"/>
                <a:gd name="T87" fmla="*/ 179 h 291"/>
                <a:gd name="T88" fmla="*/ 80 w 142"/>
                <a:gd name="T89" fmla="*/ 175 h 291"/>
                <a:gd name="T90" fmla="*/ 64 w 142"/>
                <a:gd name="T91" fmla="*/ 177 h 291"/>
                <a:gd name="T92" fmla="*/ 79 w 142"/>
                <a:gd name="T93" fmla="*/ 153 h 291"/>
                <a:gd name="T94" fmla="*/ 43 w 142"/>
                <a:gd name="T95" fmla="*/ 131 h 291"/>
                <a:gd name="T96" fmla="*/ 40 w 142"/>
                <a:gd name="T97" fmla="*/ 130 h 291"/>
                <a:gd name="T98" fmla="*/ 37 w 142"/>
                <a:gd name="T99" fmla="*/ 109 h 291"/>
                <a:gd name="T100" fmla="*/ 39 w 142"/>
                <a:gd name="T101" fmla="*/ 109 h 291"/>
                <a:gd name="T102" fmla="*/ 50 w 142"/>
                <a:gd name="T103" fmla="*/ 12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2" h="291">
                  <a:moveTo>
                    <a:pt x="79" y="153"/>
                  </a:moveTo>
                  <a:cubicBezTo>
                    <a:pt x="88" y="152"/>
                    <a:pt x="94" y="148"/>
                    <a:pt x="97" y="140"/>
                  </a:cubicBezTo>
                  <a:cubicBezTo>
                    <a:pt x="98" y="138"/>
                    <a:pt x="99" y="136"/>
                    <a:pt x="100" y="134"/>
                  </a:cubicBezTo>
                  <a:cubicBezTo>
                    <a:pt x="104" y="129"/>
                    <a:pt x="107" y="125"/>
                    <a:pt x="111" y="120"/>
                  </a:cubicBezTo>
                  <a:cubicBezTo>
                    <a:pt x="115" y="114"/>
                    <a:pt x="119" y="108"/>
                    <a:pt x="123" y="102"/>
                  </a:cubicBezTo>
                  <a:cubicBezTo>
                    <a:pt x="129" y="89"/>
                    <a:pt x="134" y="76"/>
                    <a:pt x="139" y="62"/>
                  </a:cubicBezTo>
                  <a:cubicBezTo>
                    <a:pt x="141" y="56"/>
                    <a:pt x="142" y="49"/>
                    <a:pt x="142" y="43"/>
                  </a:cubicBezTo>
                  <a:cubicBezTo>
                    <a:pt x="141" y="37"/>
                    <a:pt x="139" y="31"/>
                    <a:pt x="137" y="26"/>
                  </a:cubicBezTo>
                  <a:cubicBezTo>
                    <a:pt x="134" y="18"/>
                    <a:pt x="130" y="10"/>
                    <a:pt x="122" y="6"/>
                  </a:cubicBezTo>
                  <a:cubicBezTo>
                    <a:pt x="116" y="2"/>
                    <a:pt x="109" y="1"/>
                    <a:pt x="102" y="0"/>
                  </a:cubicBezTo>
                  <a:cubicBezTo>
                    <a:pt x="101" y="0"/>
                    <a:pt x="100" y="0"/>
                    <a:pt x="99" y="0"/>
                  </a:cubicBezTo>
                  <a:cubicBezTo>
                    <a:pt x="96" y="0"/>
                    <a:pt x="94" y="1"/>
                    <a:pt x="91" y="1"/>
                  </a:cubicBezTo>
                  <a:cubicBezTo>
                    <a:pt x="88" y="1"/>
                    <a:pt x="84" y="1"/>
                    <a:pt x="80" y="2"/>
                  </a:cubicBezTo>
                  <a:cubicBezTo>
                    <a:pt x="67" y="6"/>
                    <a:pt x="57" y="14"/>
                    <a:pt x="47" y="22"/>
                  </a:cubicBezTo>
                  <a:cubicBezTo>
                    <a:pt x="41" y="27"/>
                    <a:pt x="36" y="32"/>
                    <a:pt x="32" y="39"/>
                  </a:cubicBezTo>
                  <a:cubicBezTo>
                    <a:pt x="30" y="42"/>
                    <a:pt x="28" y="45"/>
                    <a:pt x="26" y="48"/>
                  </a:cubicBezTo>
                  <a:cubicBezTo>
                    <a:pt x="24" y="52"/>
                    <a:pt x="25" y="57"/>
                    <a:pt x="27" y="58"/>
                  </a:cubicBezTo>
                  <a:cubicBezTo>
                    <a:pt x="30" y="59"/>
                    <a:pt x="33" y="61"/>
                    <a:pt x="36" y="61"/>
                  </a:cubicBezTo>
                  <a:cubicBezTo>
                    <a:pt x="40" y="62"/>
                    <a:pt x="44" y="62"/>
                    <a:pt x="48" y="62"/>
                  </a:cubicBezTo>
                  <a:cubicBezTo>
                    <a:pt x="50" y="62"/>
                    <a:pt x="53" y="61"/>
                    <a:pt x="55" y="60"/>
                  </a:cubicBezTo>
                  <a:cubicBezTo>
                    <a:pt x="61" y="56"/>
                    <a:pt x="66" y="51"/>
                    <a:pt x="70" y="47"/>
                  </a:cubicBezTo>
                  <a:cubicBezTo>
                    <a:pt x="79" y="38"/>
                    <a:pt x="89" y="31"/>
                    <a:pt x="102" y="29"/>
                  </a:cubicBezTo>
                  <a:cubicBezTo>
                    <a:pt x="107" y="28"/>
                    <a:pt x="110" y="29"/>
                    <a:pt x="112" y="33"/>
                  </a:cubicBezTo>
                  <a:cubicBezTo>
                    <a:pt x="116" y="38"/>
                    <a:pt x="118" y="45"/>
                    <a:pt x="117" y="51"/>
                  </a:cubicBezTo>
                  <a:cubicBezTo>
                    <a:pt x="117" y="56"/>
                    <a:pt x="116" y="61"/>
                    <a:pt x="114" y="66"/>
                  </a:cubicBezTo>
                  <a:cubicBezTo>
                    <a:pt x="112" y="74"/>
                    <a:pt x="109" y="82"/>
                    <a:pt x="106" y="90"/>
                  </a:cubicBezTo>
                  <a:cubicBezTo>
                    <a:pt x="102" y="98"/>
                    <a:pt x="98" y="105"/>
                    <a:pt x="94" y="113"/>
                  </a:cubicBezTo>
                  <a:cubicBezTo>
                    <a:pt x="91" y="118"/>
                    <a:pt x="87" y="122"/>
                    <a:pt x="81" y="120"/>
                  </a:cubicBezTo>
                  <a:cubicBezTo>
                    <a:pt x="79" y="120"/>
                    <a:pt x="78" y="120"/>
                    <a:pt x="76" y="120"/>
                  </a:cubicBezTo>
                  <a:cubicBezTo>
                    <a:pt x="74" y="120"/>
                    <a:pt x="72" y="119"/>
                    <a:pt x="73" y="116"/>
                  </a:cubicBezTo>
                  <a:cubicBezTo>
                    <a:pt x="74" y="111"/>
                    <a:pt x="76" y="106"/>
                    <a:pt x="80" y="102"/>
                  </a:cubicBezTo>
                  <a:cubicBezTo>
                    <a:pt x="84" y="98"/>
                    <a:pt x="89" y="94"/>
                    <a:pt x="94" y="90"/>
                  </a:cubicBezTo>
                  <a:cubicBezTo>
                    <a:pt x="95" y="89"/>
                    <a:pt x="97" y="88"/>
                    <a:pt x="97" y="87"/>
                  </a:cubicBezTo>
                  <a:cubicBezTo>
                    <a:pt x="99" y="82"/>
                    <a:pt x="100" y="78"/>
                    <a:pt x="101" y="73"/>
                  </a:cubicBezTo>
                  <a:cubicBezTo>
                    <a:pt x="102" y="73"/>
                    <a:pt x="101" y="71"/>
                    <a:pt x="100" y="70"/>
                  </a:cubicBezTo>
                  <a:cubicBezTo>
                    <a:pt x="95" y="66"/>
                    <a:pt x="89" y="60"/>
                    <a:pt x="80" y="64"/>
                  </a:cubicBezTo>
                  <a:cubicBezTo>
                    <a:pt x="79" y="65"/>
                    <a:pt x="77" y="64"/>
                    <a:pt x="75" y="63"/>
                  </a:cubicBezTo>
                  <a:cubicBezTo>
                    <a:pt x="72" y="59"/>
                    <a:pt x="63" y="58"/>
                    <a:pt x="60" y="61"/>
                  </a:cubicBezTo>
                  <a:cubicBezTo>
                    <a:pt x="58" y="63"/>
                    <a:pt x="57" y="65"/>
                    <a:pt x="55" y="68"/>
                  </a:cubicBezTo>
                  <a:cubicBezTo>
                    <a:pt x="54" y="69"/>
                    <a:pt x="53" y="71"/>
                    <a:pt x="54" y="73"/>
                  </a:cubicBezTo>
                  <a:cubicBezTo>
                    <a:pt x="55" y="75"/>
                    <a:pt x="53" y="77"/>
                    <a:pt x="52" y="78"/>
                  </a:cubicBezTo>
                  <a:cubicBezTo>
                    <a:pt x="50" y="79"/>
                    <a:pt x="49" y="80"/>
                    <a:pt x="47" y="82"/>
                  </a:cubicBezTo>
                  <a:cubicBezTo>
                    <a:pt x="42" y="86"/>
                    <a:pt x="38" y="92"/>
                    <a:pt x="37" y="99"/>
                  </a:cubicBezTo>
                  <a:cubicBezTo>
                    <a:pt x="37" y="100"/>
                    <a:pt x="37" y="101"/>
                    <a:pt x="36" y="102"/>
                  </a:cubicBezTo>
                  <a:cubicBezTo>
                    <a:pt x="36" y="102"/>
                    <a:pt x="36" y="102"/>
                    <a:pt x="35" y="102"/>
                  </a:cubicBezTo>
                  <a:cubicBezTo>
                    <a:pt x="35" y="101"/>
                    <a:pt x="35" y="100"/>
                    <a:pt x="34" y="99"/>
                  </a:cubicBezTo>
                  <a:cubicBezTo>
                    <a:pt x="33" y="91"/>
                    <a:pt x="27" y="87"/>
                    <a:pt x="19" y="85"/>
                  </a:cubicBezTo>
                  <a:cubicBezTo>
                    <a:pt x="12" y="83"/>
                    <a:pt x="2" y="88"/>
                    <a:pt x="1" y="98"/>
                  </a:cubicBezTo>
                  <a:cubicBezTo>
                    <a:pt x="1" y="106"/>
                    <a:pt x="1" y="114"/>
                    <a:pt x="1" y="122"/>
                  </a:cubicBezTo>
                  <a:cubicBezTo>
                    <a:pt x="2" y="127"/>
                    <a:pt x="2" y="132"/>
                    <a:pt x="3" y="137"/>
                  </a:cubicBezTo>
                  <a:cubicBezTo>
                    <a:pt x="6" y="145"/>
                    <a:pt x="9" y="152"/>
                    <a:pt x="18" y="154"/>
                  </a:cubicBezTo>
                  <a:cubicBezTo>
                    <a:pt x="21" y="155"/>
                    <a:pt x="23" y="156"/>
                    <a:pt x="26" y="155"/>
                  </a:cubicBezTo>
                  <a:cubicBezTo>
                    <a:pt x="28" y="154"/>
                    <a:pt x="29" y="155"/>
                    <a:pt x="29" y="157"/>
                  </a:cubicBezTo>
                  <a:cubicBezTo>
                    <a:pt x="31" y="163"/>
                    <a:pt x="34" y="166"/>
                    <a:pt x="40" y="166"/>
                  </a:cubicBezTo>
                  <a:cubicBezTo>
                    <a:pt x="43" y="166"/>
                    <a:pt x="44" y="167"/>
                    <a:pt x="44" y="171"/>
                  </a:cubicBezTo>
                  <a:cubicBezTo>
                    <a:pt x="44" y="175"/>
                    <a:pt x="43" y="179"/>
                    <a:pt x="42" y="184"/>
                  </a:cubicBezTo>
                  <a:cubicBezTo>
                    <a:pt x="42" y="190"/>
                    <a:pt x="39" y="195"/>
                    <a:pt x="33" y="198"/>
                  </a:cubicBezTo>
                  <a:cubicBezTo>
                    <a:pt x="25" y="202"/>
                    <a:pt x="20" y="209"/>
                    <a:pt x="15" y="216"/>
                  </a:cubicBezTo>
                  <a:cubicBezTo>
                    <a:pt x="13" y="218"/>
                    <a:pt x="13" y="220"/>
                    <a:pt x="15" y="222"/>
                  </a:cubicBezTo>
                  <a:cubicBezTo>
                    <a:pt x="20" y="227"/>
                    <a:pt x="25" y="229"/>
                    <a:pt x="32" y="229"/>
                  </a:cubicBezTo>
                  <a:cubicBezTo>
                    <a:pt x="34" y="229"/>
                    <a:pt x="35" y="230"/>
                    <a:pt x="35" y="232"/>
                  </a:cubicBezTo>
                  <a:cubicBezTo>
                    <a:pt x="35" y="236"/>
                    <a:pt x="34" y="239"/>
                    <a:pt x="34" y="243"/>
                  </a:cubicBezTo>
                  <a:cubicBezTo>
                    <a:pt x="34" y="246"/>
                    <a:pt x="33" y="248"/>
                    <a:pt x="30" y="249"/>
                  </a:cubicBezTo>
                  <a:cubicBezTo>
                    <a:pt x="24" y="252"/>
                    <a:pt x="18" y="252"/>
                    <a:pt x="13" y="256"/>
                  </a:cubicBezTo>
                  <a:cubicBezTo>
                    <a:pt x="12" y="257"/>
                    <a:pt x="9" y="258"/>
                    <a:pt x="7" y="259"/>
                  </a:cubicBezTo>
                  <a:cubicBezTo>
                    <a:pt x="2" y="264"/>
                    <a:pt x="0" y="272"/>
                    <a:pt x="2" y="277"/>
                  </a:cubicBezTo>
                  <a:cubicBezTo>
                    <a:pt x="2" y="279"/>
                    <a:pt x="3" y="281"/>
                    <a:pt x="4" y="283"/>
                  </a:cubicBezTo>
                  <a:cubicBezTo>
                    <a:pt x="5" y="287"/>
                    <a:pt x="8" y="291"/>
                    <a:pt x="12" y="291"/>
                  </a:cubicBezTo>
                  <a:cubicBezTo>
                    <a:pt x="16" y="290"/>
                    <a:pt x="19" y="290"/>
                    <a:pt x="23" y="288"/>
                  </a:cubicBezTo>
                  <a:cubicBezTo>
                    <a:pt x="29" y="286"/>
                    <a:pt x="35" y="284"/>
                    <a:pt x="41" y="282"/>
                  </a:cubicBezTo>
                  <a:cubicBezTo>
                    <a:pt x="45" y="280"/>
                    <a:pt x="50" y="280"/>
                    <a:pt x="54" y="279"/>
                  </a:cubicBezTo>
                  <a:cubicBezTo>
                    <a:pt x="65" y="276"/>
                    <a:pt x="76" y="275"/>
                    <a:pt x="86" y="278"/>
                  </a:cubicBezTo>
                  <a:cubicBezTo>
                    <a:pt x="90" y="279"/>
                    <a:pt x="94" y="281"/>
                    <a:pt x="98" y="282"/>
                  </a:cubicBezTo>
                  <a:cubicBezTo>
                    <a:pt x="99" y="282"/>
                    <a:pt x="101" y="283"/>
                    <a:pt x="102" y="283"/>
                  </a:cubicBezTo>
                  <a:cubicBezTo>
                    <a:pt x="105" y="282"/>
                    <a:pt x="108" y="281"/>
                    <a:pt x="111" y="280"/>
                  </a:cubicBezTo>
                  <a:cubicBezTo>
                    <a:pt x="112" y="280"/>
                    <a:pt x="113" y="279"/>
                    <a:pt x="114" y="279"/>
                  </a:cubicBezTo>
                  <a:cubicBezTo>
                    <a:pt x="116" y="276"/>
                    <a:pt x="118" y="273"/>
                    <a:pt x="119" y="269"/>
                  </a:cubicBezTo>
                  <a:cubicBezTo>
                    <a:pt x="121" y="265"/>
                    <a:pt x="123" y="261"/>
                    <a:pt x="125" y="257"/>
                  </a:cubicBezTo>
                  <a:cubicBezTo>
                    <a:pt x="127" y="253"/>
                    <a:pt x="126" y="251"/>
                    <a:pt x="122" y="248"/>
                  </a:cubicBezTo>
                  <a:cubicBezTo>
                    <a:pt x="119" y="247"/>
                    <a:pt x="116" y="246"/>
                    <a:pt x="113" y="245"/>
                  </a:cubicBezTo>
                  <a:cubicBezTo>
                    <a:pt x="108" y="243"/>
                    <a:pt x="102" y="241"/>
                    <a:pt x="96" y="241"/>
                  </a:cubicBezTo>
                  <a:cubicBezTo>
                    <a:pt x="87" y="241"/>
                    <a:pt x="78" y="243"/>
                    <a:pt x="68" y="243"/>
                  </a:cubicBezTo>
                  <a:cubicBezTo>
                    <a:pt x="67" y="244"/>
                    <a:pt x="66" y="242"/>
                    <a:pt x="65" y="242"/>
                  </a:cubicBezTo>
                  <a:cubicBezTo>
                    <a:pt x="64" y="239"/>
                    <a:pt x="64" y="236"/>
                    <a:pt x="63" y="233"/>
                  </a:cubicBezTo>
                  <a:cubicBezTo>
                    <a:pt x="63" y="227"/>
                    <a:pt x="63" y="221"/>
                    <a:pt x="69" y="217"/>
                  </a:cubicBezTo>
                  <a:cubicBezTo>
                    <a:pt x="75" y="212"/>
                    <a:pt x="82" y="208"/>
                    <a:pt x="89" y="205"/>
                  </a:cubicBezTo>
                  <a:cubicBezTo>
                    <a:pt x="97" y="201"/>
                    <a:pt x="104" y="192"/>
                    <a:pt x="101" y="182"/>
                  </a:cubicBezTo>
                  <a:cubicBezTo>
                    <a:pt x="101" y="181"/>
                    <a:pt x="101" y="180"/>
                    <a:pt x="101" y="179"/>
                  </a:cubicBezTo>
                  <a:cubicBezTo>
                    <a:pt x="100" y="175"/>
                    <a:pt x="97" y="172"/>
                    <a:pt x="93" y="172"/>
                  </a:cubicBezTo>
                  <a:cubicBezTo>
                    <a:pt x="89" y="173"/>
                    <a:pt x="84" y="174"/>
                    <a:pt x="80" y="175"/>
                  </a:cubicBezTo>
                  <a:cubicBezTo>
                    <a:pt x="76" y="176"/>
                    <a:pt x="72" y="178"/>
                    <a:pt x="68" y="179"/>
                  </a:cubicBezTo>
                  <a:cubicBezTo>
                    <a:pt x="65" y="180"/>
                    <a:pt x="64" y="180"/>
                    <a:pt x="64" y="177"/>
                  </a:cubicBezTo>
                  <a:cubicBezTo>
                    <a:pt x="64" y="173"/>
                    <a:pt x="65" y="169"/>
                    <a:pt x="65" y="166"/>
                  </a:cubicBezTo>
                  <a:cubicBezTo>
                    <a:pt x="66" y="158"/>
                    <a:pt x="71" y="153"/>
                    <a:pt x="79" y="153"/>
                  </a:cubicBezTo>
                  <a:close/>
                  <a:moveTo>
                    <a:pt x="50" y="120"/>
                  </a:moveTo>
                  <a:cubicBezTo>
                    <a:pt x="48" y="124"/>
                    <a:pt x="45" y="127"/>
                    <a:pt x="43" y="131"/>
                  </a:cubicBezTo>
                  <a:cubicBezTo>
                    <a:pt x="42" y="131"/>
                    <a:pt x="41" y="132"/>
                    <a:pt x="41" y="132"/>
                  </a:cubicBezTo>
                  <a:cubicBezTo>
                    <a:pt x="40" y="131"/>
                    <a:pt x="40" y="130"/>
                    <a:pt x="40" y="130"/>
                  </a:cubicBezTo>
                  <a:cubicBezTo>
                    <a:pt x="39" y="123"/>
                    <a:pt x="38" y="117"/>
                    <a:pt x="37" y="110"/>
                  </a:cubicBezTo>
                  <a:cubicBezTo>
                    <a:pt x="37" y="110"/>
                    <a:pt x="37" y="110"/>
                    <a:pt x="37" y="109"/>
                  </a:cubicBezTo>
                  <a:cubicBezTo>
                    <a:pt x="37" y="109"/>
                    <a:pt x="37" y="108"/>
                    <a:pt x="38" y="108"/>
                  </a:cubicBezTo>
                  <a:cubicBezTo>
                    <a:pt x="38" y="108"/>
                    <a:pt x="39" y="108"/>
                    <a:pt x="39" y="109"/>
                  </a:cubicBezTo>
                  <a:cubicBezTo>
                    <a:pt x="42" y="112"/>
                    <a:pt x="44" y="114"/>
                    <a:pt x="48" y="116"/>
                  </a:cubicBezTo>
                  <a:cubicBezTo>
                    <a:pt x="49" y="116"/>
                    <a:pt x="50" y="119"/>
                    <a:pt x="50" y="12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isḷiďè"/>
            <p:cNvSpPr/>
            <p:nvPr/>
          </p:nvSpPr>
          <p:spPr bwMode="auto">
            <a:xfrm>
              <a:off x="5448300" y="2878138"/>
              <a:ext cx="815975" cy="876300"/>
            </a:xfrm>
            <a:custGeom>
              <a:avLst/>
              <a:gdLst>
                <a:gd name="T0" fmla="*/ 199 w 226"/>
                <a:gd name="T1" fmla="*/ 3 h 242"/>
                <a:gd name="T2" fmla="*/ 140 w 226"/>
                <a:gd name="T3" fmla="*/ 20 h 242"/>
                <a:gd name="T4" fmla="*/ 40 w 226"/>
                <a:gd name="T5" fmla="*/ 64 h 242"/>
                <a:gd name="T6" fmla="*/ 2 w 226"/>
                <a:gd name="T7" fmla="*/ 86 h 242"/>
                <a:gd name="T8" fmla="*/ 4 w 226"/>
                <a:gd name="T9" fmla="*/ 101 h 242"/>
                <a:gd name="T10" fmla="*/ 44 w 226"/>
                <a:gd name="T11" fmla="*/ 90 h 242"/>
                <a:gd name="T12" fmla="*/ 86 w 226"/>
                <a:gd name="T13" fmla="*/ 67 h 242"/>
                <a:gd name="T14" fmla="*/ 121 w 226"/>
                <a:gd name="T15" fmla="*/ 54 h 242"/>
                <a:gd name="T16" fmla="*/ 77 w 226"/>
                <a:gd name="T17" fmla="*/ 103 h 242"/>
                <a:gd name="T18" fmla="*/ 70 w 226"/>
                <a:gd name="T19" fmla="*/ 151 h 242"/>
                <a:gd name="T20" fmla="*/ 83 w 226"/>
                <a:gd name="T21" fmla="*/ 151 h 242"/>
                <a:gd name="T22" fmla="*/ 93 w 226"/>
                <a:gd name="T23" fmla="*/ 137 h 242"/>
                <a:gd name="T24" fmla="*/ 98 w 226"/>
                <a:gd name="T25" fmla="*/ 125 h 242"/>
                <a:gd name="T26" fmla="*/ 131 w 226"/>
                <a:gd name="T27" fmla="*/ 93 h 242"/>
                <a:gd name="T28" fmla="*/ 154 w 226"/>
                <a:gd name="T29" fmla="*/ 87 h 242"/>
                <a:gd name="T30" fmla="*/ 126 w 226"/>
                <a:gd name="T31" fmla="*/ 114 h 242"/>
                <a:gd name="T32" fmla="*/ 95 w 226"/>
                <a:gd name="T33" fmla="*/ 149 h 242"/>
                <a:gd name="T34" fmla="*/ 106 w 226"/>
                <a:gd name="T35" fmla="*/ 154 h 242"/>
                <a:gd name="T36" fmla="*/ 106 w 226"/>
                <a:gd name="T37" fmla="*/ 181 h 242"/>
                <a:gd name="T38" fmla="*/ 78 w 226"/>
                <a:gd name="T39" fmla="*/ 198 h 242"/>
                <a:gd name="T40" fmla="*/ 67 w 226"/>
                <a:gd name="T41" fmla="*/ 196 h 242"/>
                <a:gd name="T42" fmla="*/ 58 w 226"/>
                <a:gd name="T43" fmla="*/ 208 h 242"/>
                <a:gd name="T44" fmla="*/ 77 w 226"/>
                <a:gd name="T45" fmla="*/ 224 h 242"/>
                <a:gd name="T46" fmla="*/ 100 w 226"/>
                <a:gd name="T47" fmla="*/ 208 h 242"/>
                <a:gd name="T48" fmla="*/ 101 w 226"/>
                <a:gd name="T49" fmla="*/ 230 h 242"/>
                <a:gd name="T50" fmla="*/ 109 w 226"/>
                <a:gd name="T51" fmla="*/ 239 h 242"/>
                <a:gd name="T52" fmla="*/ 117 w 226"/>
                <a:gd name="T53" fmla="*/ 239 h 242"/>
                <a:gd name="T54" fmla="*/ 127 w 226"/>
                <a:gd name="T55" fmla="*/ 231 h 242"/>
                <a:gd name="T56" fmla="*/ 126 w 226"/>
                <a:gd name="T57" fmla="*/ 202 h 242"/>
                <a:gd name="T58" fmla="*/ 153 w 226"/>
                <a:gd name="T59" fmla="*/ 192 h 242"/>
                <a:gd name="T60" fmla="*/ 155 w 226"/>
                <a:gd name="T61" fmla="*/ 201 h 242"/>
                <a:gd name="T62" fmla="*/ 145 w 226"/>
                <a:gd name="T63" fmla="*/ 208 h 242"/>
                <a:gd name="T64" fmla="*/ 152 w 226"/>
                <a:gd name="T65" fmla="*/ 207 h 242"/>
                <a:gd name="T66" fmla="*/ 177 w 226"/>
                <a:gd name="T67" fmla="*/ 196 h 242"/>
                <a:gd name="T68" fmla="*/ 150 w 226"/>
                <a:gd name="T69" fmla="*/ 171 h 242"/>
                <a:gd name="T70" fmla="*/ 127 w 226"/>
                <a:gd name="T71" fmla="*/ 171 h 242"/>
                <a:gd name="T72" fmla="*/ 134 w 226"/>
                <a:gd name="T73" fmla="*/ 148 h 242"/>
                <a:gd name="T74" fmla="*/ 148 w 226"/>
                <a:gd name="T75" fmla="*/ 124 h 242"/>
                <a:gd name="T76" fmla="*/ 156 w 226"/>
                <a:gd name="T77" fmla="*/ 100 h 242"/>
                <a:gd name="T78" fmla="*/ 159 w 226"/>
                <a:gd name="T79" fmla="*/ 74 h 242"/>
                <a:gd name="T80" fmla="*/ 126 w 226"/>
                <a:gd name="T81" fmla="*/ 77 h 242"/>
                <a:gd name="T82" fmla="*/ 99 w 226"/>
                <a:gd name="T83" fmla="*/ 94 h 242"/>
                <a:gd name="T84" fmla="*/ 88 w 226"/>
                <a:gd name="T85" fmla="*/ 104 h 242"/>
                <a:gd name="T86" fmla="*/ 92 w 226"/>
                <a:gd name="T87" fmla="*/ 92 h 242"/>
                <a:gd name="T88" fmla="*/ 123 w 226"/>
                <a:gd name="T89" fmla="*/ 59 h 242"/>
                <a:gd name="T90" fmla="*/ 154 w 226"/>
                <a:gd name="T91" fmla="*/ 46 h 242"/>
                <a:gd name="T92" fmla="*/ 203 w 226"/>
                <a:gd name="T93" fmla="*/ 38 h 242"/>
                <a:gd name="T94" fmla="*/ 224 w 226"/>
                <a:gd name="T95" fmla="*/ 30 h 242"/>
                <a:gd name="T96" fmla="*/ 206 w 226"/>
                <a:gd name="T97" fmla="*/ 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6" h="242">
                  <a:moveTo>
                    <a:pt x="206" y="1"/>
                  </a:moveTo>
                  <a:cubicBezTo>
                    <a:pt x="204" y="2"/>
                    <a:pt x="201" y="3"/>
                    <a:pt x="199" y="3"/>
                  </a:cubicBezTo>
                  <a:cubicBezTo>
                    <a:pt x="189" y="6"/>
                    <a:pt x="179" y="8"/>
                    <a:pt x="169" y="11"/>
                  </a:cubicBezTo>
                  <a:cubicBezTo>
                    <a:pt x="159" y="14"/>
                    <a:pt x="149" y="17"/>
                    <a:pt x="140" y="20"/>
                  </a:cubicBezTo>
                  <a:cubicBezTo>
                    <a:pt x="130" y="24"/>
                    <a:pt x="69" y="50"/>
                    <a:pt x="66" y="51"/>
                  </a:cubicBezTo>
                  <a:cubicBezTo>
                    <a:pt x="57" y="55"/>
                    <a:pt x="48" y="60"/>
                    <a:pt x="40" y="64"/>
                  </a:cubicBezTo>
                  <a:cubicBezTo>
                    <a:pt x="34" y="67"/>
                    <a:pt x="28" y="71"/>
                    <a:pt x="22" y="73"/>
                  </a:cubicBezTo>
                  <a:cubicBezTo>
                    <a:pt x="14" y="76"/>
                    <a:pt x="8" y="81"/>
                    <a:pt x="2" y="86"/>
                  </a:cubicBezTo>
                  <a:cubicBezTo>
                    <a:pt x="1" y="87"/>
                    <a:pt x="1" y="88"/>
                    <a:pt x="0" y="89"/>
                  </a:cubicBezTo>
                  <a:cubicBezTo>
                    <a:pt x="0" y="94"/>
                    <a:pt x="0" y="98"/>
                    <a:pt x="4" y="101"/>
                  </a:cubicBezTo>
                  <a:cubicBezTo>
                    <a:pt x="8" y="105"/>
                    <a:pt x="12" y="106"/>
                    <a:pt x="17" y="104"/>
                  </a:cubicBezTo>
                  <a:cubicBezTo>
                    <a:pt x="26" y="99"/>
                    <a:pt x="35" y="95"/>
                    <a:pt x="44" y="90"/>
                  </a:cubicBezTo>
                  <a:cubicBezTo>
                    <a:pt x="56" y="84"/>
                    <a:pt x="67" y="75"/>
                    <a:pt x="81" y="69"/>
                  </a:cubicBezTo>
                  <a:cubicBezTo>
                    <a:pt x="82" y="69"/>
                    <a:pt x="84" y="68"/>
                    <a:pt x="86" y="67"/>
                  </a:cubicBezTo>
                  <a:cubicBezTo>
                    <a:pt x="96" y="63"/>
                    <a:pt x="106" y="59"/>
                    <a:pt x="117" y="54"/>
                  </a:cubicBezTo>
                  <a:cubicBezTo>
                    <a:pt x="120" y="53"/>
                    <a:pt x="120" y="54"/>
                    <a:pt x="121" y="54"/>
                  </a:cubicBezTo>
                  <a:cubicBezTo>
                    <a:pt x="121" y="56"/>
                    <a:pt x="118" y="58"/>
                    <a:pt x="116" y="59"/>
                  </a:cubicBezTo>
                  <a:cubicBezTo>
                    <a:pt x="101" y="72"/>
                    <a:pt x="88" y="86"/>
                    <a:pt x="77" y="103"/>
                  </a:cubicBezTo>
                  <a:cubicBezTo>
                    <a:pt x="72" y="111"/>
                    <a:pt x="68" y="120"/>
                    <a:pt x="67" y="130"/>
                  </a:cubicBezTo>
                  <a:cubicBezTo>
                    <a:pt x="66" y="137"/>
                    <a:pt x="66" y="144"/>
                    <a:pt x="70" y="151"/>
                  </a:cubicBezTo>
                  <a:cubicBezTo>
                    <a:pt x="71" y="153"/>
                    <a:pt x="73" y="156"/>
                    <a:pt x="76" y="156"/>
                  </a:cubicBezTo>
                  <a:cubicBezTo>
                    <a:pt x="80" y="156"/>
                    <a:pt x="81" y="154"/>
                    <a:pt x="83" y="151"/>
                  </a:cubicBezTo>
                  <a:cubicBezTo>
                    <a:pt x="86" y="148"/>
                    <a:pt x="88" y="144"/>
                    <a:pt x="90" y="141"/>
                  </a:cubicBezTo>
                  <a:cubicBezTo>
                    <a:pt x="91" y="140"/>
                    <a:pt x="92" y="138"/>
                    <a:pt x="93" y="137"/>
                  </a:cubicBezTo>
                  <a:cubicBezTo>
                    <a:pt x="94" y="135"/>
                    <a:pt x="95" y="133"/>
                    <a:pt x="96" y="131"/>
                  </a:cubicBezTo>
                  <a:cubicBezTo>
                    <a:pt x="97" y="129"/>
                    <a:pt x="97" y="127"/>
                    <a:pt x="98" y="125"/>
                  </a:cubicBezTo>
                  <a:cubicBezTo>
                    <a:pt x="100" y="122"/>
                    <a:pt x="101" y="118"/>
                    <a:pt x="103" y="115"/>
                  </a:cubicBezTo>
                  <a:cubicBezTo>
                    <a:pt x="112" y="107"/>
                    <a:pt x="120" y="98"/>
                    <a:pt x="131" y="93"/>
                  </a:cubicBezTo>
                  <a:cubicBezTo>
                    <a:pt x="137" y="89"/>
                    <a:pt x="143" y="86"/>
                    <a:pt x="150" y="86"/>
                  </a:cubicBezTo>
                  <a:cubicBezTo>
                    <a:pt x="152" y="86"/>
                    <a:pt x="153" y="86"/>
                    <a:pt x="154" y="87"/>
                  </a:cubicBezTo>
                  <a:cubicBezTo>
                    <a:pt x="154" y="88"/>
                    <a:pt x="154" y="90"/>
                    <a:pt x="153" y="91"/>
                  </a:cubicBezTo>
                  <a:cubicBezTo>
                    <a:pt x="146" y="100"/>
                    <a:pt x="136" y="107"/>
                    <a:pt x="126" y="114"/>
                  </a:cubicBezTo>
                  <a:cubicBezTo>
                    <a:pt x="120" y="118"/>
                    <a:pt x="113" y="122"/>
                    <a:pt x="106" y="126"/>
                  </a:cubicBezTo>
                  <a:cubicBezTo>
                    <a:pt x="98" y="132"/>
                    <a:pt x="96" y="140"/>
                    <a:pt x="95" y="149"/>
                  </a:cubicBezTo>
                  <a:cubicBezTo>
                    <a:pt x="94" y="154"/>
                    <a:pt x="98" y="157"/>
                    <a:pt x="103" y="155"/>
                  </a:cubicBezTo>
                  <a:cubicBezTo>
                    <a:pt x="104" y="155"/>
                    <a:pt x="105" y="154"/>
                    <a:pt x="106" y="154"/>
                  </a:cubicBezTo>
                  <a:cubicBezTo>
                    <a:pt x="108" y="153"/>
                    <a:pt x="109" y="154"/>
                    <a:pt x="109" y="156"/>
                  </a:cubicBezTo>
                  <a:cubicBezTo>
                    <a:pt x="110" y="165"/>
                    <a:pt x="107" y="173"/>
                    <a:pt x="106" y="181"/>
                  </a:cubicBezTo>
                  <a:cubicBezTo>
                    <a:pt x="105" y="182"/>
                    <a:pt x="105" y="183"/>
                    <a:pt x="103" y="184"/>
                  </a:cubicBezTo>
                  <a:cubicBezTo>
                    <a:pt x="96" y="190"/>
                    <a:pt x="88" y="196"/>
                    <a:pt x="78" y="198"/>
                  </a:cubicBezTo>
                  <a:cubicBezTo>
                    <a:pt x="75" y="199"/>
                    <a:pt x="71" y="200"/>
                    <a:pt x="70" y="197"/>
                  </a:cubicBezTo>
                  <a:cubicBezTo>
                    <a:pt x="70" y="195"/>
                    <a:pt x="71" y="194"/>
                    <a:pt x="67" y="196"/>
                  </a:cubicBezTo>
                  <a:cubicBezTo>
                    <a:pt x="63" y="197"/>
                    <a:pt x="61" y="200"/>
                    <a:pt x="59" y="204"/>
                  </a:cubicBezTo>
                  <a:cubicBezTo>
                    <a:pt x="59" y="205"/>
                    <a:pt x="59" y="207"/>
                    <a:pt x="58" y="208"/>
                  </a:cubicBezTo>
                  <a:cubicBezTo>
                    <a:pt x="55" y="212"/>
                    <a:pt x="59" y="222"/>
                    <a:pt x="63" y="225"/>
                  </a:cubicBezTo>
                  <a:cubicBezTo>
                    <a:pt x="68" y="229"/>
                    <a:pt x="71" y="228"/>
                    <a:pt x="77" y="224"/>
                  </a:cubicBezTo>
                  <a:cubicBezTo>
                    <a:pt x="83" y="220"/>
                    <a:pt x="89" y="216"/>
                    <a:pt x="95" y="212"/>
                  </a:cubicBezTo>
                  <a:cubicBezTo>
                    <a:pt x="96" y="211"/>
                    <a:pt x="99" y="209"/>
                    <a:pt x="100" y="208"/>
                  </a:cubicBezTo>
                  <a:cubicBezTo>
                    <a:pt x="101" y="209"/>
                    <a:pt x="100" y="213"/>
                    <a:pt x="100" y="217"/>
                  </a:cubicBezTo>
                  <a:cubicBezTo>
                    <a:pt x="100" y="220"/>
                    <a:pt x="100" y="225"/>
                    <a:pt x="101" y="230"/>
                  </a:cubicBezTo>
                  <a:cubicBezTo>
                    <a:pt x="101" y="231"/>
                    <a:pt x="102" y="231"/>
                    <a:pt x="102" y="232"/>
                  </a:cubicBezTo>
                  <a:cubicBezTo>
                    <a:pt x="104" y="234"/>
                    <a:pt x="107" y="237"/>
                    <a:pt x="109" y="239"/>
                  </a:cubicBezTo>
                  <a:cubicBezTo>
                    <a:pt x="111" y="241"/>
                    <a:pt x="112" y="242"/>
                    <a:pt x="114" y="240"/>
                  </a:cubicBezTo>
                  <a:cubicBezTo>
                    <a:pt x="115" y="239"/>
                    <a:pt x="116" y="239"/>
                    <a:pt x="117" y="239"/>
                  </a:cubicBezTo>
                  <a:cubicBezTo>
                    <a:pt x="121" y="241"/>
                    <a:pt x="122" y="239"/>
                    <a:pt x="124" y="236"/>
                  </a:cubicBezTo>
                  <a:cubicBezTo>
                    <a:pt x="125" y="235"/>
                    <a:pt x="126" y="233"/>
                    <a:pt x="127" y="231"/>
                  </a:cubicBezTo>
                  <a:cubicBezTo>
                    <a:pt x="129" y="229"/>
                    <a:pt x="130" y="227"/>
                    <a:pt x="129" y="225"/>
                  </a:cubicBezTo>
                  <a:cubicBezTo>
                    <a:pt x="126" y="217"/>
                    <a:pt x="126" y="210"/>
                    <a:pt x="126" y="202"/>
                  </a:cubicBezTo>
                  <a:cubicBezTo>
                    <a:pt x="126" y="198"/>
                    <a:pt x="128" y="196"/>
                    <a:pt x="131" y="195"/>
                  </a:cubicBezTo>
                  <a:cubicBezTo>
                    <a:pt x="139" y="192"/>
                    <a:pt x="147" y="191"/>
                    <a:pt x="153" y="192"/>
                  </a:cubicBezTo>
                  <a:cubicBezTo>
                    <a:pt x="156" y="192"/>
                    <a:pt x="158" y="193"/>
                    <a:pt x="159" y="194"/>
                  </a:cubicBezTo>
                  <a:cubicBezTo>
                    <a:pt x="160" y="196"/>
                    <a:pt x="158" y="199"/>
                    <a:pt x="155" y="201"/>
                  </a:cubicBezTo>
                  <a:cubicBezTo>
                    <a:pt x="153" y="203"/>
                    <a:pt x="147" y="207"/>
                    <a:pt x="146" y="207"/>
                  </a:cubicBezTo>
                  <a:cubicBezTo>
                    <a:pt x="145" y="208"/>
                    <a:pt x="145" y="208"/>
                    <a:pt x="145" y="208"/>
                  </a:cubicBezTo>
                  <a:cubicBezTo>
                    <a:pt x="145" y="209"/>
                    <a:pt x="147" y="208"/>
                    <a:pt x="147" y="208"/>
                  </a:cubicBezTo>
                  <a:cubicBezTo>
                    <a:pt x="148" y="208"/>
                    <a:pt x="151" y="207"/>
                    <a:pt x="152" y="207"/>
                  </a:cubicBezTo>
                  <a:cubicBezTo>
                    <a:pt x="153" y="207"/>
                    <a:pt x="155" y="208"/>
                    <a:pt x="158" y="207"/>
                  </a:cubicBezTo>
                  <a:cubicBezTo>
                    <a:pt x="165" y="204"/>
                    <a:pt x="172" y="202"/>
                    <a:pt x="177" y="196"/>
                  </a:cubicBezTo>
                  <a:cubicBezTo>
                    <a:pt x="185" y="188"/>
                    <a:pt x="182" y="178"/>
                    <a:pt x="173" y="174"/>
                  </a:cubicBezTo>
                  <a:cubicBezTo>
                    <a:pt x="166" y="170"/>
                    <a:pt x="158" y="170"/>
                    <a:pt x="150" y="171"/>
                  </a:cubicBezTo>
                  <a:cubicBezTo>
                    <a:pt x="143" y="171"/>
                    <a:pt x="137" y="173"/>
                    <a:pt x="131" y="174"/>
                  </a:cubicBezTo>
                  <a:cubicBezTo>
                    <a:pt x="128" y="175"/>
                    <a:pt x="126" y="174"/>
                    <a:pt x="127" y="171"/>
                  </a:cubicBezTo>
                  <a:cubicBezTo>
                    <a:pt x="128" y="164"/>
                    <a:pt x="130" y="157"/>
                    <a:pt x="132" y="150"/>
                  </a:cubicBezTo>
                  <a:cubicBezTo>
                    <a:pt x="132" y="149"/>
                    <a:pt x="133" y="148"/>
                    <a:pt x="134" y="148"/>
                  </a:cubicBezTo>
                  <a:cubicBezTo>
                    <a:pt x="139" y="146"/>
                    <a:pt x="143" y="143"/>
                    <a:pt x="146" y="138"/>
                  </a:cubicBezTo>
                  <a:cubicBezTo>
                    <a:pt x="149" y="133"/>
                    <a:pt x="150" y="129"/>
                    <a:pt x="148" y="124"/>
                  </a:cubicBezTo>
                  <a:cubicBezTo>
                    <a:pt x="146" y="120"/>
                    <a:pt x="145" y="116"/>
                    <a:pt x="148" y="112"/>
                  </a:cubicBezTo>
                  <a:cubicBezTo>
                    <a:pt x="151" y="108"/>
                    <a:pt x="153" y="104"/>
                    <a:pt x="156" y="100"/>
                  </a:cubicBezTo>
                  <a:cubicBezTo>
                    <a:pt x="158" y="96"/>
                    <a:pt x="160" y="91"/>
                    <a:pt x="162" y="87"/>
                  </a:cubicBezTo>
                  <a:cubicBezTo>
                    <a:pt x="164" y="82"/>
                    <a:pt x="163" y="75"/>
                    <a:pt x="159" y="74"/>
                  </a:cubicBezTo>
                  <a:cubicBezTo>
                    <a:pt x="155" y="72"/>
                    <a:pt x="151" y="71"/>
                    <a:pt x="147" y="70"/>
                  </a:cubicBezTo>
                  <a:cubicBezTo>
                    <a:pt x="139" y="69"/>
                    <a:pt x="132" y="74"/>
                    <a:pt x="126" y="77"/>
                  </a:cubicBezTo>
                  <a:cubicBezTo>
                    <a:pt x="120" y="80"/>
                    <a:pt x="115" y="84"/>
                    <a:pt x="109" y="88"/>
                  </a:cubicBezTo>
                  <a:cubicBezTo>
                    <a:pt x="106" y="90"/>
                    <a:pt x="102" y="92"/>
                    <a:pt x="99" y="94"/>
                  </a:cubicBezTo>
                  <a:cubicBezTo>
                    <a:pt x="96" y="97"/>
                    <a:pt x="93" y="100"/>
                    <a:pt x="91" y="103"/>
                  </a:cubicBezTo>
                  <a:cubicBezTo>
                    <a:pt x="90" y="104"/>
                    <a:pt x="89" y="104"/>
                    <a:pt x="88" y="104"/>
                  </a:cubicBezTo>
                  <a:cubicBezTo>
                    <a:pt x="88" y="103"/>
                    <a:pt x="88" y="102"/>
                    <a:pt x="88" y="102"/>
                  </a:cubicBezTo>
                  <a:cubicBezTo>
                    <a:pt x="89" y="98"/>
                    <a:pt x="90" y="95"/>
                    <a:pt x="92" y="92"/>
                  </a:cubicBezTo>
                  <a:cubicBezTo>
                    <a:pt x="95" y="87"/>
                    <a:pt x="99" y="81"/>
                    <a:pt x="103" y="77"/>
                  </a:cubicBezTo>
                  <a:cubicBezTo>
                    <a:pt x="109" y="70"/>
                    <a:pt x="116" y="64"/>
                    <a:pt x="123" y="59"/>
                  </a:cubicBezTo>
                  <a:cubicBezTo>
                    <a:pt x="128" y="55"/>
                    <a:pt x="135" y="53"/>
                    <a:pt x="141" y="50"/>
                  </a:cubicBezTo>
                  <a:cubicBezTo>
                    <a:pt x="145" y="49"/>
                    <a:pt x="150" y="47"/>
                    <a:pt x="154" y="46"/>
                  </a:cubicBezTo>
                  <a:cubicBezTo>
                    <a:pt x="164" y="44"/>
                    <a:pt x="173" y="43"/>
                    <a:pt x="183" y="41"/>
                  </a:cubicBezTo>
                  <a:cubicBezTo>
                    <a:pt x="190" y="40"/>
                    <a:pt x="197" y="38"/>
                    <a:pt x="203" y="38"/>
                  </a:cubicBezTo>
                  <a:cubicBezTo>
                    <a:pt x="209" y="38"/>
                    <a:pt x="214" y="38"/>
                    <a:pt x="219" y="35"/>
                  </a:cubicBezTo>
                  <a:cubicBezTo>
                    <a:pt x="221" y="34"/>
                    <a:pt x="223" y="32"/>
                    <a:pt x="224" y="30"/>
                  </a:cubicBezTo>
                  <a:cubicBezTo>
                    <a:pt x="225" y="24"/>
                    <a:pt x="226" y="19"/>
                    <a:pt x="224" y="13"/>
                  </a:cubicBezTo>
                  <a:cubicBezTo>
                    <a:pt x="221" y="6"/>
                    <a:pt x="213" y="0"/>
                    <a:pt x="206"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iśľíḋè"/>
            <p:cNvSpPr/>
            <p:nvPr/>
          </p:nvSpPr>
          <p:spPr bwMode="auto">
            <a:xfrm>
              <a:off x="7558088" y="2962276"/>
              <a:ext cx="639763" cy="604838"/>
            </a:xfrm>
            <a:custGeom>
              <a:avLst/>
              <a:gdLst>
                <a:gd name="T0" fmla="*/ 167 w 177"/>
                <a:gd name="T1" fmla="*/ 95 h 167"/>
                <a:gd name="T2" fmla="*/ 154 w 177"/>
                <a:gd name="T3" fmla="*/ 93 h 167"/>
                <a:gd name="T4" fmla="*/ 147 w 177"/>
                <a:gd name="T5" fmla="*/ 98 h 167"/>
                <a:gd name="T6" fmla="*/ 127 w 177"/>
                <a:gd name="T7" fmla="*/ 99 h 167"/>
                <a:gd name="T8" fmla="*/ 123 w 177"/>
                <a:gd name="T9" fmla="*/ 99 h 167"/>
                <a:gd name="T10" fmla="*/ 125 w 177"/>
                <a:gd name="T11" fmla="*/ 95 h 167"/>
                <a:gd name="T12" fmla="*/ 140 w 177"/>
                <a:gd name="T13" fmla="*/ 68 h 167"/>
                <a:gd name="T14" fmla="*/ 149 w 177"/>
                <a:gd name="T15" fmla="*/ 42 h 167"/>
                <a:gd name="T16" fmla="*/ 149 w 177"/>
                <a:gd name="T17" fmla="*/ 29 h 167"/>
                <a:gd name="T18" fmla="*/ 147 w 177"/>
                <a:gd name="T19" fmla="*/ 24 h 167"/>
                <a:gd name="T20" fmla="*/ 137 w 177"/>
                <a:gd name="T21" fmla="*/ 7 h 167"/>
                <a:gd name="T22" fmla="*/ 115 w 177"/>
                <a:gd name="T23" fmla="*/ 0 h 167"/>
                <a:gd name="T24" fmla="*/ 80 w 177"/>
                <a:gd name="T25" fmla="*/ 14 h 167"/>
                <a:gd name="T26" fmla="*/ 57 w 177"/>
                <a:gd name="T27" fmla="*/ 32 h 167"/>
                <a:gd name="T28" fmla="*/ 50 w 177"/>
                <a:gd name="T29" fmla="*/ 46 h 167"/>
                <a:gd name="T30" fmla="*/ 67 w 177"/>
                <a:gd name="T31" fmla="*/ 65 h 167"/>
                <a:gd name="T32" fmla="*/ 89 w 177"/>
                <a:gd name="T33" fmla="*/ 62 h 167"/>
                <a:gd name="T34" fmla="*/ 107 w 177"/>
                <a:gd name="T35" fmla="*/ 53 h 167"/>
                <a:gd name="T36" fmla="*/ 116 w 177"/>
                <a:gd name="T37" fmla="*/ 50 h 167"/>
                <a:gd name="T38" fmla="*/ 106 w 177"/>
                <a:gd name="T39" fmla="*/ 73 h 167"/>
                <a:gd name="T40" fmla="*/ 89 w 177"/>
                <a:gd name="T41" fmla="*/ 97 h 167"/>
                <a:gd name="T42" fmla="*/ 68 w 177"/>
                <a:gd name="T43" fmla="*/ 108 h 167"/>
                <a:gd name="T44" fmla="*/ 51 w 177"/>
                <a:gd name="T45" fmla="*/ 113 h 167"/>
                <a:gd name="T46" fmla="*/ 20 w 177"/>
                <a:gd name="T47" fmla="*/ 124 h 167"/>
                <a:gd name="T48" fmla="*/ 10 w 177"/>
                <a:gd name="T49" fmla="*/ 132 h 167"/>
                <a:gd name="T50" fmla="*/ 6 w 177"/>
                <a:gd name="T51" fmla="*/ 140 h 167"/>
                <a:gd name="T52" fmla="*/ 19 w 177"/>
                <a:gd name="T53" fmla="*/ 165 h 167"/>
                <a:gd name="T54" fmla="*/ 33 w 177"/>
                <a:gd name="T55" fmla="*/ 165 h 167"/>
                <a:gd name="T56" fmla="*/ 63 w 177"/>
                <a:gd name="T57" fmla="*/ 156 h 167"/>
                <a:gd name="T58" fmla="*/ 139 w 177"/>
                <a:gd name="T59" fmla="*/ 138 h 167"/>
                <a:gd name="T60" fmla="*/ 150 w 177"/>
                <a:gd name="T61" fmla="*/ 138 h 167"/>
                <a:gd name="T62" fmla="*/ 160 w 177"/>
                <a:gd name="T63" fmla="*/ 141 h 167"/>
                <a:gd name="T64" fmla="*/ 172 w 177"/>
                <a:gd name="T65" fmla="*/ 132 h 167"/>
                <a:gd name="T66" fmla="*/ 176 w 177"/>
                <a:gd name="T67" fmla="*/ 115 h 167"/>
                <a:gd name="T68" fmla="*/ 167 w 177"/>
                <a:gd name="T69" fmla="*/ 9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67">
                  <a:moveTo>
                    <a:pt x="167" y="95"/>
                  </a:moveTo>
                  <a:cubicBezTo>
                    <a:pt x="163" y="90"/>
                    <a:pt x="159" y="90"/>
                    <a:pt x="154" y="93"/>
                  </a:cubicBezTo>
                  <a:cubicBezTo>
                    <a:pt x="152" y="94"/>
                    <a:pt x="150" y="97"/>
                    <a:pt x="147" y="98"/>
                  </a:cubicBezTo>
                  <a:cubicBezTo>
                    <a:pt x="141" y="99"/>
                    <a:pt x="134" y="98"/>
                    <a:pt x="127" y="99"/>
                  </a:cubicBezTo>
                  <a:cubicBezTo>
                    <a:pt x="126" y="99"/>
                    <a:pt x="124" y="100"/>
                    <a:pt x="123" y="99"/>
                  </a:cubicBezTo>
                  <a:cubicBezTo>
                    <a:pt x="122" y="98"/>
                    <a:pt x="124" y="96"/>
                    <a:pt x="125" y="95"/>
                  </a:cubicBezTo>
                  <a:cubicBezTo>
                    <a:pt x="129" y="88"/>
                    <a:pt x="136" y="76"/>
                    <a:pt x="140" y="68"/>
                  </a:cubicBezTo>
                  <a:cubicBezTo>
                    <a:pt x="144" y="58"/>
                    <a:pt x="148" y="45"/>
                    <a:pt x="149" y="42"/>
                  </a:cubicBezTo>
                  <a:cubicBezTo>
                    <a:pt x="150" y="38"/>
                    <a:pt x="151" y="33"/>
                    <a:pt x="149" y="29"/>
                  </a:cubicBezTo>
                  <a:cubicBezTo>
                    <a:pt x="148" y="27"/>
                    <a:pt x="148" y="25"/>
                    <a:pt x="147" y="24"/>
                  </a:cubicBezTo>
                  <a:cubicBezTo>
                    <a:pt x="145" y="17"/>
                    <a:pt x="143" y="11"/>
                    <a:pt x="137" y="7"/>
                  </a:cubicBezTo>
                  <a:cubicBezTo>
                    <a:pt x="130" y="3"/>
                    <a:pt x="123" y="0"/>
                    <a:pt x="115" y="0"/>
                  </a:cubicBezTo>
                  <a:cubicBezTo>
                    <a:pt x="101" y="1"/>
                    <a:pt x="90" y="7"/>
                    <a:pt x="80" y="14"/>
                  </a:cubicBezTo>
                  <a:cubicBezTo>
                    <a:pt x="72" y="20"/>
                    <a:pt x="64" y="26"/>
                    <a:pt x="57" y="32"/>
                  </a:cubicBezTo>
                  <a:cubicBezTo>
                    <a:pt x="52" y="36"/>
                    <a:pt x="49" y="42"/>
                    <a:pt x="50" y="46"/>
                  </a:cubicBezTo>
                  <a:cubicBezTo>
                    <a:pt x="54" y="54"/>
                    <a:pt x="59" y="61"/>
                    <a:pt x="67" y="65"/>
                  </a:cubicBezTo>
                  <a:cubicBezTo>
                    <a:pt x="74" y="69"/>
                    <a:pt x="83" y="65"/>
                    <a:pt x="89" y="62"/>
                  </a:cubicBezTo>
                  <a:cubicBezTo>
                    <a:pt x="98" y="59"/>
                    <a:pt x="101" y="56"/>
                    <a:pt x="107" y="53"/>
                  </a:cubicBezTo>
                  <a:cubicBezTo>
                    <a:pt x="109" y="52"/>
                    <a:pt x="114" y="49"/>
                    <a:pt x="116" y="50"/>
                  </a:cubicBezTo>
                  <a:cubicBezTo>
                    <a:pt x="117" y="52"/>
                    <a:pt x="109" y="67"/>
                    <a:pt x="106" y="73"/>
                  </a:cubicBezTo>
                  <a:cubicBezTo>
                    <a:pt x="101" y="82"/>
                    <a:pt x="95" y="90"/>
                    <a:pt x="89" y="97"/>
                  </a:cubicBezTo>
                  <a:cubicBezTo>
                    <a:pt x="83" y="104"/>
                    <a:pt x="76" y="106"/>
                    <a:pt x="68" y="108"/>
                  </a:cubicBezTo>
                  <a:cubicBezTo>
                    <a:pt x="62" y="110"/>
                    <a:pt x="56" y="111"/>
                    <a:pt x="51" y="113"/>
                  </a:cubicBezTo>
                  <a:cubicBezTo>
                    <a:pt x="40" y="116"/>
                    <a:pt x="30" y="120"/>
                    <a:pt x="20" y="124"/>
                  </a:cubicBezTo>
                  <a:cubicBezTo>
                    <a:pt x="16" y="126"/>
                    <a:pt x="12" y="128"/>
                    <a:pt x="10" y="132"/>
                  </a:cubicBezTo>
                  <a:cubicBezTo>
                    <a:pt x="9" y="135"/>
                    <a:pt x="8" y="138"/>
                    <a:pt x="6" y="140"/>
                  </a:cubicBezTo>
                  <a:cubicBezTo>
                    <a:pt x="0" y="152"/>
                    <a:pt x="9" y="165"/>
                    <a:pt x="19" y="165"/>
                  </a:cubicBezTo>
                  <a:cubicBezTo>
                    <a:pt x="23" y="166"/>
                    <a:pt x="28" y="167"/>
                    <a:pt x="33" y="165"/>
                  </a:cubicBezTo>
                  <a:cubicBezTo>
                    <a:pt x="43" y="162"/>
                    <a:pt x="59" y="157"/>
                    <a:pt x="63" y="156"/>
                  </a:cubicBezTo>
                  <a:cubicBezTo>
                    <a:pt x="70" y="153"/>
                    <a:pt x="120" y="139"/>
                    <a:pt x="139" y="138"/>
                  </a:cubicBezTo>
                  <a:cubicBezTo>
                    <a:pt x="142" y="138"/>
                    <a:pt x="146" y="137"/>
                    <a:pt x="150" y="138"/>
                  </a:cubicBezTo>
                  <a:cubicBezTo>
                    <a:pt x="153" y="139"/>
                    <a:pt x="157" y="141"/>
                    <a:pt x="160" y="141"/>
                  </a:cubicBezTo>
                  <a:cubicBezTo>
                    <a:pt x="165" y="141"/>
                    <a:pt x="168" y="139"/>
                    <a:pt x="172" y="132"/>
                  </a:cubicBezTo>
                  <a:cubicBezTo>
                    <a:pt x="175" y="126"/>
                    <a:pt x="177" y="121"/>
                    <a:pt x="176" y="115"/>
                  </a:cubicBezTo>
                  <a:cubicBezTo>
                    <a:pt x="176" y="107"/>
                    <a:pt x="172" y="100"/>
                    <a:pt x="167" y="95"/>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iṩḻiḋé"/>
            <p:cNvSpPr/>
            <p:nvPr/>
          </p:nvSpPr>
          <p:spPr bwMode="auto">
            <a:xfrm>
              <a:off x="9434513" y="3092451"/>
              <a:ext cx="714375" cy="669925"/>
            </a:xfrm>
            <a:custGeom>
              <a:avLst/>
              <a:gdLst>
                <a:gd name="T0" fmla="*/ 177 w 198"/>
                <a:gd name="T1" fmla="*/ 51 h 185"/>
                <a:gd name="T2" fmla="*/ 157 w 198"/>
                <a:gd name="T3" fmla="*/ 51 h 185"/>
                <a:gd name="T4" fmla="*/ 121 w 198"/>
                <a:gd name="T5" fmla="*/ 57 h 185"/>
                <a:gd name="T6" fmla="*/ 108 w 198"/>
                <a:gd name="T7" fmla="*/ 60 h 185"/>
                <a:gd name="T8" fmla="*/ 105 w 198"/>
                <a:gd name="T9" fmla="*/ 59 h 185"/>
                <a:gd name="T10" fmla="*/ 106 w 198"/>
                <a:gd name="T11" fmla="*/ 55 h 185"/>
                <a:gd name="T12" fmla="*/ 112 w 198"/>
                <a:gd name="T13" fmla="*/ 46 h 185"/>
                <a:gd name="T14" fmla="*/ 119 w 198"/>
                <a:gd name="T15" fmla="*/ 36 h 185"/>
                <a:gd name="T16" fmla="*/ 129 w 198"/>
                <a:gd name="T17" fmla="*/ 23 h 185"/>
                <a:gd name="T18" fmla="*/ 128 w 198"/>
                <a:gd name="T19" fmla="*/ 13 h 185"/>
                <a:gd name="T20" fmla="*/ 126 w 198"/>
                <a:gd name="T21" fmla="*/ 11 h 185"/>
                <a:gd name="T22" fmla="*/ 104 w 198"/>
                <a:gd name="T23" fmla="*/ 2 h 185"/>
                <a:gd name="T24" fmla="*/ 84 w 198"/>
                <a:gd name="T25" fmla="*/ 9 h 185"/>
                <a:gd name="T26" fmla="*/ 80 w 198"/>
                <a:gd name="T27" fmla="*/ 15 h 185"/>
                <a:gd name="T28" fmla="*/ 83 w 198"/>
                <a:gd name="T29" fmla="*/ 22 h 185"/>
                <a:gd name="T30" fmla="*/ 95 w 198"/>
                <a:gd name="T31" fmla="*/ 27 h 185"/>
                <a:gd name="T32" fmla="*/ 98 w 198"/>
                <a:gd name="T33" fmla="*/ 31 h 185"/>
                <a:gd name="T34" fmla="*/ 92 w 198"/>
                <a:gd name="T35" fmla="*/ 43 h 185"/>
                <a:gd name="T36" fmla="*/ 86 w 198"/>
                <a:gd name="T37" fmla="*/ 52 h 185"/>
                <a:gd name="T38" fmla="*/ 84 w 198"/>
                <a:gd name="T39" fmla="*/ 64 h 185"/>
                <a:gd name="T40" fmla="*/ 81 w 198"/>
                <a:gd name="T41" fmla="*/ 68 h 185"/>
                <a:gd name="T42" fmla="*/ 49 w 198"/>
                <a:gd name="T43" fmla="*/ 79 h 185"/>
                <a:gd name="T44" fmla="*/ 23 w 198"/>
                <a:gd name="T45" fmla="*/ 91 h 185"/>
                <a:gd name="T46" fmla="*/ 5 w 198"/>
                <a:gd name="T47" fmla="*/ 98 h 185"/>
                <a:gd name="T48" fmla="*/ 2 w 198"/>
                <a:gd name="T49" fmla="*/ 104 h 185"/>
                <a:gd name="T50" fmla="*/ 4 w 198"/>
                <a:gd name="T51" fmla="*/ 108 h 185"/>
                <a:gd name="T52" fmla="*/ 26 w 198"/>
                <a:gd name="T53" fmla="*/ 121 h 185"/>
                <a:gd name="T54" fmla="*/ 32 w 198"/>
                <a:gd name="T55" fmla="*/ 120 h 185"/>
                <a:gd name="T56" fmla="*/ 81 w 198"/>
                <a:gd name="T57" fmla="*/ 100 h 185"/>
                <a:gd name="T58" fmla="*/ 97 w 198"/>
                <a:gd name="T59" fmla="*/ 96 h 185"/>
                <a:gd name="T60" fmla="*/ 95 w 198"/>
                <a:gd name="T61" fmla="*/ 133 h 185"/>
                <a:gd name="T62" fmla="*/ 81 w 198"/>
                <a:gd name="T63" fmla="*/ 155 h 185"/>
                <a:gd name="T64" fmla="*/ 68 w 198"/>
                <a:gd name="T65" fmla="*/ 157 h 185"/>
                <a:gd name="T66" fmla="*/ 50 w 198"/>
                <a:gd name="T67" fmla="*/ 145 h 185"/>
                <a:gd name="T68" fmla="*/ 44 w 198"/>
                <a:gd name="T69" fmla="*/ 140 h 185"/>
                <a:gd name="T70" fmla="*/ 43 w 198"/>
                <a:gd name="T71" fmla="*/ 143 h 185"/>
                <a:gd name="T72" fmla="*/ 52 w 198"/>
                <a:gd name="T73" fmla="*/ 159 h 185"/>
                <a:gd name="T74" fmla="*/ 53 w 198"/>
                <a:gd name="T75" fmla="*/ 168 h 185"/>
                <a:gd name="T76" fmla="*/ 64 w 198"/>
                <a:gd name="T77" fmla="*/ 181 h 185"/>
                <a:gd name="T78" fmla="*/ 84 w 198"/>
                <a:gd name="T79" fmla="*/ 182 h 185"/>
                <a:gd name="T80" fmla="*/ 118 w 198"/>
                <a:gd name="T81" fmla="*/ 136 h 185"/>
                <a:gd name="T82" fmla="*/ 123 w 198"/>
                <a:gd name="T83" fmla="*/ 93 h 185"/>
                <a:gd name="T84" fmla="*/ 127 w 198"/>
                <a:gd name="T85" fmla="*/ 91 h 185"/>
                <a:gd name="T86" fmla="*/ 142 w 198"/>
                <a:gd name="T87" fmla="*/ 88 h 185"/>
                <a:gd name="T88" fmla="*/ 169 w 198"/>
                <a:gd name="T89" fmla="*/ 89 h 185"/>
                <a:gd name="T90" fmla="*/ 182 w 198"/>
                <a:gd name="T91" fmla="*/ 92 h 185"/>
                <a:gd name="T92" fmla="*/ 192 w 198"/>
                <a:gd name="T93" fmla="*/ 82 h 185"/>
                <a:gd name="T94" fmla="*/ 191 w 198"/>
                <a:gd name="T95" fmla="*/ 62 h 185"/>
                <a:gd name="T96" fmla="*/ 177 w 198"/>
                <a:gd name="T97" fmla="*/ 5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8" h="185">
                  <a:moveTo>
                    <a:pt x="177" y="51"/>
                  </a:moveTo>
                  <a:cubicBezTo>
                    <a:pt x="173" y="50"/>
                    <a:pt x="168" y="49"/>
                    <a:pt x="157" y="51"/>
                  </a:cubicBezTo>
                  <a:cubicBezTo>
                    <a:pt x="147" y="52"/>
                    <a:pt x="134" y="54"/>
                    <a:pt x="121" y="57"/>
                  </a:cubicBezTo>
                  <a:cubicBezTo>
                    <a:pt x="117" y="58"/>
                    <a:pt x="112" y="59"/>
                    <a:pt x="108" y="60"/>
                  </a:cubicBezTo>
                  <a:cubicBezTo>
                    <a:pt x="107" y="60"/>
                    <a:pt x="105" y="60"/>
                    <a:pt x="105" y="59"/>
                  </a:cubicBezTo>
                  <a:cubicBezTo>
                    <a:pt x="105" y="58"/>
                    <a:pt x="106" y="56"/>
                    <a:pt x="106" y="55"/>
                  </a:cubicBezTo>
                  <a:cubicBezTo>
                    <a:pt x="108" y="52"/>
                    <a:pt x="110" y="49"/>
                    <a:pt x="112" y="46"/>
                  </a:cubicBezTo>
                  <a:cubicBezTo>
                    <a:pt x="115" y="43"/>
                    <a:pt x="117" y="39"/>
                    <a:pt x="119" y="36"/>
                  </a:cubicBezTo>
                  <a:cubicBezTo>
                    <a:pt x="122" y="32"/>
                    <a:pt x="126" y="28"/>
                    <a:pt x="129" y="23"/>
                  </a:cubicBezTo>
                  <a:cubicBezTo>
                    <a:pt x="132" y="19"/>
                    <a:pt x="132" y="17"/>
                    <a:pt x="128" y="13"/>
                  </a:cubicBezTo>
                  <a:cubicBezTo>
                    <a:pt x="127" y="13"/>
                    <a:pt x="127" y="12"/>
                    <a:pt x="126" y="11"/>
                  </a:cubicBezTo>
                  <a:cubicBezTo>
                    <a:pt x="122" y="4"/>
                    <a:pt x="112" y="0"/>
                    <a:pt x="104" y="2"/>
                  </a:cubicBezTo>
                  <a:cubicBezTo>
                    <a:pt x="97" y="4"/>
                    <a:pt x="91" y="6"/>
                    <a:pt x="84" y="9"/>
                  </a:cubicBezTo>
                  <a:cubicBezTo>
                    <a:pt x="82" y="10"/>
                    <a:pt x="79" y="11"/>
                    <a:pt x="80" y="15"/>
                  </a:cubicBezTo>
                  <a:cubicBezTo>
                    <a:pt x="80" y="17"/>
                    <a:pt x="82" y="20"/>
                    <a:pt x="83" y="22"/>
                  </a:cubicBezTo>
                  <a:cubicBezTo>
                    <a:pt x="86" y="25"/>
                    <a:pt x="90" y="27"/>
                    <a:pt x="95" y="27"/>
                  </a:cubicBezTo>
                  <a:cubicBezTo>
                    <a:pt x="97" y="27"/>
                    <a:pt x="99" y="28"/>
                    <a:pt x="98" y="31"/>
                  </a:cubicBezTo>
                  <a:cubicBezTo>
                    <a:pt x="96" y="35"/>
                    <a:pt x="95" y="39"/>
                    <a:pt x="92" y="43"/>
                  </a:cubicBezTo>
                  <a:cubicBezTo>
                    <a:pt x="91" y="46"/>
                    <a:pt x="88" y="48"/>
                    <a:pt x="86" y="52"/>
                  </a:cubicBezTo>
                  <a:cubicBezTo>
                    <a:pt x="84" y="56"/>
                    <a:pt x="84" y="59"/>
                    <a:pt x="84" y="64"/>
                  </a:cubicBezTo>
                  <a:cubicBezTo>
                    <a:pt x="84" y="66"/>
                    <a:pt x="84" y="67"/>
                    <a:pt x="81" y="68"/>
                  </a:cubicBezTo>
                  <a:cubicBezTo>
                    <a:pt x="70" y="71"/>
                    <a:pt x="59" y="75"/>
                    <a:pt x="49" y="79"/>
                  </a:cubicBezTo>
                  <a:cubicBezTo>
                    <a:pt x="40" y="83"/>
                    <a:pt x="31" y="87"/>
                    <a:pt x="23" y="91"/>
                  </a:cubicBezTo>
                  <a:cubicBezTo>
                    <a:pt x="17" y="93"/>
                    <a:pt x="12" y="98"/>
                    <a:pt x="5" y="98"/>
                  </a:cubicBezTo>
                  <a:cubicBezTo>
                    <a:pt x="1" y="98"/>
                    <a:pt x="0" y="101"/>
                    <a:pt x="2" y="104"/>
                  </a:cubicBezTo>
                  <a:cubicBezTo>
                    <a:pt x="3" y="106"/>
                    <a:pt x="4" y="107"/>
                    <a:pt x="4" y="108"/>
                  </a:cubicBezTo>
                  <a:cubicBezTo>
                    <a:pt x="7" y="116"/>
                    <a:pt x="17" y="123"/>
                    <a:pt x="26" y="121"/>
                  </a:cubicBezTo>
                  <a:cubicBezTo>
                    <a:pt x="28" y="121"/>
                    <a:pt x="30" y="121"/>
                    <a:pt x="32" y="120"/>
                  </a:cubicBezTo>
                  <a:cubicBezTo>
                    <a:pt x="49" y="115"/>
                    <a:pt x="65" y="106"/>
                    <a:pt x="81" y="100"/>
                  </a:cubicBezTo>
                  <a:cubicBezTo>
                    <a:pt x="87" y="98"/>
                    <a:pt x="92" y="98"/>
                    <a:pt x="97" y="96"/>
                  </a:cubicBezTo>
                  <a:cubicBezTo>
                    <a:pt x="107" y="93"/>
                    <a:pt x="100" y="121"/>
                    <a:pt x="95" y="133"/>
                  </a:cubicBezTo>
                  <a:cubicBezTo>
                    <a:pt x="91" y="143"/>
                    <a:pt x="84" y="154"/>
                    <a:pt x="81" y="155"/>
                  </a:cubicBezTo>
                  <a:cubicBezTo>
                    <a:pt x="79" y="157"/>
                    <a:pt x="76" y="159"/>
                    <a:pt x="68" y="157"/>
                  </a:cubicBezTo>
                  <a:cubicBezTo>
                    <a:pt x="60" y="156"/>
                    <a:pt x="52" y="147"/>
                    <a:pt x="50" y="145"/>
                  </a:cubicBezTo>
                  <a:cubicBezTo>
                    <a:pt x="49" y="144"/>
                    <a:pt x="46" y="139"/>
                    <a:pt x="44" y="140"/>
                  </a:cubicBezTo>
                  <a:cubicBezTo>
                    <a:pt x="43" y="141"/>
                    <a:pt x="43" y="142"/>
                    <a:pt x="43" y="143"/>
                  </a:cubicBezTo>
                  <a:cubicBezTo>
                    <a:pt x="43" y="145"/>
                    <a:pt x="47" y="154"/>
                    <a:pt x="52" y="159"/>
                  </a:cubicBezTo>
                  <a:cubicBezTo>
                    <a:pt x="56" y="164"/>
                    <a:pt x="51" y="166"/>
                    <a:pt x="53" y="168"/>
                  </a:cubicBezTo>
                  <a:cubicBezTo>
                    <a:pt x="57" y="174"/>
                    <a:pt x="62" y="179"/>
                    <a:pt x="64" y="181"/>
                  </a:cubicBezTo>
                  <a:cubicBezTo>
                    <a:pt x="70" y="184"/>
                    <a:pt x="77" y="185"/>
                    <a:pt x="84" y="182"/>
                  </a:cubicBezTo>
                  <a:cubicBezTo>
                    <a:pt x="94" y="177"/>
                    <a:pt x="109" y="162"/>
                    <a:pt x="118" y="136"/>
                  </a:cubicBezTo>
                  <a:cubicBezTo>
                    <a:pt x="122" y="122"/>
                    <a:pt x="123" y="102"/>
                    <a:pt x="123" y="93"/>
                  </a:cubicBezTo>
                  <a:cubicBezTo>
                    <a:pt x="124" y="91"/>
                    <a:pt x="125" y="91"/>
                    <a:pt x="127" y="91"/>
                  </a:cubicBezTo>
                  <a:cubicBezTo>
                    <a:pt x="133" y="89"/>
                    <a:pt x="137" y="89"/>
                    <a:pt x="142" y="88"/>
                  </a:cubicBezTo>
                  <a:cubicBezTo>
                    <a:pt x="151" y="88"/>
                    <a:pt x="159" y="86"/>
                    <a:pt x="169" y="89"/>
                  </a:cubicBezTo>
                  <a:cubicBezTo>
                    <a:pt x="170" y="89"/>
                    <a:pt x="178" y="92"/>
                    <a:pt x="182" y="92"/>
                  </a:cubicBezTo>
                  <a:cubicBezTo>
                    <a:pt x="186" y="92"/>
                    <a:pt x="188" y="89"/>
                    <a:pt x="192" y="82"/>
                  </a:cubicBezTo>
                  <a:cubicBezTo>
                    <a:pt x="198" y="72"/>
                    <a:pt x="194" y="66"/>
                    <a:pt x="191" y="62"/>
                  </a:cubicBezTo>
                  <a:cubicBezTo>
                    <a:pt x="188" y="57"/>
                    <a:pt x="184" y="54"/>
                    <a:pt x="177" y="5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îṥļïḓè"/>
            <p:cNvSpPr/>
            <p:nvPr/>
          </p:nvSpPr>
          <p:spPr bwMode="auto">
            <a:xfrm>
              <a:off x="6516688" y="2886076"/>
              <a:ext cx="320675" cy="814388"/>
            </a:xfrm>
            <a:custGeom>
              <a:avLst/>
              <a:gdLst>
                <a:gd name="T0" fmla="*/ 88 w 89"/>
                <a:gd name="T1" fmla="*/ 110 h 225"/>
                <a:gd name="T2" fmla="*/ 85 w 89"/>
                <a:gd name="T3" fmla="*/ 112 h 225"/>
                <a:gd name="T4" fmla="*/ 71 w 89"/>
                <a:gd name="T5" fmla="*/ 142 h 225"/>
                <a:gd name="T6" fmla="*/ 60 w 89"/>
                <a:gd name="T7" fmla="*/ 165 h 225"/>
                <a:gd name="T8" fmla="*/ 45 w 89"/>
                <a:gd name="T9" fmla="*/ 186 h 225"/>
                <a:gd name="T10" fmla="*/ 42 w 89"/>
                <a:gd name="T11" fmla="*/ 187 h 225"/>
                <a:gd name="T12" fmla="*/ 42 w 89"/>
                <a:gd name="T13" fmla="*/ 184 h 225"/>
                <a:gd name="T14" fmla="*/ 45 w 89"/>
                <a:gd name="T15" fmla="*/ 178 h 225"/>
                <a:gd name="T16" fmla="*/ 51 w 89"/>
                <a:gd name="T17" fmla="*/ 161 h 225"/>
                <a:gd name="T18" fmla="*/ 62 w 89"/>
                <a:gd name="T19" fmla="*/ 133 h 225"/>
                <a:gd name="T20" fmla="*/ 69 w 89"/>
                <a:gd name="T21" fmla="*/ 107 h 225"/>
                <a:gd name="T22" fmla="*/ 66 w 89"/>
                <a:gd name="T23" fmla="*/ 94 h 225"/>
                <a:gd name="T24" fmla="*/ 65 w 89"/>
                <a:gd name="T25" fmla="*/ 90 h 225"/>
                <a:gd name="T26" fmla="*/ 67 w 89"/>
                <a:gd name="T27" fmla="*/ 68 h 225"/>
                <a:gd name="T28" fmla="*/ 73 w 89"/>
                <a:gd name="T29" fmla="*/ 45 h 225"/>
                <a:gd name="T30" fmla="*/ 80 w 89"/>
                <a:gd name="T31" fmla="*/ 34 h 225"/>
                <a:gd name="T32" fmla="*/ 86 w 89"/>
                <a:gd name="T33" fmla="*/ 13 h 225"/>
                <a:gd name="T34" fmla="*/ 79 w 89"/>
                <a:gd name="T35" fmla="*/ 3 h 225"/>
                <a:gd name="T36" fmla="*/ 66 w 89"/>
                <a:gd name="T37" fmla="*/ 2 h 225"/>
                <a:gd name="T38" fmla="*/ 46 w 89"/>
                <a:gd name="T39" fmla="*/ 9 h 225"/>
                <a:gd name="T40" fmla="*/ 29 w 89"/>
                <a:gd name="T41" fmla="*/ 16 h 225"/>
                <a:gd name="T42" fmla="*/ 16 w 89"/>
                <a:gd name="T43" fmla="*/ 23 h 225"/>
                <a:gd name="T44" fmla="*/ 10 w 89"/>
                <a:gd name="T45" fmla="*/ 36 h 225"/>
                <a:gd name="T46" fmla="*/ 16 w 89"/>
                <a:gd name="T47" fmla="*/ 48 h 225"/>
                <a:gd name="T48" fmla="*/ 19 w 89"/>
                <a:gd name="T49" fmla="*/ 52 h 225"/>
                <a:gd name="T50" fmla="*/ 38 w 89"/>
                <a:gd name="T51" fmla="*/ 58 h 225"/>
                <a:gd name="T52" fmla="*/ 52 w 89"/>
                <a:gd name="T53" fmla="*/ 51 h 225"/>
                <a:gd name="T54" fmla="*/ 56 w 89"/>
                <a:gd name="T55" fmla="*/ 53 h 225"/>
                <a:gd name="T56" fmla="*/ 57 w 89"/>
                <a:gd name="T57" fmla="*/ 62 h 225"/>
                <a:gd name="T58" fmla="*/ 55 w 89"/>
                <a:gd name="T59" fmla="*/ 84 h 225"/>
                <a:gd name="T60" fmla="*/ 46 w 89"/>
                <a:gd name="T61" fmla="*/ 91 h 225"/>
                <a:gd name="T62" fmla="*/ 33 w 89"/>
                <a:gd name="T63" fmla="*/ 94 h 225"/>
                <a:gd name="T64" fmla="*/ 5 w 89"/>
                <a:gd name="T65" fmla="*/ 121 h 225"/>
                <a:gd name="T66" fmla="*/ 3 w 89"/>
                <a:gd name="T67" fmla="*/ 145 h 225"/>
                <a:gd name="T68" fmla="*/ 25 w 89"/>
                <a:gd name="T69" fmla="*/ 162 h 225"/>
                <a:gd name="T70" fmla="*/ 27 w 89"/>
                <a:gd name="T71" fmla="*/ 166 h 225"/>
                <a:gd name="T72" fmla="*/ 18 w 89"/>
                <a:gd name="T73" fmla="*/ 194 h 225"/>
                <a:gd name="T74" fmla="*/ 15 w 89"/>
                <a:gd name="T75" fmla="*/ 213 h 225"/>
                <a:gd name="T76" fmla="*/ 29 w 89"/>
                <a:gd name="T77" fmla="*/ 224 h 225"/>
                <a:gd name="T78" fmla="*/ 37 w 89"/>
                <a:gd name="T79" fmla="*/ 219 h 225"/>
                <a:gd name="T80" fmla="*/ 60 w 89"/>
                <a:gd name="T81" fmla="*/ 187 h 225"/>
                <a:gd name="T82" fmla="*/ 67 w 89"/>
                <a:gd name="T83" fmla="*/ 174 h 225"/>
                <a:gd name="T84" fmla="*/ 75 w 89"/>
                <a:gd name="T85" fmla="*/ 154 h 225"/>
                <a:gd name="T86" fmla="*/ 81 w 89"/>
                <a:gd name="T87" fmla="*/ 137 h 225"/>
                <a:gd name="T88" fmla="*/ 86 w 89"/>
                <a:gd name="T89" fmla="*/ 119 h 225"/>
                <a:gd name="T90" fmla="*/ 89 w 89"/>
                <a:gd name="T91" fmla="*/ 113 h 225"/>
                <a:gd name="T92" fmla="*/ 88 w 89"/>
                <a:gd name="T93" fmla="*/ 110 h 225"/>
                <a:gd name="T94" fmla="*/ 38 w 89"/>
                <a:gd name="T95" fmla="*/ 132 h 225"/>
                <a:gd name="T96" fmla="*/ 36 w 89"/>
                <a:gd name="T97" fmla="*/ 135 h 225"/>
                <a:gd name="T98" fmla="*/ 30 w 89"/>
                <a:gd name="T99" fmla="*/ 138 h 225"/>
                <a:gd name="T100" fmla="*/ 26 w 89"/>
                <a:gd name="T101" fmla="*/ 131 h 225"/>
                <a:gd name="T102" fmla="*/ 40 w 89"/>
                <a:gd name="T103" fmla="*/ 113 h 225"/>
                <a:gd name="T104" fmla="*/ 42 w 89"/>
                <a:gd name="T105" fmla="*/ 114 h 225"/>
                <a:gd name="T106" fmla="*/ 41 w 89"/>
                <a:gd name="T107" fmla="*/ 120 h 225"/>
                <a:gd name="T108" fmla="*/ 38 w 89"/>
                <a:gd name="T109" fmla="*/ 13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9" h="225">
                  <a:moveTo>
                    <a:pt x="88" y="110"/>
                  </a:moveTo>
                  <a:cubicBezTo>
                    <a:pt x="87" y="109"/>
                    <a:pt x="86" y="111"/>
                    <a:pt x="85" y="112"/>
                  </a:cubicBezTo>
                  <a:cubicBezTo>
                    <a:pt x="81" y="122"/>
                    <a:pt x="76" y="132"/>
                    <a:pt x="71" y="142"/>
                  </a:cubicBezTo>
                  <a:cubicBezTo>
                    <a:pt x="68" y="149"/>
                    <a:pt x="64" y="157"/>
                    <a:pt x="60" y="165"/>
                  </a:cubicBezTo>
                  <a:cubicBezTo>
                    <a:pt x="56" y="172"/>
                    <a:pt x="52" y="180"/>
                    <a:pt x="45" y="186"/>
                  </a:cubicBezTo>
                  <a:cubicBezTo>
                    <a:pt x="44" y="187"/>
                    <a:pt x="43" y="187"/>
                    <a:pt x="42" y="187"/>
                  </a:cubicBezTo>
                  <a:cubicBezTo>
                    <a:pt x="42" y="186"/>
                    <a:pt x="42" y="185"/>
                    <a:pt x="42" y="184"/>
                  </a:cubicBezTo>
                  <a:cubicBezTo>
                    <a:pt x="43" y="182"/>
                    <a:pt x="44" y="180"/>
                    <a:pt x="45" y="178"/>
                  </a:cubicBezTo>
                  <a:cubicBezTo>
                    <a:pt x="47" y="172"/>
                    <a:pt x="49" y="167"/>
                    <a:pt x="51" y="161"/>
                  </a:cubicBezTo>
                  <a:cubicBezTo>
                    <a:pt x="55" y="152"/>
                    <a:pt x="59" y="142"/>
                    <a:pt x="62" y="133"/>
                  </a:cubicBezTo>
                  <a:cubicBezTo>
                    <a:pt x="65" y="124"/>
                    <a:pt x="67" y="116"/>
                    <a:pt x="69" y="107"/>
                  </a:cubicBezTo>
                  <a:cubicBezTo>
                    <a:pt x="70" y="103"/>
                    <a:pt x="69" y="98"/>
                    <a:pt x="66" y="94"/>
                  </a:cubicBezTo>
                  <a:cubicBezTo>
                    <a:pt x="66" y="93"/>
                    <a:pt x="65" y="91"/>
                    <a:pt x="65" y="90"/>
                  </a:cubicBezTo>
                  <a:cubicBezTo>
                    <a:pt x="66" y="82"/>
                    <a:pt x="66" y="75"/>
                    <a:pt x="67" y="68"/>
                  </a:cubicBezTo>
                  <a:cubicBezTo>
                    <a:pt x="68" y="60"/>
                    <a:pt x="70" y="53"/>
                    <a:pt x="73" y="45"/>
                  </a:cubicBezTo>
                  <a:cubicBezTo>
                    <a:pt x="75" y="41"/>
                    <a:pt x="77" y="38"/>
                    <a:pt x="80" y="34"/>
                  </a:cubicBezTo>
                  <a:cubicBezTo>
                    <a:pt x="85" y="28"/>
                    <a:pt x="86" y="20"/>
                    <a:pt x="86" y="13"/>
                  </a:cubicBezTo>
                  <a:cubicBezTo>
                    <a:pt x="86" y="9"/>
                    <a:pt x="84" y="5"/>
                    <a:pt x="79" y="3"/>
                  </a:cubicBezTo>
                  <a:cubicBezTo>
                    <a:pt x="75" y="1"/>
                    <a:pt x="70" y="0"/>
                    <a:pt x="66" y="2"/>
                  </a:cubicBezTo>
                  <a:cubicBezTo>
                    <a:pt x="59" y="5"/>
                    <a:pt x="52" y="6"/>
                    <a:pt x="46" y="9"/>
                  </a:cubicBezTo>
                  <a:cubicBezTo>
                    <a:pt x="40" y="11"/>
                    <a:pt x="34" y="13"/>
                    <a:pt x="29" y="16"/>
                  </a:cubicBezTo>
                  <a:cubicBezTo>
                    <a:pt x="24" y="18"/>
                    <a:pt x="20" y="20"/>
                    <a:pt x="16" y="23"/>
                  </a:cubicBezTo>
                  <a:cubicBezTo>
                    <a:pt x="12" y="26"/>
                    <a:pt x="10" y="31"/>
                    <a:pt x="10" y="36"/>
                  </a:cubicBezTo>
                  <a:cubicBezTo>
                    <a:pt x="11" y="40"/>
                    <a:pt x="12" y="44"/>
                    <a:pt x="16" y="48"/>
                  </a:cubicBezTo>
                  <a:cubicBezTo>
                    <a:pt x="17" y="49"/>
                    <a:pt x="18" y="50"/>
                    <a:pt x="19" y="52"/>
                  </a:cubicBezTo>
                  <a:cubicBezTo>
                    <a:pt x="23" y="58"/>
                    <a:pt x="31" y="61"/>
                    <a:pt x="38" y="58"/>
                  </a:cubicBezTo>
                  <a:cubicBezTo>
                    <a:pt x="43" y="56"/>
                    <a:pt x="47" y="53"/>
                    <a:pt x="52" y="51"/>
                  </a:cubicBezTo>
                  <a:cubicBezTo>
                    <a:pt x="54" y="49"/>
                    <a:pt x="56" y="50"/>
                    <a:pt x="56" y="53"/>
                  </a:cubicBezTo>
                  <a:cubicBezTo>
                    <a:pt x="56" y="55"/>
                    <a:pt x="56" y="58"/>
                    <a:pt x="57" y="62"/>
                  </a:cubicBezTo>
                  <a:cubicBezTo>
                    <a:pt x="56" y="69"/>
                    <a:pt x="56" y="77"/>
                    <a:pt x="55" y="84"/>
                  </a:cubicBezTo>
                  <a:cubicBezTo>
                    <a:pt x="54" y="90"/>
                    <a:pt x="51" y="91"/>
                    <a:pt x="46" y="91"/>
                  </a:cubicBezTo>
                  <a:cubicBezTo>
                    <a:pt x="42" y="91"/>
                    <a:pt x="37" y="92"/>
                    <a:pt x="33" y="94"/>
                  </a:cubicBezTo>
                  <a:cubicBezTo>
                    <a:pt x="20" y="99"/>
                    <a:pt x="12" y="109"/>
                    <a:pt x="5" y="121"/>
                  </a:cubicBezTo>
                  <a:cubicBezTo>
                    <a:pt x="1" y="129"/>
                    <a:pt x="0" y="136"/>
                    <a:pt x="3" y="145"/>
                  </a:cubicBezTo>
                  <a:cubicBezTo>
                    <a:pt x="8" y="155"/>
                    <a:pt x="14" y="161"/>
                    <a:pt x="25" y="162"/>
                  </a:cubicBezTo>
                  <a:cubicBezTo>
                    <a:pt x="27" y="162"/>
                    <a:pt x="28" y="163"/>
                    <a:pt x="27" y="166"/>
                  </a:cubicBezTo>
                  <a:cubicBezTo>
                    <a:pt x="24" y="175"/>
                    <a:pt x="21" y="185"/>
                    <a:pt x="18" y="194"/>
                  </a:cubicBezTo>
                  <a:cubicBezTo>
                    <a:pt x="16" y="201"/>
                    <a:pt x="14" y="207"/>
                    <a:pt x="15" y="213"/>
                  </a:cubicBezTo>
                  <a:cubicBezTo>
                    <a:pt x="17" y="220"/>
                    <a:pt x="23" y="225"/>
                    <a:pt x="29" y="224"/>
                  </a:cubicBezTo>
                  <a:cubicBezTo>
                    <a:pt x="32" y="223"/>
                    <a:pt x="34" y="221"/>
                    <a:pt x="37" y="219"/>
                  </a:cubicBezTo>
                  <a:cubicBezTo>
                    <a:pt x="47" y="211"/>
                    <a:pt x="54" y="199"/>
                    <a:pt x="60" y="187"/>
                  </a:cubicBezTo>
                  <a:cubicBezTo>
                    <a:pt x="62" y="183"/>
                    <a:pt x="65" y="179"/>
                    <a:pt x="67" y="174"/>
                  </a:cubicBezTo>
                  <a:cubicBezTo>
                    <a:pt x="70" y="168"/>
                    <a:pt x="72" y="161"/>
                    <a:pt x="75" y="154"/>
                  </a:cubicBezTo>
                  <a:cubicBezTo>
                    <a:pt x="77" y="149"/>
                    <a:pt x="81" y="137"/>
                    <a:pt x="81" y="137"/>
                  </a:cubicBezTo>
                  <a:cubicBezTo>
                    <a:pt x="83" y="131"/>
                    <a:pt x="84" y="125"/>
                    <a:pt x="86" y="119"/>
                  </a:cubicBezTo>
                  <a:cubicBezTo>
                    <a:pt x="87" y="117"/>
                    <a:pt x="88" y="115"/>
                    <a:pt x="89" y="113"/>
                  </a:cubicBezTo>
                  <a:cubicBezTo>
                    <a:pt x="89" y="112"/>
                    <a:pt x="89" y="110"/>
                    <a:pt x="88" y="110"/>
                  </a:cubicBezTo>
                  <a:close/>
                  <a:moveTo>
                    <a:pt x="38" y="132"/>
                  </a:moveTo>
                  <a:cubicBezTo>
                    <a:pt x="37" y="133"/>
                    <a:pt x="37" y="135"/>
                    <a:pt x="36" y="135"/>
                  </a:cubicBezTo>
                  <a:cubicBezTo>
                    <a:pt x="34" y="137"/>
                    <a:pt x="33" y="140"/>
                    <a:pt x="30" y="138"/>
                  </a:cubicBezTo>
                  <a:cubicBezTo>
                    <a:pt x="27" y="138"/>
                    <a:pt x="25" y="134"/>
                    <a:pt x="26" y="131"/>
                  </a:cubicBezTo>
                  <a:cubicBezTo>
                    <a:pt x="27" y="122"/>
                    <a:pt x="33" y="117"/>
                    <a:pt x="40" y="113"/>
                  </a:cubicBezTo>
                  <a:cubicBezTo>
                    <a:pt x="40" y="113"/>
                    <a:pt x="42" y="114"/>
                    <a:pt x="42" y="114"/>
                  </a:cubicBezTo>
                  <a:cubicBezTo>
                    <a:pt x="42" y="117"/>
                    <a:pt x="42" y="119"/>
                    <a:pt x="41" y="120"/>
                  </a:cubicBezTo>
                  <a:cubicBezTo>
                    <a:pt x="40" y="124"/>
                    <a:pt x="39" y="128"/>
                    <a:pt x="38" y="13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ïṥliḍè"/>
            <p:cNvSpPr/>
            <p:nvPr/>
          </p:nvSpPr>
          <p:spPr bwMode="auto">
            <a:xfrm>
              <a:off x="9513888" y="2643188"/>
              <a:ext cx="549275" cy="379413"/>
            </a:xfrm>
            <a:custGeom>
              <a:avLst/>
              <a:gdLst>
                <a:gd name="T0" fmla="*/ 10 w 152"/>
                <a:gd name="T1" fmla="*/ 98 h 105"/>
                <a:gd name="T2" fmla="*/ 15 w 152"/>
                <a:gd name="T3" fmla="*/ 100 h 105"/>
                <a:gd name="T4" fmla="*/ 31 w 152"/>
                <a:gd name="T5" fmla="*/ 103 h 105"/>
                <a:gd name="T6" fmla="*/ 37 w 152"/>
                <a:gd name="T7" fmla="*/ 96 h 105"/>
                <a:gd name="T8" fmla="*/ 38 w 152"/>
                <a:gd name="T9" fmla="*/ 85 h 105"/>
                <a:gd name="T10" fmla="*/ 37 w 152"/>
                <a:gd name="T11" fmla="*/ 75 h 105"/>
                <a:gd name="T12" fmla="*/ 38 w 152"/>
                <a:gd name="T13" fmla="*/ 56 h 105"/>
                <a:gd name="T14" fmla="*/ 41 w 152"/>
                <a:gd name="T15" fmla="*/ 54 h 105"/>
                <a:gd name="T16" fmla="*/ 43 w 152"/>
                <a:gd name="T17" fmla="*/ 56 h 105"/>
                <a:gd name="T18" fmla="*/ 59 w 152"/>
                <a:gd name="T19" fmla="*/ 71 h 105"/>
                <a:gd name="T20" fmla="*/ 60 w 152"/>
                <a:gd name="T21" fmla="*/ 77 h 105"/>
                <a:gd name="T22" fmla="*/ 53 w 152"/>
                <a:gd name="T23" fmla="*/ 84 h 105"/>
                <a:gd name="T24" fmla="*/ 48 w 152"/>
                <a:gd name="T25" fmla="*/ 90 h 105"/>
                <a:gd name="T26" fmla="*/ 48 w 152"/>
                <a:gd name="T27" fmla="*/ 100 h 105"/>
                <a:gd name="T28" fmla="*/ 57 w 152"/>
                <a:gd name="T29" fmla="*/ 97 h 105"/>
                <a:gd name="T30" fmla="*/ 124 w 152"/>
                <a:gd name="T31" fmla="*/ 46 h 105"/>
                <a:gd name="T32" fmla="*/ 133 w 152"/>
                <a:gd name="T33" fmla="*/ 41 h 105"/>
                <a:gd name="T34" fmla="*/ 136 w 152"/>
                <a:gd name="T35" fmla="*/ 40 h 105"/>
                <a:gd name="T36" fmla="*/ 144 w 152"/>
                <a:gd name="T37" fmla="*/ 36 h 105"/>
                <a:gd name="T38" fmla="*/ 149 w 152"/>
                <a:gd name="T39" fmla="*/ 30 h 105"/>
                <a:gd name="T40" fmla="*/ 152 w 152"/>
                <a:gd name="T41" fmla="*/ 20 h 105"/>
                <a:gd name="T42" fmla="*/ 151 w 152"/>
                <a:gd name="T43" fmla="*/ 14 h 105"/>
                <a:gd name="T44" fmla="*/ 148 w 152"/>
                <a:gd name="T45" fmla="*/ 9 h 105"/>
                <a:gd name="T46" fmla="*/ 139 w 152"/>
                <a:gd name="T47" fmla="*/ 1 h 105"/>
                <a:gd name="T48" fmla="*/ 129 w 152"/>
                <a:gd name="T49" fmla="*/ 0 h 105"/>
                <a:gd name="T50" fmla="*/ 118 w 152"/>
                <a:gd name="T51" fmla="*/ 3 h 105"/>
                <a:gd name="T52" fmla="*/ 114 w 152"/>
                <a:gd name="T53" fmla="*/ 6 h 105"/>
                <a:gd name="T54" fmla="*/ 113 w 152"/>
                <a:gd name="T55" fmla="*/ 7 h 105"/>
                <a:gd name="T56" fmla="*/ 117 w 152"/>
                <a:gd name="T57" fmla="*/ 10 h 105"/>
                <a:gd name="T58" fmla="*/ 116 w 152"/>
                <a:gd name="T59" fmla="*/ 15 h 105"/>
                <a:gd name="T60" fmla="*/ 108 w 152"/>
                <a:gd name="T61" fmla="*/ 28 h 105"/>
                <a:gd name="T62" fmla="*/ 77 w 152"/>
                <a:gd name="T63" fmla="*/ 62 h 105"/>
                <a:gd name="T64" fmla="*/ 78 w 152"/>
                <a:gd name="T65" fmla="*/ 50 h 105"/>
                <a:gd name="T66" fmla="*/ 74 w 152"/>
                <a:gd name="T67" fmla="*/ 26 h 105"/>
                <a:gd name="T68" fmla="*/ 66 w 152"/>
                <a:gd name="T69" fmla="*/ 19 h 105"/>
                <a:gd name="T70" fmla="*/ 59 w 152"/>
                <a:gd name="T71" fmla="*/ 21 h 105"/>
                <a:gd name="T72" fmla="*/ 58 w 152"/>
                <a:gd name="T73" fmla="*/ 22 h 105"/>
                <a:gd name="T74" fmla="*/ 46 w 152"/>
                <a:gd name="T75" fmla="*/ 36 h 105"/>
                <a:gd name="T76" fmla="*/ 36 w 152"/>
                <a:gd name="T77" fmla="*/ 54 h 105"/>
                <a:gd name="T78" fmla="*/ 33 w 152"/>
                <a:gd name="T79" fmla="*/ 55 h 105"/>
                <a:gd name="T80" fmla="*/ 32 w 152"/>
                <a:gd name="T81" fmla="*/ 52 h 105"/>
                <a:gd name="T82" fmla="*/ 28 w 152"/>
                <a:gd name="T83" fmla="*/ 37 h 105"/>
                <a:gd name="T84" fmla="*/ 18 w 152"/>
                <a:gd name="T85" fmla="*/ 33 h 105"/>
                <a:gd name="T86" fmla="*/ 5 w 152"/>
                <a:gd name="T87" fmla="*/ 44 h 105"/>
                <a:gd name="T88" fmla="*/ 0 w 152"/>
                <a:gd name="T89" fmla="*/ 72 h 105"/>
                <a:gd name="T90" fmla="*/ 0 w 152"/>
                <a:gd name="T91" fmla="*/ 83 h 105"/>
                <a:gd name="T92" fmla="*/ 10 w 152"/>
                <a:gd name="T93" fmla="*/ 9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105">
                  <a:moveTo>
                    <a:pt x="10" y="98"/>
                  </a:moveTo>
                  <a:cubicBezTo>
                    <a:pt x="12" y="99"/>
                    <a:pt x="14" y="99"/>
                    <a:pt x="15" y="100"/>
                  </a:cubicBezTo>
                  <a:cubicBezTo>
                    <a:pt x="20" y="103"/>
                    <a:pt x="25" y="105"/>
                    <a:pt x="31" y="103"/>
                  </a:cubicBezTo>
                  <a:cubicBezTo>
                    <a:pt x="34" y="102"/>
                    <a:pt x="36" y="100"/>
                    <a:pt x="37" y="96"/>
                  </a:cubicBezTo>
                  <a:cubicBezTo>
                    <a:pt x="37" y="93"/>
                    <a:pt x="38" y="89"/>
                    <a:pt x="38" y="85"/>
                  </a:cubicBezTo>
                  <a:cubicBezTo>
                    <a:pt x="38" y="82"/>
                    <a:pt x="38" y="78"/>
                    <a:pt x="37" y="75"/>
                  </a:cubicBezTo>
                  <a:cubicBezTo>
                    <a:pt x="35" y="68"/>
                    <a:pt x="35" y="62"/>
                    <a:pt x="38" y="56"/>
                  </a:cubicBezTo>
                  <a:cubicBezTo>
                    <a:pt x="39" y="56"/>
                    <a:pt x="40" y="54"/>
                    <a:pt x="41" y="54"/>
                  </a:cubicBezTo>
                  <a:cubicBezTo>
                    <a:pt x="41" y="54"/>
                    <a:pt x="42" y="55"/>
                    <a:pt x="43" y="56"/>
                  </a:cubicBezTo>
                  <a:cubicBezTo>
                    <a:pt x="46" y="63"/>
                    <a:pt x="52" y="68"/>
                    <a:pt x="59" y="71"/>
                  </a:cubicBezTo>
                  <a:cubicBezTo>
                    <a:pt x="66" y="73"/>
                    <a:pt x="60" y="77"/>
                    <a:pt x="60" y="77"/>
                  </a:cubicBezTo>
                  <a:cubicBezTo>
                    <a:pt x="60" y="77"/>
                    <a:pt x="54" y="83"/>
                    <a:pt x="53" y="84"/>
                  </a:cubicBezTo>
                  <a:cubicBezTo>
                    <a:pt x="52" y="86"/>
                    <a:pt x="48" y="90"/>
                    <a:pt x="48" y="90"/>
                  </a:cubicBezTo>
                  <a:cubicBezTo>
                    <a:pt x="49" y="91"/>
                    <a:pt x="47" y="99"/>
                    <a:pt x="48" y="100"/>
                  </a:cubicBezTo>
                  <a:cubicBezTo>
                    <a:pt x="50" y="101"/>
                    <a:pt x="57" y="97"/>
                    <a:pt x="57" y="97"/>
                  </a:cubicBezTo>
                  <a:cubicBezTo>
                    <a:pt x="57" y="97"/>
                    <a:pt x="115" y="53"/>
                    <a:pt x="124" y="46"/>
                  </a:cubicBezTo>
                  <a:cubicBezTo>
                    <a:pt x="125" y="44"/>
                    <a:pt x="131" y="42"/>
                    <a:pt x="133" y="41"/>
                  </a:cubicBezTo>
                  <a:cubicBezTo>
                    <a:pt x="134" y="41"/>
                    <a:pt x="135" y="40"/>
                    <a:pt x="136" y="40"/>
                  </a:cubicBezTo>
                  <a:cubicBezTo>
                    <a:pt x="139" y="39"/>
                    <a:pt x="142" y="38"/>
                    <a:pt x="144" y="36"/>
                  </a:cubicBezTo>
                  <a:cubicBezTo>
                    <a:pt x="146" y="35"/>
                    <a:pt x="149" y="31"/>
                    <a:pt x="149" y="30"/>
                  </a:cubicBezTo>
                  <a:cubicBezTo>
                    <a:pt x="152" y="25"/>
                    <a:pt x="151" y="21"/>
                    <a:pt x="152" y="20"/>
                  </a:cubicBezTo>
                  <a:cubicBezTo>
                    <a:pt x="152" y="19"/>
                    <a:pt x="151" y="15"/>
                    <a:pt x="151" y="14"/>
                  </a:cubicBezTo>
                  <a:cubicBezTo>
                    <a:pt x="150" y="11"/>
                    <a:pt x="148" y="9"/>
                    <a:pt x="148" y="9"/>
                  </a:cubicBezTo>
                  <a:cubicBezTo>
                    <a:pt x="147" y="6"/>
                    <a:pt x="142" y="2"/>
                    <a:pt x="139" y="1"/>
                  </a:cubicBezTo>
                  <a:cubicBezTo>
                    <a:pt x="138" y="1"/>
                    <a:pt x="133" y="0"/>
                    <a:pt x="129" y="0"/>
                  </a:cubicBezTo>
                  <a:cubicBezTo>
                    <a:pt x="124" y="1"/>
                    <a:pt x="121" y="2"/>
                    <a:pt x="118" y="3"/>
                  </a:cubicBezTo>
                  <a:cubicBezTo>
                    <a:pt x="116" y="4"/>
                    <a:pt x="114" y="5"/>
                    <a:pt x="114" y="6"/>
                  </a:cubicBezTo>
                  <a:cubicBezTo>
                    <a:pt x="113" y="6"/>
                    <a:pt x="112" y="7"/>
                    <a:pt x="113" y="7"/>
                  </a:cubicBezTo>
                  <a:cubicBezTo>
                    <a:pt x="113" y="8"/>
                    <a:pt x="116" y="9"/>
                    <a:pt x="117" y="10"/>
                  </a:cubicBezTo>
                  <a:cubicBezTo>
                    <a:pt x="118" y="12"/>
                    <a:pt x="117" y="13"/>
                    <a:pt x="116" y="15"/>
                  </a:cubicBezTo>
                  <a:cubicBezTo>
                    <a:pt x="115" y="18"/>
                    <a:pt x="113" y="22"/>
                    <a:pt x="108" y="28"/>
                  </a:cubicBezTo>
                  <a:cubicBezTo>
                    <a:pt x="103" y="34"/>
                    <a:pt x="81" y="58"/>
                    <a:pt x="77" y="62"/>
                  </a:cubicBezTo>
                  <a:cubicBezTo>
                    <a:pt x="77" y="61"/>
                    <a:pt x="78" y="54"/>
                    <a:pt x="78" y="50"/>
                  </a:cubicBezTo>
                  <a:cubicBezTo>
                    <a:pt x="79" y="42"/>
                    <a:pt x="80" y="33"/>
                    <a:pt x="74" y="26"/>
                  </a:cubicBezTo>
                  <a:cubicBezTo>
                    <a:pt x="72" y="23"/>
                    <a:pt x="69" y="20"/>
                    <a:pt x="66" y="19"/>
                  </a:cubicBezTo>
                  <a:cubicBezTo>
                    <a:pt x="65" y="18"/>
                    <a:pt x="62" y="20"/>
                    <a:pt x="59" y="21"/>
                  </a:cubicBezTo>
                  <a:cubicBezTo>
                    <a:pt x="59" y="21"/>
                    <a:pt x="59" y="22"/>
                    <a:pt x="58" y="22"/>
                  </a:cubicBezTo>
                  <a:cubicBezTo>
                    <a:pt x="52" y="24"/>
                    <a:pt x="48" y="29"/>
                    <a:pt x="46" y="36"/>
                  </a:cubicBezTo>
                  <a:cubicBezTo>
                    <a:pt x="44" y="42"/>
                    <a:pt x="41" y="49"/>
                    <a:pt x="36" y="54"/>
                  </a:cubicBezTo>
                  <a:cubicBezTo>
                    <a:pt x="35" y="54"/>
                    <a:pt x="34" y="55"/>
                    <a:pt x="33" y="55"/>
                  </a:cubicBezTo>
                  <a:cubicBezTo>
                    <a:pt x="32" y="54"/>
                    <a:pt x="32" y="53"/>
                    <a:pt x="32" y="52"/>
                  </a:cubicBezTo>
                  <a:cubicBezTo>
                    <a:pt x="30" y="47"/>
                    <a:pt x="30" y="42"/>
                    <a:pt x="28" y="37"/>
                  </a:cubicBezTo>
                  <a:cubicBezTo>
                    <a:pt x="26" y="33"/>
                    <a:pt x="22" y="31"/>
                    <a:pt x="18" y="33"/>
                  </a:cubicBezTo>
                  <a:cubicBezTo>
                    <a:pt x="12" y="35"/>
                    <a:pt x="8" y="39"/>
                    <a:pt x="5" y="44"/>
                  </a:cubicBezTo>
                  <a:cubicBezTo>
                    <a:pt x="1" y="53"/>
                    <a:pt x="0" y="63"/>
                    <a:pt x="0" y="72"/>
                  </a:cubicBezTo>
                  <a:cubicBezTo>
                    <a:pt x="0" y="76"/>
                    <a:pt x="0" y="80"/>
                    <a:pt x="0" y="83"/>
                  </a:cubicBezTo>
                  <a:cubicBezTo>
                    <a:pt x="2" y="89"/>
                    <a:pt x="3" y="95"/>
                    <a:pt x="10" y="98"/>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iśḷíḓê"/>
            <p:cNvSpPr/>
            <p:nvPr/>
          </p:nvSpPr>
          <p:spPr bwMode="auto">
            <a:xfrm>
              <a:off x="9531350" y="2911476"/>
              <a:ext cx="625475" cy="238125"/>
            </a:xfrm>
            <a:custGeom>
              <a:avLst/>
              <a:gdLst>
                <a:gd name="T0" fmla="*/ 113 w 173"/>
                <a:gd name="T1" fmla="*/ 3 h 66"/>
                <a:gd name="T2" fmla="*/ 76 w 173"/>
                <a:gd name="T3" fmla="*/ 14 h 66"/>
                <a:gd name="T4" fmla="*/ 31 w 173"/>
                <a:gd name="T5" fmla="*/ 38 h 66"/>
                <a:gd name="T6" fmla="*/ 1 w 173"/>
                <a:gd name="T7" fmla="*/ 58 h 66"/>
                <a:gd name="T8" fmla="*/ 2 w 173"/>
                <a:gd name="T9" fmla="*/ 59 h 66"/>
                <a:gd name="T10" fmla="*/ 17 w 173"/>
                <a:gd name="T11" fmla="*/ 57 h 66"/>
                <a:gd name="T12" fmla="*/ 40 w 173"/>
                <a:gd name="T13" fmla="*/ 51 h 66"/>
                <a:gd name="T14" fmla="*/ 54 w 173"/>
                <a:gd name="T15" fmla="*/ 41 h 66"/>
                <a:gd name="T16" fmla="*/ 93 w 173"/>
                <a:gd name="T17" fmla="*/ 20 h 66"/>
                <a:gd name="T18" fmla="*/ 144 w 173"/>
                <a:gd name="T19" fmla="*/ 10 h 66"/>
                <a:gd name="T20" fmla="*/ 154 w 173"/>
                <a:gd name="T21" fmla="*/ 18 h 66"/>
                <a:gd name="T22" fmla="*/ 146 w 173"/>
                <a:gd name="T23" fmla="*/ 35 h 66"/>
                <a:gd name="T24" fmla="*/ 129 w 173"/>
                <a:gd name="T25" fmla="*/ 50 h 66"/>
                <a:gd name="T26" fmla="*/ 106 w 173"/>
                <a:gd name="T27" fmla="*/ 63 h 66"/>
                <a:gd name="T28" fmla="*/ 106 w 173"/>
                <a:gd name="T29" fmla="*/ 64 h 66"/>
                <a:gd name="T30" fmla="*/ 106 w 173"/>
                <a:gd name="T31" fmla="*/ 64 h 66"/>
                <a:gd name="T32" fmla="*/ 107 w 173"/>
                <a:gd name="T33" fmla="*/ 65 h 66"/>
                <a:gd name="T34" fmla="*/ 110 w 173"/>
                <a:gd name="T35" fmla="*/ 66 h 66"/>
                <a:gd name="T36" fmla="*/ 123 w 173"/>
                <a:gd name="T37" fmla="*/ 66 h 66"/>
                <a:gd name="T38" fmla="*/ 160 w 173"/>
                <a:gd name="T39" fmla="*/ 51 h 66"/>
                <a:gd name="T40" fmla="*/ 173 w 173"/>
                <a:gd name="T41" fmla="*/ 30 h 66"/>
                <a:gd name="T42" fmla="*/ 171 w 173"/>
                <a:gd name="T43" fmla="*/ 16 h 66"/>
                <a:gd name="T44" fmla="*/ 153 w 173"/>
                <a:gd name="T45" fmla="*/ 3 h 66"/>
                <a:gd name="T46" fmla="*/ 113 w 173"/>
                <a:gd name="T47"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3" h="66">
                  <a:moveTo>
                    <a:pt x="113" y="3"/>
                  </a:moveTo>
                  <a:cubicBezTo>
                    <a:pt x="100" y="6"/>
                    <a:pt x="96" y="6"/>
                    <a:pt x="76" y="14"/>
                  </a:cubicBezTo>
                  <a:cubicBezTo>
                    <a:pt x="55" y="22"/>
                    <a:pt x="36" y="35"/>
                    <a:pt x="31" y="38"/>
                  </a:cubicBezTo>
                  <a:cubicBezTo>
                    <a:pt x="24" y="42"/>
                    <a:pt x="3" y="56"/>
                    <a:pt x="1" y="58"/>
                  </a:cubicBezTo>
                  <a:cubicBezTo>
                    <a:pt x="0" y="59"/>
                    <a:pt x="1" y="59"/>
                    <a:pt x="2" y="59"/>
                  </a:cubicBezTo>
                  <a:cubicBezTo>
                    <a:pt x="3" y="59"/>
                    <a:pt x="14" y="57"/>
                    <a:pt x="17" y="57"/>
                  </a:cubicBezTo>
                  <a:cubicBezTo>
                    <a:pt x="25" y="57"/>
                    <a:pt x="32" y="55"/>
                    <a:pt x="40" y="51"/>
                  </a:cubicBezTo>
                  <a:cubicBezTo>
                    <a:pt x="45" y="48"/>
                    <a:pt x="50" y="45"/>
                    <a:pt x="54" y="41"/>
                  </a:cubicBezTo>
                  <a:cubicBezTo>
                    <a:pt x="65" y="32"/>
                    <a:pt x="86" y="23"/>
                    <a:pt x="93" y="20"/>
                  </a:cubicBezTo>
                  <a:cubicBezTo>
                    <a:pt x="110" y="14"/>
                    <a:pt x="133" y="9"/>
                    <a:pt x="144" y="10"/>
                  </a:cubicBezTo>
                  <a:cubicBezTo>
                    <a:pt x="149" y="10"/>
                    <a:pt x="153" y="13"/>
                    <a:pt x="154" y="18"/>
                  </a:cubicBezTo>
                  <a:cubicBezTo>
                    <a:pt x="155" y="23"/>
                    <a:pt x="149" y="32"/>
                    <a:pt x="146" y="35"/>
                  </a:cubicBezTo>
                  <a:cubicBezTo>
                    <a:pt x="143" y="38"/>
                    <a:pt x="136" y="44"/>
                    <a:pt x="129" y="50"/>
                  </a:cubicBezTo>
                  <a:cubicBezTo>
                    <a:pt x="120" y="56"/>
                    <a:pt x="107" y="63"/>
                    <a:pt x="106" y="63"/>
                  </a:cubicBezTo>
                  <a:cubicBezTo>
                    <a:pt x="106" y="64"/>
                    <a:pt x="106" y="64"/>
                    <a:pt x="106" y="64"/>
                  </a:cubicBezTo>
                  <a:cubicBezTo>
                    <a:pt x="106" y="64"/>
                    <a:pt x="106" y="64"/>
                    <a:pt x="106" y="64"/>
                  </a:cubicBezTo>
                  <a:cubicBezTo>
                    <a:pt x="106" y="65"/>
                    <a:pt x="106" y="65"/>
                    <a:pt x="107" y="65"/>
                  </a:cubicBezTo>
                  <a:cubicBezTo>
                    <a:pt x="107" y="65"/>
                    <a:pt x="108" y="66"/>
                    <a:pt x="110" y="66"/>
                  </a:cubicBezTo>
                  <a:cubicBezTo>
                    <a:pt x="111" y="66"/>
                    <a:pt x="122" y="66"/>
                    <a:pt x="123" y="66"/>
                  </a:cubicBezTo>
                  <a:cubicBezTo>
                    <a:pt x="131" y="65"/>
                    <a:pt x="147" y="63"/>
                    <a:pt x="160" y="51"/>
                  </a:cubicBezTo>
                  <a:cubicBezTo>
                    <a:pt x="167" y="45"/>
                    <a:pt x="172" y="40"/>
                    <a:pt x="173" y="30"/>
                  </a:cubicBezTo>
                  <a:cubicBezTo>
                    <a:pt x="173" y="26"/>
                    <a:pt x="173" y="22"/>
                    <a:pt x="171" y="16"/>
                  </a:cubicBezTo>
                  <a:cubicBezTo>
                    <a:pt x="167" y="9"/>
                    <a:pt x="159" y="5"/>
                    <a:pt x="153" y="3"/>
                  </a:cubicBezTo>
                  <a:cubicBezTo>
                    <a:pt x="143" y="0"/>
                    <a:pt x="127" y="0"/>
                    <a:pt x="113" y="3"/>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isļiḓe"/>
            <p:cNvSpPr/>
            <p:nvPr/>
          </p:nvSpPr>
          <p:spPr bwMode="auto">
            <a:xfrm>
              <a:off x="5788025" y="2686051"/>
              <a:ext cx="219075" cy="239713"/>
            </a:xfrm>
            <a:custGeom>
              <a:avLst/>
              <a:gdLst>
                <a:gd name="T0" fmla="*/ 12 w 61"/>
                <a:gd name="T1" fmla="*/ 37 h 66"/>
                <a:gd name="T2" fmla="*/ 15 w 61"/>
                <a:gd name="T3" fmla="*/ 42 h 66"/>
                <a:gd name="T4" fmla="*/ 16 w 61"/>
                <a:gd name="T5" fmla="*/ 47 h 66"/>
                <a:gd name="T6" fmla="*/ 10 w 61"/>
                <a:gd name="T7" fmla="*/ 55 h 66"/>
                <a:gd name="T8" fmla="*/ 4 w 61"/>
                <a:gd name="T9" fmla="*/ 65 h 66"/>
                <a:gd name="T10" fmla="*/ 14 w 61"/>
                <a:gd name="T11" fmla="*/ 58 h 66"/>
                <a:gd name="T12" fmla="*/ 25 w 61"/>
                <a:gd name="T13" fmla="*/ 56 h 66"/>
                <a:gd name="T14" fmla="*/ 46 w 61"/>
                <a:gd name="T15" fmla="*/ 57 h 66"/>
                <a:gd name="T16" fmla="*/ 58 w 61"/>
                <a:gd name="T17" fmla="*/ 48 h 66"/>
                <a:gd name="T18" fmla="*/ 55 w 61"/>
                <a:gd name="T19" fmla="*/ 23 h 66"/>
                <a:gd name="T20" fmla="*/ 46 w 61"/>
                <a:gd name="T21" fmla="*/ 12 h 66"/>
                <a:gd name="T22" fmla="*/ 29 w 61"/>
                <a:gd name="T23" fmla="*/ 3 h 66"/>
                <a:gd name="T24" fmla="*/ 20 w 61"/>
                <a:gd name="T25" fmla="*/ 3 h 66"/>
                <a:gd name="T26" fmla="*/ 11 w 61"/>
                <a:gd name="T27" fmla="*/ 9 h 66"/>
                <a:gd name="T28" fmla="*/ 7 w 61"/>
                <a:gd name="T29" fmla="*/ 31 h 66"/>
                <a:gd name="T30" fmla="*/ 12 w 61"/>
                <a:gd name="T31"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66">
                  <a:moveTo>
                    <a:pt x="12" y="37"/>
                  </a:moveTo>
                  <a:cubicBezTo>
                    <a:pt x="13" y="39"/>
                    <a:pt x="14" y="41"/>
                    <a:pt x="15" y="42"/>
                  </a:cubicBezTo>
                  <a:cubicBezTo>
                    <a:pt x="17" y="44"/>
                    <a:pt x="17" y="45"/>
                    <a:pt x="16" y="47"/>
                  </a:cubicBezTo>
                  <a:cubicBezTo>
                    <a:pt x="14" y="50"/>
                    <a:pt x="12" y="52"/>
                    <a:pt x="10" y="55"/>
                  </a:cubicBezTo>
                  <a:cubicBezTo>
                    <a:pt x="9" y="57"/>
                    <a:pt x="3" y="63"/>
                    <a:pt x="4" y="65"/>
                  </a:cubicBezTo>
                  <a:cubicBezTo>
                    <a:pt x="5" y="66"/>
                    <a:pt x="11" y="60"/>
                    <a:pt x="14" y="58"/>
                  </a:cubicBezTo>
                  <a:cubicBezTo>
                    <a:pt x="17" y="56"/>
                    <a:pt x="21" y="54"/>
                    <a:pt x="25" y="56"/>
                  </a:cubicBezTo>
                  <a:cubicBezTo>
                    <a:pt x="32" y="59"/>
                    <a:pt x="39" y="58"/>
                    <a:pt x="46" y="57"/>
                  </a:cubicBezTo>
                  <a:cubicBezTo>
                    <a:pt x="52" y="56"/>
                    <a:pt x="57" y="54"/>
                    <a:pt x="58" y="48"/>
                  </a:cubicBezTo>
                  <a:cubicBezTo>
                    <a:pt x="60" y="40"/>
                    <a:pt x="61" y="31"/>
                    <a:pt x="55" y="23"/>
                  </a:cubicBezTo>
                  <a:cubicBezTo>
                    <a:pt x="52" y="20"/>
                    <a:pt x="49" y="15"/>
                    <a:pt x="46" y="12"/>
                  </a:cubicBezTo>
                  <a:cubicBezTo>
                    <a:pt x="41" y="9"/>
                    <a:pt x="35" y="6"/>
                    <a:pt x="29" y="3"/>
                  </a:cubicBezTo>
                  <a:cubicBezTo>
                    <a:pt x="26" y="2"/>
                    <a:pt x="23" y="0"/>
                    <a:pt x="20" y="3"/>
                  </a:cubicBezTo>
                  <a:cubicBezTo>
                    <a:pt x="17" y="5"/>
                    <a:pt x="14" y="7"/>
                    <a:pt x="11" y="9"/>
                  </a:cubicBezTo>
                  <a:cubicBezTo>
                    <a:pt x="4" y="13"/>
                    <a:pt x="0" y="25"/>
                    <a:pt x="7" y="31"/>
                  </a:cubicBezTo>
                  <a:cubicBezTo>
                    <a:pt x="9" y="33"/>
                    <a:pt x="10" y="35"/>
                    <a:pt x="12" y="3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îs1ïdè"/>
            <p:cNvSpPr/>
            <p:nvPr/>
          </p:nvSpPr>
          <p:spPr bwMode="auto">
            <a:xfrm>
              <a:off x="9358313" y="3128963"/>
              <a:ext cx="130175" cy="217488"/>
            </a:xfrm>
            <a:custGeom>
              <a:avLst/>
              <a:gdLst>
                <a:gd name="T0" fmla="*/ 31 w 36"/>
                <a:gd name="T1" fmla="*/ 53 h 60"/>
                <a:gd name="T2" fmla="*/ 32 w 36"/>
                <a:gd name="T3" fmla="*/ 39 h 60"/>
                <a:gd name="T4" fmla="*/ 36 w 36"/>
                <a:gd name="T5" fmla="*/ 9 h 60"/>
                <a:gd name="T6" fmla="*/ 31 w 36"/>
                <a:gd name="T7" fmla="*/ 3 h 60"/>
                <a:gd name="T8" fmla="*/ 30 w 36"/>
                <a:gd name="T9" fmla="*/ 3 h 60"/>
                <a:gd name="T10" fmla="*/ 19 w 36"/>
                <a:gd name="T11" fmla="*/ 0 h 60"/>
                <a:gd name="T12" fmla="*/ 14 w 36"/>
                <a:gd name="T13" fmla="*/ 3 h 60"/>
                <a:gd name="T14" fmla="*/ 7 w 36"/>
                <a:gd name="T15" fmla="*/ 13 h 60"/>
                <a:gd name="T16" fmla="*/ 2 w 36"/>
                <a:gd name="T17" fmla="*/ 41 h 60"/>
                <a:gd name="T18" fmla="*/ 14 w 36"/>
                <a:gd name="T19" fmla="*/ 58 h 60"/>
                <a:gd name="T20" fmla="*/ 23 w 36"/>
                <a:gd name="T21" fmla="*/ 59 h 60"/>
                <a:gd name="T22" fmla="*/ 31 w 36"/>
                <a:gd name="T23" fmla="*/ 5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60">
                  <a:moveTo>
                    <a:pt x="31" y="53"/>
                  </a:moveTo>
                  <a:cubicBezTo>
                    <a:pt x="30" y="48"/>
                    <a:pt x="31" y="44"/>
                    <a:pt x="32" y="39"/>
                  </a:cubicBezTo>
                  <a:cubicBezTo>
                    <a:pt x="33" y="29"/>
                    <a:pt x="34" y="19"/>
                    <a:pt x="36" y="9"/>
                  </a:cubicBezTo>
                  <a:cubicBezTo>
                    <a:pt x="36" y="5"/>
                    <a:pt x="35" y="4"/>
                    <a:pt x="31" y="3"/>
                  </a:cubicBezTo>
                  <a:cubicBezTo>
                    <a:pt x="31" y="3"/>
                    <a:pt x="30" y="3"/>
                    <a:pt x="30" y="3"/>
                  </a:cubicBezTo>
                  <a:cubicBezTo>
                    <a:pt x="26" y="2"/>
                    <a:pt x="23" y="1"/>
                    <a:pt x="19" y="0"/>
                  </a:cubicBezTo>
                  <a:cubicBezTo>
                    <a:pt x="17" y="1"/>
                    <a:pt x="15" y="1"/>
                    <a:pt x="14" y="3"/>
                  </a:cubicBezTo>
                  <a:cubicBezTo>
                    <a:pt x="11" y="6"/>
                    <a:pt x="8" y="9"/>
                    <a:pt x="7" y="13"/>
                  </a:cubicBezTo>
                  <a:cubicBezTo>
                    <a:pt x="5" y="22"/>
                    <a:pt x="3" y="32"/>
                    <a:pt x="2" y="41"/>
                  </a:cubicBezTo>
                  <a:cubicBezTo>
                    <a:pt x="0" y="50"/>
                    <a:pt x="5" y="56"/>
                    <a:pt x="14" y="58"/>
                  </a:cubicBezTo>
                  <a:cubicBezTo>
                    <a:pt x="17" y="58"/>
                    <a:pt x="20" y="58"/>
                    <a:pt x="23" y="59"/>
                  </a:cubicBezTo>
                  <a:cubicBezTo>
                    <a:pt x="28" y="60"/>
                    <a:pt x="32" y="57"/>
                    <a:pt x="31" y="53"/>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iṡḻïďe"/>
            <p:cNvSpPr/>
            <p:nvPr/>
          </p:nvSpPr>
          <p:spPr bwMode="auto">
            <a:xfrm>
              <a:off x="4478338" y="4022726"/>
              <a:ext cx="125413" cy="188913"/>
            </a:xfrm>
            <a:custGeom>
              <a:avLst/>
              <a:gdLst>
                <a:gd name="T0" fmla="*/ 61 w 79"/>
                <a:gd name="T1" fmla="*/ 80 h 119"/>
                <a:gd name="T2" fmla="*/ 20 w 79"/>
                <a:gd name="T3" fmla="*/ 0 h 119"/>
                <a:gd name="T4" fmla="*/ 0 w 79"/>
                <a:gd name="T5" fmla="*/ 0 h 119"/>
                <a:gd name="T6" fmla="*/ 0 w 79"/>
                <a:gd name="T7" fmla="*/ 119 h 119"/>
                <a:gd name="T8" fmla="*/ 18 w 79"/>
                <a:gd name="T9" fmla="*/ 119 h 119"/>
                <a:gd name="T10" fmla="*/ 18 w 79"/>
                <a:gd name="T11" fmla="*/ 42 h 119"/>
                <a:gd name="T12" fmla="*/ 59 w 79"/>
                <a:gd name="T13" fmla="*/ 119 h 119"/>
                <a:gd name="T14" fmla="*/ 79 w 79"/>
                <a:gd name="T15" fmla="*/ 119 h 119"/>
                <a:gd name="T16" fmla="*/ 79 w 79"/>
                <a:gd name="T17" fmla="*/ 0 h 119"/>
                <a:gd name="T18" fmla="*/ 61 w 79"/>
                <a:gd name="T19" fmla="*/ 0 h 119"/>
                <a:gd name="T20" fmla="*/ 61 w 79"/>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9">
                  <a:moveTo>
                    <a:pt x="61" y="80"/>
                  </a:moveTo>
                  <a:lnTo>
                    <a:pt x="20" y="0"/>
                  </a:lnTo>
                  <a:lnTo>
                    <a:pt x="0" y="0"/>
                  </a:lnTo>
                  <a:lnTo>
                    <a:pt x="0" y="119"/>
                  </a:lnTo>
                  <a:lnTo>
                    <a:pt x="18" y="119"/>
                  </a:lnTo>
                  <a:lnTo>
                    <a:pt x="18" y="42"/>
                  </a:lnTo>
                  <a:lnTo>
                    <a:pt x="59" y="119"/>
                  </a:lnTo>
                  <a:lnTo>
                    <a:pt x="79" y="119"/>
                  </a:lnTo>
                  <a:lnTo>
                    <a:pt x="79"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ï$ľídè"/>
            <p:cNvSpPr/>
            <p:nvPr/>
          </p:nvSpPr>
          <p:spPr bwMode="auto">
            <a:xfrm>
              <a:off x="4622800" y="4022726"/>
              <a:ext cx="158750" cy="188913"/>
            </a:xfrm>
            <a:custGeom>
              <a:avLst/>
              <a:gdLst>
                <a:gd name="T0" fmla="*/ 38 w 100"/>
                <a:gd name="T1" fmla="*/ 0 h 119"/>
                <a:gd name="T2" fmla="*/ 0 w 100"/>
                <a:gd name="T3" fmla="*/ 119 h 119"/>
                <a:gd name="T4" fmla="*/ 20 w 100"/>
                <a:gd name="T5" fmla="*/ 119 h 119"/>
                <a:gd name="T6" fmla="*/ 29 w 100"/>
                <a:gd name="T7" fmla="*/ 92 h 119"/>
                <a:gd name="T8" fmla="*/ 70 w 100"/>
                <a:gd name="T9" fmla="*/ 92 h 119"/>
                <a:gd name="T10" fmla="*/ 79 w 100"/>
                <a:gd name="T11" fmla="*/ 119 h 119"/>
                <a:gd name="T12" fmla="*/ 100 w 100"/>
                <a:gd name="T13" fmla="*/ 119 h 119"/>
                <a:gd name="T14" fmla="*/ 61 w 100"/>
                <a:gd name="T15" fmla="*/ 0 h 119"/>
                <a:gd name="T16" fmla="*/ 38 w 100"/>
                <a:gd name="T17" fmla="*/ 0 h 119"/>
                <a:gd name="T18" fmla="*/ 36 w 100"/>
                <a:gd name="T19" fmla="*/ 71 h 119"/>
                <a:gd name="T20" fmla="*/ 50 w 100"/>
                <a:gd name="T21" fmla="*/ 28 h 119"/>
                <a:gd name="T22" fmla="*/ 63 w 100"/>
                <a:gd name="T23" fmla="*/ 71 h 119"/>
                <a:gd name="T24" fmla="*/ 36 w 100"/>
                <a:gd name="T25" fmla="*/ 7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19">
                  <a:moveTo>
                    <a:pt x="38" y="0"/>
                  </a:moveTo>
                  <a:lnTo>
                    <a:pt x="0" y="119"/>
                  </a:lnTo>
                  <a:lnTo>
                    <a:pt x="20" y="119"/>
                  </a:lnTo>
                  <a:lnTo>
                    <a:pt x="29" y="92"/>
                  </a:lnTo>
                  <a:lnTo>
                    <a:pt x="70" y="92"/>
                  </a:lnTo>
                  <a:lnTo>
                    <a:pt x="79" y="119"/>
                  </a:lnTo>
                  <a:lnTo>
                    <a:pt x="100" y="119"/>
                  </a:lnTo>
                  <a:lnTo>
                    <a:pt x="61" y="0"/>
                  </a:lnTo>
                  <a:lnTo>
                    <a:pt x="38" y="0"/>
                  </a:lnTo>
                  <a:close/>
                  <a:moveTo>
                    <a:pt x="36" y="71"/>
                  </a:moveTo>
                  <a:lnTo>
                    <a:pt x="50" y="28"/>
                  </a:lnTo>
                  <a:lnTo>
                    <a:pt x="63" y="71"/>
                  </a:lnTo>
                  <a:lnTo>
                    <a:pt x="36" y="7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isḻïḋê"/>
            <p:cNvSpPr/>
            <p:nvPr/>
          </p:nvSpPr>
          <p:spPr bwMode="auto">
            <a:xfrm>
              <a:off x="4799013" y="4022726"/>
              <a:ext cx="125413" cy="188913"/>
            </a:xfrm>
            <a:custGeom>
              <a:avLst/>
              <a:gdLst>
                <a:gd name="T0" fmla="*/ 61 w 79"/>
                <a:gd name="T1" fmla="*/ 80 h 119"/>
                <a:gd name="T2" fmla="*/ 20 w 79"/>
                <a:gd name="T3" fmla="*/ 0 h 119"/>
                <a:gd name="T4" fmla="*/ 0 w 79"/>
                <a:gd name="T5" fmla="*/ 0 h 119"/>
                <a:gd name="T6" fmla="*/ 0 w 79"/>
                <a:gd name="T7" fmla="*/ 119 h 119"/>
                <a:gd name="T8" fmla="*/ 18 w 79"/>
                <a:gd name="T9" fmla="*/ 119 h 119"/>
                <a:gd name="T10" fmla="*/ 18 w 79"/>
                <a:gd name="T11" fmla="*/ 42 h 119"/>
                <a:gd name="T12" fmla="*/ 59 w 79"/>
                <a:gd name="T13" fmla="*/ 119 h 119"/>
                <a:gd name="T14" fmla="*/ 79 w 79"/>
                <a:gd name="T15" fmla="*/ 119 h 119"/>
                <a:gd name="T16" fmla="*/ 79 w 79"/>
                <a:gd name="T17" fmla="*/ 0 h 119"/>
                <a:gd name="T18" fmla="*/ 61 w 79"/>
                <a:gd name="T19" fmla="*/ 0 h 119"/>
                <a:gd name="T20" fmla="*/ 61 w 79"/>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9">
                  <a:moveTo>
                    <a:pt x="61" y="80"/>
                  </a:moveTo>
                  <a:lnTo>
                    <a:pt x="20" y="0"/>
                  </a:lnTo>
                  <a:lnTo>
                    <a:pt x="0" y="0"/>
                  </a:lnTo>
                  <a:lnTo>
                    <a:pt x="0" y="119"/>
                  </a:lnTo>
                  <a:lnTo>
                    <a:pt x="18" y="119"/>
                  </a:lnTo>
                  <a:lnTo>
                    <a:pt x="18" y="42"/>
                  </a:lnTo>
                  <a:lnTo>
                    <a:pt x="59" y="119"/>
                  </a:lnTo>
                  <a:lnTo>
                    <a:pt x="79" y="119"/>
                  </a:lnTo>
                  <a:lnTo>
                    <a:pt x="79"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îṧḷïde"/>
            <p:cNvSpPr/>
            <p:nvPr/>
          </p:nvSpPr>
          <p:spPr bwMode="auto">
            <a:xfrm>
              <a:off x="4946650" y="4022726"/>
              <a:ext cx="101600" cy="192088"/>
            </a:xfrm>
            <a:custGeom>
              <a:avLst/>
              <a:gdLst>
                <a:gd name="T0" fmla="*/ 20 w 28"/>
                <a:gd name="T1" fmla="*/ 33 h 53"/>
                <a:gd name="T2" fmla="*/ 18 w 28"/>
                <a:gd name="T3" fmla="*/ 42 h 53"/>
                <a:gd name="T4" fmla="*/ 14 w 28"/>
                <a:gd name="T5" fmla="*/ 44 h 53"/>
                <a:gd name="T6" fmla="*/ 10 w 28"/>
                <a:gd name="T7" fmla="*/ 41 h 53"/>
                <a:gd name="T8" fmla="*/ 9 w 28"/>
                <a:gd name="T9" fmla="*/ 35 h 53"/>
                <a:gd name="T10" fmla="*/ 0 w 28"/>
                <a:gd name="T11" fmla="*/ 36 h 53"/>
                <a:gd name="T12" fmla="*/ 4 w 28"/>
                <a:gd name="T13" fmla="*/ 48 h 53"/>
                <a:gd name="T14" fmla="*/ 14 w 28"/>
                <a:gd name="T15" fmla="*/ 53 h 53"/>
                <a:gd name="T16" fmla="*/ 23 w 28"/>
                <a:gd name="T17" fmla="*/ 50 h 53"/>
                <a:gd name="T18" fmla="*/ 27 w 28"/>
                <a:gd name="T19" fmla="*/ 43 h 53"/>
                <a:gd name="T20" fmla="*/ 28 w 28"/>
                <a:gd name="T21" fmla="*/ 33 h 53"/>
                <a:gd name="T22" fmla="*/ 28 w 28"/>
                <a:gd name="T23" fmla="*/ 0 h 53"/>
                <a:gd name="T24" fmla="*/ 20 w 28"/>
                <a:gd name="T25" fmla="*/ 0 h 53"/>
                <a:gd name="T26" fmla="*/ 20 w 28"/>
                <a:gd name="T27"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53">
                  <a:moveTo>
                    <a:pt x="20" y="33"/>
                  </a:moveTo>
                  <a:cubicBezTo>
                    <a:pt x="20" y="38"/>
                    <a:pt x="19" y="40"/>
                    <a:pt x="18" y="42"/>
                  </a:cubicBezTo>
                  <a:cubicBezTo>
                    <a:pt x="17" y="43"/>
                    <a:pt x="16" y="44"/>
                    <a:pt x="14" y="44"/>
                  </a:cubicBezTo>
                  <a:cubicBezTo>
                    <a:pt x="12" y="44"/>
                    <a:pt x="11" y="43"/>
                    <a:pt x="10" y="41"/>
                  </a:cubicBezTo>
                  <a:cubicBezTo>
                    <a:pt x="9" y="40"/>
                    <a:pt x="9" y="38"/>
                    <a:pt x="9" y="35"/>
                  </a:cubicBezTo>
                  <a:cubicBezTo>
                    <a:pt x="0" y="36"/>
                    <a:pt x="0" y="36"/>
                    <a:pt x="0" y="36"/>
                  </a:cubicBezTo>
                  <a:cubicBezTo>
                    <a:pt x="0" y="41"/>
                    <a:pt x="1" y="46"/>
                    <a:pt x="4" y="48"/>
                  </a:cubicBezTo>
                  <a:cubicBezTo>
                    <a:pt x="6" y="51"/>
                    <a:pt x="9" y="53"/>
                    <a:pt x="14" y="53"/>
                  </a:cubicBezTo>
                  <a:cubicBezTo>
                    <a:pt x="17" y="53"/>
                    <a:pt x="20" y="52"/>
                    <a:pt x="23" y="50"/>
                  </a:cubicBezTo>
                  <a:cubicBezTo>
                    <a:pt x="25" y="48"/>
                    <a:pt x="27" y="46"/>
                    <a:pt x="27" y="43"/>
                  </a:cubicBezTo>
                  <a:cubicBezTo>
                    <a:pt x="28" y="40"/>
                    <a:pt x="28" y="37"/>
                    <a:pt x="28" y="33"/>
                  </a:cubicBezTo>
                  <a:cubicBezTo>
                    <a:pt x="28" y="0"/>
                    <a:pt x="28" y="0"/>
                    <a:pt x="28" y="0"/>
                  </a:cubicBezTo>
                  <a:cubicBezTo>
                    <a:pt x="20" y="0"/>
                    <a:pt x="20" y="0"/>
                    <a:pt x="20" y="0"/>
                  </a:cubicBezTo>
                  <a:lnTo>
                    <a:pt x="20" y="3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ṣḷíḍé"/>
            <p:cNvSpPr/>
            <p:nvPr/>
          </p:nvSpPr>
          <p:spPr bwMode="auto">
            <a:xfrm>
              <a:off x="5083175" y="4022726"/>
              <a:ext cx="33338" cy="188913"/>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1" name="isľïde"/>
            <p:cNvSpPr/>
            <p:nvPr/>
          </p:nvSpPr>
          <p:spPr bwMode="auto">
            <a:xfrm>
              <a:off x="5145088" y="4022726"/>
              <a:ext cx="127000" cy="188913"/>
            </a:xfrm>
            <a:custGeom>
              <a:avLst/>
              <a:gdLst>
                <a:gd name="T0" fmla="*/ 61 w 80"/>
                <a:gd name="T1" fmla="*/ 80 h 119"/>
                <a:gd name="T2" fmla="*/ 21 w 80"/>
                <a:gd name="T3" fmla="*/ 0 h 119"/>
                <a:gd name="T4" fmla="*/ 0 w 80"/>
                <a:gd name="T5" fmla="*/ 0 h 119"/>
                <a:gd name="T6" fmla="*/ 0 w 80"/>
                <a:gd name="T7" fmla="*/ 119 h 119"/>
                <a:gd name="T8" fmla="*/ 18 w 80"/>
                <a:gd name="T9" fmla="*/ 119 h 119"/>
                <a:gd name="T10" fmla="*/ 18 w 80"/>
                <a:gd name="T11" fmla="*/ 42 h 119"/>
                <a:gd name="T12" fmla="*/ 59 w 80"/>
                <a:gd name="T13" fmla="*/ 119 h 119"/>
                <a:gd name="T14" fmla="*/ 80 w 80"/>
                <a:gd name="T15" fmla="*/ 119 h 119"/>
                <a:gd name="T16" fmla="*/ 80 w 80"/>
                <a:gd name="T17" fmla="*/ 0 h 119"/>
                <a:gd name="T18" fmla="*/ 61 w 80"/>
                <a:gd name="T19" fmla="*/ 0 h 119"/>
                <a:gd name="T20" fmla="*/ 61 w 80"/>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119">
                  <a:moveTo>
                    <a:pt x="61" y="80"/>
                  </a:moveTo>
                  <a:lnTo>
                    <a:pt x="21" y="0"/>
                  </a:lnTo>
                  <a:lnTo>
                    <a:pt x="0" y="0"/>
                  </a:lnTo>
                  <a:lnTo>
                    <a:pt x="0" y="119"/>
                  </a:lnTo>
                  <a:lnTo>
                    <a:pt x="18" y="119"/>
                  </a:lnTo>
                  <a:lnTo>
                    <a:pt x="18" y="42"/>
                  </a:lnTo>
                  <a:lnTo>
                    <a:pt x="59" y="119"/>
                  </a:lnTo>
                  <a:lnTo>
                    <a:pt x="80" y="119"/>
                  </a:lnTo>
                  <a:lnTo>
                    <a:pt x="80"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îślîḍé"/>
            <p:cNvSpPr/>
            <p:nvPr/>
          </p:nvSpPr>
          <p:spPr bwMode="auto">
            <a:xfrm>
              <a:off x="5300663" y="4019551"/>
              <a:ext cx="150813" cy="195263"/>
            </a:xfrm>
            <a:custGeom>
              <a:avLst/>
              <a:gdLst>
                <a:gd name="T0" fmla="*/ 22 w 42"/>
                <a:gd name="T1" fmla="*/ 34 h 54"/>
                <a:gd name="T2" fmla="*/ 33 w 42"/>
                <a:gd name="T3" fmla="*/ 34 h 54"/>
                <a:gd name="T4" fmla="*/ 33 w 42"/>
                <a:gd name="T5" fmla="*/ 40 h 54"/>
                <a:gd name="T6" fmla="*/ 28 w 42"/>
                <a:gd name="T7" fmla="*/ 43 h 54"/>
                <a:gd name="T8" fmla="*/ 22 w 42"/>
                <a:gd name="T9" fmla="*/ 45 h 54"/>
                <a:gd name="T10" fmla="*/ 13 w 42"/>
                <a:gd name="T11" fmla="*/ 40 h 54"/>
                <a:gd name="T12" fmla="*/ 9 w 42"/>
                <a:gd name="T13" fmla="*/ 26 h 54"/>
                <a:gd name="T14" fmla="*/ 13 w 42"/>
                <a:gd name="T15" fmla="*/ 13 h 54"/>
                <a:gd name="T16" fmla="*/ 22 w 42"/>
                <a:gd name="T17" fmla="*/ 9 h 54"/>
                <a:gd name="T18" fmla="*/ 29 w 42"/>
                <a:gd name="T19" fmla="*/ 11 h 54"/>
                <a:gd name="T20" fmla="*/ 32 w 42"/>
                <a:gd name="T21" fmla="*/ 17 h 54"/>
                <a:gd name="T22" fmla="*/ 41 w 42"/>
                <a:gd name="T23" fmla="*/ 15 h 54"/>
                <a:gd name="T24" fmla="*/ 35 w 42"/>
                <a:gd name="T25" fmla="*/ 4 h 54"/>
                <a:gd name="T26" fmla="*/ 22 w 42"/>
                <a:gd name="T27" fmla="*/ 0 h 54"/>
                <a:gd name="T28" fmla="*/ 12 w 42"/>
                <a:gd name="T29" fmla="*/ 2 h 54"/>
                <a:gd name="T30" fmla="*/ 3 w 42"/>
                <a:gd name="T31" fmla="*/ 12 h 54"/>
                <a:gd name="T32" fmla="*/ 0 w 42"/>
                <a:gd name="T33" fmla="*/ 27 h 54"/>
                <a:gd name="T34" fmla="*/ 3 w 42"/>
                <a:gd name="T35" fmla="*/ 40 h 54"/>
                <a:gd name="T36" fmla="*/ 11 w 42"/>
                <a:gd name="T37" fmla="*/ 50 h 54"/>
                <a:gd name="T38" fmla="*/ 23 w 42"/>
                <a:gd name="T39" fmla="*/ 54 h 54"/>
                <a:gd name="T40" fmla="*/ 33 w 42"/>
                <a:gd name="T41" fmla="*/ 51 h 54"/>
                <a:gd name="T42" fmla="*/ 42 w 42"/>
                <a:gd name="T43" fmla="*/ 46 h 54"/>
                <a:gd name="T44" fmla="*/ 42 w 42"/>
                <a:gd name="T45" fmla="*/ 25 h 54"/>
                <a:gd name="T46" fmla="*/ 22 w 42"/>
                <a:gd name="T47" fmla="*/ 25 h 54"/>
                <a:gd name="T48" fmla="*/ 22 w 42"/>
                <a:gd name="T49" fmla="*/ 3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54">
                  <a:moveTo>
                    <a:pt x="22" y="34"/>
                  </a:moveTo>
                  <a:cubicBezTo>
                    <a:pt x="33" y="34"/>
                    <a:pt x="33" y="34"/>
                    <a:pt x="33" y="34"/>
                  </a:cubicBezTo>
                  <a:cubicBezTo>
                    <a:pt x="33" y="40"/>
                    <a:pt x="33" y="40"/>
                    <a:pt x="33" y="40"/>
                  </a:cubicBezTo>
                  <a:cubicBezTo>
                    <a:pt x="31" y="42"/>
                    <a:pt x="30" y="43"/>
                    <a:pt x="28" y="43"/>
                  </a:cubicBezTo>
                  <a:cubicBezTo>
                    <a:pt x="26" y="44"/>
                    <a:pt x="24" y="45"/>
                    <a:pt x="22" y="45"/>
                  </a:cubicBezTo>
                  <a:cubicBezTo>
                    <a:pt x="18" y="45"/>
                    <a:pt x="15" y="43"/>
                    <a:pt x="13" y="40"/>
                  </a:cubicBezTo>
                  <a:cubicBezTo>
                    <a:pt x="11" y="37"/>
                    <a:pt x="9" y="32"/>
                    <a:pt x="9" y="26"/>
                  </a:cubicBezTo>
                  <a:cubicBezTo>
                    <a:pt x="9" y="20"/>
                    <a:pt x="11" y="16"/>
                    <a:pt x="13" y="13"/>
                  </a:cubicBezTo>
                  <a:cubicBezTo>
                    <a:pt x="15" y="10"/>
                    <a:pt x="18" y="9"/>
                    <a:pt x="22" y="9"/>
                  </a:cubicBezTo>
                  <a:cubicBezTo>
                    <a:pt x="25" y="9"/>
                    <a:pt x="27" y="10"/>
                    <a:pt x="29" y="11"/>
                  </a:cubicBezTo>
                  <a:cubicBezTo>
                    <a:pt x="30" y="13"/>
                    <a:pt x="31" y="15"/>
                    <a:pt x="32" y="17"/>
                  </a:cubicBezTo>
                  <a:cubicBezTo>
                    <a:pt x="41" y="15"/>
                    <a:pt x="41" y="15"/>
                    <a:pt x="41" y="15"/>
                  </a:cubicBezTo>
                  <a:cubicBezTo>
                    <a:pt x="40" y="10"/>
                    <a:pt x="38" y="7"/>
                    <a:pt x="35" y="4"/>
                  </a:cubicBezTo>
                  <a:cubicBezTo>
                    <a:pt x="32" y="1"/>
                    <a:pt x="28" y="0"/>
                    <a:pt x="22" y="0"/>
                  </a:cubicBezTo>
                  <a:cubicBezTo>
                    <a:pt x="18" y="0"/>
                    <a:pt x="14" y="1"/>
                    <a:pt x="12" y="2"/>
                  </a:cubicBezTo>
                  <a:cubicBezTo>
                    <a:pt x="8" y="5"/>
                    <a:pt x="5" y="8"/>
                    <a:pt x="3" y="12"/>
                  </a:cubicBezTo>
                  <a:cubicBezTo>
                    <a:pt x="1" y="16"/>
                    <a:pt x="0" y="21"/>
                    <a:pt x="0" y="27"/>
                  </a:cubicBezTo>
                  <a:cubicBezTo>
                    <a:pt x="0" y="32"/>
                    <a:pt x="1" y="36"/>
                    <a:pt x="3" y="40"/>
                  </a:cubicBezTo>
                  <a:cubicBezTo>
                    <a:pt x="4" y="45"/>
                    <a:pt x="7" y="48"/>
                    <a:pt x="11" y="50"/>
                  </a:cubicBezTo>
                  <a:cubicBezTo>
                    <a:pt x="14" y="53"/>
                    <a:pt x="18" y="54"/>
                    <a:pt x="23" y="54"/>
                  </a:cubicBezTo>
                  <a:cubicBezTo>
                    <a:pt x="26" y="54"/>
                    <a:pt x="30" y="53"/>
                    <a:pt x="33" y="51"/>
                  </a:cubicBezTo>
                  <a:cubicBezTo>
                    <a:pt x="37" y="50"/>
                    <a:pt x="40" y="48"/>
                    <a:pt x="42" y="46"/>
                  </a:cubicBezTo>
                  <a:cubicBezTo>
                    <a:pt x="42" y="25"/>
                    <a:pt x="42" y="25"/>
                    <a:pt x="42" y="25"/>
                  </a:cubicBezTo>
                  <a:cubicBezTo>
                    <a:pt x="22" y="25"/>
                    <a:pt x="22" y="25"/>
                    <a:pt x="22" y="25"/>
                  </a:cubicBezTo>
                  <a:lnTo>
                    <a:pt x="22" y="3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îŝḻiďé"/>
            <p:cNvSpPr/>
            <p:nvPr/>
          </p:nvSpPr>
          <p:spPr bwMode="auto">
            <a:xfrm>
              <a:off x="5541963" y="4022726"/>
              <a:ext cx="127000" cy="192088"/>
            </a:xfrm>
            <a:custGeom>
              <a:avLst/>
              <a:gdLst>
                <a:gd name="T0" fmla="*/ 26 w 35"/>
                <a:gd name="T1" fmla="*/ 29 h 53"/>
                <a:gd name="T2" fmla="*/ 26 w 35"/>
                <a:gd name="T3" fmla="*/ 37 h 53"/>
                <a:gd name="T4" fmla="*/ 23 w 35"/>
                <a:gd name="T5" fmla="*/ 42 h 53"/>
                <a:gd name="T6" fmla="*/ 18 w 35"/>
                <a:gd name="T7" fmla="*/ 44 h 53"/>
                <a:gd name="T8" fmla="*/ 12 w 35"/>
                <a:gd name="T9" fmla="*/ 42 h 53"/>
                <a:gd name="T10" fmla="*/ 9 w 35"/>
                <a:gd name="T11" fmla="*/ 37 h 53"/>
                <a:gd name="T12" fmla="*/ 9 w 35"/>
                <a:gd name="T13" fmla="*/ 28 h 53"/>
                <a:gd name="T14" fmla="*/ 9 w 35"/>
                <a:gd name="T15" fmla="*/ 0 h 53"/>
                <a:gd name="T16" fmla="*/ 0 w 35"/>
                <a:gd name="T17" fmla="*/ 0 h 53"/>
                <a:gd name="T18" fmla="*/ 0 w 35"/>
                <a:gd name="T19" fmla="*/ 28 h 53"/>
                <a:gd name="T20" fmla="*/ 1 w 35"/>
                <a:gd name="T21" fmla="*/ 41 h 53"/>
                <a:gd name="T22" fmla="*/ 3 w 35"/>
                <a:gd name="T23" fmla="*/ 47 h 53"/>
                <a:gd name="T24" fmla="*/ 8 w 35"/>
                <a:gd name="T25" fmla="*/ 51 h 53"/>
                <a:gd name="T26" fmla="*/ 18 w 35"/>
                <a:gd name="T27" fmla="*/ 53 h 53"/>
                <a:gd name="T28" fmla="*/ 27 w 35"/>
                <a:gd name="T29" fmla="*/ 51 h 53"/>
                <a:gd name="T30" fmla="*/ 32 w 35"/>
                <a:gd name="T31" fmla="*/ 47 h 53"/>
                <a:gd name="T32" fmla="*/ 34 w 35"/>
                <a:gd name="T33" fmla="*/ 40 h 53"/>
                <a:gd name="T34" fmla="*/ 35 w 35"/>
                <a:gd name="T35" fmla="*/ 27 h 53"/>
                <a:gd name="T36" fmla="*/ 35 w 35"/>
                <a:gd name="T37" fmla="*/ 0 h 53"/>
                <a:gd name="T38" fmla="*/ 26 w 35"/>
                <a:gd name="T39" fmla="*/ 0 h 53"/>
                <a:gd name="T40" fmla="*/ 26 w 35"/>
                <a:gd name="T41"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53">
                  <a:moveTo>
                    <a:pt x="26" y="29"/>
                  </a:moveTo>
                  <a:cubicBezTo>
                    <a:pt x="26" y="33"/>
                    <a:pt x="26" y="36"/>
                    <a:pt x="26" y="37"/>
                  </a:cubicBezTo>
                  <a:cubicBezTo>
                    <a:pt x="26" y="39"/>
                    <a:pt x="25" y="41"/>
                    <a:pt x="23" y="42"/>
                  </a:cubicBezTo>
                  <a:cubicBezTo>
                    <a:pt x="22" y="43"/>
                    <a:pt x="20" y="44"/>
                    <a:pt x="18" y="44"/>
                  </a:cubicBezTo>
                  <a:cubicBezTo>
                    <a:pt x="15" y="44"/>
                    <a:pt x="13" y="43"/>
                    <a:pt x="12" y="42"/>
                  </a:cubicBezTo>
                  <a:cubicBezTo>
                    <a:pt x="10" y="40"/>
                    <a:pt x="10" y="39"/>
                    <a:pt x="9" y="37"/>
                  </a:cubicBezTo>
                  <a:cubicBezTo>
                    <a:pt x="9" y="35"/>
                    <a:pt x="9" y="32"/>
                    <a:pt x="9" y="28"/>
                  </a:cubicBezTo>
                  <a:cubicBezTo>
                    <a:pt x="9" y="0"/>
                    <a:pt x="9" y="0"/>
                    <a:pt x="9" y="0"/>
                  </a:cubicBezTo>
                  <a:cubicBezTo>
                    <a:pt x="0" y="0"/>
                    <a:pt x="0" y="0"/>
                    <a:pt x="0" y="0"/>
                  </a:cubicBezTo>
                  <a:cubicBezTo>
                    <a:pt x="0" y="28"/>
                    <a:pt x="0" y="28"/>
                    <a:pt x="0" y="28"/>
                  </a:cubicBezTo>
                  <a:cubicBezTo>
                    <a:pt x="0" y="33"/>
                    <a:pt x="0" y="38"/>
                    <a:pt x="1" y="41"/>
                  </a:cubicBezTo>
                  <a:cubicBezTo>
                    <a:pt x="1" y="43"/>
                    <a:pt x="2" y="45"/>
                    <a:pt x="3" y="47"/>
                  </a:cubicBezTo>
                  <a:cubicBezTo>
                    <a:pt x="5" y="48"/>
                    <a:pt x="6" y="50"/>
                    <a:pt x="8" y="51"/>
                  </a:cubicBezTo>
                  <a:cubicBezTo>
                    <a:pt x="11" y="52"/>
                    <a:pt x="14" y="53"/>
                    <a:pt x="18" y="53"/>
                  </a:cubicBezTo>
                  <a:cubicBezTo>
                    <a:pt x="22" y="53"/>
                    <a:pt x="24" y="52"/>
                    <a:pt x="27" y="51"/>
                  </a:cubicBezTo>
                  <a:cubicBezTo>
                    <a:pt x="29" y="50"/>
                    <a:pt x="30" y="49"/>
                    <a:pt x="32" y="47"/>
                  </a:cubicBezTo>
                  <a:cubicBezTo>
                    <a:pt x="33" y="45"/>
                    <a:pt x="34" y="43"/>
                    <a:pt x="34" y="40"/>
                  </a:cubicBezTo>
                  <a:cubicBezTo>
                    <a:pt x="35" y="38"/>
                    <a:pt x="35" y="33"/>
                    <a:pt x="35" y="27"/>
                  </a:cubicBezTo>
                  <a:cubicBezTo>
                    <a:pt x="35" y="0"/>
                    <a:pt x="35" y="0"/>
                    <a:pt x="35" y="0"/>
                  </a:cubicBezTo>
                  <a:cubicBezTo>
                    <a:pt x="26" y="0"/>
                    <a:pt x="26" y="0"/>
                    <a:pt x="26" y="0"/>
                  </a:cubicBezTo>
                  <a:lnTo>
                    <a:pt x="26" y="2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íṣḻiḋè"/>
            <p:cNvSpPr/>
            <p:nvPr/>
          </p:nvSpPr>
          <p:spPr bwMode="auto">
            <a:xfrm>
              <a:off x="5703888" y="4022726"/>
              <a:ext cx="127000" cy="188913"/>
            </a:xfrm>
            <a:custGeom>
              <a:avLst/>
              <a:gdLst>
                <a:gd name="T0" fmla="*/ 59 w 80"/>
                <a:gd name="T1" fmla="*/ 80 h 119"/>
                <a:gd name="T2" fmla="*/ 19 w 80"/>
                <a:gd name="T3" fmla="*/ 0 h 119"/>
                <a:gd name="T4" fmla="*/ 0 w 80"/>
                <a:gd name="T5" fmla="*/ 0 h 119"/>
                <a:gd name="T6" fmla="*/ 0 w 80"/>
                <a:gd name="T7" fmla="*/ 119 h 119"/>
                <a:gd name="T8" fmla="*/ 19 w 80"/>
                <a:gd name="T9" fmla="*/ 119 h 119"/>
                <a:gd name="T10" fmla="*/ 19 w 80"/>
                <a:gd name="T11" fmla="*/ 42 h 119"/>
                <a:gd name="T12" fmla="*/ 59 w 80"/>
                <a:gd name="T13" fmla="*/ 119 h 119"/>
                <a:gd name="T14" fmla="*/ 80 w 80"/>
                <a:gd name="T15" fmla="*/ 119 h 119"/>
                <a:gd name="T16" fmla="*/ 80 w 80"/>
                <a:gd name="T17" fmla="*/ 0 h 119"/>
                <a:gd name="T18" fmla="*/ 59 w 80"/>
                <a:gd name="T19" fmla="*/ 0 h 119"/>
                <a:gd name="T20" fmla="*/ 59 w 80"/>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119">
                  <a:moveTo>
                    <a:pt x="59" y="80"/>
                  </a:moveTo>
                  <a:lnTo>
                    <a:pt x="19" y="0"/>
                  </a:lnTo>
                  <a:lnTo>
                    <a:pt x="0" y="0"/>
                  </a:lnTo>
                  <a:lnTo>
                    <a:pt x="0" y="119"/>
                  </a:lnTo>
                  <a:lnTo>
                    <a:pt x="19" y="119"/>
                  </a:lnTo>
                  <a:lnTo>
                    <a:pt x="19" y="42"/>
                  </a:lnTo>
                  <a:lnTo>
                    <a:pt x="59" y="119"/>
                  </a:lnTo>
                  <a:lnTo>
                    <a:pt x="80" y="119"/>
                  </a:lnTo>
                  <a:lnTo>
                    <a:pt x="80" y="0"/>
                  </a:lnTo>
                  <a:lnTo>
                    <a:pt x="59" y="0"/>
                  </a:lnTo>
                  <a:lnTo>
                    <a:pt x="59"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îSlîḓè"/>
            <p:cNvSpPr/>
            <p:nvPr/>
          </p:nvSpPr>
          <p:spPr bwMode="auto">
            <a:xfrm>
              <a:off x="5862638" y="4022726"/>
              <a:ext cx="33338" cy="188913"/>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6" name="iṩḷïdê"/>
            <p:cNvSpPr/>
            <p:nvPr/>
          </p:nvSpPr>
          <p:spPr bwMode="auto">
            <a:xfrm>
              <a:off x="5910263" y="4022726"/>
              <a:ext cx="147638" cy="188913"/>
            </a:xfrm>
            <a:custGeom>
              <a:avLst/>
              <a:gdLst>
                <a:gd name="T0" fmla="*/ 48 w 93"/>
                <a:gd name="T1" fmla="*/ 87 h 119"/>
                <a:gd name="T2" fmla="*/ 20 w 93"/>
                <a:gd name="T3" fmla="*/ 0 h 119"/>
                <a:gd name="T4" fmla="*/ 0 w 93"/>
                <a:gd name="T5" fmla="*/ 0 h 119"/>
                <a:gd name="T6" fmla="*/ 36 w 93"/>
                <a:gd name="T7" fmla="*/ 119 h 119"/>
                <a:gd name="T8" fmla="*/ 57 w 93"/>
                <a:gd name="T9" fmla="*/ 119 h 119"/>
                <a:gd name="T10" fmla="*/ 93 w 93"/>
                <a:gd name="T11" fmla="*/ 0 h 119"/>
                <a:gd name="T12" fmla="*/ 70 w 93"/>
                <a:gd name="T13" fmla="*/ 0 h 119"/>
                <a:gd name="T14" fmla="*/ 48 w 93"/>
                <a:gd name="T15" fmla="*/ 87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19">
                  <a:moveTo>
                    <a:pt x="48" y="87"/>
                  </a:moveTo>
                  <a:lnTo>
                    <a:pt x="20" y="0"/>
                  </a:lnTo>
                  <a:lnTo>
                    <a:pt x="0" y="0"/>
                  </a:lnTo>
                  <a:lnTo>
                    <a:pt x="36" y="119"/>
                  </a:lnTo>
                  <a:lnTo>
                    <a:pt x="57" y="119"/>
                  </a:lnTo>
                  <a:lnTo>
                    <a:pt x="93" y="0"/>
                  </a:lnTo>
                  <a:lnTo>
                    <a:pt x="70" y="0"/>
                  </a:lnTo>
                  <a:lnTo>
                    <a:pt x="48" y="8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ïś1ïḍê"/>
            <p:cNvSpPr/>
            <p:nvPr/>
          </p:nvSpPr>
          <p:spPr bwMode="auto">
            <a:xfrm>
              <a:off x="6075363" y="4022726"/>
              <a:ext cx="119063" cy="188913"/>
            </a:xfrm>
            <a:custGeom>
              <a:avLst/>
              <a:gdLst>
                <a:gd name="T0" fmla="*/ 19 w 75"/>
                <a:gd name="T1" fmla="*/ 67 h 119"/>
                <a:gd name="T2" fmla="*/ 71 w 75"/>
                <a:gd name="T3" fmla="*/ 67 h 119"/>
                <a:gd name="T4" fmla="*/ 71 w 75"/>
                <a:gd name="T5" fmla="*/ 46 h 119"/>
                <a:gd name="T6" fmla="*/ 19 w 75"/>
                <a:gd name="T7" fmla="*/ 46 h 119"/>
                <a:gd name="T8" fmla="*/ 19 w 75"/>
                <a:gd name="T9" fmla="*/ 21 h 119"/>
                <a:gd name="T10" fmla="*/ 73 w 75"/>
                <a:gd name="T11" fmla="*/ 21 h 119"/>
                <a:gd name="T12" fmla="*/ 73 w 75"/>
                <a:gd name="T13" fmla="*/ 0 h 119"/>
                <a:gd name="T14" fmla="*/ 0 w 75"/>
                <a:gd name="T15" fmla="*/ 0 h 119"/>
                <a:gd name="T16" fmla="*/ 0 w 75"/>
                <a:gd name="T17" fmla="*/ 119 h 119"/>
                <a:gd name="T18" fmla="*/ 75 w 75"/>
                <a:gd name="T19" fmla="*/ 119 h 119"/>
                <a:gd name="T20" fmla="*/ 75 w 75"/>
                <a:gd name="T21" fmla="*/ 99 h 119"/>
                <a:gd name="T22" fmla="*/ 19 w 75"/>
                <a:gd name="T23" fmla="*/ 99 h 119"/>
                <a:gd name="T24" fmla="*/ 19 w 75"/>
                <a:gd name="T25"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119">
                  <a:moveTo>
                    <a:pt x="19" y="67"/>
                  </a:moveTo>
                  <a:lnTo>
                    <a:pt x="71" y="67"/>
                  </a:lnTo>
                  <a:lnTo>
                    <a:pt x="71" y="46"/>
                  </a:lnTo>
                  <a:lnTo>
                    <a:pt x="19" y="46"/>
                  </a:lnTo>
                  <a:lnTo>
                    <a:pt x="19" y="21"/>
                  </a:lnTo>
                  <a:lnTo>
                    <a:pt x="73" y="21"/>
                  </a:lnTo>
                  <a:lnTo>
                    <a:pt x="73" y="0"/>
                  </a:lnTo>
                  <a:lnTo>
                    <a:pt x="0" y="0"/>
                  </a:lnTo>
                  <a:lnTo>
                    <a:pt x="0" y="119"/>
                  </a:lnTo>
                  <a:lnTo>
                    <a:pt x="75" y="119"/>
                  </a:lnTo>
                  <a:lnTo>
                    <a:pt x="75" y="99"/>
                  </a:lnTo>
                  <a:lnTo>
                    <a:pt x="19" y="99"/>
                  </a:lnTo>
                  <a:lnTo>
                    <a:pt x="19"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îşliḍè"/>
            <p:cNvSpPr/>
            <p:nvPr/>
          </p:nvSpPr>
          <p:spPr bwMode="auto">
            <a:xfrm>
              <a:off x="6224588" y="4022726"/>
              <a:ext cx="142875" cy="188913"/>
            </a:xfrm>
            <a:custGeom>
              <a:avLst/>
              <a:gdLst>
                <a:gd name="T0" fmla="*/ 29 w 40"/>
                <a:gd name="T1" fmla="*/ 33 h 52"/>
                <a:gd name="T2" fmla="*/ 24 w 40"/>
                <a:gd name="T3" fmla="*/ 29 h 52"/>
                <a:gd name="T4" fmla="*/ 33 w 40"/>
                <a:gd name="T5" fmla="*/ 24 h 52"/>
                <a:gd name="T6" fmla="*/ 36 w 40"/>
                <a:gd name="T7" fmla="*/ 14 h 52"/>
                <a:gd name="T8" fmla="*/ 34 w 40"/>
                <a:gd name="T9" fmla="*/ 6 h 52"/>
                <a:gd name="T10" fmla="*/ 29 w 40"/>
                <a:gd name="T11" fmla="*/ 1 h 52"/>
                <a:gd name="T12" fmla="*/ 19 w 40"/>
                <a:gd name="T13" fmla="*/ 0 h 52"/>
                <a:gd name="T14" fmla="*/ 0 w 40"/>
                <a:gd name="T15" fmla="*/ 0 h 52"/>
                <a:gd name="T16" fmla="*/ 0 w 40"/>
                <a:gd name="T17" fmla="*/ 52 h 52"/>
                <a:gd name="T18" fmla="*/ 9 w 40"/>
                <a:gd name="T19" fmla="*/ 52 h 52"/>
                <a:gd name="T20" fmla="*/ 9 w 40"/>
                <a:gd name="T21" fmla="*/ 30 h 52"/>
                <a:gd name="T22" fmla="*/ 10 w 40"/>
                <a:gd name="T23" fmla="*/ 30 h 52"/>
                <a:gd name="T24" fmla="*/ 15 w 40"/>
                <a:gd name="T25" fmla="*/ 31 h 52"/>
                <a:gd name="T26" fmla="*/ 18 w 40"/>
                <a:gd name="T27" fmla="*/ 33 h 52"/>
                <a:gd name="T28" fmla="*/ 22 w 40"/>
                <a:gd name="T29" fmla="*/ 40 h 52"/>
                <a:gd name="T30" fmla="*/ 29 w 40"/>
                <a:gd name="T31" fmla="*/ 52 h 52"/>
                <a:gd name="T32" fmla="*/ 40 w 40"/>
                <a:gd name="T33" fmla="*/ 52 h 52"/>
                <a:gd name="T34" fmla="*/ 34 w 40"/>
                <a:gd name="T35" fmla="*/ 42 h 52"/>
                <a:gd name="T36" fmla="*/ 29 w 40"/>
                <a:gd name="T37" fmla="*/ 33 h 52"/>
                <a:gd name="T38" fmla="*/ 15 w 40"/>
                <a:gd name="T39" fmla="*/ 22 h 52"/>
                <a:gd name="T40" fmla="*/ 9 w 40"/>
                <a:gd name="T41" fmla="*/ 22 h 52"/>
                <a:gd name="T42" fmla="*/ 9 w 40"/>
                <a:gd name="T43" fmla="*/ 9 h 52"/>
                <a:gd name="T44" fmla="*/ 16 w 40"/>
                <a:gd name="T45" fmla="*/ 9 h 52"/>
                <a:gd name="T46" fmla="*/ 22 w 40"/>
                <a:gd name="T47" fmla="*/ 9 h 52"/>
                <a:gd name="T48" fmla="*/ 26 w 40"/>
                <a:gd name="T49" fmla="*/ 11 h 52"/>
                <a:gd name="T50" fmla="*/ 27 w 40"/>
                <a:gd name="T51" fmla="*/ 15 h 52"/>
                <a:gd name="T52" fmla="*/ 26 w 40"/>
                <a:gd name="T53" fmla="*/ 19 h 52"/>
                <a:gd name="T54" fmla="*/ 23 w 40"/>
                <a:gd name="T55" fmla="*/ 21 h 52"/>
                <a:gd name="T56" fmla="*/ 15 w 40"/>
                <a:gd name="T57"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52">
                  <a:moveTo>
                    <a:pt x="29" y="33"/>
                  </a:moveTo>
                  <a:cubicBezTo>
                    <a:pt x="28" y="32"/>
                    <a:pt x="26" y="30"/>
                    <a:pt x="24" y="29"/>
                  </a:cubicBezTo>
                  <a:cubicBezTo>
                    <a:pt x="28" y="28"/>
                    <a:pt x="31" y="27"/>
                    <a:pt x="33" y="24"/>
                  </a:cubicBezTo>
                  <a:cubicBezTo>
                    <a:pt x="35" y="21"/>
                    <a:pt x="36" y="18"/>
                    <a:pt x="36" y="14"/>
                  </a:cubicBezTo>
                  <a:cubicBezTo>
                    <a:pt x="36" y="11"/>
                    <a:pt x="35" y="9"/>
                    <a:pt x="34" y="6"/>
                  </a:cubicBezTo>
                  <a:cubicBezTo>
                    <a:pt x="33" y="4"/>
                    <a:pt x="31" y="2"/>
                    <a:pt x="29" y="1"/>
                  </a:cubicBezTo>
                  <a:cubicBezTo>
                    <a:pt x="27" y="0"/>
                    <a:pt x="23" y="0"/>
                    <a:pt x="19" y="0"/>
                  </a:cubicBezTo>
                  <a:cubicBezTo>
                    <a:pt x="0" y="0"/>
                    <a:pt x="0" y="0"/>
                    <a:pt x="0" y="0"/>
                  </a:cubicBezTo>
                  <a:cubicBezTo>
                    <a:pt x="0" y="52"/>
                    <a:pt x="0" y="52"/>
                    <a:pt x="0" y="52"/>
                  </a:cubicBezTo>
                  <a:cubicBezTo>
                    <a:pt x="9" y="52"/>
                    <a:pt x="9" y="52"/>
                    <a:pt x="9" y="52"/>
                  </a:cubicBezTo>
                  <a:cubicBezTo>
                    <a:pt x="9" y="30"/>
                    <a:pt x="9" y="30"/>
                    <a:pt x="9" y="30"/>
                  </a:cubicBezTo>
                  <a:cubicBezTo>
                    <a:pt x="10" y="30"/>
                    <a:pt x="10" y="30"/>
                    <a:pt x="10" y="30"/>
                  </a:cubicBezTo>
                  <a:cubicBezTo>
                    <a:pt x="13" y="30"/>
                    <a:pt x="14" y="30"/>
                    <a:pt x="15" y="31"/>
                  </a:cubicBezTo>
                  <a:cubicBezTo>
                    <a:pt x="16" y="31"/>
                    <a:pt x="17" y="32"/>
                    <a:pt x="18" y="33"/>
                  </a:cubicBezTo>
                  <a:cubicBezTo>
                    <a:pt x="19" y="34"/>
                    <a:pt x="20" y="36"/>
                    <a:pt x="22" y="40"/>
                  </a:cubicBezTo>
                  <a:cubicBezTo>
                    <a:pt x="29" y="52"/>
                    <a:pt x="29" y="52"/>
                    <a:pt x="29" y="52"/>
                  </a:cubicBezTo>
                  <a:cubicBezTo>
                    <a:pt x="40" y="52"/>
                    <a:pt x="40" y="52"/>
                    <a:pt x="40" y="52"/>
                  </a:cubicBezTo>
                  <a:cubicBezTo>
                    <a:pt x="34" y="42"/>
                    <a:pt x="34" y="42"/>
                    <a:pt x="34" y="42"/>
                  </a:cubicBezTo>
                  <a:cubicBezTo>
                    <a:pt x="32" y="38"/>
                    <a:pt x="30" y="35"/>
                    <a:pt x="29" y="33"/>
                  </a:cubicBezTo>
                  <a:close/>
                  <a:moveTo>
                    <a:pt x="15" y="22"/>
                  </a:moveTo>
                  <a:cubicBezTo>
                    <a:pt x="9" y="22"/>
                    <a:pt x="9" y="22"/>
                    <a:pt x="9" y="22"/>
                  </a:cubicBezTo>
                  <a:cubicBezTo>
                    <a:pt x="9" y="9"/>
                    <a:pt x="9" y="9"/>
                    <a:pt x="9" y="9"/>
                  </a:cubicBezTo>
                  <a:cubicBezTo>
                    <a:pt x="16" y="9"/>
                    <a:pt x="16" y="9"/>
                    <a:pt x="16" y="9"/>
                  </a:cubicBezTo>
                  <a:cubicBezTo>
                    <a:pt x="19" y="9"/>
                    <a:pt x="21" y="9"/>
                    <a:pt x="22" y="9"/>
                  </a:cubicBezTo>
                  <a:cubicBezTo>
                    <a:pt x="24" y="9"/>
                    <a:pt x="25" y="10"/>
                    <a:pt x="26" y="11"/>
                  </a:cubicBezTo>
                  <a:cubicBezTo>
                    <a:pt x="26" y="12"/>
                    <a:pt x="27" y="13"/>
                    <a:pt x="27" y="15"/>
                  </a:cubicBezTo>
                  <a:cubicBezTo>
                    <a:pt x="27" y="17"/>
                    <a:pt x="26" y="18"/>
                    <a:pt x="26" y="19"/>
                  </a:cubicBezTo>
                  <a:cubicBezTo>
                    <a:pt x="25" y="20"/>
                    <a:pt x="24" y="21"/>
                    <a:pt x="23" y="21"/>
                  </a:cubicBezTo>
                  <a:cubicBezTo>
                    <a:pt x="22" y="22"/>
                    <a:pt x="20" y="22"/>
                    <a:pt x="15" y="2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išḷidê"/>
            <p:cNvSpPr/>
            <p:nvPr/>
          </p:nvSpPr>
          <p:spPr bwMode="auto">
            <a:xfrm>
              <a:off x="6375400" y="4019551"/>
              <a:ext cx="130175" cy="195263"/>
            </a:xfrm>
            <a:custGeom>
              <a:avLst/>
              <a:gdLst>
                <a:gd name="T0" fmla="*/ 29 w 36"/>
                <a:gd name="T1" fmla="*/ 24 h 54"/>
                <a:gd name="T2" fmla="*/ 20 w 36"/>
                <a:gd name="T3" fmla="*/ 20 h 54"/>
                <a:gd name="T4" fmla="*/ 12 w 36"/>
                <a:gd name="T5" fmla="*/ 17 h 54"/>
                <a:gd name="T6" fmla="*/ 10 w 36"/>
                <a:gd name="T7" fmla="*/ 14 h 54"/>
                <a:gd name="T8" fmla="*/ 12 w 36"/>
                <a:gd name="T9" fmla="*/ 10 h 54"/>
                <a:gd name="T10" fmla="*/ 18 w 36"/>
                <a:gd name="T11" fmla="*/ 9 h 54"/>
                <a:gd name="T12" fmla="*/ 23 w 36"/>
                <a:gd name="T13" fmla="*/ 10 h 54"/>
                <a:gd name="T14" fmla="*/ 26 w 36"/>
                <a:gd name="T15" fmla="*/ 16 h 54"/>
                <a:gd name="T16" fmla="*/ 35 w 36"/>
                <a:gd name="T17" fmla="*/ 16 h 54"/>
                <a:gd name="T18" fmla="*/ 30 w 36"/>
                <a:gd name="T19" fmla="*/ 4 h 54"/>
                <a:gd name="T20" fmla="*/ 18 w 36"/>
                <a:gd name="T21" fmla="*/ 0 h 54"/>
                <a:gd name="T22" fmla="*/ 9 w 36"/>
                <a:gd name="T23" fmla="*/ 2 h 54"/>
                <a:gd name="T24" fmla="*/ 4 w 36"/>
                <a:gd name="T25" fmla="*/ 7 h 54"/>
                <a:gd name="T26" fmla="*/ 2 w 36"/>
                <a:gd name="T27" fmla="*/ 14 h 54"/>
                <a:gd name="T28" fmla="*/ 6 w 36"/>
                <a:gd name="T29" fmla="*/ 25 h 54"/>
                <a:gd name="T30" fmla="*/ 16 w 36"/>
                <a:gd name="T31" fmla="*/ 30 h 54"/>
                <a:gd name="T32" fmla="*/ 23 w 36"/>
                <a:gd name="T33" fmla="*/ 32 h 54"/>
                <a:gd name="T34" fmla="*/ 26 w 36"/>
                <a:gd name="T35" fmla="*/ 35 h 54"/>
                <a:gd name="T36" fmla="*/ 27 w 36"/>
                <a:gd name="T37" fmla="*/ 38 h 54"/>
                <a:gd name="T38" fmla="*/ 25 w 36"/>
                <a:gd name="T39" fmla="*/ 43 h 54"/>
                <a:gd name="T40" fmla="*/ 18 w 36"/>
                <a:gd name="T41" fmla="*/ 45 h 54"/>
                <a:gd name="T42" fmla="*/ 12 w 36"/>
                <a:gd name="T43" fmla="*/ 42 h 54"/>
                <a:gd name="T44" fmla="*/ 9 w 36"/>
                <a:gd name="T45" fmla="*/ 35 h 54"/>
                <a:gd name="T46" fmla="*/ 0 w 36"/>
                <a:gd name="T47" fmla="*/ 36 h 54"/>
                <a:gd name="T48" fmla="*/ 5 w 36"/>
                <a:gd name="T49" fmla="*/ 49 h 54"/>
                <a:gd name="T50" fmla="*/ 18 w 36"/>
                <a:gd name="T51" fmla="*/ 54 h 54"/>
                <a:gd name="T52" fmla="*/ 28 w 36"/>
                <a:gd name="T53" fmla="*/ 52 h 54"/>
                <a:gd name="T54" fmla="*/ 34 w 36"/>
                <a:gd name="T55" fmla="*/ 46 h 54"/>
                <a:gd name="T56" fmla="*/ 36 w 36"/>
                <a:gd name="T57" fmla="*/ 38 h 54"/>
                <a:gd name="T58" fmla="*/ 34 w 36"/>
                <a:gd name="T59" fmla="*/ 29 h 54"/>
                <a:gd name="T60" fmla="*/ 29 w 36"/>
                <a:gd name="T61"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54">
                  <a:moveTo>
                    <a:pt x="29" y="24"/>
                  </a:moveTo>
                  <a:cubicBezTo>
                    <a:pt x="27" y="23"/>
                    <a:pt x="24" y="22"/>
                    <a:pt x="20" y="20"/>
                  </a:cubicBezTo>
                  <a:cubicBezTo>
                    <a:pt x="15" y="19"/>
                    <a:pt x="13" y="18"/>
                    <a:pt x="12" y="17"/>
                  </a:cubicBezTo>
                  <a:cubicBezTo>
                    <a:pt x="11" y="16"/>
                    <a:pt x="10" y="15"/>
                    <a:pt x="10" y="14"/>
                  </a:cubicBezTo>
                  <a:cubicBezTo>
                    <a:pt x="10" y="12"/>
                    <a:pt x="11" y="11"/>
                    <a:pt x="12" y="10"/>
                  </a:cubicBezTo>
                  <a:cubicBezTo>
                    <a:pt x="13" y="9"/>
                    <a:pt x="15" y="9"/>
                    <a:pt x="18" y="9"/>
                  </a:cubicBezTo>
                  <a:cubicBezTo>
                    <a:pt x="20" y="9"/>
                    <a:pt x="22" y="9"/>
                    <a:pt x="23" y="10"/>
                  </a:cubicBezTo>
                  <a:cubicBezTo>
                    <a:pt x="25" y="12"/>
                    <a:pt x="25" y="13"/>
                    <a:pt x="26" y="16"/>
                  </a:cubicBezTo>
                  <a:cubicBezTo>
                    <a:pt x="35" y="16"/>
                    <a:pt x="35" y="16"/>
                    <a:pt x="35" y="16"/>
                  </a:cubicBezTo>
                  <a:cubicBezTo>
                    <a:pt x="35" y="11"/>
                    <a:pt x="33" y="7"/>
                    <a:pt x="30" y="4"/>
                  </a:cubicBezTo>
                  <a:cubicBezTo>
                    <a:pt x="28" y="1"/>
                    <a:pt x="23" y="0"/>
                    <a:pt x="18" y="0"/>
                  </a:cubicBezTo>
                  <a:cubicBezTo>
                    <a:pt x="14" y="0"/>
                    <a:pt x="12" y="0"/>
                    <a:pt x="9" y="2"/>
                  </a:cubicBezTo>
                  <a:cubicBezTo>
                    <a:pt x="7" y="3"/>
                    <a:pt x="5" y="5"/>
                    <a:pt x="4" y="7"/>
                  </a:cubicBezTo>
                  <a:cubicBezTo>
                    <a:pt x="2" y="9"/>
                    <a:pt x="2" y="12"/>
                    <a:pt x="2" y="14"/>
                  </a:cubicBezTo>
                  <a:cubicBezTo>
                    <a:pt x="2" y="19"/>
                    <a:pt x="3" y="22"/>
                    <a:pt x="6" y="25"/>
                  </a:cubicBezTo>
                  <a:cubicBezTo>
                    <a:pt x="8" y="27"/>
                    <a:pt x="11" y="29"/>
                    <a:pt x="16" y="30"/>
                  </a:cubicBezTo>
                  <a:cubicBezTo>
                    <a:pt x="20" y="31"/>
                    <a:pt x="22" y="32"/>
                    <a:pt x="23" y="32"/>
                  </a:cubicBezTo>
                  <a:cubicBezTo>
                    <a:pt x="25" y="33"/>
                    <a:pt x="26" y="34"/>
                    <a:pt x="26" y="35"/>
                  </a:cubicBezTo>
                  <a:cubicBezTo>
                    <a:pt x="27" y="35"/>
                    <a:pt x="27" y="36"/>
                    <a:pt x="27" y="38"/>
                  </a:cubicBezTo>
                  <a:cubicBezTo>
                    <a:pt x="27" y="40"/>
                    <a:pt x="26" y="41"/>
                    <a:pt x="25" y="43"/>
                  </a:cubicBezTo>
                  <a:cubicBezTo>
                    <a:pt x="23" y="44"/>
                    <a:pt x="21" y="45"/>
                    <a:pt x="18" y="45"/>
                  </a:cubicBezTo>
                  <a:cubicBezTo>
                    <a:pt x="16" y="45"/>
                    <a:pt x="14" y="44"/>
                    <a:pt x="12" y="42"/>
                  </a:cubicBezTo>
                  <a:cubicBezTo>
                    <a:pt x="10" y="41"/>
                    <a:pt x="9" y="38"/>
                    <a:pt x="9" y="35"/>
                  </a:cubicBezTo>
                  <a:cubicBezTo>
                    <a:pt x="0" y="36"/>
                    <a:pt x="0" y="36"/>
                    <a:pt x="0" y="36"/>
                  </a:cubicBezTo>
                  <a:cubicBezTo>
                    <a:pt x="1" y="42"/>
                    <a:pt x="2" y="46"/>
                    <a:pt x="5" y="49"/>
                  </a:cubicBezTo>
                  <a:cubicBezTo>
                    <a:pt x="8" y="52"/>
                    <a:pt x="13" y="54"/>
                    <a:pt x="18" y="54"/>
                  </a:cubicBezTo>
                  <a:cubicBezTo>
                    <a:pt x="22" y="54"/>
                    <a:pt x="25" y="53"/>
                    <a:pt x="28" y="52"/>
                  </a:cubicBezTo>
                  <a:cubicBezTo>
                    <a:pt x="31" y="51"/>
                    <a:pt x="33" y="49"/>
                    <a:pt x="34" y="46"/>
                  </a:cubicBezTo>
                  <a:cubicBezTo>
                    <a:pt x="35" y="43"/>
                    <a:pt x="36" y="41"/>
                    <a:pt x="36" y="38"/>
                  </a:cubicBezTo>
                  <a:cubicBezTo>
                    <a:pt x="36" y="34"/>
                    <a:pt x="35" y="32"/>
                    <a:pt x="34" y="29"/>
                  </a:cubicBezTo>
                  <a:cubicBezTo>
                    <a:pt x="33" y="27"/>
                    <a:pt x="31" y="25"/>
                    <a:pt x="29" y="24"/>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îSḻiḍe"/>
            <p:cNvSpPr/>
            <p:nvPr/>
          </p:nvSpPr>
          <p:spPr bwMode="auto">
            <a:xfrm>
              <a:off x="6530975" y="4022726"/>
              <a:ext cx="31750" cy="188913"/>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41" name="ïṧļïḍe"/>
            <p:cNvSpPr/>
            <p:nvPr/>
          </p:nvSpPr>
          <p:spPr bwMode="auto">
            <a:xfrm>
              <a:off x="6584950" y="4022726"/>
              <a:ext cx="125413" cy="188913"/>
            </a:xfrm>
            <a:custGeom>
              <a:avLst/>
              <a:gdLst>
                <a:gd name="T0" fmla="*/ 0 w 79"/>
                <a:gd name="T1" fmla="*/ 21 h 119"/>
                <a:gd name="T2" fmla="*/ 29 w 79"/>
                <a:gd name="T3" fmla="*/ 21 h 119"/>
                <a:gd name="T4" fmla="*/ 29 w 79"/>
                <a:gd name="T5" fmla="*/ 119 h 119"/>
                <a:gd name="T6" fmla="*/ 50 w 79"/>
                <a:gd name="T7" fmla="*/ 119 h 119"/>
                <a:gd name="T8" fmla="*/ 50 w 79"/>
                <a:gd name="T9" fmla="*/ 21 h 119"/>
                <a:gd name="T10" fmla="*/ 79 w 79"/>
                <a:gd name="T11" fmla="*/ 21 h 119"/>
                <a:gd name="T12" fmla="*/ 79 w 79"/>
                <a:gd name="T13" fmla="*/ 0 h 119"/>
                <a:gd name="T14" fmla="*/ 0 w 79"/>
                <a:gd name="T15" fmla="*/ 0 h 119"/>
                <a:gd name="T16" fmla="*/ 0 w 79"/>
                <a:gd name="T17" fmla="*/ 2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19">
                  <a:moveTo>
                    <a:pt x="0" y="21"/>
                  </a:moveTo>
                  <a:lnTo>
                    <a:pt x="29" y="21"/>
                  </a:lnTo>
                  <a:lnTo>
                    <a:pt x="29" y="119"/>
                  </a:lnTo>
                  <a:lnTo>
                    <a:pt x="50" y="119"/>
                  </a:lnTo>
                  <a:lnTo>
                    <a:pt x="50" y="21"/>
                  </a:lnTo>
                  <a:lnTo>
                    <a:pt x="79" y="21"/>
                  </a:lnTo>
                  <a:lnTo>
                    <a:pt x="79" y="0"/>
                  </a:lnTo>
                  <a:lnTo>
                    <a:pt x="0" y="0"/>
                  </a:lnTo>
                  <a:lnTo>
                    <a:pt x="0" y="2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îŝļïḋé"/>
            <p:cNvSpPr/>
            <p:nvPr/>
          </p:nvSpPr>
          <p:spPr bwMode="auto">
            <a:xfrm>
              <a:off x="6715125" y="4022726"/>
              <a:ext cx="147638" cy="188913"/>
            </a:xfrm>
            <a:custGeom>
              <a:avLst/>
              <a:gdLst>
                <a:gd name="T0" fmla="*/ 47 w 93"/>
                <a:gd name="T1" fmla="*/ 46 h 119"/>
                <a:gd name="T2" fmla="*/ 22 w 93"/>
                <a:gd name="T3" fmla="*/ 0 h 119"/>
                <a:gd name="T4" fmla="*/ 0 w 93"/>
                <a:gd name="T5" fmla="*/ 0 h 119"/>
                <a:gd name="T6" fmla="*/ 36 w 93"/>
                <a:gd name="T7" fmla="*/ 69 h 119"/>
                <a:gd name="T8" fmla="*/ 36 w 93"/>
                <a:gd name="T9" fmla="*/ 119 h 119"/>
                <a:gd name="T10" fmla="*/ 56 w 93"/>
                <a:gd name="T11" fmla="*/ 119 h 119"/>
                <a:gd name="T12" fmla="*/ 56 w 93"/>
                <a:gd name="T13" fmla="*/ 69 h 119"/>
                <a:gd name="T14" fmla="*/ 93 w 93"/>
                <a:gd name="T15" fmla="*/ 0 h 119"/>
                <a:gd name="T16" fmla="*/ 70 w 93"/>
                <a:gd name="T17" fmla="*/ 0 h 119"/>
                <a:gd name="T18" fmla="*/ 47 w 93"/>
                <a:gd name="T19" fmla="*/ 4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19">
                  <a:moveTo>
                    <a:pt x="47" y="46"/>
                  </a:moveTo>
                  <a:lnTo>
                    <a:pt x="22" y="0"/>
                  </a:lnTo>
                  <a:lnTo>
                    <a:pt x="0" y="0"/>
                  </a:lnTo>
                  <a:lnTo>
                    <a:pt x="36" y="69"/>
                  </a:lnTo>
                  <a:lnTo>
                    <a:pt x="36" y="119"/>
                  </a:lnTo>
                  <a:lnTo>
                    <a:pt x="56" y="119"/>
                  </a:lnTo>
                  <a:lnTo>
                    <a:pt x="56" y="69"/>
                  </a:lnTo>
                  <a:lnTo>
                    <a:pt x="93" y="0"/>
                  </a:lnTo>
                  <a:lnTo>
                    <a:pt x="70" y="0"/>
                  </a:lnTo>
                  <a:lnTo>
                    <a:pt x="47" y="46"/>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îṡlïḍe"/>
            <p:cNvSpPr/>
            <p:nvPr/>
          </p:nvSpPr>
          <p:spPr bwMode="auto">
            <a:xfrm>
              <a:off x="6931025" y="4019551"/>
              <a:ext cx="155575" cy="195263"/>
            </a:xfrm>
            <a:custGeom>
              <a:avLst/>
              <a:gdLst>
                <a:gd name="T0" fmla="*/ 21 w 43"/>
                <a:gd name="T1" fmla="*/ 0 h 54"/>
                <a:gd name="T2" fmla="*/ 12 w 43"/>
                <a:gd name="T3" fmla="*/ 2 h 54"/>
                <a:gd name="T4" fmla="*/ 6 w 43"/>
                <a:gd name="T5" fmla="*/ 7 h 54"/>
                <a:gd name="T6" fmla="*/ 2 w 43"/>
                <a:gd name="T7" fmla="*/ 14 h 54"/>
                <a:gd name="T8" fmla="*/ 0 w 43"/>
                <a:gd name="T9" fmla="*/ 27 h 54"/>
                <a:gd name="T10" fmla="*/ 6 w 43"/>
                <a:gd name="T11" fmla="*/ 47 h 54"/>
                <a:gd name="T12" fmla="*/ 21 w 43"/>
                <a:gd name="T13" fmla="*/ 54 h 54"/>
                <a:gd name="T14" fmla="*/ 37 w 43"/>
                <a:gd name="T15" fmla="*/ 47 h 54"/>
                <a:gd name="T16" fmla="*/ 43 w 43"/>
                <a:gd name="T17" fmla="*/ 27 h 54"/>
                <a:gd name="T18" fmla="*/ 37 w 43"/>
                <a:gd name="T19" fmla="*/ 7 h 54"/>
                <a:gd name="T20" fmla="*/ 21 w 43"/>
                <a:gd name="T21" fmla="*/ 0 h 54"/>
                <a:gd name="T22" fmla="*/ 30 w 43"/>
                <a:gd name="T23" fmla="*/ 40 h 54"/>
                <a:gd name="T24" fmla="*/ 21 w 43"/>
                <a:gd name="T25" fmla="*/ 45 h 54"/>
                <a:gd name="T26" fmla="*/ 13 w 43"/>
                <a:gd name="T27" fmla="*/ 40 h 54"/>
                <a:gd name="T28" fmla="*/ 9 w 43"/>
                <a:gd name="T29" fmla="*/ 27 h 54"/>
                <a:gd name="T30" fmla="*/ 12 w 43"/>
                <a:gd name="T31" fmla="*/ 13 h 54"/>
                <a:gd name="T32" fmla="*/ 21 w 43"/>
                <a:gd name="T33" fmla="*/ 9 h 54"/>
                <a:gd name="T34" fmla="*/ 30 w 43"/>
                <a:gd name="T35" fmla="*/ 13 h 54"/>
                <a:gd name="T36" fmla="*/ 34 w 43"/>
                <a:gd name="T37" fmla="*/ 27 h 54"/>
                <a:gd name="T38" fmla="*/ 30 w 43"/>
                <a:gd name="T39"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4">
                  <a:moveTo>
                    <a:pt x="21" y="0"/>
                  </a:moveTo>
                  <a:cubicBezTo>
                    <a:pt x="18" y="0"/>
                    <a:pt x="15" y="1"/>
                    <a:pt x="12" y="2"/>
                  </a:cubicBezTo>
                  <a:cubicBezTo>
                    <a:pt x="10" y="3"/>
                    <a:pt x="8" y="5"/>
                    <a:pt x="6" y="7"/>
                  </a:cubicBezTo>
                  <a:cubicBezTo>
                    <a:pt x="4" y="9"/>
                    <a:pt x="3" y="11"/>
                    <a:pt x="2" y="14"/>
                  </a:cubicBezTo>
                  <a:cubicBezTo>
                    <a:pt x="1" y="17"/>
                    <a:pt x="0" y="22"/>
                    <a:pt x="0" y="27"/>
                  </a:cubicBezTo>
                  <a:cubicBezTo>
                    <a:pt x="0" y="35"/>
                    <a:pt x="2" y="42"/>
                    <a:pt x="6" y="47"/>
                  </a:cubicBezTo>
                  <a:cubicBezTo>
                    <a:pt x="10" y="51"/>
                    <a:pt x="15" y="54"/>
                    <a:pt x="21" y="54"/>
                  </a:cubicBezTo>
                  <a:cubicBezTo>
                    <a:pt x="28" y="54"/>
                    <a:pt x="33" y="51"/>
                    <a:pt x="37" y="47"/>
                  </a:cubicBezTo>
                  <a:cubicBezTo>
                    <a:pt x="41" y="42"/>
                    <a:pt x="43" y="35"/>
                    <a:pt x="43" y="27"/>
                  </a:cubicBezTo>
                  <a:cubicBezTo>
                    <a:pt x="43" y="18"/>
                    <a:pt x="41" y="12"/>
                    <a:pt x="37" y="7"/>
                  </a:cubicBezTo>
                  <a:cubicBezTo>
                    <a:pt x="33" y="2"/>
                    <a:pt x="28" y="0"/>
                    <a:pt x="21" y="0"/>
                  </a:cubicBezTo>
                  <a:close/>
                  <a:moveTo>
                    <a:pt x="30" y="40"/>
                  </a:moveTo>
                  <a:cubicBezTo>
                    <a:pt x="28" y="43"/>
                    <a:pt x="25" y="45"/>
                    <a:pt x="21" y="45"/>
                  </a:cubicBezTo>
                  <a:cubicBezTo>
                    <a:pt x="18" y="45"/>
                    <a:pt x="15" y="43"/>
                    <a:pt x="13" y="40"/>
                  </a:cubicBezTo>
                  <a:cubicBezTo>
                    <a:pt x="10" y="37"/>
                    <a:pt x="9" y="33"/>
                    <a:pt x="9" y="27"/>
                  </a:cubicBezTo>
                  <a:cubicBezTo>
                    <a:pt x="9" y="21"/>
                    <a:pt x="10" y="16"/>
                    <a:pt x="12" y="13"/>
                  </a:cubicBezTo>
                  <a:cubicBezTo>
                    <a:pt x="15" y="10"/>
                    <a:pt x="18" y="9"/>
                    <a:pt x="21" y="9"/>
                  </a:cubicBezTo>
                  <a:cubicBezTo>
                    <a:pt x="25" y="9"/>
                    <a:pt x="28" y="10"/>
                    <a:pt x="30" y="13"/>
                  </a:cubicBezTo>
                  <a:cubicBezTo>
                    <a:pt x="32" y="16"/>
                    <a:pt x="34" y="21"/>
                    <a:pt x="34" y="27"/>
                  </a:cubicBezTo>
                  <a:cubicBezTo>
                    <a:pt x="34" y="33"/>
                    <a:pt x="32" y="37"/>
                    <a:pt x="30" y="4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ïśļïḑê"/>
            <p:cNvSpPr/>
            <p:nvPr/>
          </p:nvSpPr>
          <p:spPr bwMode="auto">
            <a:xfrm>
              <a:off x="7112000" y="4022726"/>
              <a:ext cx="107950" cy="188913"/>
            </a:xfrm>
            <a:custGeom>
              <a:avLst/>
              <a:gdLst>
                <a:gd name="T0" fmla="*/ 0 w 68"/>
                <a:gd name="T1" fmla="*/ 119 h 119"/>
                <a:gd name="T2" fmla="*/ 20 w 68"/>
                <a:gd name="T3" fmla="*/ 119 h 119"/>
                <a:gd name="T4" fmla="*/ 20 w 68"/>
                <a:gd name="T5" fmla="*/ 69 h 119"/>
                <a:gd name="T6" fmla="*/ 61 w 68"/>
                <a:gd name="T7" fmla="*/ 69 h 119"/>
                <a:gd name="T8" fmla="*/ 61 w 68"/>
                <a:gd name="T9" fmla="*/ 48 h 119"/>
                <a:gd name="T10" fmla="*/ 20 w 68"/>
                <a:gd name="T11" fmla="*/ 48 h 119"/>
                <a:gd name="T12" fmla="*/ 20 w 68"/>
                <a:gd name="T13" fmla="*/ 21 h 119"/>
                <a:gd name="T14" fmla="*/ 68 w 68"/>
                <a:gd name="T15" fmla="*/ 21 h 119"/>
                <a:gd name="T16" fmla="*/ 68 w 68"/>
                <a:gd name="T17" fmla="*/ 0 h 119"/>
                <a:gd name="T18" fmla="*/ 0 w 68"/>
                <a:gd name="T19" fmla="*/ 0 h 119"/>
                <a:gd name="T20" fmla="*/ 0 w 68"/>
                <a:gd name="T21"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119">
                  <a:moveTo>
                    <a:pt x="0" y="119"/>
                  </a:moveTo>
                  <a:lnTo>
                    <a:pt x="20" y="119"/>
                  </a:lnTo>
                  <a:lnTo>
                    <a:pt x="20" y="69"/>
                  </a:lnTo>
                  <a:lnTo>
                    <a:pt x="61" y="69"/>
                  </a:lnTo>
                  <a:lnTo>
                    <a:pt x="61" y="48"/>
                  </a:lnTo>
                  <a:lnTo>
                    <a:pt x="20" y="48"/>
                  </a:lnTo>
                  <a:lnTo>
                    <a:pt x="20" y="21"/>
                  </a:lnTo>
                  <a:lnTo>
                    <a:pt x="68" y="21"/>
                  </a:lnTo>
                  <a:lnTo>
                    <a:pt x="68" y="0"/>
                  </a:lnTo>
                  <a:lnTo>
                    <a:pt x="0" y="0"/>
                  </a:lnTo>
                  <a:lnTo>
                    <a:pt x="0" y="11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îSľïde"/>
            <p:cNvSpPr/>
            <p:nvPr/>
          </p:nvSpPr>
          <p:spPr bwMode="auto">
            <a:xfrm>
              <a:off x="7299325" y="4019551"/>
              <a:ext cx="130175" cy="195263"/>
            </a:xfrm>
            <a:custGeom>
              <a:avLst/>
              <a:gdLst>
                <a:gd name="T0" fmla="*/ 30 w 36"/>
                <a:gd name="T1" fmla="*/ 24 h 54"/>
                <a:gd name="T2" fmla="*/ 20 w 36"/>
                <a:gd name="T3" fmla="*/ 20 h 54"/>
                <a:gd name="T4" fmla="*/ 12 w 36"/>
                <a:gd name="T5" fmla="*/ 17 h 54"/>
                <a:gd name="T6" fmla="*/ 11 w 36"/>
                <a:gd name="T7" fmla="*/ 14 h 54"/>
                <a:gd name="T8" fmla="*/ 12 w 36"/>
                <a:gd name="T9" fmla="*/ 10 h 54"/>
                <a:gd name="T10" fmla="*/ 18 w 36"/>
                <a:gd name="T11" fmla="*/ 9 h 54"/>
                <a:gd name="T12" fmla="*/ 24 w 36"/>
                <a:gd name="T13" fmla="*/ 10 h 54"/>
                <a:gd name="T14" fmla="*/ 26 w 36"/>
                <a:gd name="T15" fmla="*/ 16 h 54"/>
                <a:gd name="T16" fmla="*/ 35 w 36"/>
                <a:gd name="T17" fmla="*/ 16 h 54"/>
                <a:gd name="T18" fmla="*/ 31 w 36"/>
                <a:gd name="T19" fmla="*/ 4 h 54"/>
                <a:gd name="T20" fmla="*/ 18 w 36"/>
                <a:gd name="T21" fmla="*/ 0 h 54"/>
                <a:gd name="T22" fmla="*/ 9 w 36"/>
                <a:gd name="T23" fmla="*/ 2 h 54"/>
                <a:gd name="T24" fmla="*/ 4 w 36"/>
                <a:gd name="T25" fmla="*/ 7 h 54"/>
                <a:gd name="T26" fmla="*/ 2 w 36"/>
                <a:gd name="T27" fmla="*/ 14 h 54"/>
                <a:gd name="T28" fmla="*/ 6 w 36"/>
                <a:gd name="T29" fmla="*/ 25 h 54"/>
                <a:gd name="T30" fmla="*/ 16 w 36"/>
                <a:gd name="T31" fmla="*/ 30 h 54"/>
                <a:gd name="T32" fmla="*/ 23 w 36"/>
                <a:gd name="T33" fmla="*/ 32 h 54"/>
                <a:gd name="T34" fmla="*/ 27 w 36"/>
                <a:gd name="T35" fmla="*/ 35 h 54"/>
                <a:gd name="T36" fmla="*/ 27 w 36"/>
                <a:gd name="T37" fmla="*/ 38 h 54"/>
                <a:gd name="T38" fmla="*/ 25 w 36"/>
                <a:gd name="T39" fmla="*/ 43 h 54"/>
                <a:gd name="T40" fmla="*/ 19 w 36"/>
                <a:gd name="T41" fmla="*/ 45 h 54"/>
                <a:gd name="T42" fmla="*/ 12 w 36"/>
                <a:gd name="T43" fmla="*/ 42 h 54"/>
                <a:gd name="T44" fmla="*/ 9 w 36"/>
                <a:gd name="T45" fmla="*/ 35 h 54"/>
                <a:gd name="T46" fmla="*/ 0 w 36"/>
                <a:gd name="T47" fmla="*/ 36 h 54"/>
                <a:gd name="T48" fmla="*/ 6 w 36"/>
                <a:gd name="T49" fmla="*/ 49 h 54"/>
                <a:gd name="T50" fmla="*/ 19 w 36"/>
                <a:gd name="T51" fmla="*/ 54 h 54"/>
                <a:gd name="T52" fmla="*/ 28 w 36"/>
                <a:gd name="T53" fmla="*/ 52 h 54"/>
                <a:gd name="T54" fmla="*/ 34 w 36"/>
                <a:gd name="T55" fmla="*/ 46 h 54"/>
                <a:gd name="T56" fmla="*/ 36 w 36"/>
                <a:gd name="T57" fmla="*/ 38 h 54"/>
                <a:gd name="T58" fmla="*/ 35 w 36"/>
                <a:gd name="T59" fmla="*/ 29 h 54"/>
                <a:gd name="T60" fmla="*/ 30 w 36"/>
                <a:gd name="T61"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54">
                  <a:moveTo>
                    <a:pt x="30" y="24"/>
                  </a:moveTo>
                  <a:cubicBezTo>
                    <a:pt x="28" y="23"/>
                    <a:pt x="24" y="22"/>
                    <a:pt x="20" y="20"/>
                  </a:cubicBezTo>
                  <a:cubicBezTo>
                    <a:pt x="16" y="19"/>
                    <a:pt x="13" y="18"/>
                    <a:pt x="12" y="17"/>
                  </a:cubicBezTo>
                  <a:cubicBezTo>
                    <a:pt x="11" y="16"/>
                    <a:pt x="11" y="15"/>
                    <a:pt x="11" y="14"/>
                  </a:cubicBezTo>
                  <a:cubicBezTo>
                    <a:pt x="11" y="12"/>
                    <a:pt x="11" y="11"/>
                    <a:pt x="12" y="10"/>
                  </a:cubicBezTo>
                  <a:cubicBezTo>
                    <a:pt x="13" y="9"/>
                    <a:pt x="15" y="9"/>
                    <a:pt x="18" y="9"/>
                  </a:cubicBezTo>
                  <a:cubicBezTo>
                    <a:pt x="21" y="9"/>
                    <a:pt x="22" y="9"/>
                    <a:pt x="24" y="10"/>
                  </a:cubicBezTo>
                  <a:cubicBezTo>
                    <a:pt x="25" y="12"/>
                    <a:pt x="26" y="13"/>
                    <a:pt x="26" y="16"/>
                  </a:cubicBezTo>
                  <a:cubicBezTo>
                    <a:pt x="35" y="16"/>
                    <a:pt x="35" y="16"/>
                    <a:pt x="35" y="16"/>
                  </a:cubicBezTo>
                  <a:cubicBezTo>
                    <a:pt x="35" y="11"/>
                    <a:pt x="33" y="7"/>
                    <a:pt x="31" y="4"/>
                  </a:cubicBezTo>
                  <a:cubicBezTo>
                    <a:pt x="28" y="1"/>
                    <a:pt x="24" y="0"/>
                    <a:pt x="18" y="0"/>
                  </a:cubicBezTo>
                  <a:cubicBezTo>
                    <a:pt x="15" y="0"/>
                    <a:pt x="12" y="0"/>
                    <a:pt x="9" y="2"/>
                  </a:cubicBezTo>
                  <a:cubicBezTo>
                    <a:pt x="7" y="3"/>
                    <a:pt x="5" y="5"/>
                    <a:pt x="4" y="7"/>
                  </a:cubicBezTo>
                  <a:cubicBezTo>
                    <a:pt x="3" y="9"/>
                    <a:pt x="2" y="12"/>
                    <a:pt x="2" y="14"/>
                  </a:cubicBezTo>
                  <a:cubicBezTo>
                    <a:pt x="2" y="19"/>
                    <a:pt x="3" y="22"/>
                    <a:pt x="6" y="25"/>
                  </a:cubicBezTo>
                  <a:cubicBezTo>
                    <a:pt x="8" y="27"/>
                    <a:pt x="11" y="29"/>
                    <a:pt x="16" y="30"/>
                  </a:cubicBezTo>
                  <a:cubicBezTo>
                    <a:pt x="20" y="31"/>
                    <a:pt x="22" y="32"/>
                    <a:pt x="23" y="32"/>
                  </a:cubicBezTo>
                  <a:cubicBezTo>
                    <a:pt x="25" y="33"/>
                    <a:pt x="26" y="34"/>
                    <a:pt x="27" y="35"/>
                  </a:cubicBezTo>
                  <a:cubicBezTo>
                    <a:pt x="27" y="35"/>
                    <a:pt x="27" y="36"/>
                    <a:pt x="27" y="38"/>
                  </a:cubicBezTo>
                  <a:cubicBezTo>
                    <a:pt x="27" y="40"/>
                    <a:pt x="27" y="41"/>
                    <a:pt x="25" y="43"/>
                  </a:cubicBezTo>
                  <a:cubicBezTo>
                    <a:pt x="24" y="44"/>
                    <a:pt x="22" y="45"/>
                    <a:pt x="19" y="45"/>
                  </a:cubicBezTo>
                  <a:cubicBezTo>
                    <a:pt x="16" y="45"/>
                    <a:pt x="14" y="44"/>
                    <a:pt x="12" y="42"/>
                  </a:cubicBezTo>
                  <a:cubicBezTo>
                    <a:pt x="11" y="41"/>
                    <a:pt x="10" y="38"/>
                    <a:pt x="9" y="35"/>
                  </a:cubicBezTo>
                  <a:cubicBezTo>
                    <a:pt x="0" y="36"/>
                    <a:pt x="0" y="36"/>
                    <a:pt x="0" y="36"/>
                  </a:cubicBezTo>
                  <a:cubicBezTo>
                    <a:pt x="1" y="42"/>
                    <a:pt x="3" y="46"/>
                    <a:pt x="6" y="49"/>
                  </a:cubicBezTo>
                  <a:cubicBezTo>
                    <a:pt x="9" y="52"/>
                    <a:pt x="13" y="54"/>
                    <a:pt x="19" y="54"/>
                  </a:cubicBezTo>
                  <a:cubicBezTo>
                    <a:pt x="22" y="54"/>
                    <a:pt x="26" y="53"/>
                    <a:pt x="28" y="52"/>
                  </a:cubicBezTo>
                  <a:cubicBezTo>
                    <a:pt x="31" y="51"/>
                    <a:pt x="33" y="49"/>
                    <a:pt x="34" y="46"/>
                  </a:cubicBezTo>
                  <a:cubicBezTo>
                    <a:pt x="36" y="43"/>
                    <a:pt x="36" y="41"/>
                    <a:pt x="36" y="38"/>
                  </a:cubicBezTo>
                  <a:cubicBezTo>
                    <a:pt x="36" y="34"/>
                    <a:pt x="36" y="32"/>
                    <a:pt x="35" y="29"/>
                  </a:cubicBezTo>
                  <a:cubicBezTo>
                    <a:pt x="33" y="27"/>
                    <a:pt x="32" y="25"/>
                    <a:pt x="30" y="24"/>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iṧḻïdé"/>
            <p:cNvSpPr/>
            <p:nvPr/>
          </p:nvSpPr>
          <p:spPr bwMode="auto">
            <a:xfrm>
              <a:off x="7450138" y="4019551"/>
              <a:ext cx="141288" cy="195263"/>
            </a:xfrm>
            <a:custGeom>
              <a:avLst/>
              <a:gdLst>
                <a:gd name="T0" fmla="*/ 26 w 39"/>
                <a:gd name="T1" fmla="*/ 42 h 54"/>
                <a:gd name="T2" fmla="*/ 20 w 39"/>
                <a:gd name="T3" fmla="*/ 45 h 54"/>
                <a:gd name="T4" fmla="*/ 13 w 39"/>
                <a:gd name="T5" fmla="*/ 41 h 54"/>
                <a:gd name="T6" fmla="*/ 10 w 39"/>
                <a:gd name="T7" fmla="*/ 26 h 54"/>
                <a:gd name="T8" fmla="*/ 13 w 39"/>
                <a:gd name="T9" fmla="*/ 13 h 54"/>
                <a:gd name="T10" fmla="*/ 21 w 39"/>
                <a:gd name="T11" fmla="*/ 9 h 54"/>
                <a:gd name="T12" fmla="*/ 27 w 39"/>
                <a:gd name="T13" fmla="*/ 11 h 54"/>
                <a:gd name="T14" fmla="*/ 30 w 39"/>
                <a:gd name="T15" fmla="*/ 18 h 54"/>
                <a:gd name="T16" fmla="*/ 39 w 39"/>
                <a:gd name="T17" fmla="*/ 15 h 54"/>
                <a:gd name="T18" fmla="*/ 34 w 39"/>
                <a:gd name="T19" fmla="*/ 6 h 54"/>
                <a:gd name="T20" fmla="*/ 21 w 39"/>
                <a:gd name="T21" fmla="*/ 0 h 54"/>
                <a:gd name="T22" fmla="*/ 6 w 39"/>
                <a:gd name="T23" fmla="*/ 7 h 54"/>
                <a:gd name="T24" fmla="*/ 0 w 39"/>
                <a:gd name="T25" fmla="*/ 27 h 54"/>
                <a:gd name="T26" fmla="*/ 6 w 39"/>
                <a:gd name="T27" fmla="*/ 47 h 54"/>
                <a:gd name="T28" fmla="*/ 20 w 39"/>
                <a:gd name="T29" fmla="*/ 54 h 54"/>
                <a:gd name="T30" fmla="*/ 32 w 39"/>
                <a:gd name="T31" fmla="*/ 50 h 54"/>
                <a:gd name="T32" fmla="*/ 39 w 39"/>
                <a:gd name="T33" fmla="*/ 37 h 54"/>
                <a:gd name="T34" fmla="*/ 30 w 39"/>
                <a:gd name="T35" fmla="*/ 34 h 54"/>
                <a:gd name="T36" fmla="*/ 26 w 39"/>
                <a:gd name="T37"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54">
                  <a:moveTo>
                    <a:pt x="26" y="42"/>
                  </a:moveTo>
                  <a:cubicBezTo>
                    <a:pt x="25" y="44"/>
                    <a:pt x="23" y="45"/>
                    <a:pt x="20" y="45"/>
                  </a:cubicBezTo>
                  <a:cubicBezTo>
                    <a:pt x="17" y="45"/>
                    <a:pt x="15" y="43"/>
                    <a:pt x="13" y="41"/>
                  </a:cubicBezTo>
                  <a:cubicBezTo>
                    <a:pt x="10" y="38"/>
                    <a:pt x="10" y="33"/>
                    <a:pt x="10" y="26"/>
                  </a:cubicBezTo>
                  <a:cubicBezTo>
                    <a:pt x="10" y="20"/>
                    <a:pt x="11" y="16"/>
                    <a:pt x="13" y="13"/>
                  </a:cubicBezTo>
                  <a:cubicBezTo>
                    <a:pt x="15" y="10"/>
                    <a:pt x="17" y="9"/>
                    <a:pt x="21" y="9"/>
                  </a:cubicBezTo>
                  <a:cubicBezTo>
                    <a:pt x="23" y="9"/>
                    <a:pt x="25" y="10"/>
                    <a:pt x="27" y="11"/>
                  </a:cubicBezTo>
                  <a:cubicBezTo>
                    <a:pt x="28" y="13"/>
                    <a:pt x="29" y="15"/>
                    <a:pt x="30" y="18"/>
                  </a:cubicBezTo>
                  <a:cubicBezTo>
                    <a:pt x="39" y="15"/>
                    <a:pt x="39" y="15"/>
                    <a:pt x="39" y="15"/>
                  </a:cubicBezTo>
                  <a:cubicBezTo>
                    <a:pt x="38" y="11"/>
                    <a:pt x="36" y="8"/>
                    <a:pt x="34" y="6"/>
                  </a:cubicBezTo>
                  <a:cubicBezTo>
                    <a:pt x="31" y="2"/>
                    <a:pt x="26" y="0"/>
                    <a:pt x="21" y="0"/>
                  </a:cubicBezTo>
                  <a:cubicBezTo>
                    <a:pt x="15" y="0"/>
                    <a:pt x="10" y="2"/>
                    <a:pt x="6" y="7"/>
                  </a:cubicBezTo>
                  <a:cubicBezTo>
                    <a:pt x="2" y="12"/>
                    <a:pt x="0" y="19"/>
                    <a:pt x="0" y="27"/>
                  </a:cubicBezTo>
                  <a:cubicBezTo>
                    <a:pt x="0" y="35"/>
                    <a:pt x="2" y="42"/>
                    <a:pt x="6" y="47"/>
                  </a:cubicBezTo>
                  <a:cubicBezTo>
                    <a:pt x="10" y="51"/>
                    <a:pt x="15" y="54"/>
                    <a:pt x="20" y="54"/>
                  </a:cubicBezTo>
                  <a:cubicBezTo>
                    <a:pt x="25" y="54"/>
                    <a:pt x="29" y="52"/>
                    <a:pt x="32" y="50"/>
                  </a:cubicBezTo>
                  <a:cubicBezTo>
                    <a:pt x="35" y="47"/>
                    <a:pt x="37" y="43"/>
                    <a:pt x="39" y="37"/>
                  </a:cubicBezTo>
                  <a:cubicBezTo>
                    <a:pt x="30" y="34"/>
                    <a:pt x="30" y="34"/>
                    <a:pt x="30" y="34"/>
                  </a:cubicBezTo>
                  <a:cubicBezTo>
                    <a:pt x="29" y="37"/>
                    <a:pt x="28" y="40"/>
                    <a:pt x="26" y="4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íŝļíḑé"/>
            <p:cNvSpPr/>
            <p:nvPr/>
          </p:nvSpPr>
          <p:spPr bwMode="auto">
            <a:xfrm>
              <a:off x="7616825" y="4022726"/>
              <a:ext cx="31750" cy="188913"/>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48" name="ï$ļiḑé"/>
            <p:cNvSpPr/>
            <p:nvPr/>
          </p:nvSpPr>
          <p:spPr bwMode="auto">
            <a:xfrm>
              <a:off x="7681913" y="4022726"/>
              <a:ext cx="119063" cy="188913"/>
            </a:xfrm>
            <a:custGeom>
              <a:avLst/>
              <a:gdLst>
                <a:gd name="T0" fmla="*/ 20 w 75"/>
                <a:gd name="T1" fmla="*/ 67 h 119"/>
                <a:gd name="T2" fmla="*/ 70 w 75"/>
                <a:gd name="T3" fmla="*/ 67 h 119"/>
                <a:gd name="T4" fmla="*/ 70 w 75"/>
                <a:gd name="T5" fmla="*/ 46 h 119"/>
                <a:gd name="T6" fmla="*/ 20 w 75"/>
                <a:gd name="T7" fmla="*/ 46 h 119"/>
                <a:gd name="T8" fmla="*/ 20 w 75"/>
                <a:gd name="T9" fmla="*/ 21 h 119"/>
                <a:gd name="T10" fmla="*/ 72 w 75"/>
                <a:gd name="T11" fmla="*/ 21 h 119"/>
                <a:gd name="T12" fmla="*/ 72 w 75"/>
                <a:gd name="T13" fmla="*/ 0 h 119"/>
                <a:gd name="T14" fmla="*/ 0 w 75"/>
                <a:gd name="T15" fmla="*/ 0 h 119"/>
                <a:gd name="T16" fmla="*/ 0 w 75"/>
                <a:gd name="T17" fmla="*/ 119 h 119"/>
                <a:gd name="T18" fmla="*/ 75 w 75"/>
                <a:gd name="T19" fmla="*/ 119 h 119"/>
                <a:gd name="T20" fmla="*/ 75 w 75"/>
                <a:gd name="T21" fmla="*/ 99 h 119"/>
                <a:gd name="T22" fmla="*/ 20 w 75"/>
                <a:gd name="T23" fmla="*/ 99 h 119"/>
                <a:gd name="T24" fmla="*/ 20 w 75"/>
                <a:gd name="T25"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119">
                  <a:moveTo>
                    <a:pt x="20" y="67"/>
                  </a:moveTo>
                  <a:lnTo>
                    <a:pt x="70" y="67"/>
                  </a:lnTo>
                  <a:lnTo>
                    <a:pt x="70" y="46"/>
                  </a:lnTo>
                  <a:lnTo>
                    <a:pt x="20" y="46"/>
                  </a:lnTo>
                  <a:lnTo>
                    <a:pt x="20" y="21"/>
                  </a:lnTo>
                  <a:lnTo>
                    <a:pt x="72" y="21"/>
                  </a:lnTo>
                  <a:lnTo>
                    <a:pt x="72" y="0"/>
                  </a:lnTo>
                  <a:lnTo>
                    <a:pt x="0" y="0"/>
                  </a:lnTo>
                  <a:lnTo>
                    <a:pt x="0" y="119"/>
                  </a:lnTo>
                  <a:lnTo>
                    <a:pt x="75" y="119"/>
                  </a:lnTo>
                  <a:lnTo>
                    <a:pt x="75" y="99"/>
                  </a:lnTo>
                  <a:lnTo>
                    <a:pt x="20" y="99"/>
                  </a:lnTo>
                  <a:lnTo>
                    <a:pt x="20"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îṧļïde"/>
            <p:cNvSpPr/>
            <p:nvPr/>
          </p:nvSpPr>
          <p:spPr bwMode="auto">
            <a:xfrm>
              <a:off x="7829550" y="4022726"/>
              <a:ext cx="125413" cy="188913"/>
            </a:xfrm>
            <a:custGeom>
              <a:avLst/>
              <a:gdLst>
                <a:gd name="T0" fmla="*/ 61 w 79"/>
                <a:gd name="T1" fmla="*/ 80 h 119"/>
                <a:gd name="T2" fmla="*/ 20 w 79"/>
                <a:gd name="T3" fmla="*/ 0 h 119"/>
                <a:gd name="T4" fmla="*/ 0 w 79"/>
                <a:gd name="T5" fmla="*/ 0 h 119"/>
                <a:gd name="T6" fmla="*/ 0 w 79"/>
                <a:gd name="T7" fmla="*/ 119 h 119"/>
                <a:gd name="T8" fmla="*/ 18 w 79"/>
                <a:gd name="T9" fmla="*/ 119 h 119"/>
                <a:gd name="T10" fmla="*/ 18 w 79"/>
                <a:gd name="T11" fmla="*/ 42 h 119"/>
                <a:gd name="T12" fmla="*/ 59 w 79"/>
                <a:gd name="T13" fmla="*/ 119 h 119"/>
                <a:gd name="T14" fmla="*/ 79 w 79"/>
                <a:gd name="T15" fmla="*/ 119 h 119"/>
                <a:gd name="T16" fmla="*/ 79 w 79"/>
                <a:gd name="T17" fmla="*/ 0 h 119"/>
                <a:gd name="T18" fmla="*/ 61 w 79"/>
                <a:gd name="T19" fmla="*/ 0 h 119"/>
                <a:gd name="T20" fmla="*/ 61 w 79"/>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9">
                  <a:moveTo>
                    <a:pt x="61" y="80"/>
                  </a:moveTo>
                  <a:lnTo>
                    <a:pt x="20" y="0"/>
                  </a:lnTo>
                  <a:lnTo>
                    <a:pt x="0" y="0"/>
                  </a:lnTo>
                  <a:lnTo>
                    <a:pt x="0" y="119"/>
                  </a:lnTo>
                  <a:lnTo>
                    <a:pt x="18" y="119"/>
                  </a:lnTo>
                  <a:lnTo>
                    <a:pt x="18" y="42"/>
                  </a:lnTo>
                  <a:lnTo>
                    <a:pt x="59" y="119"/>
                  </a:lnTo>
                  <a:lnTo>
                    <a:pt x="79" y="119"/>
                  </a:lnTo>
                  <a:lnTo>
                    <a:pt x="79"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íşlîḍè"/>
            <p:cNvSpPr/>
            <p:nvPr/>
          </p:nvSpPr>
          <p:spPr bwMode="auto">
            <a:xfrm>
              <a:off x="7985125" y="4019551"/>
              <a:ext cx="136525" cy="195263"/>
            </a:xfrm>
            <a:custGeom>
              <a:avLst/>
              <a:gdLst>
                <a:gd name="T0" fmla="*/ 26 w 38"/>
                <a:gd name="T1" fmla="*/ 42 h 54"/>
                <a:gd name="T2" fmla="*/ 20 w 38"/>
                <a:gd name="T3" fmla="*/ 45 h 54"/>
                <a:gd name="T4" fmla="*/ 12 w 38"/>
                <a:gd name="T5" fmla="*/ 41 h 54"/>
                <a:gd name="T6" fmla="*/ 9 w 38"/>
                <a:gd name="T7" fmla="*/ 26 h 54"/>
                <a:gd name="T8" fmla="*/ 12 w 38"/>
                <a:gd name="T9" fmla="*/ 13 h 54"/>
                <a:gd name="T10" fmla="*/ 20 w 38"/>
                <a:gd name="T11" fmla="*/ 9 h 54"/>
                <a:gd name="T12" fmla="*/ 26 w 38"/>
                <a:gd name="T13" fmla="*/ 11 h 54"/>
                <a:gd name="T14" fmla="*/ 29 w 38"/>
                <a:gd name="T15" fmla="*/ 18 h 54"/>
                <a:gd name="T16" fmla="*/ 38 w 38"/>
                <a:gd name="T17" fmla="*/ 15 h 54"/>
                <a:gd name="T18" fmla="*/ 34 w 38"/>
                <a:gd name="T19" fmla="*/ 6 h 54"/>
                <a:gd name="T20" fmla="*/ 21 w 38"/>
                <a:gd name="T21" fmla="*/ 0 h 54"/>
                <a:gd name="T22" fmla="*/ 6 w 38"/>
                <a:gd name="T23" fmla="*/ 7 h 54"/>
                <a:gd name="T24" fmla="*/ 0 w 38"/>
                <a:gd name="T25" fmla="*/ 27 h 54"/>
                <a:gd name="T26" fmla="*/ 6 w 38"/>
                <a:gd name="T27" fmla="*/ 47 h 54"/>
                <a:gd name="T28" fmla="*/ 20 w 38"/>
                <a:gd name="T29" fmla="*/ 54 h 54"/>
                <a:gd name="T30" fmla="*/ 32 w 38"/>
                <a:gd name="T31" fmla="*/ 50 h 54"/>
                <a:gd name="T32" fmla="*/ 38 w 38"/>
                <a:gd name="T33" fmla="*/ 37 h 54"/>
                <a:gd name="T34" fmla="*/ 30 w 38"/>
                <a:gd name="T35" fmla="*/ 34 h 54"/>
                <a:gd name="T36" fmla="*/ 26 w 38"/>
                <a:gd name="T37"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4">
                  <a:moveTo>
                    <a:pt x="26" y="42"/>
                  </a:moveTo>
                  <a:cubicBezTo>
                    <a:pt x="24" y="44"/>
                    <a:pt x="22" y="45"/>
                    <a:pt x="20" y="45"/>
                  </a:cubicBezTo>
                  <a:cubicBezTo>
                    <a:pt x="17" y="45"/>
                    <a:pt x="14" y="43"/>
                    <a:pt x="12" y="41"/>
                  </a:cubicBezTo>
                  <a:cubicBezTo>
                    <a:pt x="10" y="38"/>
                    <a:pt x="9" y="33"/>
                    <a:pt x="9" y="26"/>
                  </a:cubicBezTo>
                  <a:cubicBezTo>
                    <a:pt x="9" y="20"/>
                    <a:pt x="10" y="16"/>
                    <a:pt x="12" y="13"/>
                  </a:cubicBezTo>
                  <a:cubicBezTo>
                    <a:pt x="14" y="10"/>
                    <a:pt x="17" y="9"/>
                    <a:pt x="20" y="9"/>
                  </a:cubicBezTo>
                  <a:cubicBezTo>
                    <a:pt x="23" y="9"/>
                    <a:pt x="25" y="10"/>
                    <a:pt x="26" y="11"/>
                  </a:cubicBezTo>
                  <a:cubicBezTo>
                    <a:pt x="28" y="13"/>
                    <a:pt x="29" y="15"/>
                    <a:pt x="29" y="18"/>
                  </a:cubicBezTo>
                  <a:cubicBezTo>
                    <a:pt x="38" y="15"/>
                    <a:pt x="38" y="15"/>
                    <a:pt x="38" y="15"/>
                  </a:cubicBezTo>
                  <a:cubicBezTo>
                    <a:pt x="37" y="11"/>
                    <a:pt x="36" y="8"/>
                    <a:pt x="34" y="6"/>
                  </a:cubicBezTo>
                  <a:cubicBezTo>
                    <a:pt x="30" y="2"/>
                    <a:pt x="26" y="0"/>
                    <a:pt x="21" y="0"/>
                  </a:cubicBezTo>
                  <a:cubicBezTo>
                    <a:pt x="14" y="0"/>
                    <a:pt x="9" y="2"/>
                    <a:pt x="6" y="7"/>
                  </a:cubicBezTo>
                  <a:cubicBezTo>
                    <a:pt x="2" y="12"/>
                    <a:pt x="0" y="19"/>
                    <a:pt x="0" y="27"/>
                  </a:cubicBezTo>
                  <a:cubicBezTo>
                    <a:pt x="0" y="35"/>
                    <a:pt x="2" y="42"/>
                    <a:pt x="6" y="47"/>
                  </a:cubicBezTo>
                  <a:cubicBezTo>
                    <a:pt x="9" y="51"/>
                    <a:pt x="14" y="54"/>
                    <a:pt x="20" y="54"/>
                  </a:cubicBezTo>
                  <a:cubicBezTo>
                    <a:pt x="25" y="54"/>
                    <a:pt x="29" y="52"/>
                    <a:pt x="32" y="50"/>
                  </a:cubicBezTo>
                  <a:cubicBezTo>
                    <a:pt x="35" y="47"/>
                    <a:pt x="37" y="43"/>
                    <a:pt x="38" y="37"/>
                  </a:cubicBezTo>
                  <a:cubicBezTo>
                    <a:pt x="30" y="34"/>
                    <a:pt x="30" y="34"/>
                    <a:pt x="30" y="34"/>
                  </a:cubicBezTo>
                  <a:cubicBezTo>
                    <a:pt x="29" y="37"/>
                    <a:pt x="28" y="40"/>
                    <a:pt x="26" y="4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îŝļîďé"/>
            <p:cNvSpPr/>
            <p:nvPr/>
          </p:nvSpPr>
          <p:spPr bwMode="auto">
            <a:xfrm>
              <a:off x="8150225" y="4022726"/>
              <a:ext cx="122238" cy="188913"/>
            </a:xfrm>
            <a:custGeom>
              <a:avLst/>
              <a:gdLst>
                <a:gd name="T0" fmla="*/ 21 w 77"/>
                <a:gd name="T1" fmla="*/ 67 h 119"/>
                <a:gd name="T2" fmla="*/ 71 w 77"/>
                <a:gd name="T3" fmla="*/ 67 h 119"/>
                <a:gd name="T4" fmla="*/ 71 w 77"/>
                <a:gd name="T5" fmla="*/ 46 h 119"/>
                <a:gd name="T6" fmla="*/ 21 w 77"/>
                <a:gd name="T7" fmla="*/ 46 h 119"/>
                <a:gd name="T8" fmla="*/ 21 w 77"/>
                <a:gd name="T9" fmla="*/ 21 h 119"/>
                <a:gd name="T10" fmla="*/ 75 w 77"/>
                <a:gd name="T11" fmla="*/ 21 h 119"/>
                <a:gd name="T12" fmla="*/ 75 w 77"/>
                <a:gd name="T13" fmla="*/ 0 h 119"/>
                <a:gd name="T14" fmla="*/ 0 w 77"/>
                <a:gd name="T15" fmla="*/ 0 h 119"/>
                <a:gd name="T16" fmla="*/ 0 w 77"/>
                <a:gd name="T17" fmla="*/ 119 h 119"/>
                <a:gd name="T18" fmla="*/ 77 w 77"/>
                <a:gd name="T19" fmla="*/ 119 h 119"/>
                <a:gd name="T20" fmla="*/ 77 w 77"/>
                <a:gd name="T21" fmla="*/ 99 h 119"/>
                <a:gd name="T22" fmla="*/ 21 w 77"/>
                <a:gd name="T23" fmla="*/ 99 h 119"/>
                <a:gd name="T24" fmla="*/ 21 w 77"/>
                <a:gd name="T25"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119">
                  <a:moveTo>
                    <a:pt x="21" y="67"/>
                  </a:moveTo>
                  <a:lnTo>
                    <a:pt x="71" y="67"/>
                  </a:lnTo>
                  <a:lnTo>
                    <a:pt x="71" y="46"/>
                  </a:lnTo>
                  <a:lnTo>
                    <a:pt x="21" y="46"/>
                  </a:lnTo>
                  <a:lnTo>
                    <a:pt x="21" y="21"/>
                  </a:lnTo>
                  <a:lnTo>
                    <a:pt x="75" y="21"/>
                  </a:lnTo>
                  <a:lnTo>
                    <a:pt x="75" y="0"/>
                  </a:lnTo>
                  <a:lnTo>
                    <a:pt x="0" y="0"/>
                  </a:lnTo>
                  <a:lnTo>
                    <a:pt x="0" y="119"/>
                  </a:lnTo>
                  <a:lnTo>
                    <a:pt x="77" y="119"/>
                  </a:lnTo>
                  <a:lnTo>
                    <a:pt x="77" y="99"/>
                  </a:lnTo>
                  <a:lnTo>
                    <a:pt x="21" y="99"/>
                  </a:lnTo>
                  <a:lnTo>
                    <a:pt x="21"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îŝlîḑê"/>
            <p:cNvSpPr/>
            <p:nvPr/>
          </p:nvSpPr>
          <p:spPr bwMode="auto">
            <a:xfrm>
              <a:off x="8356600" y="4019551"/>
              <a:ext cx="147638" cy="195263"/>
            </a:xfrm>
            <a:custGeom>
              <a:avLst/>
              <a:gdLst>
                <a:gd name="T0" fmla="*/ 34 w 41"/>
                <a:gd name="T1" fmla="*/ 41 h 54"/>
                <a:gd name="T2" fmla="*/ 35 w 41"/>
                <a:gd name="T3" fmla="*/ 37 h 54"/>
                <a:gd name="T4" fmla="*/ 37 w 41"/>
                <a:gd name="T5" fmla="*/ 30 h 54"/>
                <a:gd name="T6" fmla="*/ 30 w 41"/>
                <a:gd name="T7" fmla="*/ 28 h 54"/>
                <a:gd name="T8" fmla="*/ 28 w 41"/>
                <a:gd name="T9" fmla="*/ 34 h 54"/>
                <a:gd name="T10" fmla="*/ 22 w 41"/>
                <a:gd name="T11" fmla="*/ 24 h 54"/>
                <a:gd name="T12" fmla="*/ 28 w 41"/>
                <a:gd name="T13" fmla="*/ 18 h 54"/>
                <a:gd name="T14" fmla="*/ 30 w 41"/>
                <a:gd name="T15" fmla="*/ 12 h 54"/>
                <a:gd name="T16" fmla="*/ 27 w 41"/>
                <a:gd name="T17" fmla="*/ 3 h 54"/>
                <a:gd name="T18" fmla="*/ 18 w 41"/>
                <a:gd name="T19" fmla="*/ 0 h 54"/>
                <a:gd name="T20" fmla="*/ 8 w 41"/>
                <a:gd name="T21" fmla="*/ 3 h 54"/>
                <a:gd name="T22" fmla="*/ 5 w 41"/>
                <a:gd name="T23" fmla="*/ 11 h 54"/>
                <a:gd name="T24" fmla="*/ 6 w 41"/>
                <a:gd name="T25" fmla="*/ 17 h 54"/>
                <a:gd name="T26" fmla="*/ 10 w 41"/>
                <a:gd name="T27" fmla="*/ 23 h 54"/>
                <a:gd name="T28" fmla="*/ 2 w 41"/>
                <a:gd name="T29" fmla="*/ 30 h 54"/>
                <a:gd name="T30" fmla="*/ 0 w 41"/>
                <a:gd name="T31" fmla="*/ 39 h 54"/>
                <a:gd name="T32" fmla="*/ 3 w 41"/>
                <a:gd name="T33" fmla="*/ 48 h 54"/>
                <a:gd name="T34" fmla="*/ 15 w 41"/>
                <a:gd name="T35" fmla="*/ 54 h 54"/>
                <a:gd name="T36" fmla="*/ 22 w 41"/>
                <a:gd name="T37" fmla="*/ 52 h 54"/>
                <a:gd name="T38" fmla="*/ 28 w 41"/>
                <a:gd name="T39" fmla="*/ 48 h 54"/>
                <a:gd name="T40" fmla="*/ 35 w 41"/>
                <a:gd name="T41" fmla="*/ 54 h 54"/>
                <a:gd name="T42" fmla="*/ 41 w 41"/>
                <a:gd name="T43" fmla="*/ 46 h 54"/>
                <a:gd name="T44" fmla="*/ 37 w 41"/>
                <a:gd name="T45" fmla="*/ 44 h 54"/>
                <a:gd name="T46" fmla="*/ 34 w 41"/>
                <a:gd name="T47" fmla="*/ 41 h 54"/>
                <a:gd name="T48" fmla="*/ 15 w 41"/>
                <a:gd name="T49" fmla="*/ 8 h 54"/>
                <a:gd name="T50" fmla="*/ 18 w 41"/>
                <a:gd name="T51" fmla="*/ 7 h 54"/>
                <a:gd name="T52" fmla="*/ 21 w 41"/>
                <a:gd name="T53" fmla="*/ 8 h 54"/>
                <a:gd name="T54" fmla="*/ 22 w 41"/>
                <a:gd name="T55" fmla="*/ 12 h 54"/>
                <a:gd name="T56" fmla="*/ 20 w 41"/>
                <a:gd name="T57" fmla="*/ 16 h 54"/>
                <a:gd name="T58" fmla="*/ 17 w 41"/>
                <a:gd name="T59" fmla="*/ 18 h 54"/>
                <a:gd name="T60" fmla="*/ 15 w 41"/>
                <a:gd name="T61" fmla="*/ 15 h 54"/>
                <a:gd name="T62" fmla="*/ 13 w 41"/>
                <a:gd name="T63" fmla="*/ 11 h 54"/>
                <a:gd name="T64" fmla="*/ 15 w 41"/>
                <a:gd name="T65" fmla="*/ 8 h 54"/>
                <a:gd name="T66" fmla="*/ 19 w 41"/>
                <a:gd name="T67" fmla="*/ 45 h 54"/>
                <a:gd name="T68" fmla="*/ 15 w 41"/>
                <a:gd name="T69" fmla="*/ 45 h 54"/>
                <a:gd name="T70" fmla="*/ 10 w 41"/>
                <a:gd name="T71" fmla="*/ 43 h 54"/>
                <a:gd name="T72" fmla="*/ 8 w 41"/>
                <a:gd name="T73" fmla="*/ 38 h 54"/>
                <a:gd name="T74" fmla="*/ 10 w 41"/>
                <a:gd name="T75" fmla="*/ 33 h 54"/>
                <a:gd name="T76" fmla="*/ 14 w 41"/>
                <a:gd name="T77" fmla="*/ 29 h 54"/>
                <a:gd name="T78" fmla="*/ 23 w 41"/>
                <a:gd name="T79" fmla="*/ 42 h 54"/>
                <a:gd name="T80" fmla="*/ 19 w 41"/>
                <a:gd name="T81"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54">
                  <a:moveTo>
                    <a:pt x="34" y="41"/>
                  </a:moveTo>
                  <a:cubicBezTo>
                    <a:pt x="34" y="40"/>
                    <a:pt x="35" y="38"/>
                    <a:pt x="35" y="37"/>
                  </a:cubicBezTo>
                  <a:cubicBezTo>
                    <a:pt x="36" y="35"/>
                    <a:pt x="37" y="33"/>
                    <a:pt x="37" y="30"/>
                  </a:cubicBezTo>
                  <a:cubicBezTo>
                    <a:pt x="30" y="28"/>
                    <a:pt x="30" y="28"/>
                    <a:pt x="30" y="28"/>
                  </a:cubicBezTo>
                  <a:cubicBezTo>
                    <a:pt x="29" y="30"/>
                    <a:pt x="29" y="32"/>
                    <a:pt x="28" y="34"/>
                  </a:cubicBezTo>
                  <a:cubicBezTo>
                    <a:pt x="22" y="24"/>
                    <a:pt x="22" y="24"/>
                    <a:pt x="22" y="24"/>
                  </a:cubicBezTo>
                  <a:cubicBezTo>
                    <a:pt x="25" y="22"/>
                    <a:pt x="27" y="20"/>
                    <a:pt x="28" y="18"/>
                  </a:cubicBezTo>
                  <a:cubicBezTo>
                    <a:pt x="29" y="16"/>
                    <a:pt x="30" y="14"/>
                    <a:pt x="30" y="12"/>
                  </a:cubicBezTo>
                  <a:cubicBezTo>
                    <a:pt x="30" y="8"/>
                    <a:pt x="29" y="6"/>
                    <a:pt x="27" y="3"/>
                  </a:cubicBezTo>
                  <a:cubicBezTo>
                    <a:pt x="24" y="1"/>
                    <a:pt x="21" y="0"/>
                    <a:pt x="18" y="0"/>
                  </a:cubicBezTo>
                  <a:cubicBezTo>
                    <a:pt x="14" y="0"/>
                    <a:pt x="11" y="1"/>
                    <a:pt x="8" y="3"/>
                  </a:cubicBezTo>
                  <a:cubicBezTo>
                    <a:pt x="6" y="5"/>
                    <a:pt x="5" y="8"/>
                    <a:pt x="5" y="11"/>
                  </a:cubicBezTo>
                  <a:cubicBezTo>
                    <a:pt x="5" y="13"/>
                    <a:pt x="6" y="15"/>
                    <a:pt x="6" y="17"/>
                  </a:cubicBezTo>
                  <a:cubicBezTo>
                    <a:pt x="7" y="18"/>
                    <a:pt x="8" y="21"/>
                    <a:pt x="10" y="23"/>
                  </a:cubicBezTo>
                  <a:cubicBezTo>
                    <a:pt x="6" y="25"/>
                    <a:pt x="4" y="27"/>
                    <a:pt x="2" y="30"/>
                  </a:cubicBezTo>
                  <a:cubicBezTo>
                    <a:pt x="1" y="32"/>
                    <a:pt x="0" y="35"/>
                    <a:pt x="0" y="39"/>
                  </a:cubicBezTo>
                  <a:cubicBezTo>
                    <a:pt x="0" y="42"/>
                    <a:pt x="1" y="45"/>
                    <a:pt x="3" y="48"/>
                  </a:cubicBezTo>
                  <a:cubicBezTo>
                    <a:pt x="6" y="52"/>
                    <a:pt x="10" y="54"/>
                    <a:pt x="15" y="54"/>
                  </a:cubicBezTo>
                  <a:cubicBezTo>
                    <a:pt x="18" y="54"/>
                    <a:pt x="20" y="53"/>
                    <a:pt x="22" y="52"/>
                  </a:cubicBezTo>
                  <a:cubicBezTo>
                    <a:pt x="25" y="51"/>
                    <a:pt x="26" y="50"/>
                    <a:pt x="28" y="48"/>
                  </a:cubicBezTo>
                  <a:cubicBezTo>
                    <a:pt x="31" y="51"/>
                    <a:pt x="33" y="53"/>
                    <a:pt x="35" y="54"/>
                  </a:cubicBezTo>
                  <a:cubicBezTo>
                    <a:pt x="41" y="46"/>
                    <a:pt x="41" y="46"/>
                    <a:pt x="41" y="46"/>
                  </a:cubicBezTo>
                  <a:cubicBezTo>
                    <a:pt x="40" y="46"/>
                    <a:pt x="39" y="45"/>
                    <a:pt x="37" y="44"/>
                  </a:cubicBezTo>
                  <a:cubicBezTo>
                    <a:pt x="36" y="43"/>
                    <a:pt x="35" y="42"/>
                    <a:pt x="34" y="41"/>
                  </a:cubicBezTo>
                  <a:close/>
                  <a:moveTo>
                    <a:pt x="15" y="8"/>
                  </a:moveTo>
                  <a:cubicBezTo>
                    <a:pt x="15" y="7"/>
                    <a:pt x="16" y="7"/>
                    <a:pt x="18" y="7"/>
                  </a:cubicBezTo>
                  <a:cubicBezTo>
                    <a:pt x="19" y="7"/>
                    <a:pt x="20" y="7"/>
                    <a:pt x="21" y="8"/>
                  </a:cubicBezTo>
                  <a:cubicBezTo>
                    <a:pt x="22" y="9"/>
                    <a:pt x="22" y="10"/>
                    <a:pt x="22" y="12"/>
                  </a:cubicBezTo>
                  <a:cubicBezTo>
                    <a:pt x="22" y="13"/>
                    <a:pt x="21" y="15"/>
                    <a:pt x="20" y="16"/>
                  </a:cubicBezTo>
                  <a:cubicBezTo>
                    <a:pt x="17" y="18"/>
                    <a:pt x="17" y="18"/>
                    <a:pt x="17" y="18"/>
                  </a:cubicBezTo>
                  <a:cubicBezTo>
                    <a:pt x="15" y="15"/>
                    <a:pt x="15" y="15"/>
                    <a:pt x="15" y="15"/>
                  </a:cubicBezTo>
                  <a:cubicBezTo>
                    <a:pt x="14" y="14"/>
                    <a:pt x="13" y="12"/>
                    <a:pt x="13" y="11"/>
                  </a:cubicBezTo>
                  <a:cubicBezTo>
                    <a:pt x="13" y="10"/>
                    <a:pt x="14" y="9"/>
                    <a:pt x="15" y="8"/>
                  </a:cubicBezTo>
                  <a:close/>
                  <a:moveTo>
                    <a:pt x="19" y="45"/>
                  </a:moveTo>
                  <a:cubicBezTo>
                    <a:pt x="18" y="45"/>
                    <a:pt x="16" y="45"/>
                    <a:pt x="15" y="45"/>
                  </a:cubicBezTo>
                  <a:cubicBezTo>
                    <a:pt x="13" y="45"/>
                    <a:pt x="11" y="45"/>
                    <a:pt x="10" y="43"/>
                  </a:cubicBezTo>
                  <a:cubicBezTo>
                    <a:pt x="9" y="42"/>
                    <a:pt x="8" y="40"/>
                    <a:pt x="8" y="38"/>
                  </a:cubicBezTo>
                  <a:cubicBezTo>
                    <a:pt x="8" y="36"/>
                    <a:pt x="9" y="35"/>
                    <a:pt x="10" y="33"/>
                  </a:cubicBezTo>
                  <a:cubicBezTo>
                    <a:pt x="11" y="32"/>
                    <a:pt x="12" y="30"/>
                    <a:pt x="14" y="29"/>
                  </a:cubicBezTo>
                  <a:cubicBezTo>
                    <a:pt x="23" y="42"/>
                    <a:pt x="23" y="42"/>
                    <a:pt x="23" y="42"/>
                  </a:cubicBezTo>
                  <a:cubicBezTo>
                    <a:pt x="21" y="43"/>
                    <a:pt x="20" y="44"/>
                    <a:pt x="19" y="45"/>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îṣḷïdè"/>
            <p:cNvSpPr/>
            <p:nvPr/>
          </p:nvSpPr>
          <p:spPr bwMode="auto">
            <a:xfrm>
              <a:off x="8572500" y="4022726"/>
              <a:ext cx="127000" cy="188913"/>
            </a:xfrm>
            <a:custGeom>
              <a:avLst/>
              <a:gdLst>
                <a:gd name="T0" fmla="*/ 0 w 80"/>
                <a:gd name="T1" fmla="*/ 21 h 119"/>
                <a:gd name="T2" fmla="*/ 30 w 80"/>
                <a:gd name="T3" fmla="*/ 21 h 119"/>
                <a:gd name="T4" fmla="*/ 30 w 80"/>
                <a:gd name="T5" fmla="*/ 119 h 119"/>
                <a:gd name="T6" fmla="*/ 50 w 80"/>
                <a:gd name="T7" fmla="*/ 119 h 119"/>
                <a:gd name="T8" fmla="*/ 50 w 80"/>
                <a:gd name="T9" fmla="*/ 21 h 119"/>
                <a:gd name="T10" fmla="*/ 80 w 80"/>
                <a:gd name="T11" fmla="*/ 21 h 119"/>
                <a:gd name="T12" fmla="*/ 80 w 80"/>
                <a:gd name="T13" fmla="*/ 0 h 119"/>
                <a:gd name="T14" fmla="*/ 0 w 80"/>
                <a:gd name="T15" fmla="*/ 0 h 119"/>
                <a:gd name="T16" fmla="*/ 0 w 80"/>
                <a:gd name="T17" fmla="*/ 2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19">
                  <a:moveTo>
                    <a:pt x="0" y="21"/>
                  </a:moveTo>
                  <a:lnTo>
                    <a:pt x="30" y="21"/>
                  </a:lnTo>
                  <a:lnTo>
                    <a:pt x="30" y="119"/>
                  </a:lnTo>
                  <a:lnTo>
                    <a:pt x="50" y="119"/>
                  </a:lnTo>
                  <a:lnTo>
                    <a:pt x="50" y="21"/>
                  </a:lnTo>
                  <a:lnTo>
                    <a:pt x="80" y="21"/>
                  </a:lnTo>
                  <a:lnTo>
                    <a:pt x="80" y="0"/>
                  </a:lnTo>
                  <a:lnTo>
                    <a:pt x="0" y="0"/>
                  </a:lnTo>
                  <a:lnTo>
                    <a:pt x="0" y="2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íśļîḍè"/>
            <p:cNvSpPr/>
            <p:nvPr/>
          </p:nvSpPr>
          <p:spPr bwMode="auto">
            <a:xfrm>
              <a:off x="8720138" y="4022726"/>
              <a:ext cx="122238" cy="188913"/>
            </a:xfrm>
            <a:custGeom>
              <a:avLst/>
              <a:gdLst>
                <a:gd name="T0" fmla="*/ 21 w 77"/>
                <a:gd name="T1" fmla="*/ 67 h 119"/>
                <a:gd name="T2" fmla="*/ 71 w 77"/>
                <a:gd name="T3" fmla="*/ 67 h 119"/>
                <a:gd name="T4" fmla="*/ 71 w 77"/>
                <a:gd name="T5" fmla="*/ 46 h 119"/>
                <a:gd name="T6" fmla="*/ 21 w 77"/>
                <a:gd name="T7" fmla="*/ 46 h 119"/>
                <a:gd name="T8" fmla="*/ 21 w 77"/>
                <a:gd name="T9" fmla="*/ 21 h 119"/>
                <a:gd name="T10" fmla="*/ 75 w 77"/>
                <a:gd name="T11" fmla="*/ 21 h 119"/>
                <a:gd name="T12" fmla="*/ 75 w 77"/>
                <a:gd name="T13" fmla="*/ 0 h 119"/>
                <a:gd name="T14" fmla="*/ 0 w 77"/>
                <a:gd name="T15" fmla="*/ 0 h 119"/>
                <a:gd name="T16" fmla="*/ 0 w 77"/>
                <a:gd name="T17" fmla="*/ 119 h 119"/>
                <a:gd name="T18" fmla="*/ 77 w 77"/>
                <a:gd name="T19" fmla="*/ 119 h 119"/>
                <a:gd name="T20" fmla="*/ 77 w 77"/>
                <a:gd name="T21" fmla="*/ 99 h 119"/>
                <a:gd name="T22" fmla="*/ 21 w 77"/>
                <a:gd name="T23" fmla="*/ 99 h 119"/>
                <a:gd name="T24" fmla="*/ 21 w 77"/>
                <a:gd name="T25"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119">
                  <a:moveTo>
                    <a:pt x="21" y="67"/>
                  </a:moveTo>
                  <a:lnTo>
                    <a:pt x="71" y="67"/>
                  </a:lnTo>
                  <a:lnTo>
                    <a:pt x="71" y="46"/>
                  </a:lnTo>
                  <a:lnTo>
                    <a:pt x="21" y="46"/>
                  </a:lnTo>
                  <a:lnTo>
                    <a:pt x="21" y="21"/>
                  </a:lnTo>
                  <a:lnTo>
                    <a:pt x="75" y="21"/>
                  </a:lnTo>
                  <a:lnTo>
                    <a:pt x="75" y="0"/>
                  </a:lnTo>
                  <a:lnTo>
                    <a:pt x="0" y="0"/>
                  </a:lnTo>
                  <a:lnTo>
                    <a:pt x="0" y="119"/>
                  </a:lnTo>
                  <a:lnTo>
                    <a:pt x="77" y="119"/>
                  </a:lnTo>
                  <a:lnTo>
                    <a:pt x="77" y="99"/>
                  </a:lnTo>
                  <a:lnTo>
                    <a:pt x="21" y="99"/>
                  </a:lnTo>
                  <a:lnTo>
                    <a:pt x="21"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íśļïḍe"/>
            <p:cNvSpPr/>
            <p:nvPr/>
          </p:nvSpPr>
          <p:spPr bwMode="auto">
            <a:xfrm>
              <a:off x="8864600" y="4019551"/>
              <a:ext cx="136525" cy="195263"/>
            </a:xfrm>
            <a:custGeom>
              <a:avLst/>
              <a:gdLst>
                <a:gd name="T0" fmla="*/ 26 w 38"/>
                <a:gd name="T1" fmla="*/ 42 h 54"/>
                <a:gd name="T2" fmla="*/ 20 w 38"/>
                <a:gd name="T3" fmla="*/ 45 h 54"/>
                <a:gd name="T4" fmla="*/ 12 w 38"/>
                <a:gd name="T5" fmla="*/ 41 h 54"/>
                <a:gd name="T6" fmla="*/ 9 w 38"/>
                <a:gd name="T7" fmla="*/ 26 h 54"/>
                <a:gd name="T8" fmla="*/ 12 w 38"/>
                <a:gd name="T9" fmla="*/ 13 h 54"/>
                <a:gd name="T10" fmla="*/ 20 w 38"/>
                <a:gd name="T11" fmla="*/ 9 h 54"/>
                <a:gd name="T12" fmla="*/ 26 w 38"/>
                <a:gd name="T13" fmla="*/ 11 h 54"/>
                <a:gd name="T14" fmla="*/ 29 w 38"/>
                <a:gd name="T15" fmla="*/ 18 h 54"/>
                <a:gd name="T16" fmla="*/ 38 w 38"/>
                <a:gd name="T17" fmla="*/ 15 h 54"/>
                <a:gd name="T18" fmla="*/ 33 w 38"/>
                <a:gd name="T19" fmla="*/ 6 h 54"/>
                <a:gd name="T20" fmla="*/ 20 w 38"/>
                <a:gd name="T21" fmla="*/ 0 h 54"/>
                <a:gd name="T22" fmla="*/ 5 w 38"/>
                <a:gd name="T23" fmla="*/ 7 h 54"/>
                <a:gd name="T24" fmla="*/ 0 w 38"/>
                <a:gd name="T25" fmla="*/ 27 h 54"/>
                <a:gd name="T26" fmla="*/ 5 w 38"/>
                <a:gd name="T27" fmla="*/ 47 h 54"/>
                <a:gd name="T28" fmla="*/ 20 w 38"/>
                <a:gd name="T29" fmla="*/ 54 h 54"/>
                <a:gd name="T30" fmla="*/ 31 w 38"/>
                <a:gd name="T31" fmla="*/ 50 h 54"/>
                <a:gd name="T32" fmla="*/ 38 w 38"/>
                <a:gd name="T33" fmla="*/ 37 h 54"/>
                <a:gd name="T34" fmla="*/ 29 w 38"/>
                <a:gd name="T35" fmla="*/ 34 h 54"/>
                <a:gd name="T36" fmla="*/ 26 w 38"/>
                <a:gd name="T37"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4">
                  <a:moveTo>
                    <a:pt x="26" y="42"/>
                  </a:moveTo>
                  <a:cubicBezTo>
                    <a:pt x="24" y="44"/>
                    <a:pt x="22" y="45"/>
                    <a:pt x="20" y="45"/>
                  </a:cubicBezTo>
                  <a:cubicBezTo>
                    <a:pt x="16" y="45"/>
                    <a:pt x="14" y="43"/>
                    <a:pt x="12" y="41"/>
                  </a:cubicBezTo>
                  <a:cubicBezTo>
                    <a:pt x="10" y="38"/>
                    <a:pt x="9" y="33"/>
                    <a:pt x="9" y="26"/>
                  </a:cubicBezTo>
                  <a:cubicBezTo>
                    <a:pt x="9" y="20"/>
                    <a:pt x="10" y="16"/>
                    <a:pt x="12" y="13"/>
                  </a:cubicBezTo>
                  <a:cubicBezTo>
                    <a:pt x="14" y="10"/>
                    <a:pt x="17" y="9"/>
                    <a:pt x="20" y="9"/>
                  </a:cubicBezTo>
                  <a:cubicBezTo>
                    <a:pt x="22" y="9"/>
                    <a:pt x="24" y="10"/>
                    <a:pt x="26" y="11"/>
                  </a:cubicBezTo>
                  <a:cubicBezTo>
                    <a:pt x="28" y="13"/>
                    <a:pt x="29" y="15"/>
                    <a:pt x="29" y="18"/>
                  </a:cubicBezTo>
                  <a:cubicBezTo>
                    <a:pt x="38" y="15"/>
                    <a:pt x="38" y="15"/>
                    <a:pt x="38" y="15"/>
                  </a:cubicBezTo>
                  <a:cubicBezTo>
                    <a:pt x="37" y="11"/>
                    <a:pt x="35" y="8"/>
                    <a:pt x="33" y="6"/>
                  </a:cubicBezTo>
                  <a:cubicBezTo>
                    <a:pt x="30" y="2"/>
                    <a:pt x="26" y="0"/>
                    <a:pt x="20" y="0"/>
                  </a:cubicBezTo>
                  <a:cubicBezTo>
                    <a:pt x="14" y="0"/>
                    <a:pt x="9" y="2"/>
                    <a:pt x="5" y="7"/>
                  </a:cubicBezTo>
                  <a:cubicBezTo>
                    <a:pt x="1" y="12"/>
                    <a:pt x="0" y="19"/>
                    <a:pt x="0" y="27"/>
                  </a:cubicBezTo>
                  <a:cubicBezTo>
                    <a:pt x="0" y="35"/>
                    <a:pt x="1" y="42"/>
                    <a:pt x="5" y="47"/>
                  </a:cubicBezTo>
                  <a:cubicBezTo>
                    <a:pt x="9" y="51"/>
                    <a:pt x="14" y="54"/>
                    <a:pt x="20" y="54"/>
                  </a:cubicBezTo>
                  <a:cubicBezTo>
                    <a:pt x="24" y="54"/>
                    <a:pt x="28" y="52"/>
                    <a:pt x="31" y="50"/>
                  </a:cubicBezTo>
                  <a:cubicBezTo>
                    <a:pt x="35" y="47"/>
                    <a:pt x="37" y="43"/>
                    <a:pt x="38" y="37"/>
                  </a:cubicBezTo>
                  <a:cubicBezTo>
                    <a:pt x="29" y="34"/>
                    <a:pt x="29" y="34"/>
                    <a:pt x="29" y="34"/>
                  </a:cubicBezTo>
                  <a:cubicBezTo>
                    <a:pt x="29" y="37"/>
                    <a:pt x="27" y="40"/>
                    <a:pt x="26" y="4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íŝliḓê"/>
            <p:cNvSpPr/>
            <p:nvPr/>
          </p:nvSpPr>
          <p:spPr bwMode="auto">
            <a:xfrm>
              <a:off x="9031288" y="4022726"/>
              <a:ext cx="125413" cy="188913"/>
            </a:xfrm>
            <a:custGeom>
              <a:avLst/>
              <a:gdLst>
                <a:gd name="T0" fmla="*/ 59 w 79"/>
                <a:gd name="T1" fmla="*/ 46 h 119"/>
                <a:gd name="T2" fmla="*/ 20 w 79"/>
                <a:gd name="T3" fmla="*/ 46 h 119"/>
                <a:gd name="T4" fmla="*/ 20 w 79"/>
                <a:gd name="T5" fmla="*/ 0 h 119"/>
                <a:gd name="T6" fmla="*/ 0 w 79"/>
                <a:gd name="T7" fmla="*/ 0 h 119"/>
                <a:gd name="T8" fmla="*/ 0 w 79"/>
                <a:gd name="T9" fmla="*/ 119 h 119"/>
                <a:gd name="T10" fmla="*/ 20 w 79"/>
                <a:gd name="T11" fmla="*/ 119 h 119"/>
                <a:gd name="T12" fmla="*/ 20 w 79"/>
                <a:gd name="T13" fmla="*/ 67 h 119"/>
                <a:gd name="T14" fmla="*/ 59 w 79"/>
                <a:gd name="T15" fmla="*/ 67 h 119"/>
                <a:gd name="T16" fmla="*/ 59 w 79"/>
                <a:gd name="T17" fmla="*/ 119 h 119"/>
                <a:gd name="T18" fmla="*/ 79 w 79"/>
                <a:gd name="T19" fmla="*/ 119 h 119"/>
                <a:gd name="T20" fmla="*/ 79 w 79"/>
                <a:gd name="T21" fmla="*/ 0 h 119"/>
                <a:gd name="T22" fmla="*/ 59 w 79"/>
                <a:gd name="T23" fmla="*/ 0 h 119"/>
                <a:gd name="T24" fmla="*/ 59 w 79"/>
                <a:gd name="T25" fmla="*/ 4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19">
                  <a:moveTo>
                    <a:pt x="59" y="46"/>
                  </a:moveTo>
                  <a:lnTo>
                    <a:pt x="20" y="46"/>
                  </a:lnTo>
                  <a:lnTo>
                    <a:pt x="20" y="0"/>
                  </a:lnTo>
                  <a:lnTo>
                    <a:pt x="0" y="0"/>
                  </a:lnTo>
                  <a:lnTo>
                    <a:pt x="0" y="119"/>
                  </a:lnTo>
                  <a:lnTo>
                    <a:pt x="20" y="119"/>
                  </a:lnTo>
                  <a:lnTo>
                    <a:pt x="20" y="67"/>
                  </a:lnTo>
                  <a:lnTo>
                    <a:pt x="59" y="67"/>
                  </a:lnTo>
                  <a:lnTo>
                    <a:pt x="59" y="119"/>
                  </a:lnTo>
                  <a:lnTo>
                    <a:pt x="79" y="119"/>
                  </a:lnTo>
                  <a:lnTo>
                    <a:pt x="79" y="0"/>
                  </a:lnTo>
                  <a:lnTo>
                    <a:pt x="59" y="0"/>
                  </a:lnTo>
                  <a:lnTo>
                    <a:pt x="59" y="46"/>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iślïḓê"/>
            <p:cNvSpPr/>
            <p:nvPr/>
          </p:nvSpPr>
          <p:spPr bwMode="auto">
            <a:xfrm>
              <a:off x="9190038" y="4022726"/>
              <a:ext cx="128588" cy="188913"/>
            </a:xfrm>
            <a:custGeom>
              <a:avLst/>
              <a:gdLst>
                <a:gd name="T0" fmla="*/ 61 w 81"/>
                <a:gd name="T1" fmla="*/ 80 h 119"/>
                <a:gd name="T2" fmla="*/ 20 w 81"/>
                <a:gd name="T3" fmla="*/ 0 h 119"/>
                <a:gd name="T4" fmla="*/ 0 w 81"/>
                <a:gd name="T5" fmla="*/ 0 h 119"/>
                <a:gd name="T6" fmla="*/ 0 w 81"/>
                <a:gd name="T7" fmla="*/ 119 h 119"/>
                <a:gd name="T8" fmla="*/ 20 w 81"/>
                <a:gd name="T9" fmla="*/ 119 h 119"/>
                <a:gd name="T10" fmla="*/ 20 w 81"/>
                <a:gd name="T11" fmla="*/ 42 h 119"/>
                <a:gd name="T12" fmla="*/ 61 w 81"/>
                <a:gd name="T13" fmla="*/ 119 h 119"/>
                <a:gd name="T14" fmla="*/ 81 w 81"/>
                <a:gd name="T15" fmla="*/ 119 h 119"/>
                <a:gd name="T16" fmla="*/ 81 w 81"/>
                <a:gd name="T17" fmla="*/ 0 h 119"/>
                <a:gd name="T18" fmla="*/ 61 w 81"/>
                <a:gd name="T19" fmla="*/ 0 h 119"/>
                <a:gd name="T20" fmla="*/ 61 w 81"/>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19">
                  <a:moveTo>
                    <a:pt x="61" y="80"/>
                  </a:moveTo>
                  <a:lnTo>
                    <a:pt x="20" y="0"/>
                  </a:lnTo>
                  <a:lnTo>
                    <a:pt x="0" y="0"/>
                  </a:lnTo>
                  <a:lnTo>
                    <a:pt x="0" y="119"/>
                  </a:lnTo>
                  <a:lnTo>
                    <a:pt x="20" y="119"/>
                  </a:lnTo>
                  <a:lnTo>
                    <a:pt x="20" y="42"/>
                  </a:lnTo>
                  <a:lnTo>
                    <a:pt x="61" y="119"/>
                  </a:lnTo>
                  <a:lnTo>
                    <a:pt x="81" y="119"/>
                  </a:lnTo>
                  <a:lnTo>
                    <a:pt x="81"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íSlïdè"/>
            <p:cNvSpPr/>
            <p:nvPr/>
          </p:nvSpPr>
          <p:spPr bwMode="auto">
            <a:xfrm>
              <a:off x="9344025" y="4019551"/>
              <a:ext cx="155575" cy="195263"/>
            </a:xfrm>
            <a:custGeom>
              <a:avLst/>
              <a:gdLst>
                <a:gd name="T0" fmla="*/ 22 w 43"/>
                <a:gd name="T1" fmla="*/ 0 h 54"/>
                <a:gd name="T2" fmla="*/ 12 w 43"/>
                <a:gd name="T3" fmla="*/ 2 h 54"/>
                <a:gd name="T4" fmla="*/ 6 w 43"/>
                <a:gd name="T5" fmla="*/ 7 h 54"/>
                <a:gd name="T6" fmla="*/ 2 w 43"/>
                <a:gd name="T7" fmla="*/ 14 h 54"/>
                <a:gd name="T8" fmla="*/ 0 w 43"/>
                <a:gd name="T9" fmla="*/ 27 h 54"/>
                <a:gd name="T10" fmla="*/ 6 w 43"/>
                <a:gd name="T11" fmla="*/ 47 h 54"/>
                <a:gd name="T12" fmla="*/ 22 w 43"/>
                <a:gd name="T13" fmla="*/ 54 h 54"/>
                <a:gd name="T14" fmla="*/ 37 w 43"/>
                <a:gd name="T15" fmla="*/ 47 h 54"/>
                <a:gd name="T16" fmla="*/ 43 w 43"/>
                <a:gd name="T17" fmla="*/ 27 h 54"/>
                <a:gd name="T18" fmla="*/ 37 w 43"/>
                <a:gd name="T19" fmla="*/ 7 h 54"/>
                <a:gd name="T20" fmla="*/ 22 w 43"/>
                <a:gd name="T21" fmla="*/ 0 h 54"/>
                <a:gd name="T22" fmla="*/ 30 w 43"/>
                <a:gd name="T23" fmla="*/ 40 h 54"/>
                <a:gd name="T24" fmla="*/ 22 w 43"/>
                <a:gd name="T25" fmla="*/ 45 h 54"/>
                <a:gd name="T26" fmla="*/ 13 w 43"/>
                <a:gd name="T27" fmla="*/ 40 h 54"/>
                <a:gd name="T28" fmla="*/ 9 w 43"/>
                <a:gd name="T29" fmla="*/ 27 h 54"/>
                <a:gd name="T30" fmla="*/ 13 w 43"/>
                <a:gd name="T31" fmla="*/ 13 h 54"/>
                <a:gd name="T32" fmla="*/ 22 w 43"/>
                <a:gd name="T33" fmla="*/ 9 h 54"/>
                <a:gd name="T34" fmla="*/ 31 w 43"/>
                <a:gd name="T35" fmla="*/ 13 h 54"/>
                <a:gd name="T36" fmla="*/ 34 w 43"/>
                <a:gd name="T37" fmla="*/ 27 h 54"/>
                <a:gd name="T38" fmla="*/ 30 w 43"/>
                <a:gd name="T39"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4">
                  <a:moveTo>
                    <a:pt x="22" y="0"/>
                  </a:moveTo>
                  <a:cubicBezTo>
                    <a:pt x="18" y="0"/>
                    <a:pt x="15" y="1"/>
                    <a:pt x="12" y="2"/>
                  </a:cubicBezTo>
                  <a:cubicBezTo>
                    <a:pt x="10" y="3"/>
                    <a:pt x="8" y="5"/>
                    <a:pt x="6" y="7"/>
                  </a:cubicBezTo>
                  <a:cubicBezTo>
                    <a:pt x="5" y="9"/>
                    <a:pt x="3" y="11"/>
                    <a:pt x="2" y="14"/>
                  </a:cubicBezTo>
                  <a:cubicBezTo>
                    <a:pt x="1" y="17"/>
                    <a:pt x="0" y="22"/>
                    <a:pt x="0" y="27"/>
                  </a:cubicBezTo>
                  <a:cubicBezTo>
                    <a:pt x="0" y="35"/>
                    <a:pt x="2" y="42"/>
                    <a:pt x="6" y="47"/>
                  </a:cubicBezTo>
                  <a:cubicBezTo>
                    <a:pt x="10" y="51"/>
                    <a:pt x="15" y="54"/>
                    <a:pt x="22" y="54"/>
                  </a:cubicBezTo>
                  <a:cubicBezTo>
                    <a:pt x="28" y="54"/>
                    <a:pt x="33" y="51"/>
                    <a:pt x="37" y="47"/>
                  </a:cubicBezTo>
                  <a:cubicBezTo>
                    <a:pt x="41" y="42"/>
                    <a:pt x="43" y="35"/>
                    <a:pt x="43" y="27"/>
                  </a:cubicBezTo>
                  <a:cubicBezTo>
                    <a:pt x="43" y="18"/>
                    <a:pt x="41" y="12"/>
                    <a:pt x="37" y="7"/>
                  </a:cubicBezTo>
                  <a:cubicBezTo>
                    <a:pt x="33" y="2"/>
                    <a:pt x="28" y="0"/>
                    <a:pt x="22" y="0"/>
                  </a:cubicBezTo>
                  <a:close/>
                  <a:moveTo>
                    <a:pt x="30" y="40"/>
                  </a:moveTo>
                  <a:cubicBezTo>
                    <a:pt x="28" y="43"/>
                    <a:pt x="25" y="45"/>
                    <a:pt x="22" y="45"/>
                  </a:cubicBezTo>
                  <a:cubicBezTo>
                    <a:pt x="18" y="45"/>
                    <a:pt x="15" y="43"/>
                    <a:pt x="13" y="40"/>
                  </a:cubicBezTo>
                  <a:cubicBezTo>
                    <a:pt x="11" y="37"/>
                    <a:pt x="9" y="33"/>
                    <a:pt x="9" y="27"/>
                  </a:cubicBezTo>
                  <a:cubicBezTo>
                    <a:pt x="9" y="21"/>
                    <a:pt x="11" y="16"/>
                    <a:pt x="13" y="13"/>
                  </a:cubicBezTo>
                  <a:cubicBezTo>
                    <a:pt x="15" y="10"/>
                    <a:pt x="18" y="9"/>
                    <a:pt x="22" y="9"/>
                  </a:cubicBezTo>
                  <a:cubicBezTo>
                    <a:pt x="25" y="9"/>
                    <a:pt x="28" y="10"/>
                    <a:pt x="31" y="13"/>
                  </a:cubicBezTo>
                  <a:cubicBezTo>
                    <a:pt x="33" y="16"/>
                    <a:pt x="34" y="21"/>
                    <a:pt x="34" y="27"/>
                  </a:cubicBezTo>
                  <a:cubicBezTo>
                    <a:pt x="34" y="33"/>
                    <a:pt x="33" y="37"/>
                    <a:pt x="30" y="4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iṣḻïḍe"/>
            <p:cNvSpPr/>
            <p:nvPr/>
          </p:nvSpPr>
          <p:spPr bwMode="auto">
            <a:xfrm>
              <a:off x="9525000" y="4022726"/>
              <a:ext cx="111125" cy="188913"/>
            </a:xfrm>
            <a:custGeom>
              <a:avLst/>
              <a:gdLst>
                <a:gd name="T0" fmla="*/ 20 w 70"/>
                <a:gd name="T1" fmla="*/ 0 h 119"/>
                <a:gd name="T2" fmla="*/ 0 w 70"/>
                <a:gd name="T3" fmla="*/ 0 h 119"/>
                <a:gd name="T4" fmla="*/ 0 w 70"/>
                <a:gd name="T5" fmla="*/ 119 h 119"/>
                <a:gd name="T6" fmla="*/ 70 w 70"/>
                <a:gd name="T7" fmla="*/ 119 h 119"/>
                <a:gd name="T8" fmla="*/ 70 w 70"/>
                <a:gd name="T9" fmla="*/ 99 h 119"/>
                <a:gd name="T10" fmla="*/ 20 w 70"/>
                <a:gd name="T11" fmla="*/ 99 h 119"/>
                <a:gd name="T12" fmla="*/ 20 w 70"/>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70" h="119">
                  <a:moveTo>
                    <a:pt x="20" y="0"/>
                  </a:moveTo>
                  <a:lnTo>
                    <a:pt x="0" y="0"/>
                  </a:lnTo>
                  <a:lnTo>
                    <a:pt x="0" y="119"/>
                  </a:lnTo>
                  <a:lnTo>
                    <a:pt x="70" y="119"/>
                  </a:lnTo>
                  <a:lnTo>
                    <a:pt x="70" y="99"/>
                  </a:lnTo>
                  <a:lnTo>
                    <a:pt x="20" y="99"/>
                  </a:lnTo>
                  <a:lnTo>
                    <a:pt x="2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ïşľidé"/>
            <p:cNvSpPr/>
            <p:nvPr/>
          </p:nvSpPr>
          <p:spPr bwMode="auto">
            <a:xfrm>
              <a:off x="9655175" y="4019551"/>
              <a:ext cx="153988" cy="195263"/>
            </a:xfrm>
            <a:custGeom>
              <a:avLst/>
              <a:gdLst>
                <a:gd name="T0" fmla="*/ 21 w 43"/>
                <a:gd name="T1" fmla="*/ 0 h 54"/>
                <a:gd name="T2" fmla="*/ 12 w 43"/>
                <a:gd name="T3" fmla="*/ 2 h 54"/>
                <a:gd name="T4" fmla="*/ 6 w 43"/>
                <a:gd name="T5" fmla="*/ 7 h 54"/>
                <a:gd name="T6" fmla="*/ 2 w 43"/>
                <a:gd name="T7" fmla="*/ 14 h 54"/>
                <a:gd name="T8" fmla="*/ 0 w 43"/>
                <a:gd name="T9" fmla="*/ 27 h 54"/>
                <a:gd name="T10" fmla="*/ 6 w 43"/>
                <a:gd name="T11" fmla="*/ 47 h 54"/>
                <a:gd name="T12" fmla="*/ 21 w 43"/>
                <a:gd name="T13" fmla="*/ 54 h 54"/>
                <a:gd name="T14" fmla="*/ 37 w 43"/>
                <a:gd name="T15" fmla="*/ 47 h 54"/>
                <a:gd name="T16" fmla="*/ 43 w 43"/>
                <a:gd name="T17" fmla="*/ 27 h 54"/>
                <a:gd name="T18" fmla="*/ 37 w 43"/>
                <a:gd name="T19" fmla="*/ 7 h 54"/>
                <a:gd name="T20" fmla="*/ 21 w 43"/>
                <a:gd name="T21" fmla="*/ 0 h 54"/>
                <a:gd name="T22" fmla="*/ 30 w 43"/>
                <a:gd name="T23" fmla="*/ 40 h 54"/>
                <a:gd name="T24" fmla="*/ 21 w 43"/>
                <a:gd name="T25" fmla="*/ 45 h 54"/>
                <a:gd name="T26" fmla="*/ 13 w 43"/>
                <a:gd name="T27" fmla="*/ 40 h 54"/>
                <a:gd name="T28" fmla="*/ 9 w 43"/>
                <a:gd name="T29" fmla="*/ 27 h 54"/>
                <a:gd name="T30" fmla="*/ 13 w 43"/>
                <a:gd name="T31" fmla="*/ 13 h 54"/>
                <a:gd name="T32" fmla="*/ 21 w 43"/>
                <a:gd name="T33" fmla="*/ 9 h 54"/>
                <a:gd name="T34" fmla="*/ 30 w 43"/>
                <a:gd name="T35" fmla="*/ 13 h 54"/>
                <a:gd name="T36" fmla="*/ 34 w 43"/>
                <a:gd name="T37" fmla="*/ 27 h 54"/>
                <a:gd name="T38" fmla="*/ 30 w 43"/>
                <a:gd name="T39"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4">
                  <a:moveTo>
                    <a:pt x="21" y="0"/>
                  </a:moveTo>
                  <a:cubicBezTo>
                    <a:pt x="18" y="0"/>
                    <a:pt x="15" y="1"/>
                    <a:pt x="12" y="2"/>
                  </a:cubicBezTo>
                  <a:cubicBezTo>
                    <a:pt x="10" y="3"/>
                    <a:pt x="8" y="5"/>
                    <a:pt x="6" y="7"/>
                  </a:cubicBezTo>
                  <a:cubicBezTo>
                    <a:pt x="4" y="9"/>
                    <a:pt x="3" y="11"/>
                    <a:pt x="2" y="14"/>
                  </a:cubicBezTo>
                  <a:cubicBezTo>
                    <a:pt x="1" y="17"/>
                    <a:pt x="0" y="22"/>
                    <a:pt x="0" y="27"/>
                  </a:cubicBezTo>
                  <a:cubicBezTo>
                    <a:pt x="0" y="35"/>
                    <a:pt x="2" y="42"/>
                    <a:pt x="6" y="47"/>
                  </a:cubicBezTo>
                  <a:cubicBezTo>
                    <a:pt x="10" y="51"/>
                    <a:pt x="15" y="54"/>
                    <a:pt x="21" y="54"/>
                  </a:cubicBezTo>
                  <a:cubicBezTo>
                    <a:pt x="28" y="54"/>
                    <a:pt x="33" y="51"/>
                    <a:pt x="37" y="47"/>
                  </a:cubicBezTo>
                  <a:cubicBezTo>
                    <a:pt x="41" y="42"/>
                    <a:pt x="43" y="35"/>
                    <a:pt x="43" y="27"/>
                  </a:cubicBezTo>
                  <a:cubicBezTo>
                    <a:pt x="43" y="18"/>
                    <a:pt x="41" y="12"/>
                    <a:pt x="37" y="7"/>
                  </a:cubicBezTo>
                  <a:cubicBezTo>
                    <a:pt x="33" y="2"/>
                    <a:pt x="28" y="0"/>
                    <a:pt x="21" y="0"/>
                  </a:cubicBezTo>
                  <a:close/>
                  <a:moveTo>
                    <a:pt x="30" y="40"/>
                  </a:moveTo>
                  <a:cubicBezTo>
                    <a:pt x="28" y="43"/>
                    <a:pt x="25" y="45"/>
                    <a:pt x="21" y="45"/>
                  </a:cubicBezTo>
                  <a:cubicBezTo>
                    <a:pt x="18" y="45"/>
                    <a:pt x="15" y="43"/>
                    <a:pt x="13" y="40"/>
                  </a:cubicBezTo>
                  <a:cubicBezTo>
                    <a:pt x="10" y="37"/>
                    <a:pt x="9" y="33"/>
                    <a:pt x="9" y="27"/>
                  </a:cubicBezTo>
                  <a:cubicBezTo>
                    <a:pt x="9" y="21"/>
                    <a:pt x="10" y="16"/>
                    <a:pt x="13" y="13"/>
                  </a:cubicBezTo>
                  <a:cubicBezTo>
                    <a:pt x="15" y="10"/>
                    <a:pt x="18" y="9"/>
                    <a:pt x="21" y="9"/>
                  </a:cubicBezTo>
                  <a:cubicBezTo>
                    <a:pt x="25" y="9"/>
                    <a:pt x="28" y="10"/>
                    <a:pt x="30" y="13"/>
                  </a:cubicBezTo>
                  <a:cubicBezTo>
                    <a:pt x="33" y="16"/>
                    <a:pt x="34" y="21"/>
                    <a:pt x="34" y="27"/>
                  </a:cubicBezTo>
                  <a:cubicBezTo>
                    <a:pt x="34" y="33"/>
                    <a:pt x="32" y="37"/>
                    <a:pt x="30" y="4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ṣliḋê"/>
            <p:cNvSpPr/>
            <p:nvPr/>
          </p:nvSpPr>
          <p:spPr bwMode="auto">
            <a:xfrm>
              <a:off x="9828213" y="4019551"/>
              <a:ext cx="150813" cy="195263"/>
            </a:xfrm>
            <a:custGeom>
              <a:avLst/>
              <a:gdLst>
                <a:gd name="T0" fmla="*/ 22 w 42"/>
                <a:gd name="T1" fmla="*/ 34 h 54"/>
                <a:gd name="T2" fmla="*/ 33 w 42"/>
                <a:gd name="T3" fmla="*/ 34 h 54"/>
                <a:gd name="T4" fmla="*/ 33 w 42"/>
                <a:gd name="T5" fmla="*/ 40 h 54"/>
                <a:gd name="T6" fmla="*/ 28 w 42"/>
                <a:gd name="T7" fmla="*/ 43 h 54"/>
                <a:gd name="T8" fmla="*/ 22 w 42"/>
                <a:gd name="T9" fmla="*/ 45 h 54"/>
                <a:gd name="T10" fmla="*/ 13 w 42"/>
                <a:gd name="T11" fmla="*/ 40 h 54"/>
                <a:gd name="T12" fmla="*/ 9 w 42"/>
                <a:gd name="T13" fmla="*/ 26 h 54"/>
                <a:gd name="T14" fmla="*/ 13 w 42"/>
                <a:gd name="T15" fmla="*/ 13 h 54"/>
                <a:gd name="T16" fmla="*/ 22 w 42"/>
                <a:gd name="T17" fmla="*/ 9 h 54"/>
                <a:gd name="T18" fmla="*/ 29 w 42"/>
                <a:gd name="T19" fmla="*/ 11 h 54"/>
                <a:gd name="T20" fmla="*/ 32 w 42"/>
                <a:gd name="T21" fmla="*/ 17 h 54"/>
                <a:gd name="T22" fmla="*/ 41 w 42"/>
                <a:gd name="T23" fmla="*/ 15 h 54"/>
                <a:gd name="T24" fmla="*/ 35 w 42"/>
                <a:gd name="T25" fmla="*/ 4 h 54"/>
                <a:gd name="T26" fmla="*/ 22 w 42"/>
                <a:gd name="T27" fmla="*/ 0 h 54"/>
                <a:gd name="T28" fmla="*/ 12 w 42"/>
                <a:gd name="T29" fmla="*/ 2 h 54"/>
                <a:gd name="T30" fmla="*/ 3 w 42"/>
                <a:gd name="T31" fmla="*/ 12 h 54"/>
                <a:gd name="T32" fmla="*/ 0 w 42"/>
                <a:gd name="T33" fmla="*/ 27 h 54"/>
                <a:gd name="T34" fmla="*/ 3 w 42"/>
                <a:gd name="T35" fmla="*/ 40 h 54"/>
                <a:gd name="T36" fmla="*/ 11 w 42"/>
                <a:gd name="T37" fmla="*/ 50 h 54"/>
                <a:gd name="T38" fmla="*/ 23 w 42"/>
                <a:gd name="T39" fmla="*/ 54 h 54"/>
                <a:gd name="T40" fmla="*/ 34 w 42"/>
                <a:gd name="T41" fmla="*/ 51 h 54"/>
                <a:gd name="T42" fmla="*/ 42 w 42"/>
                <a:gd name="T43" fmla="*/ 46 h 54"/>
                <a:gd name="T44" fmla="*/ 42 w 42"/>
                <a:gd name="T45" fmla="*/ 25 h 54"/>
                <a:gd name="T46" fmla="*/ 22 w 42"/>
                <a:gd name="T47" fmla="*/ 25 h 54"/>
                <a:gd name="T48" fmla="*/ 22 w 42"/>
                <a:gd name="T49" fmla="*/ 3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54">
                  <a:moveTo>
                    <a:pt x="22" y="34"/>
                  </a:moveTo>
                  <a:cubicBezTo>
                    <a:pt x="33" y="34"/>
                    <a:pt x="33" y="34"/>
                    <a:pt x="33" y="34"/>
                  </a:cubicBezTo>
                  <a:cubicBezTo>
                    <a:pt x="33" y="40"/>
                    <a:pt x="33" y="40"/>
                    <a:pt x="33" y="40"/>
                  </a:cubicBezTo>
                  <a:cubicBezTo>
                    <a:pt x="31" y="42"/>
                    <a:pt x="30" y="43"/>
                    <a:pt x="28" y="43"/>
                  </a:cubicBezTo>
                  <a:cubicBezTo>
                    <a:pt x="26" y="44"/>
                    <a:pt x="24" y="45"/>
                    <a:pt x="22" y="45"/>
                  </a:cubicBezTo>
                  <a:cubicBezTo>
                    <a:pt x="18" y="45"/>
                    <a:pt x="15" y="43"/>
                    <a:pt x="13" y="40"/>
                  </a:cubicBezTo>
                  <a:cubicBezTo>
                    <a:pt x="11" y="37"/>
                    <a:pt x="9" y="32"/>
                    <a:pt x="9" y="26"/>
                  </a:cubicBezTo>
                  <a:cubicBezTo>
                    <a:pt x="9" y="20"/>
                    <a:pt x="11" y="16"/>
                    <a:pt x="13" y="13"/>
                  </a:cubicBezTo>
                  <a:cubicBezTo>
                    <a:pt x="15" y="10"/>
                    <a:pt x="18" y="9"/>
                    <a:pt x="22" y="9"/>
                  </a:cubicBezTo>
                  <a:cubicBezTo>
                    <a:pt x="25" y="9"/>
                    <a:pt x="27" y="10"/>
                    <a:pt x="29" y="11"/>
                  </a:cubicBezTo>
                  <a:cubicBezTo>
                    <a:pt x="30" y="13"/>
                    <a:pt x="32" y="15"/>
                    <a:pt x="32" y="17"/>
                  </a:cubicBezTo>
                  <a:cubicBezTo>
                    <a:pt x="41" y="15"/>
                    <a:pt x="41" y="15"/>
                    <a:pt x="41" y="15"/>
                  </a:cubicBezTo>
                  <a:cubicBezTo>
                    <a:pt x="40" y="10"/>
                    <a:pt x="38" y="7"/>
                    <a:pt x="35" y="4"/>
                  </a:cubicBezTo>
                  <a:cubicBezTo>
                    <a:pt x="32" y="1"/>
                    <a:pt x="28" y="0"/>
                    <a:pt x="22" y="0"/>
                  </a:cubicBezTo>
                  <a:cubicBezTo>
                    <a:pt x="18" y="0"/>
                    <a:pt x="15" y="1"/>
                    <a:pt x="12" y="2"/>
                  </a:cubicBezTo>
                  <a:cubicBezTo>
                    <a:pt x="8" y="5"/>
                    <a:pt x="5" y="8"/>
                    <a:pt x="3" y="12"/>
                  </a:cubicBezTo>
                  <a:cubicBezTo>
                    <a:pt x="1" y="16"/>
                    <a:pt x="0" y="21"/>
                    <a:pt x="0" y="27"/>
                  </a:cubicBezTo>
                  <a:cubicBezTo>
                    <a:pt x="0" y="32"/>
                    <a:pt x="1" y="36"/>
                    <a:pt x="3" y="40"/>
                  </a:cubicBezTo>
                  <a:cubicBezTo>
                    <a:pt x="5" y="45"/>
                    <a:pt x="7" y="48"/>
                    <a:pt x="11" y="50"/>
                  </a:cubicBezTo>
                  <a:cubicBezTo>
                    <a:pt x="14" y="53"/>
                    <a:pt x="18" y="54"/>
                    <a:pt x="23" y="54"/>
                  </a:cubicBezTo>
                  <a:cubicBezTo>
                    <a:pt x="26" y="54"/>
                    <a:pt x="30" y="53"/>
                    <a:pt x="34" y="51"/>
                  </a:cubicBezTo>
                  <a:cubicBezTo>
                    <a:pt x="37" y="50"/>
                    <a:pt x="40" y="48"/>
                    <a:pt x="42" y="46"/>
                  </a:cubicBezTo>
                  <a:cubicBezTo>
                    <a:pt x="42" y="25"/>
                    <a:pt x="42" y="25"/>
                    <a:pt x="42" y="25"/>
                  </a:cubicBezTo>
                  <a:cubicBezTo>
                    <a:pt x="22" y="25"/>
                    <a:pt x="22" y="25"/>
                    <a:pt x="22" y="25"/>
                  </a:cubicBezTo>
                  <a:lnTo>
                    <a:pt x="22" y="3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îṩḻiḓê"/>
            <p:cNvSpPr/>
            <p:nvPr/>
          </p:nvSpPr>
          <p:spPr bwMode="auto">
            <a:xfrm>
              <a:off x="9990138" y="4022726"/>
              <a:ext cx="152400" cy="188913"/>
            </a:xfrm>
            <a:custGeom>
              <a:avLst/>
              <a:gdLst>
                <a:gd name="T0" fmla="*/ 71 w 96"/>
                <a:gd name="T1" fmla="*/ 0 h 119"/>
                <a:gd name="T2" fmla="*/ 48 w 96"/>
                <a:gd name="T3" fmla="*/ 46 h 119"/>
                <a:gd name="T4" fmla="*/ 25 w 96"/>
                <a:gd name="T5" fmla="*/ 0 h 119"/>
                <a:gd name="T6" fmla="*/ 0 w 96"/>
                <a:gd name="T7" fmla="*/ 0 h 119"/>
                <a:gd name="T8" fmla="*/ 36 w 96"/>
                <a:gd name="T9" fmla="*/ 69 h 119"/>
                <a:gd name="T10" fmla="*/ 36 w 96"/>
                <a:gd name="T11" fmla="*/ 119 h 119"/>
                <a:gd name="T12" fmla="*/ 57 w 96"/>
                <a:gd name="T13" fmla="*/ 119 h 119"/>
                <a:gd name="T14" fmla="*/ 57 w 96"/>
                <a:gd name="T15" fmla="*/ 69 h 119"/>
                <a:gd name="T16" fmla="*/ 96 w 96"/>
                <a:gd name="T17" fmla="*/ 0 h 119"/>
                <a:gd name="T18" fmla="*/ 71 w 96"/>
                <a:gd name="T19"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19">
                  <a:moveTo>
                    <a:pt x="71" y="0"/>
                  </a:moveTo>
                  <a:lnTo>
                    <a:pt x="48" y="46"/>
                  </a:lnTo>
                  <a:lnTo>
                    <a:pt x="25" y="0"/>
                  </a:lnTo>
                  <a:lnTo>
                    <a:pt x="0" y="0"/>
                  </a:lnTo>
                  <a:lnTo>
                    <a:pt x="36" y="69"/>
                  </a:lnTo>
                  <a:lnTo>
                    <a:pt x="36" y="119"/>
                  </a:lnTo>
                  <a:lnTo>
                    <a:pt x="57" y="119"/>
                  </a:lnTo>
                  <a:lnTo>
                    <a:pt x="57" y="69"/>
                  </a:lnTo>
                  <a:lnTo>
                    <a:pt x="96" y="0"/>
                  </a:lnTo>
                  <a:lnTo>
                    <a:pt x="71"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iśļîḋè"/>
            <p:cNvSpPr/>
            <p:nvPr/>
          </p:nvSpPr>
          <p:spPr bwMode="auto">
            <a:xfrm>
              <a:off x="2927350" y="3657601"/>
              <a:ext cx="14288" cy="22225"/>
            </a:xfrm>
            <a:custGeom>
              <a:avLst/>
              <a:gdLst>
                <a:gd name="T0" fmla="*/ 2 w 4"/>
                <a:gd name="T1" fmla="*/ 0 h 6"/>
                <a:gd name="T2" fmla="*/ 0 w 4"/>
                <a:gd name="T3" fmla="*/ 3 h 6"/>
                <a:gd name="T4" fmla="*/ 2 w 4"/>
                <a:gd name="T5" fmla="*/ 6 h 6"/>
                <a:gd name="T6" fmla="*/ 4 w 4"/>
                <a:gd name="T7" fmla="*/ 5 h 6"/>
                <a:gd name="T8" fmla="*/ 4 w 4"/>
                <a:gd name="T9" fmla="*/ 4 h 6"/>
                <a:gd name="T10" fmla="*/ 2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2" y="0"/>
                  </a:moveTo>
                  <a:cubicBezTo>
                    <a:pt x="1" y="0"/>
                    <a:pt x="0" y="1"/>
                    <a:pt x="0" y="3"/>
                  </a:cubicBezTo>
                  <a:cubicBezTo>
                    <a:pt x="0" y="5"/>
                    <a:pt x="1" y="6"/>
                    <a:pt x="2" y="6"/>
                  </a:cubicBezTo>
                  <a:cubicBezTo>
                    <a:pt x="3" y="6"/>
                    <a:pt x="4" y="5"/>
                    <a:pt x="4" y="5"/>
                  </a:cubicBezTo>
                  <a:cubicBezTo>
                    <a:pt x="4" y="4"/>
                    <a:pt x="4" y="4"/>
                    <a:pt x="4" y="4"/>
                  </a:cubicBezTo>
                  <a:cubicBezTo>
                    <a:pt x="4" y="2"/>
                    <a:pt x="4" y="0"/>
                    <a:pt x="2"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ṣliḓê"/>
            <p:cNvSpPr/>
            <p:nvPr/>
          </p:nvSpPr>
          <p:spPr bwMode="auto">
            <a:xfrm>
              <a:off x="2706688" y="3098801"/>
              <a:ext cx="519113" cy="703263"/>
            </a:xfrm>
            <a:custGeom>
              <a:avLst/>
              <a:gdLst>
                <a:gd name="T0" fmla="*/ 46 w 144"/>
                <a:gd name="T1" fmla="*/ 167 h 194"/>
                <a:gd name="T2" fmla="*/ 46 w 144"/>
                <a:gd name="T3" fmla="*/ 155 h 194"/>
                <a:gd name="T4" fmla="*/ 42 w 144"/>
                <a:gd name="T5" fmla="*/ 154 h 194"/>
                <a:gd name="T6" fmla="*/ 49 w 144"/>
                <a:gd name="T7" fmla="*/ 152 h 194"/>
                <a:gd name="T8" fmla="*/ 59 w 144"/>
                <a:gd name="T9" fmla="*/ 167 h 194"/>
                <a:gd name="T10" fmla="*/ 61 w 144"/>
                <a:gd name="T11" fmla="*/ 165 h 194"/>
                <a:gd name="T12" fmla="*/ 65 w 144"/>
                <a:gd name="T13" fmla="*/ 161 h 194"/>
                <a:gd name="T14" fmla="*/ 58 w 144"/>
                <a:gd name="T15" fmla="*/ 157 h 194"/>
                <a:gd name="T16" fmla="*/ 69 w 144"/>
                <a:gd name="T17" fmla="*/ 158 h 194"/>
                <a:gd name="T18" fmla="*/ 79 w 144"/>
                <a:gd name="T19" fmla="*/ 167 h 194"/>
                <a:gd name="T20" fmla="*/ 76 w 144"/>
                <a:gd name="T21" fmla="*/ 164 h 194"/>
                <a:gd name="T22" fmla="*/ 82 w 144"/>
                <a:gd name="T23" fmla="*/ 162 h 194"/>
                <a:gd name="T24" fmla="*/ 77 w 144"/>
                <a:gd name="T25" fmla="*/ 160 h 194"/>
                <a:gd name="T26" fmla="*/ 85 w 144"/>
                <a:gd name="T27" fmla="*/ 152 h 194"/>
                <a:gd name="T28" fmla="*/ 80 w 144"/>
                <a:gd name="T29" fmla="*/ 155 h 194"/>
                <a:gd name="T30" fmla="*/ 80 w 144"/>
                <a:gd name="T31" fmla="*/ 157 h 194"/>
                <a:gd name="T32" fmla="*/ 79 w 144"/>
                <a:gd name="T33" fmla="*/ 167 h 194"/>
                <a:gd name="T34" fmla="*/ 92 w 144"/>
                <a:gd name="T35" fmla="*/ 166 h 194"/>
                <a:gd name="T36" fmla="*/ 96 w 144"/>
                <a:gd name="T37" fmla="*/ 165 h 194"/>
                <a:gd name="T38" fmla="*/ 96 w 144"/>
                <a:gd name="T39" fmla="*/ 160 h 194"/>
                <a:gd name="T40" fmla="*/ 95 w 144"/>
                <a:gd name="T41" fmla="*/ 158 h 194"/>
                <a:gd name="T42" fmla="*/ 99 w 144"/>
                <a:gd name="T43" fmla="*/ 156 h 194"/>
                <a:gd name="T44" fmla="*/ 93 w 144"/>
                <a:gd name="T45" fmla="*/ 155 h 194"/>
                <a:gd name="T46" fmla="*/ 97 w 144"/>
                <a:gd name="T47" fmla="*/ 152 h 194"/>
                <a:gd name="T48" fmla="*/ 99 w 144"/>
                <a:gd name="T49" fmla="*/ 159 h 194"/>
                <a:gd name="T50" fmla="*/ 102 w 144"/>
                <a:gd name="T51" fmla="*/ 163 h 194"/>
                <a:gd name="T52" fmla="*/ 139 w 144"/>
                <a:gd name="T53" fmla="*/ 2 h 194"/>
                <a:gd name="T54" fmla="*/ 136 w 144"/>
                <a:gd name="T55" fmla="*/ 132 h 194"/>
                <a:gd name="T56" fmla="*/ 12 w 144"/>
                <a:gd name="T57" fmla="*/ 141 h 194"/>
                <a:gd name="T58" fmla="*/ 6 w 144"/>
                <a:gd name="T59" fmla="*/ 115 h 194"/>
                <a:gd name="T60" fmla="*/ 0 w 144"/>
                <a:gd name="T61" fmla="*/ 0 h 194"/>
                <a:gd name="T62" fmla="*/ 2 w 144"/>
                <a:gd name="T63" fmla="*/ 130 h 194"/>
                <a:gd name="T64" fmla="*/ 6 w 144"/>
                <a:gd name="T65" fmla="*/ 141 h 194"/>
                <a:gd name="T66" fmla="*/ 7 w 144"/>
                <a:gd name="T67" fmla="*/ 144 h 194"/>
                <a:gd name="T68" fmla="*/ 9 w 144"/>
                <a:gd name="T69" fmla="*/ 147 h 194"/>
                <a:gd name="T70" fmla="*/ 11 w 144"/>
                <a:gd name="T71" fmla="*/ 151 h 194"/>
                <a:gd name="T72" fmla="*/ 12 w 144"/>
                <a:gd name="T73" fmla="*/ 154 h 194"/>
                <a:gd name="T74" fmla="*/ 15 w 144"/>
                <a:gd name="T75" fmla="*/ 157 h 194"/>
                <a:gd name="T76" fmla="*/ 17 w 144"/>
                <a:gd name="T77" fmla="*/ 160 h 194"/>
                <a:gd name="T78" fmla="*/ 19 w 144"/>
                <a:gd name="T79" fmla="*/ 163 h 194"/>
                <a:gd name="T80" fmla="*/ 22 w 144"/>
                <a:gd name="T81" fmla="*/ 166 h 194"/>
                <a:gd name="T82" fmla="*/ 123 w 144"/>
                <a:gd name="T83" fmla="*/ 166 h 194"/>
                <a:gd name="T84" fmla="*/ 125 w 144"/>
                <a:gd name="T85" fmla="*/ 163 h 194"/>
                <a:gd name="T86" fmla="*/ 127 w 144"/>
                <a:gd name="T87" fmla="*/ 160 h 194"/>
                <a:gd name="T88" fmla="*/ 130 w 144"/>
                <a:gd name="T89" fmla="*/ 157 h 194"/>
                <a:gd name="T90" fmla="*/ 132 w 144"/>
                <a:gd name="T91" fmla="*/ 154 h 194"/>
                <a:gd name="T92" fmla="*/ 134 w 144"/>
                <a:gd name="T93" fmla="*/ 151 h 194"/>
                <a:gd name="T94" fmla="*/ 136 w 144"/>
                <a:gd name="T95" fmla="*/ 147 h 194"/>
                <a:gd name="T96" fmla="*/ 137 w 144"/>
                <a:gd name="T97" fmla="*/ 144 h 194"/>
                <a:gd name="T98" fmla="*/ 144 w 144"/>
                <a:gd name="T99" fmla="*/ 114 h 194"/>
                <a:gd name="T100" fmla="*/ 139 w 144"/>
                <a:gd name="T101" fmla="*/ 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4" h="194">
                  <a:moveTo>
                    <a:pt x="49" y="167"/>
                  </a:moveTo>
                  <a:cubicBezTo>
                    <a:pt x="46" y="167"/>
                    <a:pt x="46" y="167"/>
                    <a:pt x="46" y="167"/>
                  </a:cubicBezTo>
                  <a:cubicBezTo>
                    <a:pt x="46" y="155"/>
                    <a:pt x="46" y="155"/>
                    <a:pt x="46" y="155"/>
                  </a:cubicBezTo>
                  <a:cubicBezTo>
                    <a:pt x="46" y="155"/>
                    <a:pt x="46" y="155"/>
                    <a:pt x="46" y="155"/>
                  </a:cubicBezTo>
                  <a:cubicBezTo>
                    <a:pt x="43" y="156"/>
                    <a:pt x="43" y="156"/>
                    <a:pt x="43" y="156"/>
                  </a:cubicBezTo>
                  <a:cubicBezTo>
                    <a:pt x="42" y="154"/>
                    <a:pt x="42" y="154"/>
                    <a:pt x="42" y="154"/>
                  </a:cubicBezTo>
                  <a:cubicBezTo>
                    <a:pt x="46" y="152"/>
                    <a:pt x="46" y="152"/>
                    <a:pt x="46" y="152"/>
                  </a:cubicBezTo>
                  <a:cubicBezTo>
                    <a:pt x="49" y="152"/>
                    <a:pt x="49" y="152"/>
                    <a:pt x="49" y="152"/>
                  </a:cubicBezTo>
                  <a:lnTo>
                    <a:pt x="49" y="167"/>
                  </a:lnTo>
                  <a:close/>
                  <a:moveTo>
                    <a:pt x="59" y="167"/>
                  </a:moveTo>
                  <a:cubicBezTo>
                    <a:pt x="59" y="165"/>
                    <a:pt x="59" y="165"/>
                    <a:pt x="59" y="165"/>
                  </a:cubicBezTo>
                  <a:cubicBezTo>
                    <a:pt x="60" y="165"/>
                    <a:pt x="60" y="165"/>
                    <a:pt x="61" y="165"/>
                  </a:cubicBezTo>
                  <a:cubicBezTo>
                    <a:pt x="63" y="165"/>
                    <a:pt x="65" y="163"/>
                    <a:pt x="65" y="161"/>
                  </a:cubicBezTo>
                  <a:cubicBezTo>
                    <a:pt x="65" y="161"/>
                    <a:pt x="65" y="161"/>
                    <a:pt x="65" y="161"/>
                  </a:cubicBezTo>
                  <a:cubicBezTo>
                    <a:pt x="65" y="161"/>
                    <a:pt x="64" y="162"/>
                    <a:pt x="62" y="162"/>
                  </a:cubicBezTo>
                  <a:cubicBezTo>
                    <a:pt x="60" y="162"/>
                    <a:pt x="58" y="160"/>
                    <a:pt x="58" y="157"/>
                  </a:cubicBezTo>
                  <a:cubicBezTo>
                    <a:pt x="58" y="155"/>
                    <a:pt x="60" y="152"/>
                    <a:pt x="63" y="152"/>
                  </a:cubicBezTo>
                  <a:cubicBezTo>
                    <a:pt x="67" y="152"/>
                    <a:pt x="69" y="155"/>
                    <a:pt x="69" y="158"/>
                  </a:cubicBezTo>
                  <a:cubicBezTo>
                    <a:pt x="69" y="163"/>
                    <a:pt x="66" y="167"/>
                    <a:pt x="59" y="167"/>
                  </a:cubicBezTo>
                  <a:close/>
                  <a:moveTo>
                    <a:pt x="79" y="167"/>
                  </a:moveTo>
                  <a:cubicBezTo>
                    <a:pt x="78" y="167"/>
                    <a:pt x="76" y="167"/>
                    <a:pt x="76" y="166"/>
                  </a:cubicBezTo>
                  <a:cubicBezTo>
                    <a:pt x="76" y="164"/>
                    <a:pt x="76" y="164"/>
                    <a:pt x="76" y="164"/>
                  </a:cubicBezTo>
                  <a:cubicBezTo>
                    <a:pt x="77" y="165"/>
                    <a:pt x="78" y="165"/>
                    <a:pt x="79" y="165"/>
                  </a:cubicBezTo>
                  <a:cubicBezTo>
                    <a:pt x="81" y="165"/>
                    <a:pt x="82" y="164"/>
                    <a:pt x="82" y="162"/>
                  </a:cubicBezTo>
                  <a:cubicBezTo>
                    <a:pt x="82" y="161"/>
                    <a:pt x="81" y="160"/>
                    <a:pt x="78" y="160"/>
                  </a:cubicBezTo>
                  <a:cubicBezTo>
                    <a:pt x="78" y="160"/>
                    <a:pt x="77" y="160"/>
                    <a:pt x="77" y="160"/>
                  </a:cubicBezTo>
                  <a:cubicBezTo>
                    <a:pt x="77" y="152"/>
                    <a:pt x="77" y="152"/>
                    <a:pt x="77" y="152"/>
                  </a:cubicBezTo>
                  <a:cubicBezTo>
                    <a:pt x="85" y="152"/>
                    <a:pt x="85" y="152"/>
                    <a:pt x="85" y="152"/>
                  </a:cubicBezTo>
                  <a:cubicBezTo>
                    <a:pt x="85" y="155"/>
                    <a:pt x="85" y="155"/>
                    <a:pt x="85" y="155"/>
                  </a:cubicBezTo>
                  <a:cubicBezTo>
                    <a:pt x="80" y="155"/>
                    <a:pt x="80" y="155"/>
                    <a:pt x="80" y="155"/>
                  </a:cubicBezTo>
                  <a:cubicBezTo>
                    <a:pt x="79" y="158"/>
                    <a:pt x="79" y="158"/>
                    <a:pt x="79" y="158"/>
                  </a:cubicBezTo>
                  <a:cubicBezTo>
                    <a:pt x="80" y="157"/>
                    <a:pt x="80" y="157"/>
                    <a:pt x="80" y="157"/>
                  </a:cubicBezTo>
                  <a:cubicBezTo>
                    <a:pt x="83" y="157"/>
                    <a:pt x="86" y="159"/>
                    <a:pt x="86" y="162"/>
                  </a:cubicBezTo>
                  <a:cubicBezTo>
                    <a:pt x="86" y="165"/>
                    <a:pt x="83" y="167"/>
                    <a:pt x="79" y="167"/>
                  </a:cubicBezTo>
                  <a:close/>
                  <a:moveTo>
                    <a:pt x="96" y="167"/>
                  </a:moveTo>
                  <a:cubicBezTo>
                    <a:pt x="95" y="167"/>
                    <a:pt x="93" y="167"/>
                    <a:pt x="92" y="166"/>
                  </a:cubicBezTo>
                  <a:cubicBezTo>
                    <a:pt x="93" y="164"/>
                    <a:pt x="93" y="164"/>
                    <a:pt x="93" y="164"/>
                  </a:cubicBezTo>
                  <a:cubicBezTo>
                    <a:pt x="94" y="164"/>
                    <a:pt x="95" y="165"/>
                    <a:pt x="96" y="165"/>
                  </a:cubicBezTo>
                  <a:cubicBezTo>
                    <a:pt x="98" y="165"/>
                    <a:pt x="99" y="164"/>
                    <a:pt x="99" y="163"/>
                  </a:cubicBezTo>
                  <a:cubicBezTo>
                    <a:pt x="99" y="161"/>
                    <a:pt x="97" y="160"/>
                    <a:pt x="96" y="160"/>
                  </a:cubicBezTo>
                  <a:cubicBezTo>
                    <a:pt x="95" y="160"/>
                    <a:pt x="95" y="160"/>
                    <a:pt x="95" y="160"/>
                  </a:cubicBezTo>
                  <a:cubicBezTo>
                    <a:pt x="95" y="158"/>
                    <a:pt x="95" y="158"/>
                    <a:pt x="95" y="158"/>
                  </a:cubicBezTo>
                  <a:cubicBezTo>
                    <a:pt x="96" y="158"/>
                    <a:pt x="96" y="158"/>
                    <a:pt x="96" y="158"/>
                  </a:cubicBezTo>
                  <a:cubicBezTo>
                    <a:pt x="97" y="158"/>
                    <a:pt x="99" y="158"/>
                    <a:pt x="99" y="156"/>
                  </a:cubicBezTo>
                  <a:cubicBezTo>
                    <a:pt x="99" y="155"/>
                    <a:pt x="98" y="154"/>
                    <a:pt x="96" y="154"/>
                  </a:cubicBezTo>
                  <a:cubicBezTo>
                    <a:pt x="95" y="154"/>
                    <a:pt x="94" y="155"/>
                    <a:pt x="93" y="155"/>
                  </a:cubicBezTo>
                  <a:cubicBezTo>
                    <a:pt x="93" y="153"/>
                    <a:pt x="93" y="153"/>
                    <a:pt x="93" y="153"/>
                  </a:cubicBezTo>
                  <a:cubicBezTo>
                    <a:pt x="94" y="153"/>
                    <a:pt x="95" y="152"/>
                    <a:pt x="97" y="152"/>
                  </a:cubicBezTo>
                  <a:cubicBezTo>
                    <a:pt x="100" y="152"/>
                    <a:pt x="102" y="154"/>
                    <a:pt x="102" y="156"/>
                  </a:cubicBezTo>
                  <a:cubicBezTo>
                    <a:pt x="102" y="157"/>
                    <a:pt x="101" y="158"/>
                    <a:pt x="99" y="159"/>
                  </a:cubicBezTo>
                  <a:cubicBezTo>
                    <a:pt x="99" y="159"/>
                    <a:pt x="99" y="159"/>
                    <a:pt x="99" y="159"/>
                  </a:cubicBezTo>
                  <a:cubicBezTo>
                    <a:pt x="101" y="159"/>
                    <a:pt x="102" y="161"/>
                    <a:pt x="102" y="163"/>
                  </a:cubicBezTo>
                  <a:cubicBezTo>
                    <a:pt x="102" y="165"/>
                    <a:pt x="100" y="167"/>
                    <a:pt x="96" y="167"/>
                  </a:cubicBezTo>
                  <a:close/>
                  <a:moveTo>
                    <a:pt x="139" y="2"/>
                  </a:moveTo>
                  <a:cubicBezTo>
                    <a:pt x="139" y="30"/>
                    <a:pt x="139" y="113"/>
                    <a:pt x="139" y="115"/>
                  </a:cubicBezTo>
                  <a:cubicBezTo>
                    <a:pt x="138" y="118"/>
                    <a:pt x="138" y="124"/>
                    <a:pt x="136" y="132"/>
                  </a:cubicBezTo>
                  <a:cubicBezTo>
                    <a:pt x="135" y="135"/>
                    <a:pt x="134" y="138"/>
                    <a:pt x="132" y="141"/>
                  </a:cubicBezTo>
                  <a:cubicBezTo>
                    <a:pt x="12" y="141"/>
                    <a:pt x="12" y="141"/>
                    <a:pt x="12" y="141"/>
                  </a:cubicBezTo>
                  <a:cubicBezTo>
                    <a:pt x="11" y="138"/>
                    <a:pt x="9" y="135"/>
                    <a:pt x="9" y="132"/>
                  </a:cubicBezTo>
                  <a:cubicBezTo>
                    <a:pt x="6" y="124"/>
                    <a:pt x="6" y="118"/>
                    <a:pt x="6" y="115"/>
                  </a:cubicBezTo>
                  <a:cubicBezTo>
                    <a:pt x="6" y="113"/>
                    <a:pt x="6" y="30"/>
                    <a:pt x="6" y="2"/>
                  </a:cubicBezTo>
                  <a:cubicBezTo>
                    <a:pt x="0" y="0"/>
                    <a:pt x="0" y="0"/>
                    <a:pt x="0" y="0"/>
                  </a:cubicBezTo>
                  <a:cubicBezTo>
                    <a:pt x="0" y="0"/>
                    <a:pt x="0" y="110"/>
                    <a:pt x="0" y="114"/>
                  </a:cubicBezTo>
                  <a:cubicBezTo>
                    <a:pt x="0" y="118"/>
                    <a:pt x="1" y="123"/>
                    <a:pt x="2" y="130"/>
                  </a:cubicBezTo>
                  <a:cubicBezTo>
                    <a:pt x="3" y="133"/>
                    <a:pt x="4" y="137"/>
                    <a:pt x="6" y="141"/>
                  </a:cubicBezTo>
                  <a:cubicBezTo>
                    <a:pt x="6" y="141"/>
                    <a:pt x="6" y="141"/>
                    <a:pt x="6" y="141"/>
                  </a:cubicBezTo>
                  <a:cubicBezTo>
                    <a:pt x="6" y="141"/>
                    <a:pt x="6" y="141"/>
                    <a:pt x="6" y="141"/>
                  </a:cubicBezTo>
                  <a:cubicBezTo>
                    <a:pt x="6" y="142"/>
                    <a:pt x="7" y="143"/>
                    <a:pt x="7" y="144"/>
                  </a:cubicBezTo>
                  <a:cubicBezTo>
                    <a:pt x="7" y="144"/>
                    <a:pt x="7" y="144"/>
                    <a:pt x="7" y="145"/>
                  </a:cubicBezTo>
                  <a:cubicBezTo>
                    <a:pt x="8" y="145"/>
                    <a:pt x="8" y="146"/>
                    <a:pt x="9" y="147"/>
                  </a:cubicBezTo>
                  <a:cubicBezTo>
                    <a:pt x="9" y="147"/>
                    <a:pt x="9" y="147"/>
                    <a:pt x="9" y="148"/>
                  </a:cubicBezTo>
                  <a:cubicBezTo>
                    <a:pt x="9" y="149"/>
                    <a:pt x="10" y="150"/>
                    <a:pt x="11" y="151"/>
                  </a:cubicBezTo>
                  <a:cubicBezTo>
                    <a:pt x="11" y="151"/>
                    <a:pt x="11" y="151"/>
                    <a:pt x="11" y="151"/>
                  </a:cubicBezTo>
                  <a:cubicBezTo>
                    <a:pt x="11" y="152"/>
                    <a:pt x="12" y="153"/>
                    <a:pt x="12" y="154"/>
                  </a:cubicBezTo>
                  <a:cubicBezTo>
                    <a:pt x="13" y="154"/>
                    <a:pt x="13" y="154"/>
                    <a:pt x="13" y="154"/>
                  </a:cubicBezTo>
                  <a:cubicBezTo>
                    <a:pt x="13" y="155"/>
                    <a:pt x="14" y="156"/>
                    <a:pt x="15" y="157"/>
                  </a:cubicBezTo>
                  <a:cubicBezTo>
                    <a:pt x="15" y="157"/>
                    <a:pt x="15" y="157"/>
                    <a:pt x="15" y="157"/>
                  </a:cubicBezTo>
                  <a:cubicBezTo>
                    <a:pt x="16" y="158"/>
                    <a:pt x="16" y="159"/>
                    <a:pt x="17" y="160"/>
                  </a:cubicBezTo>
                  <a:cubicBezTo>
                    <a:pt x="17" y="160"/>
                    <a:pt x="17" y="160"/>
                    <a:pt x="17" y="161"/>
                  </a:cubicBezTo>
                  <a:cubicBezTo>
                    <a:pt x="18" y="161"/>
                    <a:pt x="18" y="162"/>
                    <a:pt x="19" y="163"/>
                  </a:cubicBezTo>
                  <a:cubicBezTo>
                    <a:pt x="19" y="163"/>
                    <a:pt x="19" y="163"/>
                    <a:pt x="20" y="163"/>
                  </a:cubicBezTo>
                  <a:cubicBezTo>
                    <a:pt x="20" y="164"/>
                    <a:pt x="21" y="165"/>
                    <a:pt x="22" y="166"/>
                  </a:cubicBezTo>
                  <a:cubicBezTo>
                    <a:pt x="37" y="182"/>
                    <a:pt x="58" y="189"/>
                    <a:pt x="72" y="194"/>
                  </a:cubicBezTo>
                  <a:cubicBezTo>
                    <a:pt x="86" y="189"/>
                    <a:pt x="108" y="182"/>
                    <a:pt x="123" y="166"/>
                  </a:cubicBezTo>
                  <a:cubicBezTo>
                    <a:pt x="123" y="165"/>
                    <a:pt x="124" y="164"/>
                    <a:pt x="125" y="163"/>
                  </a:cubicBezTo>
                  <a:cubicBezTo>
                    <a:pt x="125" y="163"/>
                    <a:pt x="125" y="163"/>
                    <a:pt x="125" y="163"/>
                  </a:cubicBezTo>
                  <a:cubicBezTo>
                    <a:pt x="126" y="162"/>
                    <a:pt x="126" y="161"/>
                    <a:pt x="127" y="161"/>
                  </a:cubicBezTo>
                  <a:cubicBezTo>
                    <a:pt x="127" y="160"/>
                    <a:pt x="127" y="160"/>
                    <a:pt x="127" y="160"/>
                  </a:cubicBezTo>
                  <a:cubicBezTo>
                    <a:pt x="128" y="159"/>
                    <a:pt x="129" y="158"/>
                    <a:pt x="130" y="157"/>
                  </a:cubicBezTo>
                  <a:cubicBezTo>
                    <a:pt x="130" y="157"/>
                    <a:pt x="130" y="157"/>
                    <a:pt x="130" y="157"/>
                  </a:cubicBezTo>
                  <a:cubicBezTo>
                    <a:pt x="130" y="156"/>
                    <a:pt x="131" y="155"/>
                    <a:pt x="131" y="154"/>
                  </a:cubicBezTo>
                  <a:cubicBezTo>
                    <a:pt x="132" y="154"/>
                    <a:pt x="132" y="154"/>
                    <a:pt x="132" y="154"/>
                  </a:cubicBezTo>
                  <a:cubicBezTo>
                    <a:pt x="132" y="153"/>
                    <a:pt x="133" y="152"/>
                    <a:pt x="133" y="151"/>
                  </a:cubicBezTo>
                  <a:cubicBezTo>
                    <a:pt x="134" y="151"/>
                    <a:pt x="134" y="151"/>
                    <a:pt x="134" y="151"/>
                  </a:cubicBezTo>
                  <a:cubicBezTo>
                    <a:pt x="134" y="150"/>
                    <a:pt x="135" y="149"/>
                    <a:pt x="135" y="148"/>
                  </a:cubicBezTo>
                  <a:cubicBezTo>
                    <a:pt x="136" y="147"/>
                    <a:pt x="136" y="147"/>
                    <a:pt x="136" y="147"/>
                  </a:cubicBezTo>
                  <a:cubicBezTo>
                    <a:pt x="136" y="146"/>
                    <a:pt x="137" y="145"/>
                    <a:pt x="137" y="144"/>
                  </a:cubicBezTo>
                  <a:cubicBezTo>
                    <a:pt x="137" y="144"/>
                    <a:pt x="137" y="144"/>
                    <a:pt x="137" y="144"/>
                  </a:cubicBezTo>
                  <a:cubicBezTo>
                    <a:pt x="140" y="139"/>
                    <a:pt x="142" y="134"/>
                    <a:pt x="143" y="130"/>
                  </a:cubicBezTo>
                  <a:cubicBezTo>
                    <a:pt x="144" y="123"/>
                    <a:pt x="144" y="118"/>
                    <a:pt x="144" y="114"/>
                  </a:cubicBezTo>
                  <a:cubicBezTo>
                    <a:pt x="144" y="110"/>
                    <a:pt x="144" y="0"/>
                    <a:pt x="144" y="0"/>
                  </a:cubicBezTo>
                  <a:lnTo>
                    <a:pt x="139" y="2"/>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ṡľiḍê"/>
            <p:cNvSpPr/>
            <p:nvPr/>
          </p:nvSpPr>
          <p:spPr bwMode="auto">
            <a:xfrm>
              <a:off x="2395538" y="2917826"/>
              <a:ext cx="1141413" cy="1050925"/>
            </a:xfrm>
            <a:custGeom>
              <a:avLst/>
              <a:gdLst>
                <a:gd name="T0" fmla="*/ 300 w 316"/>
                <a:gd name="T1" fmla="*/ 173 h 290"/>
                <a:gd name="T2" fmla="*/ 294 w 316"/>
                <a:gd name="T3" fmla="*/ 163 h 290"/>
                <a:gd name="T4" fmla="*/ 299 w 316"/>
                <a:gd name="T5" fmla="*/ 78 h 290"/>
                <a:gd name="T6" fmla="*/ 285 w 316"/>
                <a:gd name="T7" fmla="*/ 84 h 290"/>
                <a:gd name="T8" fmla="*/ 248 w 316"/>
                <a:gd name="T9" fmla="*/ 17 h 290"/>
                <a:gd name="T10" fmla="*/ 233 w 316"/>
                <a:gd name="T11" fmla="*/ 15 h 290"/>
                <a:gd name="T12" fmla="*/ 233 w 316"/>
                <a:gd name="T13" fmla="*/ 33 h 290"/>
                <a:gd name="T14" fmla="*/ 242 w 316"/>
                <a:gd name="T15" fmla="*/ 45 h 290"/>
                <a:gd name="T16" fmla="*/ 278 w 316"/>
                <a:gd name="T17" fmla="*/ 88 h 290"/>
                <a:gd name="T18" fmla="*/ 276 w 316"/>
                <a:gd name="T19" fmla="*/ 93 h 290"/>
                <a:gd name="T20" fmla="*/ 286 w 316"/>
                <a:gd name="T21" fmla="*/ 156 h 290"/>
                <a:gd name="T22" fmla="*/ 278 w 316"/>
                <a:gd name="T23" fmla="*/ 170 h 290"/>
                <a:gd name="T24" fmla="*/ 269 w 316"/>
                <a:gd name="T25" fmla="*/ 179 h 290"/>
                <a:gd name="T26" fmla="*/ 254 w 316"/>
                <a:gd name="T27" fmla="*/ 230 h 290"/>
                <a:gd name="T28" fmla="*/ 246 w 316"/>
                <a:gd name="T29" fmla="*/ 219 h 290"/>
                <a:gd name="T30" fmla="*/ 169 w 316"/>
                <a:gd name="T31" fmla="*/ 262 h 290"/>
                <a:gd name="T32" fmla="*/ 147 w 316"/>
                <a:gd name="T33" fmla="*/ 262 h 290"/>
                <a:gd name="T34" fmla="*/ 70 w 316"/>
                <a:gd name="T35" fmla="*/ 219 h 290"/>
                <a:gd name="T36" fmla="*/ 62 w 316"/>
                <a:gd name="T37" fmla="*/ 230 h 290"/>
                <a:gd name="T38" fmla="*/ 48 w 316"/>
                <a:gd name="T39" fmla="*/ 179 h 290"/>
                <a:gd name="T40" fmla="*/ 38 w 316"/>
                <a:gd name="T41" fmla="*/ 170 h 290"/>
                <a:gd name="T42" fmla="*/ 30 w 316"/>
                <a:gd name="T43" fmla="*/ 156 h 290"/>
                <a:gd name="T44" fmla="*/ 41 w 316"/>
                <a:gd name="T45" fmla="*/ 93 h 290"/>
                <a:gd name="T46" fmla="*/ 38 w 316"/>
                <a:gd name="T47" fmla="*/ 88 h 290"/>
                <a:gd name="T48" fmla="*/ 75 w 316"/>
                <a:gd name="T49" fmla="*/ 45 h 290"/>
                <a:gd name="T50" fmla="*/ 84 w 316"/>
                <a:gd name="T51" fmla="*/ 33 h 290"/>
                <a:gd name="T52" fmla="*/ 83 w 316"/>
                <a:gd name="T53" fmla="*/ 15 h 290"/>
                <a:gd name="T54" fmla="*/ 68 w 316"/>
                <a:gd name="T55" fmla="*/ 17 h 290"/>
                <a:gd name="T56" fmla="*/ 31 w 316"/>
                <a:gd name="T57" fmla="*/ 84 h 290"/>
                <a:gd name="T58" fmla="*/ 17 w 316"/>
                <a:gd name="T59" fmla="*/ 78 h 290"/>
                <a:gd name="T60" fmla="*/ 23 w 316"/>
                <a:gd name="T61" fmla="*/ 163 h 290"/>
                <a:gd name="T62" fmla="*/ 16 w 316"/>
                <a:gd name="T63" fmla="*/ 173 h 290"/>
                <a:gd name="T64" fmla="*/ 14 w 316"/>
                <a:gd name="T65" fmla="*/ 182 h 290"/>
                <a:gd name="T66" fmla="*/ 93 w 316"/>
                <a:gd name="T67" fmla="*/ 253 h 290"/>
                <a:gd name="T68" fmla="*/ 72 w 316"/>
                <a:gd name="T69" fmla="*/ 258 h 290"/>
                <a:gd name="T70" fmla="*/ 134 w 316"/>
                <a:gd name="T71" fmla="*/ 265 h 290"/>
                <a:gd name="T72" fmla="*/ 138 w 316"/>
                <a:gd name="T73" fmla="*/ 272 h 290"/>
                <a:gd name="T74" fmla="*/ 131 w 316"/>
                <a:gd name="T75" fmla="*/ 290 h 290"/>
                <a:gd name="T76" fmla="*/ 158 w 316"/>
                <a:gd name="T77" fmla="*/ 272 h 290"/>
                <a:gd name="T78" fmla="*/ 186 w 316"/>
                <a:gd name="T79" fmla="*/ 290 h 290"/>
                <a:gd name="T80" fmla="*/ 178 w 316"/>
                <a:gd name="T81" fmla="*/ 272 h 290"/>
                <a:gd name="T82" fmla="*/ 182 w 316"/>
                <a:gd name="T83" fmla="*/ 265 h 290"/>
                <a:gd name="T84" fmla="*/ 244 w 316"/>
                <a:gd name="T85" fmla="*/ 258 h 290"/>
                <a:gd name="T86" fmla="*/ 223 w 316"/>
                <a:gd name="T87" fmla="*/ 253 h 290"/>
                <a:gd name="T88" fmla="*/ 302 w 316"/>
                <a:gd name="T89" fmla="*/ 182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6" h="290">
                  <a:moveTo>
                    <a:pt x="276" y="216"/>
                  </a:moveTo>
                  <a:cubicBezTo>
                    <a:pt x="282" y="191"/>
                    <a:pt x="289" y="190"/>
                    <a:pt x="300" y="173"/>
                  </a:cubicBezTo>
                  <a:cubicBezTo>
                    <a:pt x="310" y="157"/>
                    <a:pt x="316" y="126"/>
                    <a:pt x="305" y="115"/>
                  </a:cubicBezTo>
                  <a:cubicBezTo>
                    <a:pt x="304" y="138"/>
                    <a:pt x="296" y="143"/>
                    <a:pt x="294" y="163"/>
                  </a:cubicBezTo>
                  <a:cubicBezTo>
                    <a:pt x="292" y="147"/>
                    <a:pt x="292" y="137"/>
                    <a:pt x="295" y="126"/>
                  </a:cubicBezTo>
                  <a:cubicBezTo>
                    <a:pt x="298" y="117"/>
                    <a:pt x="302" y="95"/>
                    <a:pt x="299" y="78"/>
                  </a:cubicBezTo>
                  <a:cubicBezTo>
                    <a:pt x="297" y="66"/>
                    <a:pt x="291" y="61"/>
                    <a:pt x="284" y="58"/>
                  </a:cubicBezTo>
                  <a:cubicBezTo>
                    <a:pt x="288" y="72"/>
                    <a:pt x="285" y="84"/>
                    <a:pt x="285" y="84"/>
                  </a:cubicBezTo>
                  <a:cubicBezTo>
                    <a:pt x="285" y="84"/>
                    <a:pt x="277" y="75"/>
                    <a:pt x="274" y="52"/>
                  </a:cubicBezTo>
                  <a:cubicBezTo>
                    <a:pt x="271" y="29"/>
                    <a:pt x="256" y="18"/>
                    <a:pt x="248" y="17"/>
                  </a:cubicBezTo>
                  <a:cubicBezTo>
                    <a:pt x="255" y="29"/>
                    <a:pt x="255" y="33"/>
                    <a:pt x="257" y="44"/>
                  </a:cubicBezTo>
                  <a:cubicBezTo>
                    <a:pt x="250" y="40"/>
                    <a:pt x="245" y="26"/>
                    <a:pt x="233" y="15"/>
                  </a:cubicBezTo>
                  <a:cubicBezTo>
                    <a:pt x="216" y="0"/>
                    <a:pt x="203" y="0"/>
                    <a:pt x="195" y="7"/>
                  </a:cubicBezTo>
                  <a:cubicBezTo>
                    <a:pt x="218" y="16"/>
                    <a:pt x="214" y="18"/>
                    <a:pt x="233" y="33"/>
                  </a:cubicBezTo>
                  <a:cubicBezTo>
                    <a:pt x="251" y="45"/>
                    <a:pt x="259" y="46"/>
                    <a:pt x="264" y="62"/>
                  </a:cubicBezTo>
                  <a:cubicBezTo>
                    <a:pt x="256" y="54"/>
                    <a:pt x="251" y="49"/>
                    <a:pt x="242" y="45"/>
                  </a:cubicBezTo>
                  <a:cubicBezTo>
                    <a:pt x="239" y="50"/>
                    <a:pt x="243" y="60"/>
                    <a:pt x="257" y="71"/>
                  </a:cubicBezTo>
                  <a:cubicBezTo>
                    <a:pt x="267" y="82"/>
                    <a:pt x="270" y="77"/>
                    <a:pt x="278" y="88"/>
                  </a:cubicBezTo>
                  <a:cubicBezTo>
                    <a:pt x="285" y="96"/>
                    <a:pt x="291" y="105"/>
                    <a:pt x="289" y="124"/>
                  </a:cubicBezTo>
                  <a:cubicBezTo>
                    <a:pt x="283" y="110"/>
                    <a:pt x="279" y="108"/>
                    <a:pt x="276" y="93"/>
                  </a:cubicBezTo>
                  <a:cubicBezTo>
                    <a:pt x="272" y="98"/>
                    <a:pt x="270" y="106"/>
                    <a:pt x="271" y="116"/>
                  </a:cubicBezTo>
                  <a:cubicBezTo>
                    <a:pt x="275" y="136"/>
                    <a:pt x="283" y="136"/>
                    <a:pt x="286" y="156"/>
                  </a:cubicBezTo>
                  <a:cubicBezTo>
                    <a:pt x="288" y="168"/>
                    <a:pt x="288" y="183"/>
                    <a:pt x="278" y="194"/>
                  </a:cubicBezTo>
                  <a:cubicBezTo>
                    <a:pt x="276" y="184"/>
                    <a:pt x="277" y="179"/>
                    <a:pt x="278" y="170"/>
                  </a:cubicBezTo>
                  <a:cubicBezTo>
                    <a:pt x="280" y="161"/>
                    <a:pt x="279" y="154"/>
                    <a:pt x="276" y="145"/>
                  </a:cubicBezTo>
                  <a:cubicBezTo>
                    <a:pt x="269" y="151"/>
                    <a:pt x="267" y="165"/>
                    <a:pt x="269" y="179"/>
                  </a:cubicBezTo>
                  <a:cubicBezTo>
                    <a:pt x="270" y="193"/>
                    <a:pt x="280" y="203"/>
                    <a:pt x="265" y="223"/>
                  </a:cubicBezTo>
                  <a:cubicBezTo>
                    <a:pt x="258" y="229"/>
                    <a:pt x="254" y="231"/>
                    <a:pt x="254" y="230"/>
                  </a:cubicBezTo>
                  <a:cubicBezTo>
                    <a:pt x="262" y="221"/>
                    <a:pt x="273" y="198"/>
                    <a:pt x="265" y="187"/>
                  </a:cubicBezTo>
                  <a:cubicBezTo>
                    <a:pt x="262" y="200"/>
                    <a:pt x="254" y="207"/>
                    <a:pt x="246" y="219"/>
                  </a:cubicBezTo>
                  <a:cubicBezTo>
                    <a:pt x="235" y="235"/>
                    <a:pt x="245" y="240"/>
                    <a:pt x="210" y="253"/>
                  </a:cubicBezTo>
                  <a:cubicBezTo>
                    <a:pt x="199" y="257"/>
                    <a:pt x="185" y="258"/>
                    <a:pt x="169" y="262"/>
                  </a:cubicBezTo>
                  <a:cubicBezTo>
                    <a:pt x="165" y="263"/>
                    <a:pt x="161" y="264"/>
                    <a:pt x="158" y="265"/>
                  </a:cubicBezTo>
                  <a:cubicBezTo>
                    <a:pt x="155" y="264"/>
                    <a:pt x="151" y="263"/>
                    <a:pt x="147" y="262"/>
                  </a:cubicBezTo>
                  <a:cubicBezTo>
                    <a:pt x="132" y="258"/>
                    <a:pt x="117" y="257"/>
                    <a:pt x="107" y="253"/>
                  </a:cubicBezTo>
                  <a:cubicBezTo>
                    <a:pt x="72" y="240"/>
                    <a:pt x="81" y="235"/>
                    <a:pt x="70" y="219"/>
                  </a:cubicBezTo>
                  <a:cubicBezTo>
                    <a:pt x="62" y="207"/>
                    <a:pt x="54" y="200"/>
                    <a:pt x="51" y="187"/>
                  </a:cubicBezTo>
                  <a:cubicBezTo>
                    <a:pt x="43" y="198"/>
                    <a:pt x="54" y="221"/>
                    <a:pt x="62" y="230"/>
                  </a:cubicBezTo>
                  <a:cubicBezTo>
                    <a:pt x="62" y="231"/>
                    <a:pt x="58" y="229"/>
                    <a:pt x="51" y="223"/>
                  </a:cubicBezTo>
                  <a:cubicBezTo>
                    <a:pt x="36" y="203"/>
                    <a:pt x="46" y="193"/>
                    <a:pt x="48" y="179"/>
                  </a:cubicBezTo>
                  <a:cubicBezTo>
                    <a:pt x="49" y="165"/>
                    <a:pt x="47" y="151"/>
                    <a:pt x="40" y="145"/>
                  </a:cubicBezTo>
                  <a:cubicBezTo>
                    <a:pt x="38" y="154"/>
                    <a:pt x="36" y="161"/>
                    <a:pt x="38" y="170"/>
                  </a:cubicBezTo>
                  <a:cubicBezTo>
                    <a:pt x="40" y="179"/>
                    <a:pt x="41" y="184"/>
                    <a:pt x="39" y="194"/>
                  </a:cubicBezTo>
                  <a:cubicBezTo>
                    <a:pt x="28" y="183"/>
                    <a:pt x="29" y="168"/>
                    <a:pt x="30" y="156"/>
                  </a:cubicBezTo>
                  <a:cubicBezTo>
                    <a:pt x="33" y="136"/>
                    <a:pt x="41" y="136"/>
                    <a:pt x="45" y="116"/>
                  </a:cubicBezTo>
                  <a:cubicBezTo>
                    <a:pt x="47" y="106"/>
                    <a:pt x="44" y="98"/>
                    <a:pt x="41" y="93"/>
                  </a:cubicBezTo>
                  <a:cubicBezTo>
                    <a:pt x="37" y="108"/>
                    <a:pt x="33" y="110"/>
                    <a:pt x="28" y="124"/>
                  </a:cubicBezTo>
                  <a:cubicBezTo>
                    <a:pt x="25" y="105"/>
                    <a:pt x="32" y="96"/>
                    <a:pt x="38" y="88"/>
                  </a:cubicBezTo>
                  <a:cubicBezTo>
                    <a:pt x="47" y="77"/>
                    <a:pt x="49" y="82"/>
                    <a:pt x="60" y="71"/>
                  </a:cubicBezTo>
                  <a:cubicBezTo>
                    <a:pt x="73" y="60"/>
                    <a:pt x="77" y="50"/>
                    <a:pt x="75" y="45"/>
                  </a:cubicBezTo>
                  <a:cubicBezTo>
                    <a:pt x="65" y="49"/>
                    <a:pt x="60" y="54"/>
                    <a:pt x="53" y="62"/>
                  </a:cubicBezTo>
                  <a:cubicBezTo>
                    <a:pt x="57" y="46"/>
                    <a:pt x="66" y="45"/>
                    <a:pt x="84" y="33"/>
                  </a:cubicBezTo>
                  <a:cubicBezTo>
                    <a:pt x="102" y="18"/>
                    <a:pt x="98" y="16"/>
                    <a:pt x="121" y="7"/>
                  </a:cubicBezTo>
                  <a:cubicBezTo>
                    <a:pt x="113" y="0"/>
                    <a:pt x="100" y="0"/>
                    <a:pt x="83" y="15"/>
                  </a:cubicBezTo>
                  <a:cubicBezTo>
                    <a:pt x="72" y="26"/>
                    <a:pt x="66" y="40"/>
                    <a:pt x="59" y="44"/>
                  </a:cubicBezTo>
                  <a:cubicBezTo>
                    <a:pt x="62" y="33"/>
                    <a:pt x="61" y="29"/>
                    <a:pt x="68" y="17"/>
                  </a:cubicBezTo>
                  <a:cubicBezTo>
                    <a:pt x="61" y="18"/>
                    <a:pt x="45" y="29"/>
                    <a:pt x="42" y="52"/>
                  </a:cubicBezTo>
                  <a:cubicBezTo>
                    <a:pt x="39" y="75"/>
                    <a:pt x="31" y="84"/>
                    <a:pt x="31" y="84"/>
                  </a:cubicBezTo>
                  <a:cubicBezTo>
                    <a:pt x="31" y="84"/>
                    <a:pt x="29" y="72"/>
                    <a:pt x="32" y="58"/>
                  </a:cubicBezTo>
                  <a:cubicBezTo>
                    <a:pt x="25" y="61"/>
                    <a:pt x="19" y="66"/>
                    <a:pt x="17" y="78"/>
                  </a:cubicBezTo>
                  <a:cubicBezTo>
                    <a:pt x="14" y="95"/>
                    <a:pt x="18" y="117"/>
                    <a:pt x="21" y="126"/>
                  </a:cubicBezTo>
                  <a:cubicBezTo>
                    <a:pt x="25" y="137"/>
                    <a:pt x="24" y="147"/>
                    <a:pt x="23" y="163"/>
                  </a:cubicBezTo>
                  <a:cubicBezTo>
                    <a:pt x="20" y="143"/>
                    <a:pt x="12" y="138"/>
                    <a:pt x="11" y="115"/>
                  </a:cubicBezTo>
                  <a:cubicBezTo>
                    <a:pt x="0" y="126"/>
                    <a:pt x="6" y="157"/>
                    <a:pt x="16" y="173"/>
                  </a:cubicBezTo>
                  <a:cubicBezTo>
                    <a:pt x="27" y="190"/>
                    <a:pt x="34" y="191"/>
                    <a:pt x="41" y="216"/>
                  </a:cubicBezTo>
                  <a:cubicBezTo>
                    <a:pt x="30" y="201"/>
                    <a:pt x="22" y="199"/>
                    <a:pt x="14" y="182"/>
                  </a:cubicBezTo>
                  <a:cubicBezTo>
                    <a:pt x="8" y="190"/>
                    <a:pt x="13" y="206"/>
                    <a:pt x="30" y="219"/>
                  </a:cubicBezTo>
                  <a:cubicBezTo>
                    <a:pt x="44" y="233"/>
                    <a:pt x="67" y="232"/>
                    <a:pt x="93" y="253"/>
                  </a:cubicBezTo>
                  <a:cubicBezTo>
                    <a:pt x="72" y="241"/>
                    <a:pt x="50" y="241"/>
                    <a:pt x="38" y="234"/>
                  </a:cubicBezTo>
                  <a:cubicBezTo>
                    <a:pt x="36" y="243"/>
                    <a:pt x="50" y="252"/>
                    <a:pt x="72" y="258"/>
                  </a:cubicBezTo>
                  <a:cubicBezTo>
                    <a:pt x="81" y="260"/>
                    <a:pt x="95" y="260"/>
                    <a:pt x="103" y="260"/>
                  </a:cubicBezTo>
                  <a:cubicBezTo>
                    <a:pt x="117" y="261"/>
                    <a:pt x="125" y="264"/>
                    <a:pt x="134" y="265"/>
                  </a:cubicBezTo>
                  <a:cubicBezTo>
                    <a:pt x="138" y="266"/>
                    <a:pt x="142" y="267"/>
                    <a:pt x="147" y="268"/>
                  </a:cubicBezTo>
                  <a:cubicBezTo>
                    <a:pt x="143" y="270"/>
                    <a:pt x="140" y="271"/>
                    <a:pt x="138" y="272"/>
                  </a:cubicBezTo>
                  <a:cubicBezTo>
                    <a:pt x="132" y="276"/>
                    <a:pt x="132" y="276"/>
                    <a:pt x="119" y="285"/>
                  </a:cubicBezTo>
                  <a:cubicBezTo>
                    <a:pt x="131" y="290"/>
                    <a:pt x="131" y="290"/>
                    <a:pt x="131" y="290"/>
                  </a:cubicBezTo>
                  <a:cubicBezTo>
                    <a:pt x="131" y="290"/>
                    <a:pt x="137" y="282"/>
                    <a:pt x="150" y="276"/>
                  </a:cubicBezTo>
                  <a:cubicBezTo>
                    <a:pt x="152" y="275"/>
                    <a:pt x="155" y="273"/>
                    <a:pt x="158" y="272"/>
                  </a:cubicBezTo>
                  <a:cubicBezTo>
                    <a:pt x="161" y="273"/>
                    <a:pt x="164" y="275"/>
                    <a:pt x="167" y="276"/>
                  </a:cubicBezTo>
                  <a:cubicBezTo>
                    <a:pt x="179" y="282"/>
                    <a:pt x="186" y="290"/>
                    <a:pt x="186" y="290"/>
                  </a:cubicBezTo>
                  <a:cubicBezTo>
                    <a:pt x="198" y="285"/>
                    <a:pt x="198" y="285"/>
                    <a:pt x="198" y="285"/>
                  </a:cubicBezTo>
                  <a:cubicBezTo>
                    <a:pt x="184" y="276"/>
                    <a:pt x="185" y="276"/>
                    <a:pt x="178" y="272"/>
                  </a:cubicBezTo>
                  <a:cubicBezTo>
                    <a:pt x="176" y="271"/>
                    <a:pt x="173" y="270"/>
                    <a:pt x="169" y="268"/>
                  </a:cubicBezTo>
                  <a:cubicBezTo>
                    <a:pt x="174" y="267"/>
                    <a:pt x="178" y="266"/>
                    <a:pt x="182" y="265"/>
                  </a:cubicBezTo>
                  <a:cubicBezTo>
                    <a:pt x="192" y="264"/>
                    <a:pt x="199" y="261"/>
                    <a:pt x="214" y="260"/>
                  </a:cubicBezTo>
                  <a:cubicBezTo>
                    <a:pt x="221" y="260"/>
                    <a:pt x="235" y="260"/>
                    <a:pt x="244" y="258"/>
                  </a:cubicBezTo>
                  <a:cubicBezTo>
                    <a:pt x="267" y="252"/>
                    <a:pt x="280" y="243"/>
                    <a:pt x="278" y="234"/>
                  </a:cubicBezTo>
                  <a:cubicBezTo>
                    <a:pt x="266" y="241"/>
                    <a:pt x="244" y="241"/>
                    <a:pt x="223" y="253"/>
                  </a:cubicBezTo>
                  <a:cubicBezTo>
                    <a:pt x="249" y="232"/>
                    <a:pt x="272" y="233"/>
                    <a:pt x="286" y="219"/>
                  </a:cubicBezTo>
                  <a:cubicBezTo>
                    <a:pt x="303" y="206"/>
                    <a:pt x="309" y="190"/>
                    <a:pt x="302" y="182"/>
                  </a:cubicBezTo>
                  <a:cubicBezTo>
                    <a:pt x="294" y="199"/>
                    <a:pt x="286" y="201"/>
                    <a:pt x="276" y="21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íšlîde"/>
            <p:cNvSpPr/>
            <p:nvPr/>
          </p:nvSpPr>
          <p:spPr bwMode="auto">
            <a:xfrm>
              <a:off x="2162175" y="3240088"/>
              <a:ext cx="104775" cy="80963"/>
            </a:xfrm>
            <a:custGeom>
              <a:avLst/>
              <a:gdLst>
                <a:gd name="T0" fmla="*/ 9 w 66"/>
                <a:gd name="T1" fmla="*/ 0 h 51"/>
                <a:gd name="T2" fmla="*/ 66 w 66"/>
                <a:gd name="T3" fmla="*/ 12 h 51"/>
                <a:gd name="T4" fmla="*/ 63 w 66"/>
                <a:gd name="T5" fmla="*/ 21 h 51"/>
                <a:gd name="T6" fmla="*/ 20 w 66"/>
                <a:gd name="T7" fmla="*/ 35 h 51"/>
                <a:gd name="T8" fmla="*/ 59 w 66"/>
                <a:gd name="T9" fmla="*/ 41 h 51"/>
                <a:gd name="T10" fmla="*/ 57 w 66"/>
                <a:gd name="T11" fmla="*/ 51 h 51"/>
                <a:gd name="T12" fmla="*/ 0 w 66"/>
                <a:gd name="T13" fmla="*/ 39 h 51"/>
                <a:gd name="T14" fmla="*/ 2 w 66"/>
                <a:gd name="T15" fmla="*/ 30 h 51"/>
                <a:gd name="T16" fmla="*/ 43 w 66"/>
                <a:gd name="T17" fmla="*/ 16 h 51"/>
                <a:gd name="T18" fmla="*/ 7 w 66"/>
                <a:gd name="T19" fmla="*/ 9 h 51"/>
                <a:gd name="T20" fmla="*/ 9 w 66"/>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51">
                  <a:moveTo>
                    <a:pt x="9" y="0"/>
                  </a:moveTo>
                  <a:lnTo>
                    <a:pt x="66" y="12"/>
                  </a:lnTo>
                  <a:lnTo>
                    <a:pt x="63" y="21"/>
                  </a:lnTo>
                  <a:lnTo>
                    <a:pt x="20" y="35"/>
                  </a:lnTo>
                  <a:lnTo>
                    <a:pt x="59" y="41"/>
                  </a:lnTo>
                  <a:lnTo>
                    <a:pt x="57" y="51"/>
                  </a:lnTo>
                  <a:lnTo>
                    <a:pt x="0" y="39"/>
                  </a:lnTo>
                  <a:lnTo>
                    <a:pt x="2" y="30"/>
                  </a:lnTo>
                  <a:lnTo>
                    <a:pt x="43" y="16"/>
                  </a:lnTo>
                  <a:lnTo>
                    <a:pt x="7" y="9"/>
                  </a:lnTo>
                  <a:lnTo>
                    <a:pt x="9"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îṡḷíḋé"/>
            <p:cNvSpPr/>
            <p:nvPr/>
          </p:nvSpPr>
          <p:spPr bwMode="auto">
            <a:xfrm>
              <a:off x="2154238" y="3316288"/>
              <a:ext cx="93663" cy="79375"/>
            </a:xfrm>
            <a:custGeom>
              <a:avLst/>
              <a:gdLst>
                <a:gd name="T0" fmla="*/ 0 w 59"/>
                <a:gd name="T1" fmla="*/ 50 h 50"/>
                <a:gd name="T2" fmla="*/ 0 w 59"/>
                <a:gd name="T3" fmla="*/ 39 h 50"/>
                <a:gd name="T4" fmla="*/ 14 w 59"/>
                <a:gd name="T5" fmla="*/ 34 h 50"/>
                <a:gd name="T6" fmla="*/ 16 w 59"/>
                <a:gd name="T7" fmla="*/ 16 h 50"/>
                <a:gd name="T8" fmla="*/ 2 w 59"/>
                <a:gd name="T9" fmla="*/ 12 h 50"/>
                <a:gd name="T10" fmla="*/ 5 w 59"/>
                <a:gd name="T11" fmla="*/ 0 h 50"/>
                <a:gd name="T12" fmla="*/ 59 w 59"/>
                <a:gd name="T13" fmla="*/ 25 h 50"/>
                <a:gd name="T14" fmla="*/ 59 w 59"/>
                <a:gd name="T15" fmla="*/ 34 h 50"/>
                <a:gd name="T16" fmla="*/ 0 w 59"/>
                <a:gd name="T17" fmla="*/ 50 h 50"/>
                <a:gd name="T18" fmla="*/ 23 w 59"/>
                <a:gd name="T19" fmla="*/ 32 h 50"/>
                <a:gd name="T20" fmla="*/ 46 w 59"/>
                <a:gd name="T21" fmla="*/ 28 h 50"/>
                <a:gd name="T22" fmla="*/ 25 w 59"/>
                <a:gd name="T23" fmla="*/ 21 h 50"/>
                <a:gd name="T24" fmla="*/ 23 w 59"/>
                <a:gd name="T25"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50">
                  <a:moveTo>
                    <a:pt x="0" y="50"/>
                  </a:moveTo>
                  <a:lnTo>
                    <a:pt x="0" y="39"/>
                  </a:lnTo>
                  <a:lnTo>
                    <a:pt x="14" y="34"/>
                  </a:lnTo>
                  <a:lnTo>
                    <a:pt x="16" y="16"/>
                  </a:lnTo>
                  <a:lnTo>
                    <a:pt x="2" y="12"/>
                  </a:lnTo>
                  <a:lnTo>
                    <a:pt x="5" y="0"/>
                  </a:lnTo>
                  <a:lnTo>
                    <a:pt x="59" y="25"/>
                  </a:lnTo>
                  <a:lnTo>
                    <a:pt x="59" y="34"/>
                  </a:lnTo>
                  <a:lnTo>
                    <a:pt x="0" y="50"/>
                  </a:lnTo>
                  <a:close/>
                  <a:moveTo>
                    <a:pt x="23" y="32"/>
                  </a:moveTo>
                  <a:lnTo>
                    <a:pt x="46" y="28"/>
                  </a:lnTo>
                  <a:lnTo>
                    <a:pt x="25" y="21"/>
                  </a:lnTo>
                  <a:lnTo>
                    <a:pt x="23" y="32"/>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îsḻiḓe"/>
            <p:cNvSpPr/>
            <p:nvPr/>
          </p:nvSpPr>
          <p:spPr bwMode="auto">
            <a:xfrm>
              <a:off x="2154238" y="3406776"/>
              <a:ext cx="90488" cy="65088"/>
            </a:xfrm>
            <a:custGeom>
              <a:avLst/>
              <a:gdLst>
                <a:gd name="T0" fmla="*/ 0 w 57"/>
                <a:gd name="T1" fmla="*/ 3 h 41"/>
                <a:gd name="T2" fmla="*/ 57 w 57"/>
                <a:gd name="T3" fmla="*/ 0 h 41"/>
                <a:gd name="T4" fmla="*/ 57 w 57"/>
                <a:gd name="T5" fmla="*/ 12 h 41"/>
                <a:gd name="T6" fmla="*/ 18 w 57"/>
                <a:gd name="T7" fmla="*/ 32 h 41"/>
                <a:gd name="T8" fmla="*/ 57 w 57"/>
                <a:gd name="T9" fmla="*/ 30 h 41"/>
                <a:gd name="T10" fmla="*/ 57 w 57"/>
                <a:gd name="T11" fmla="*/ 39 h 41"/>
                <a:gd name="T12" fmla="*/ 0 w 57"/>
                <a:gd name="T13" fmla="*/ 41 h 41"/>
                <a:gd name="T14" fmla="*/ 0 w 57"/>
                <a:gd name="T15" fmla="*/ 30 h 41"/>
                <a:gd name="T16" fmla="*/ 37 w 57"/>
                <a:gd name="T17" fmla="*/ 9 h 41"/>
                <a:gd name="T18" fmla="*/ 0 w 57"/>
                <a:gd name="T19" fmla="*/ 12 h 41"/>
                <a:gd name="T20" fmla="*/ 0 w 57"/>
                <a:gd name="T21"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1">
                  <a:moveTo>
                    <a:pt x="0" y="3"/>
                  </a:moveTo>
                  <a:lnTo>
                    <a:pt x="57" y="0"/>
                  </a:lnTo>
                  <a:lnTo>
                    <a:pt x="57" y="12"/>
                  </a:lnTo>
                  <a:lnTo>
                    <a:pt x="18" y="32"/>
                  </a:lnTo>
                  <a:lnTo>
                    <a:pt x="57" y="30"/>
                  </a:lnTo>
                  <a:lnTo>
                    <a:pt x="57" y="39"/>
                  </a:lnTo>
                  <a:lnTo>
                    <a:pt x="0" y="41"/>
                  </a:lnTo>
                  <a:lnTo>
                    <a:pt x="0" y="30"/>
                  </a:lnTo>
                  <a:lnTo>
                    <a:pt x="37" y="9"/>
                  </a:lnTo>
                  <a:lnTo>
                    <a:pt x="0" y="12"/>
                  </a:lnTo>
                  <a:lnTo>
                    <a:pt x="0" y="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î$ļïdè"/>
            <p:cNvSpPr/>
            <p:nvPr/>
          </p:nvSpPr>
          <p:spPr bwMode="auto">
            <a:xfrm>
              <a:off x="2154238" y="3482976"/>
              <a:ext cx="98425" cy="50800"/>
            </a:xfrm>
            <a:custGeom>
              <a:avLst/>
              <a:gdLst>
                <a:gd name="T0" fmla="*/ 26 w 27"/>
                <a:gd name="T1" fmla="*/ 8 h 14"/>
                <a:gd name="T2" fmla="*/ 27 w 27"/>
                <a:gd name="T3" fmla="*/ 12 h 14"/>
                <a:gd name="T4" fmla="*/ 11 w 27"/>
                <a:gd name="T5" fmla="*/ 14 h 14"/>
                <a:gd name="T6" fmla="*/ 6 w 27"/>
                <a:gd name="T7" fmla="*/ 14 h 14"/>
                <a:gd name="T8" fmla="*/ 2 w 27"/>
                <a:gd name="T9" fmla="*/ 12 h 14"/>
                <a:gd name="T10" fmla="*/ 0 w 27"/>
                <a:gd name="T11" fmla="*/ 8 h 14"/>
                <a:gd name="T12" fmla="*/ 2 w 27"/>
                <a:gd name="T13" fmla="*/ 3 h 14"/>
                <a:gd name="T14" fmla="*/ 8 w 27"/>
                <a:gd name="T15" fmla="*/ 0 h 14"/>
                <a:gd name="T16" fmla="*/ 9 w 27"/>
                <a:gd name="T17" fmla="*/ 4 h 14"/>
                <a:gd name="T18" fmla="*/ 6 w 27"/>
                <a:gd name="T19" fmla="*/ 5 h 14"/>
                <a:gd name="T20" fmla="*/ 5 w 27"/>
                <a:gd name="T21" fmla="*/ 8 h 14"/>
                <a:gd name="T22" fmla="*/ 6 w 27"/>
                <a:gd name="T23" fmla="*/ 9 h 14"/>
                <a:gd name="T24" fmla="*/ 10 w 27"/>
                <a:gd name="T25" fmla="*/ 10 h 14"/>
                <a:gd name="T26" fmla="*/ 26 w 27"/>
                <a:gd name="T2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4">
                  <a:moveTo>
                    <a:pt x="26" y="8"/>
                  </a:moveTo>
                  <a:cubicBezTo>
                    <a:pt x="27" y="12"/>
                    <a:pt x="27" y="12"/>
                    <a:pt x="27" y="12"/>
                  </a:cubicBezTo>
                  <a:cubicBezTo>
                    <a:pt x="11" y="14"/>
                    <a:pt x="11" y="14"/>
                    <a:pt x="11" y="14"/>
                  </a:cubicBezTo>
                  <a:cubicBezTo>
                    <a:pt x="9" y="14"/>
                    <a:pt x="7" y="14"/>
                    <a:pt x="6" y="14"/>
                  </a:cubicBezTo>
                  <a:cubicBezTo>
                    <a:pt x="4" y="14"/>
                    <a:pt x="3" y="13"/>
                    <a:pt x="2" y="12"/>
                  </a:cubicBezTo>
                  <a:cubicBezTo>
                    <a:pt x="1" y="11"/>
                    <a:pt x="0" y="10"/>
                    <a:pt x="0" y="8"/>
                  </a:cubicBezTo>
                  <a:cubicBezTo>
                    <a:pt x="0" y="6"/>
                    <a:pt x="1" y="4"/>
                    <a:pt x="2" y="3"/>
                  </a:cubicBezTo>
                  <a:cubicBezTo>
                    <a:pt x="3" y="1"/>
                    <a:pt x="5" y="1"/>
                    <a:pt x="8" y="0"/>
                  </a:cubicBezTo>
                  <a:cubicBezTo>
                    <a:pt x="9" y="4"/>
                    <a:pt x="9" y="4"/>
                    <a:pt x="9" y="4"/>
                  </a:cubicBezTo>
                  <a:cubicBezTo>
                    <a:pt x="7" y="5"/>
                    <a:pt x="6" y="5"/>
                    <a:pt x="6" y="5"/>
                  </a:cubicBezTo>
                  <a:cubicBezTo>
                    <a:pt x="5" y="6"/>
                    <a:pt x="5" y="7"/>
                    <a:pt x="5" y="8"/>
                  </a:cubicBezTo>
                  <a:cubicBezTo>
                    <a:pt x="5" y="8"/>
                    <a:pt x="5" y="9"/>
                    <a:pt x="6" y="9"/>
                  </a:cubicBezTo>
                  <a:cubicBezTo>
                    <a:pt x="7" y="10"/>
                    <a:pt x="8" y="10"/>
                    <a:pt x="10" y="10"/>
                  </a:cubicBezTo>
                  <a:lnTo>
                    <a:pt x="26" y="8"/>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ṧḷíḓê"/>
            <p:cNvSpPr/>
            <p:nvPr/>
          </p:nvSpPr>
          <p:spPr bwMode="auto">
            <a:xfrm>
              <a:off x="2162175" y="3541713"/>
              <a:ext cx="93663" cy="31750"/>
            </a:xfrm>
            <a:custGeom>
              <a:avLst/>
              <a:gdLst>
                <a:gd name="T0" fmla="*/ 0 w 59"/>
                <a:gd name="T1" fmla="*/ 9 h 20"/>
                <a:gd name="T2" fmla="*/ 57 w 59"/>
                <a:gd name="T3" fmla="*/ 0 h 20"/>
                <a:gd name="T4" fmla="*/ 59 w 59"/>
                <a:gd name="T5" fmla="*/ 9 h 20"/>
                <a:gd name="T6" fmla="*/ 2 w 59"/>
                <a:gd name="T7" fmla="*/ 20 h 20"/>
                <a:gd name="T8" fmla="*/ 0 w 59"/>
                <a:gd name="T9" fmla="*/ 9 h 20"/>
              </a:gdLst>
              <a:ahLst/>
              <a:cxnLst>
                <a:cxn ang="0">
                  <a:pos x="T0" y="T1"/>
                </a:cxn>
                <a:cxn ang="0">
                  <a:pos x="T2" y="T3"/>
                </a:cxn>
                <a:cxn ang="0">
                  <a:pos x="T4" y="T5"/>
                </a:cxn>
                <a:cxn ang="0">
                  <a:pos x="T6" y="T7"/>
                </a:cxn>
                <a:cxn ang="0">
                  <a:pos x="T8" y="T9"/>
                </a:cxn>
              </a:cxnLst>
              <a:rect l="0" t="0" r="r" b="b"/>
              <a:pathLst>
                <a:path w="59" h="20">
                  <a:moveTo>
                    <a:pt x="0" y="9"/>
                  </a:moveTo>
                  <a:lnTo>
                    <a:pt x="57" y="0"/>
                  </a:lnTo>
                  <a:lnTo>
                    <a:pt x="59" y="9"/>
                  </a:lnTo>
                  <a:lnTo>
                    <a:pt x="2" y="20"/>
                  </a:lnTo>
                  <a:lnTo>
                    <a:pt x="0" y="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íṩ1iḑê"/>
            <p:cNvSpPr/>
            <p:nvPr/>
          </p:nvSpPr>
          <p:spPr bwMode="auto">
            <a:xfrm>
              <a:off x="2168525" y="3570288"/>
              <a:ext cx="104775" cy="84138"/>
            </a:xfrm>
            <a:custGeom>
              <a:avLst/>
              <a:gdLst>
                <a:gd name="T0" fmla="*/ 0 w 66"/>
                <a:gd name="T1" fmla="*/ 14 h 53"/>
                <a:gd name="T2" fmla="*/ 57 w 66"/>
                <a:gd name="T3" fmla="*/ 0 h 53"/>
                <a:gd name="T4" fmla="*/ 59 w 66"/>
                <a:gd name="T5" fmla="*/ 9 h 53"/>
                <a:gd name="T6" fmla="*/ 25 w 66"/>
                <a:gd name="T7" fmla="*/ 39 h 53"/>
                <a:gd name="T8" fmla="*/ 64 w 66"/>
                <a:gd name="T9" fmla="*/ 30 h 53"/>
                <a:gd name="T10" fmla="*/ 66 w 66"/>
                <a:gd name="T11" fmla="*/ 39 h 53"/>
                <a:gd name="T12" fmla="*/ 9 w 66"/>
                <a:gd name="T13" fmla="*/ 53 h 53"/>
                <a:gd name="T14" fmla="*/ 7 w 66"/>
                <a:gd name="T15" fmla="*/ 41 h 53"/>
                <a:gd name="T16" fmla="*/ 39 w 66"/>
                <a:gd name="T17" fmla="*/ 14 h 53"/>
                <a:gd name="T18" fmla="*/ 3 w 66"/>
                <a:gd name="T19" fmla="*/ 23 h 53"/>
                <a:gd name="T20" fmla="*/ 0 w 66"/>
                <a:gd name="T21" fmla="*/ 1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53">
                  <a:moveTo>
                    <a:pt x="0" y="14"/>
                  </a:moveTo>
                  <a:lnTo>
                    <a:pt x="57" y="0"/>
                  </a:lnTo>
                  <a:lnTo>
                    <a:pt x="59" y="9"/>
                  </a:lnTo>
                  <a:lnTo>
                    <a:pt x="25" y="39"/>
                  </a:lnTo>
                  <a:lnTo>
                    <a:pt x="64" y="30"/>
                  </a:lnTo>
                  <a:lnTo>
                    <a:pt x="66" y="39"/>
                  </a:lnTo>
                  <a:lnTo>
                    <a:pt x="9" y="53"/>
                  </a:lnTo>
                  <a:lnTo>
                    <a:pt x="7" y="41"/>
                  </a:lnTo>
                  <a:lnTo>
                    <a:pt x="39" y="14"/>
                  </a:lnTo>
                  <a:lnTo>
                    <a:pt x="3" y="23"/>
                  </a:lnTo>
                  <a:lnTo>
                    <a:pt x="0" y="1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ṥlîdê"/>
            <p:cNvSpPr/>
            <p:nvPr/>
          </p:nvSpPr>
          <p:spPr bwMode="auto">
            <a:xfrm>
              <a:off x="2197100" y="3649663"/>
              <a:ext cx="95250" cy="87313"/>
            </a:xfrm>
            <a:custGeom>
              <a:avLst/>
              <a:gdLst>
                <a:gd name="T0" fmla="*/ 10 w 26"/>
                <a:gd name="T1" fmla="*/ 13 h 24"/>
                <a:gd name="T2" fmla="*/ 14 w 26"/>
                <a:gd name="T3" fmla="*/ 12 h 24"/>
                <a:gd name="T4" fmla="*/ 17 w 26"/>
                <a:gd name="T5" fmla="*/ 20 h 24"/>
                <a:gd name="T6" fmla="*/ 8 w 26"/>
                <a:gd name="T7" fmla="*/ 24 h 24"/>
                <a:gd name="T8" fmla="*/ 4 w 26"/>
                <a:gd name="T9" fmla="*/ 21 h 24"/>
                <a:gd name="T10" fmla="*/ 1 w 26"/>
                <a:gd name="T11" fmla="*/ 17 h 24"/>
                <a:gd name="T12" fmla="*/ 0 w 26"/>
                <a:gd name="T13" fmla="*/ 10 h 24"/>
                <a:gd name="T14" fmla="*/ 3 w 26"/>
                <a:gd name="T15" fmla="*/ 5 h 24"/>
                <a:gd name="T16" fmla="*/ 9 w 26"/>
                <a:gd name="T17" fmla="*/ 2 h 24"/>
                <a:gd name="T18" fmla="*/ 17 w 26"/>
                <a:gd name="T19" fmla="*/ 1 h 24"/>
                <a:gd name="T20" fmla="*/ 22 w 26"/>
                <a:gd name="T21" fmla="*/ 3 h 24"/>
                <a:gd name="T22" fmla="*/ 25 w 26"/>
                <a:gd name="T23" fmla="*/ 7 h 24"/>
                <a:gd name="T24" fmla="*/ 26 w 26"/>
                <a:gd name="T25" fmla="*/ 14 h 24"/>
                <a:gd name="T26" fmla="*/ 22 w 26"/>
                <a:gd name="T27" fmla="*/ 19 h 24"/>
                <a:gd name="T28" fmla="*/ 19 w 26"/>
                <a:gd name="T29" fmla="*/ 15 h 24"/>
                <a:gd name="T30" fmla="*/ 21 w 26"/>
                <a:gd name="T31" fmla="*/ 12 h 24"/>
                <a:gd name="T32" fmla="*/ 21 w 26"/>
                <a:gd name="T33" fmla="*/ 9 h 24"/>
                <a:gd name="T34" fmla="*/ 18 w 26"/>
                <a:gd name="T35" fmla="*/ 5 h 24"/>
                <a:gd name="T36" fmla="*/ 11 w 26"/>
                <a:gd name="T37" fmla="*/ 6 h 24"/>
                <a:gd name="T38" fmla="*/ 5 w 26"/>
                <a:gd name="T39" fmla="*/ 10 h 24"/>
                <a:gd name="T40" fmla="*/ 5 w 26"/>
                <a:gd name="T41" fmla="*/ 15 h 24"/>
                <a:gd name="T42" fmla="*/ 6 w 26"/>
                <a:gd name="T43" fmla="*/ 17 h 24"/>
                <a:gd name="T44" fmla="*/ 9 w 26"/>
                <a:gd name="T45" fmla="*/ 19 h 24"/>
                <a:gd name="T46" fmla="*/ 12 w 26"/>
                <a:gd name="T47" fmla="*/ 18 h 24"/>
                <a:gd name="T48" fmla="*/ 10 w 26"/>
                <a:gd name="T49"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 h="24">
                  <a:moveTo>
                    <a:pt x="10" y="13"/>
                  </a:moveTo>
                  <a:cubicBezTo>
                    <a:pt x="14" y="12"/>
                    <a:pt x="14" y="12"/>
                    <a:pt x="14" y="12"/>
                  </a:cubicBezTo>
                  <a:cubicBezTo>
                    <a:pt x="17" y="20"/>
                    <a:pt x="17" y="20"/>
                    <a:pt x="17" y="20"/>
                  </a:cubicBezTo>
                  <a:cubicBezTo>
                    <a:pt x="8" y="24"/>
                    <a:pt x="8" y="24"/>
                    <a:pt x="8" y="24"/>
                  </a:cubicBezTo>
                  <a:cubicBezTo>
                    <a:pt x="6" y="23"/>
                    <a:pt x="5" y="22"/>
                    <a:pt x="4" y="21"/>
                  </a:cubicBezTo>
                  <a:cubicBezTo>
                    <a:pt x="2" y="20"/>
                    <a:pt x="1" y="18"/>
                    <a:pt x="1" y="17"/>
                  </a:cubicBezTo>
                  <a:cubicBezTo>
                    <a:pt x="0" y="14"/>
                    <a:pt x="0" y="12"/>
                    <a:pt x="0" y="10"/>
                  </a:cubicBezTo>
                  <a:cubicBezTo>
                    <a:pt x="1" y="8"/>
                    <a:pt x="2" y="7"/>
                    <a:pt x="3" y="5"/>
                  </a:cubicBezTo>
                  <a:cubicBezTo>
                    <a:pt x="5" y="4"/>
                    <a:pt x="7" y="3"/>
                    <a:pt x="9" y="2"/>
                  </a:cubicBezTo>
                  <a:cubicBezTo>
                    <a:pt x="12" y="1"/>
                    <a:pt x="14" y="0"/>
                    <a:pt x="17" y="1"/>
                  </a:cubicBezTo>
                  <a:cubicBezTo>
                    <a:pt x="19" y="1"/>
                    <a:pt x="21" y="2"/>
                    <a:pt x="22" y="3"/>
                  </a:cubicBezTo>
                  <a:cubicBezTo>
                    <a:pt x="24" y="4"/>
                    <a:pt x="25" y="5"/>
                    <a:pt x="25" y="7"/>
                  </a:cubicBezTo>
                  <a:cubicBezTo>
                    <a:pt x="26" y="10"/>
                    <a:pt x="26" y="12"/>
                    <a:pt x="26" y="14"/>
                  </a:cubicBezTo>
                  <a:cubicBezTo>
                    <a:pt x="25" y="16"/>
                    <a:pt x="24" y="17"/>
                    <a:pt x="22" y="19"/>
                  </a:cubicBezTo>
                  <a:cubicBezTo>
                    <a:pt x="19" y="15"/>
                    <a:pt x="19" y="15"/>
                    <a:pt x="19" y="15"/>
                  </a:cubicBezTo>
                  <a:cubicBezTo>
                    <a:pt x="20" y="14"/>
                    <a:pt x="21" y="13"/>
                    <a:pt x="21" y="12"/>
                  </a:cubicBezTo>
                  <a:cubicBezTo>
                    <a:pt x="22" y="11"/>
                    <a:pt x="22" y="10"/>
                    <a:pt x="21" y="9"/>
                  </a:cubicBezTo>
                  <a:cubicBezTo>
                    <a:pt x="21" y="7"/>
                    <a:pt x="19" y="6"/>
                    <a:pt x="18" y="5"/>
                  </a:cubicBezTo>
                  <a:cubicBezTo>
                    <a:pt x="16" y="5"/>
                    <a:pt x="14" y="5"/>
                    <a:pt x="11" y="6"/>
                  </a:cubicBezTo>
                  <a:cubicBezTo>
                    <a:pt x="8" y="7"/>
                    <a:pt x="6" y="8"/>
                    <a:pt x="5" y="10"/>
                  </a:cubicBezTo>
                  <a:cubicBezTo>
                    <a:pt x="4" y="11"/>
                    <a:pt x="4" y="13"/>
                    <a:pt x="5" y="15"/>
                  </a:cubicBezTo>
                  <a:cubicBezTo>
                    <a:pt x="5" y="16"/>
                    <a:pt x="6" y="16"/>
                    <a:pt x="6" y="17"/>
                  </a:cubicBezTo>
                  <a:cubicBezTo>
                    <a:pt x="7" y="18"/>
                    <a:pt x="8" y="18"/>
                    <a:pt x="9" y="19"/>
                  </a:cubicBezTo>
                  <a:cubicBezTo>
                    <a:pt x="12" y="18"/>
                    <a:pt x="12" y="18"/>
                    <a:pt x="12" y="18"/>
                  </a:cubicBezTo>
                  <a:lnTo>
                    <a:pt x="10" y="1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ṧľîḑé"/>
            <p:cNvSpPr/>
            <p:nvPr/>
          </p:nvSpPr>
          <p:spPr bwMode="auto">
            <a:xfrm>
              <a:off x="2244725" y="3744913"/>
              <a:ext cx="101600" cy="90488"/>
            </a:xfrm>
            <a:custGeom>
              <a:avLst/>
              <a:gdLst>
                <a:gd name="T0" fmla="*/ 20 w 28"/>
                <a:gd name="T1" fmla="*/ 0 h 25"/>
                <a:gd name="T2" fmla="*/ 22 w 28"/>
                <a:gd name="T3" fmla="*/ 4 h 25"/>
                <a:gd name="T4" fmla="*/ 10 w 28"/>
                <a:gd name="T5" fmla="*/ 11 h 25"/>
                <a:gd name="T6" fmla="*/ 6 w 28"/>
                <a:gd name="T7" fmla="*/ 13 h 25"/>
                <a:gd name="T8" fmla="*/ 4 w 28"/>
                <a:gd name="T9" fmla="*/ 15 h 25"/>
                <a:gd name="T10" fmla="*/ 5 w 28"/>
                <a:gd name="T11" fmla="*/ 18 h 25"/>
                <a:gd name="T12" fmla="*/ 7 w 28"/>
                <a:gd name="T13" fmla="*/ 20 h 25"/>
                <a:gd name="T14" fmla="*/ 10 w 28"/>
                <a:gd name="T15" fmla="*/ 20 h 25"/>
                <a:gd name="T16" fmla="*/ 13 w 28"/>
                <a:gd name="T17" fmla="*/ 19 h 25"/>
                <a:gd name="T18" fmla="*/ 26 w 28"/>
                <a:gd name="T19" fmla="*/ 12 h 25"/>
                <a:gd name="T20" fmla="*/ 28 w 28"/>
                <a:gd name="T21" fmla="*/ 16 h 25"/>
                <a:gd name="T22" fmla="*/ 16 w 28"/>
                <a:gd name="T23" fmla="*/ 22 h 25"/>
                <a:gd name="T24" fmla="*/ 10 w 28"/>
                <a:gd name="T25" fmla="*/ 25 h 25"/>
                <a:gd name="T26" fmla="*/ 7 w 28"/>
                <a:gd name="T27" fmla="*/ 25 h 25"/>
                <a:gd name="T28" fmla="*/ 4 w 28"/>
                <a:gd name="T29" fmla="*/ 24 h 25"/>
                <a:gd name="T30" fmla="*/ 1 w 28"/>
                <a:gd name="T31" fmla="*/ 21 h 25"/>
                <a:gd name="T32" fmla="*/ 0 w 28"/>
                <a:gd name="T33" fmla="*/ 16 h 25"/>
                <a:gd name="T34" fmla="*/ 0 w 28"/>
                <a:gd name="T35" fmla="*/ 13 h 25"/>
                <a:gd name="T36" fmla="*/ 2 w 28"/>
                <a:gd name="T37" fmla="*/ 10 h 25"/>
                <a:gd name="T38" fmla="*/ 8 w 28"/>
                <a:gd name="T39" fmla="*/ 7 h 25"/>
                <a:gd name="T40" fmla="*/ 20 w 28"/>
                <a:gd name="T4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5">
                  <a:moveTo>
                    <a:pt x="20" y="0"/>
                  </a:moveTo>
                  <a:cubicBezTo>
                    <a:pt x="22" y="4"/>
                    <a:pt x="22" y="4"/>
                    <a:pt x="22" y="4"/>
                  </a:cubicBezTo>
                  <a:cubicBezTo>
                    <a:pt x="10" y="11"/>
                    <a:pt x="10" y="11"/>
                    <a:pt x="10" y="11"/>
                  </a:cubicBezTo>
                  <a:cubicBezTo>
                    <a:pt x="8" y="12"/>
                    <a:pt x="7" y="13"/>
                    <a:pt x="6" y="13"/>
                  </a:cubicBezTo>
                  <a:cubicBezTo>
                    <a:pt x="5" y="14"/>
                    <a:pt x="5" y="14"/>
                    <a:pt x="4" y="15"/>
                  </a:cubicBezTo>
                  <a:cubicBezTo>
                    <a:pt x="4" y="16"/>
                    <a:pt x="4" y="17"/>
                    <a:pt x="5" y="18"/>
                  </a:cubicBezTo>
                  <a:cubicBezTo>
                    <a:pt x="6" y="19"/>
                    <a:pt x="6" y="20"/>
                    <a:pt x="7" y="20"/>
                  </a:cubicBezTo>
                  <a:cubicBezTo>
                    <a:pt x="8" y="21"/>
                    <a:pt x="9" y="21"/>
                    <a:pt x="10" y="20"/>
                  </a:cubicBezTo>
                  <a:cubicBezTo>
                    <a:pt x="10" y="20"/>
                    <a:pt x="12" y="19"/>
                    <a:pt x="13" y="19"/>
                  </a:cubicBezTo>
                  <a:cubicBezTo>
                    <a:pt x="26" y="12"/>
                    <a:pt x="26" y="12"/>
                    <a:pt x="26" y="12"/>
                  </a:cubicBezTo>
                  <a:cubicBezTo>
                    <a:pt x="28" y="16"/>
                    <a:pt x="28" y="16"/>
                    <a:pt x="28" y="16"/>
                  </a:cubicBezTo>
                  <a:cubicBezTo>
                    <a:pt x="16" y="22"/>
                    <a:pt x="16" y="22"/>
                    <a:pt x="16" y="22"/>
                  </a:cubicBezTo>
                  <a:cubicBezTo>
                    <a:pt x="14" y="23"/>
                    <a:pt x="12" y="24"/>
                    <a:pt x="10" y="25"/>
                  </a:cubicBezTo>
                  <a:cubicBezTo>
                    <a:pt x="9" y="25"/>
                    <a:pt x="8" y="25"/>
                    <a:pt x="7" y="25"/>
                  </a:cubicBezTo>
                  <a:cubicBezTo>
                    <a:pt x="6" y="25"/>
                    <a:pt x="5" y="25"/>
                    <a:pt x="4" y="24"/>
                  </a:cubicBezTo>
                  <a:cubicBezTo>
                    <a:pt x="3" y="23"/>
                    <a:pt x="2" y="22"/>
                    <a:pt x="1" y="21"/>
                  </a:cubicBezTo>
                  <a:cubicBezTo>
                    <a:pt x="0" y="19"/>
                    <a:pt x="0" y="17"/>
                    <a:pt x="0" y="16"/>
                  </a:cubicBezTo>
                  <a:cubicBezTo>
                    <a:pt x="0" y="15"/>
                    <a:pt x="0" y="14"/>
                    <a:pt x="0" y="13"/>
                  </a:cubicBezTo>
                  <a:cubicBezTo>
                    <a:pt x="1" y="12"/>
                    <a:pt x="2" y="11"/>
                    <a:pt x="2" y="10"/>
                  </a:cubicBezTo>
                  <a:cubicBezTo>
                    <a:pt x="3" y="9"/>
                    <a:pt x="5" y="8"/>
                    <a:pt x="8" y="7"/>
                  </a:cubicBezTo>
                  <a:lnTo>
                    <a:pt x="2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ï$ļíḑe"/>
            <p:cNvSpPr/>
            <p:nvPr/>
          </p:nvSpPr>
          <p:spPr bwMode="auto">
            <a:xfrm>
              <a:off x="2276475" y="3813176"/>
              <a:ext cx="112713" cy="101600"/>
            </a:xfrm>
            <a:custGeom>
              <a:avLst/>
              <a:gdLst>
                <a:gd name="T0" fmla="*/ 0 w 71"/>
                <a:gd name="T1" fmla="*/ 32 h 64"/>
                <a:gd name="T2" fmla="*/ 48 w 71"/>
                <a:gd name="T3" fmla="*/ 0 h 64"/>
                <a:gd name="T4" fmla="*/ 53 w 71"/>
                <a:gd name="T5" fmla="*/ 7 h 64"/>
                <a:gd name="T6" fmla="*/ 32 w 71"/>
                <a:gd name="T7" fmla="*/ 46 h 64"/>
                <a:gd name="T8" fmla="*/ 64 w 71"/>
                <a:gd name="T9" fmla="*/ 25 h 64"/>
                <a:gd name="T10" fmla="*/ 71 w 71"/>
                <a:gd name="T11" fmla="*/ 32 h 64"/>
                <a:gd name="T12" fmla="*/ 21 w 71"/>
                <a:gd name="T13" fmla="*/ 64 h 64"/>
                <a:gd name="T14" fmla="*/ 16 w 71"/>
                <a:gd name="T15" fmla="*/ 57 h 64"/>
                <a:gd name="T16" fmla="*/ 37 w 71"/>
                <a:gd name="T17" fmla="*/ 18 h 64"/>
                <a:gd name="T18" fmla="*/ 5 w 71"/>
                <a:gd name="T19" fmla="*/ 39 h 64"/>
                <a:gd name="T20" fmla="*/ 0 w 71"/>
                <a:gd name="T21"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64">
                  <a:moveTo>
                    <a:pt x="0" y="32"/>
                  </a:moveTo>
                  <a:lnTo>
                    <a:pt x="48" y="0"/>
                  </a:lnTo>
                  <a:lnTo>
                    <a:pt x="53" y="7"/>
                  </a:lnTo>
                  <a:lnTo>
                    <a:pt x="32" y="46"/>
                  </a:lnTo>
                  <a:lnTo>
                    <a:pt x="64" y="25"/>
                  </a:lnTo>
                  <a:lnTo>
                    <a:pt x="71" y="32"/>
                  </a:lnTo>
                  <a:lnTo>
                    <a:pt x="21" y="64"/>
                  </a:lnTo>
                  <a:lnTo>
                    <a:pt x="16" y="57"/>
                  </a:lnTo>
                  <a:lnTo>
                    <a:pt x="37" y="18"/>
                  </a:lnTo>
                  <a:lnTo>
                    <a:pt x="5" y="39"/>
                  </a:lnTo>
                  <a:lnTo>
                    <a:pt x="0" y="32"/>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iṩḷïde"/>
            <p:cNvSpPr/>
            <p:nvPr/>
          </p:nvSpPr>
          <p:spPr bwMode="auto">
            <a:xfrm>
              <a:off x="2324100" y="3875088"/>
              <a:ext cx="82550" cy="68263"/>
            </a:xfrm>
            <a:custGeom>
              <a:avLst/>
              <a:gdLst>
                <a:gd name="T0" fmla="*/ 0 w 52"/>
                <a:gd name="T1" fmla="*/ 36 h 43"/>
                <a:gd name="T2" fmla="*/ 45 w 52"/>
                <a:gd name="T3" fmla="*/ 0 h 43"/>
                <a:gd name="T4" fmla="*/ 52 w 52"/>
                <a:gd name="T5" fmla="*/ 7 h 43"/>
                <a:gd name="T6" fmla="*/ 7 w 52"/>
                <a:gd name="T7" fmla="*/ 43 h 43"/>
                <a:gd name="T8" fmla="*/ 0 w 52"/>
                <a:gd name="T9" fmla="*/ 36 h 43"/>
              </a:gdLst>
              <a:ahLst/>
              <a:cxnLst>
                <a:cxn ang="0">
                  <a:pos x="T0" y="T1"/>
                </a:cxn>
                <a:cxn ang="0">
                  <a:pos x="T2" y="T3"/>
                </a:cxn>
                <a:cxn ang="0">
                  <a:pos x="T4" y="T5"/>
                </a:cxn>
                <a:cxn ang="0">
                  <a:pos x="T6" y="T7"/>
                </a:cxn>
                <a:cxn ang="0">
                  <a:pos x="T8" y="T9"/>
                </a:cxn>
              </a:cxnLst>
              <a:rect l="0" t="0" r="r" b="b"/>
              <a:pathLst>
                <a:path w="52" h="43">
                  <a:moveTo>
                    <a:pt x="0" y="36"/>
                  </a:moveTo>
                  <a:lnTo>
                    <a:pt x="45" y="0"/>
                  </a:lnTo>
                  <a:lnTo>
                    <a:pt x="52" y="7"/>
                  </a:lnTo>
                  <a:lnTo>
                    <a:pt x="7" y="43"/>
                  </a:lnTo>
                  <a:lnTo>
                    <a:pt x="0" y="36"/>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ḷïďê"/>
            <p:cNvSpPr/>
            <p:nvPr/>
          </p:nvSpPr>
          <p:spPr bwMode="auto">
            <a:xfrm>
              <a:off x="2360613" y="3889376"/>
              <a:ext cx="96838" cy="98425"/>
            </a:xfrm>
            <a:custGeom>
              <a:avLst/>
              <a:gdLst>
                <a:gd name="T0" fmla="*/ 0 w 61"/>
                <a:gd name="T1" fmla="*/ 52 h 62"/>
                <a:gd name="T2" fmla="*/ 29 w 61"/>
                <a:gd name="T3" fmla="*/ 0 h 62"/>
                <a:gd name="T4" fmla="*/ 38 w 61"/>
                <a:gd name="T5" fmla="*/ 9 h 62"/>
                <a:gd name="T6" fmla="*/ 13 w 61"/>
                <a:gd name="T7" fmla="*/ 48 h 62"/>
                <a:gd name="T8" fmla="*/ 54 w 61"/>
                <a:gd name="T9" fmla="*/ 27 h 62"/>
                <a:gd name="T10" fmla="*/ 61 w 61"/>
                <a:gd name="T11" fmla="*/ 34 h 62"/>
                <a:gd name="T12" fmla="*/ 7 w 61"/>
                <a:gd name="T13" fmla="*/ 62 h 62"/>
                <a:gd name="T14" fmla="*/ 0 w 61"/>
                <a:gd name="T15" fmla="*/ 5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2">
                  <a:moveTo>
                    <a:pt x="0" y="52"/>
                  </a:moveTo>
                  <a:lnTo>
                    <a:pt x="29" y="0"/>
                  </a:lnTo>
                  <a:lnTo>
                    <a:pt x="38" y="9"/>
                  </a:lnTo>
                  <a:lnTo>
                    <a:pt x="13" y="48"/>
                  </a:lnTo>
                  <a:lnTo>
                    <a:pt x="54" y="27"/>
                  </a:lnTo>
                  <a:lnTo>
                    <a:pt x="61" y="34"/>
                  </a:lnTo>
                  <a:lnTo>
                    <a:pt x="7" y="62"/>
                  </a:lnTo>
                  <a:lnTo>
                    <a:pt x="0" y="52"/>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îśľïḑe"/>
            <p:cNvSpPr/>
            <p:nvPr/>
          </p:nvSpPr>
          <p:spPr bwMode="auto">
            <a:xfrm>
              <a:off x="2400300" y="3946526"/>
              <a:ext cx="104775" cy="109538"/>
            </a:xfrm>
            <a:custGeom>
              <a:avLst/>
              <a:gdLst>
                <a:gd name="T0" fmla="*/ 0 w 66"/>
                <a:gd name="T1" fmla="*/ 44 h 69"/>
                <a:gd name="T2" fmla="*/ 38 w 66"/>
                <a:gd name="T3" fmla="*/ 0 h 69"/>
                <a:gd name="T4" fmla="*/ 66 w 66"/>
                <a:gd name="T5" fmla="*/ 26 h 69"/>
                <a:gd name="T6" fmla="*/ 59 w 66"/>
                <a:gd name="T7" fmla="*/ 32 h 69"/>
                <a:gd name="T8" fmla="*/ 38 w 66"/>
                <a:gd name="T9" fmla="*/ 14 h 69"/>
                <a:gd name="T10" fmla="*/ 29 w 66"/>
                <a:gd name="T11" fmla="*/ 26 h 69"/>
                <a:gd name="T12" fmla="*/ 47 w 66"/>
                <a:gd name="T13" fmla="*/ 42 h 69"/>
                <a:gd name="T14" fmla="*/ 43 w 66"/>
                <a:gd name="T15" fmla="*/ 48 h 69"/>
                <a:gd name="T16" fmla="*/ 22 w 66"/>
                <a:gd name="T17" fmla="*/ 32 h 69"/>
                <a:gd name="T18" fmla="*/ 13 w 66"/>
                <a:gd name="T19" fmla="*/ 44 h 69"/>
                <a:gd name="T20" fmla="*/ 34 w 66"/>
                <a:gd name="T21" fmla="*/ 62 h 69"/>
                <a:gd name="T22" fmla="*/ 27 w 66"/>
                <a:gd name="T23" fmla="*/ 69 h 69"/>
                <a:gd name="T24" fmla="*/ 0 w 66"/>
                <a:gd name="T25" fmla="*/ 4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9">
                  <a:moveTo>
                    <a:pt x="0" y="44"/>
                  </a:moveTo>
                  <a:lnTo>
                    <a:pt x="38" y="0"/>
                  </a:lnTo>
                  <a:lnTo>
                    <a:pt x="66" y="26"/>
                  </a:lnTo>
                  <a:lnTo>
                    <a:pt x="59" y="32"/>
                  </a:lnTo>
                  <a:lnTo>
                    <a:pt x="38" y="14"/>
                  </a:lnTo>
                  <a:lnTo>
                    <a:pt x="29" y="26"/>
                  </a:lnTo>
                  <a:lnTo>
                    <a:pt x="47" y="42"/>
                  </a:lnTo>
                  <a:lnTo>
                    <a:pt x="43" y="48"/>
                  </a:lnTo>
                  <a:lnTo>
                    <a:pt x="22" y="32"/>
                  </a:lnTo>
                  <a:lnTo>
                    <a:pt x="13" y="44"/>
                  </a:lnTo>
                  <a:lnTo>
                    <a:pt x="34" y="62"/>
                  </a:lnTo>
                  <a:lnTo>
                    <a:pt x="27" y="69"/>
                  </a:lnTo>
                  <a:lnTo>
                    <a:pt x="0" y="4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ïSlîḍè"/>
            <p:cNvSpPr/>
            <p:nvPr/>
          </p:nvSpPr>
          <p:spPr bwMode="auto">
            <a:xfrm>
              <a:off x="2457450" y="3994151"/>
              <a:ext cx="96838" cy="115888"/>
            </a:xfrm>
            <a:custGeom>
              <a:avLst/>
              <a:gdLst>
                <a:gd name="T0" fmla="*/ 0 w 27"/>
                <a:gd name="T1" fmla="*/ 21 h 32"/>
                <a:gd name="T2" fmla="*/ 15 w 27"/>
                <a:gd name="T3" fmla="*/ 0 h 32"/>
                <a:gd name="T4" fmla="*/ 23 w 27"/>
                <a:gd name="T5" fmla="*/ 6 h 32"/>
                <a:gd name="T6" fmla="*/ 26 w 27"/>
                <a:gd name="T7" fmla="*/ 9 h 32"/>
                <a:gd name="T8" fmla="*/ 27 w 27"/>
                <a:gd name="T9" fmla="*/ 13 h 32"/>
                <a:gd name="T10" fmla="*/ 25 w 27"/>
                <a:gd name="T11" fmla="*/ 16 h 32"/>
                <a:gd name="T12" fmla="*/ 21 w 27"/>
                <a:gd name="T13" fmla="*/ 19 h 32"/>
                <a:gd name="T14" fmla="*/ 16 w 27"/>
                <a:gd name="T15" fmla="*/ 19 h 32"/>
                <a:gd name="T16" fmla="*/ 17 w 27"/>
                <a:gd name="T17" fmla="*/ 22 h 32"/>
                <a:gd name="T18" fmla="*/ 16 w 27"/>
                <a:gd name="T19" fmla="*/ 27 h 32"/>
                <a:gd name="T20" fmla="*/ 16 w 27"/>
                <a:gd name="T21" fmla="*/ 32 h 32"/>
                <a:gd name="T22" fmla="*/ 11 w 27"/>
                <a:gd name="T23" fmla="*/ 29 h 32"/>
                <a:gd name="T24" fmla="*/ 12 w 27"/>
                <a:gd name="T25" fmla="*/ 23 h 32"/>
                <a:gd name="T26" fmla="*/ 13 w 27"/>
                <a:gd name="T27" fmla="*/ 18 h 32"/>
                <a:gd name="T28" fmla="*/ 12 w 27"/>
                <a:gd name="T29" fmla="*/ 17 h 32"/>
                <a:gd name="T30" fmla="*/ 11 w 27"/>
                <a:gd name="T31" fmla="*/ 15 h 32"/>
                <a:gd name="T32" fmla="*/ 10 w 27"/>
                <a:gd name="T33" fmla="*/ 15 h 32"/>
                <a:gd name="T34" fmla="*/ 3 w 27"/>
                <a:gd name="T35" fmla="*/ 23 h 32"/>
                <a:gd name="T36" fmla="*/ 0 w 27"/>
                <a:gd name="T37" fmla="*/ 21 h 32"/>
                <a:gd name="T38" fmla="*/ 12 w 27"/>
                <a:gd name="T39" fmla="*/ 11 h 32"/>
                <a:gd name="T40" fmla="*/ 15 w 27"/>
                <a:gd name="T41" fmla="*/ 13 h 32"/>
                <a:gd name="T42" fmla="*/ 18 w 27"/>
                <a:gd name="T43" fmla="*/ 15 h 32"/>
                <a:gd name="T44" fmla="*/ 20 w 27"/>
                <a:gd name="T45" fmla="*/ 15 h 32"/>
                <a:gd name="T46" fmla="*/ 21 w 27"/>
                <a:gd name="T47" fmla="*/ 14 h 32"/>
                <a:gd name="T48" fmla="*/ 22 w 27"/>
                <a:gd name="T49" fmla="*/ 12 h 32"/>
                <a:gd name="T50" fmla="*/ 21 w 27"/>
                <a:gd name="T51" fmla="*/ 10 h 32"/>
                <a:gd name="T52" fmla="*/ 19 w 27"/>
                <a:gd name="T53" fmla="*/ 8 h 32"/>
                <a:gd name="T54" fmla="*/ 16 w 27"/>
                <a:gd name="T55" fmla="*/ 6 h 32"/>
                <a:gd name="T56" fmla="*/ 12 w 27"/>
                <a:gd name="T57"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 h="32">
                  <a:moveTo>
                    <a:pt x="0" y="21"/>
                  </a:moveTo>
                  <a:cubicBezTo>
                    <a:pt x="15" y="0"/>
                    <a:pt x="15" y="0"/>
                    <a:pt x="15" y="0"/>
                  </a:cubicBezTo>
                  <a:cubicBezTo>
                    <a:pt x="23" y="6"/>
                    <a:pt x="23" y="6"/>
                    <a:pt x="23" y="6"/>
                  </a:cubicBezTo>
                  <a:cubicBezTo>
                    <a:pt x="24" y="7"/>
                    <a:pt x="26" y="8"/>
                    <a:pt x="26" y="9"/>
                  </a:cubicBezTo>
                  <a:cubicBezTo>
                    <a:pt x="27" y="10"/>
                    <a:pt x="27" y="11"/>
                    <a:pt x="27" y="13"/>
                  </a:cubicBezTo>
                  <a:cubicBezTo>
                    <a:pt x="27" y="14"/>
                    <a:pt x="26" y="15"/>
                    <a:pt x="25" y="16"/>
                  </a:cubicBezTo>
                  <a:cubicBezTo>
                    <a:pt x="24" y="18"/>
                    <a:pt x="23" y="19"/>
                    <a:pt x="21" y="19"/>
                  </a:cubicBezTo>
                  <a:cubicBezTo>
                    <a:pt x="20" y="20"/>
                    <a:pt x="18" y="20"/>
                    <a:pt x="16" y="19"/>
                  </a:cubicBezTo>
                  <a:cubicBezTo>
                    <a:pt x="17" y="20"/>
                    <a:pt x="17" y="21"/>
                    <a:pt x="17" y="22"/>
                  </a:cubicBezTo>
                  <a:cubicBezTo>
                    <a:pt x="17" y="23"/>
                    <a:pt x="17" y="24"/>
                    <a:pt x="16" y="27"/>
                  </a:cubicBezTo>
                  <a:cubicBezTo>
                    <a:pt x="16" y="32"/>
                    <a:pt x="16" y="32"/>
                    <a:pt x="16" y="32"/>
                  </a:cubicBezTo>
                  <a:cubicBezTo>
                    <a:pt x="11" y="29"/>
                    <a:pt x="11" y="29"/>
                    <a:pt x="11" y="29"/>
                  </a:cubicBezTo>
                  <a:cubicBezTo>
                    <a:pt x="12" y="23"/>
                    <a:pt x="12" y="23"/>
                    <a:pt x="12" y="23"/>
                  </a:cubicBezTo>
                  <a:cubicBezTo>
                    <a:pt x="12" y="20"/>
                    <a:pt x="13" y="19"/>
                    <a:pt x="13" y="18"/>
                  </a:cubicBezTo>
                  <a:cubicBezTo>
                    <a:pt x="13" y="18"/>
                    <a:pt x="12" y="17"/>
                    <a:pt x="12" y="17"/>
                  </a:cubicBezTo>
                  <a:cubicBezTo>
                    <a:pt x="12" y="16"/>
                    <a:pt x="11" y="16"/>
                    <a:pt x="11" y="15"/>
                  </a:cubicBezTo>
                  <a:cubicBezTo>
                    <a:pt x="10" y="15"/>
                    <a:pt x="10" y="15"/>
                    <a:pt x="10" y="15"/>
                  </a:cubicBezTo>
                  <a:cubicBezTo>
                    <a:pt x="3" y="23"/>
                    <a:pt x="3" y="23"/>
                    <a:pt x="3" y="23"/>
                  </a:cubicBezTo>
                  <a:lnTo>
                    <a:pt x="0" y="21"/>
                  </a:lnTo>
                  <a:close/>
                  <a:moveTo>
                    <a:pt x="12" y="11"/>
                  </a:moveTo>
                  <a:cubicBezTo>
                    <a:pt x="15" y="13"/>
                    <a:pt x="15" y="13"/>
                    <a:pt x="15" y="13"/>
                  </a:cubicBezTo>
                  <a:cubicBezTo>
                    <a:pt x="17" y="15"/>
                    <a:pt x="18" y="15"/>
                    <a:pt x="18" y="15"/>
                  </a:cubicBezTo>
                  <a:cubicBezTo>
                    <a:pt x="19" y="16"/>
                    <a:pt x="19" y="15"/>
                    <a:pt x="20" y="15"/>
                  </a:cubicBezTo>
                  <a:cubicBezTo>
                    <a:pt x="20" y="15"/>
                    <a:pt x="21" y="15"/>
                    <a:pt x="21" y="14"/>
                  </a:cubicBezTo>
                  <a:cubicBezTo>
                    <a:pt x="22" y="13"/>
                    <a:pt x="22" y="13"/>
                    <a:pt x="22" y="12"/>
                  </a:cubicBezTo>
                  <a:cubicBezTo>
                    <a:pt x="22" y="11"/>
                    <a:pt x="22" y="11"/>
                    <a:pt x="21" y="10"/>
                  </a:cubicBezTo>
                  <a:cubicBezTo>
                    <a:pt x="21" y="10"/>
                    <a:pt x="20" y="9"/>
                    <a:pt x="19" y="8"/>
                  </a:cubicBezTo>
                  <a:cubicBezTo>
                    <a:pt x="16" y="6"/>
                    <a:pt x="16" y="6"/>
                    <a:pt x="16" y="6"/>
                  </a:cubicBezTo>
                  <a:lnTo>
                    <a:pt x="12" y="1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işliḍé"/>
            <p:cNvSpPr/>
            <p:nvPr/>
          </p:nvSpPr>
          <p:spPr bwMode="auto">
            <a:xfrm>
              <a:off x="2533650" y="4044951"/>
              <a:ext cx="79375" cy="93663"/>
            </a:xfrm>
            <a:custGeom>
              <a:avLst/>
              <a:gdLst>
                <a:gd name="T0" fmla="*/ 1 w 22"/>
                <a:gd name="T1" fmla="*/ 13 h 26"/>
                <a:gd name="T2" fmla="*/ 5 w 22"/>
                <a:gd name="T3" fmla="*/ 14 h 26"/>
                <a:gd name="T4" fmla="*/ 5 w 22"/>
                <a:gd name="T5" fmla="*/ 18 h 26"/>
                <a:gd name="T6" fmla="*/ 7 w 22"/>
                <a:gd name="T7" fmla="*/ 21 h 26"/>
                <a:gd name="T8" fmla="*/ 10 w 22"/>
                <a:gd name="T9" fmla="*/ 22 h 26"/>
                <a:gd name="T10" fmla="*/ 12 w 22"/>
                <a:gd name="T11" fmla="*/ 20 h 26"/>
                <a:gd name="T12" fmla="*/ 13 w 22"/>
                <a:gd name="T13" fmla="*/ 19 h 26"/>
                <a:gd name="T14" fmla="*/ 12 w 22"/>
                <a:gd name="T15" fmla="*/ 17 h 26"/>
                <a:gd name="T16" fmla="*/ 9 w 22"/>
                <a:gd name="T17" fmla="*/ 14 h 26"/>
                <a:gd name="T18" fmla="*/ 6 w 22"/>
                <a:gd name="T19" fmla="*/ 9 h 26"/>
                <a:gd name="T20" fmla="*/ 7 w 22"/>
                <a:gd name="T21" fmla="*/ 4 h 26"/>
                <a:gd name="T22" fmla="*/ 10 w 22"/>
                <a:gd name="T23" fmla="*/ 1 h 26"/>
                <a:gd name="T24" fmla="*/ 14 w 22"/>
                <a:gd name="T25" fmla="*/ 0 h 26"/>
                <a:gd name="T26" fmla="*/ 18 w 22"/>
                <a:gd name="T27" fmla="*/ 2 h 26"/>
                <a:gd name="T28" fmla="*/ 22 w 22"/>
                <a:gd name="T29" fmla="*/ 7 h 26"/>
                <a:gd name="T30" fmla="*/ 21 w 22"/>
                <a:gd name="T31" fmla="*/ 13 h 26"/>
                <a:gd name="T32" fmla="*/ 17 w 22"/>
                <a:gd name="T33" fmla="*/ 11 h 26"/>
                <a:gd name="T34" fmla="*/ 18 w 22"/>
                <a:gd name="T35" fmla="*/ 8 h 26"/>
                <a:gd name="T36" fmla="*/ 16 w 22"/>
                <a:gd name="T37" fmla="*/ 5 h 26"/>
                <a:gd name="T38" fmla="*/ 13 w 22"/>
                <a:gd name="T39" fmla="*/ 5 h 26"/>
                <a:gd name="T40" fmla="*/ 11 w 22"/>
                <a:gd name="T41" fmla="*/ 6 h 26"/>
                <a:gd name="T42" fmla="*/ 11 w 22"/>
                <a:gd name="T43" fmla="*/ 7 h 26"/>
                <a:gd name="T44" fmla="*/ 13 w 22"/>
                <a:gd name="T45" fmla="*/ 11 h 26"/>
                <a:gd name="T46" fmla="*/ 17 w 22"/>
                <a:gd name="T47" fmla="*/ 15 h 26"/>
                <a:gd name="T48" fmla="*/ 17 w 22"/>
                <a:gd name="T49" fmla="*/ 18 h 26"/>
                <a:gd name="T50" fmla="*/ 16 w 22"/>
                <a:gd name="T51" fmla="*/ 22 h 26"/>
                <a:gd name="T52" fmla="*/ 13 w 22"/>
                <a:gd name="T53" fmla="*/ 25 h 26"/>
                <a:gd name="T54" fmla="*/ 9 w 22"/>
                <a:gd name="T55" fmla="*/ 26 h 26"/>
                <a:gd name="T56" fmla="*/ 4 w 22"/>
                <a:gd name="T57" fmla="*/ 25 h 26"/>
                <a:gd name="T58" fmla="*/ 0 w 22"/>
                <a:gd name="T59" fmla="*/ 20 h 26"/>
                <a:gd name="T60" fmla="*/ 1 w 22"/>
                <a:gd name="T6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 h="26">
                  <a:moveTo>
                    <a:pt x="1" y="13"/>
                  </a:moveTo>
                  <a:cubicBezTo>
                    <a:pt x="5" y="14"/>
                    <a:pt x="5" y="14"/>
                    <a:pt x="5" y="14"/>
                  </a:cubicBezTo>
                  <a:cubicBezTo>
                    <a:pt x="5" y="16"/>
                    <a:pt x="4" y="17"/>
                    <a:pt x="5" y="18"/>
                  </a:cubicBezTo>
                  <a:cubicBezTo>
                    <a:pt x="5" y="19"/>
                    <a:pt x="6" y="20"/>
                    <a:pt x="7" y="21"/>
                  </a:cubicBezTo>
                  <a:cubicBezTo>
                    <a:pt x="8" y="22"/>
                    <a:pt x="9" y="22"/>
                    <a:pt x="10" y="22"/>
                  </a:cubicBezTo>
                  <a:cubicBezTo>
                    <a:pt x="11" y="21"/>
                    <a:pt x="12" y="21"/>
                    <a:pt x="12" y="20"/>
                  </a:cubicBezTo>
                  <a:cubicBezTo>
                    <a:pt x="13" y="20"/>
                    <a:pt x="13" y="19"/>
                    <a:pt x="13" y="19"/>
                  </a:cubicBezTo>
                  <a:cubicBezTo>
                    <a:pt x="13" y="18"/>
                    <a:pt x="12" y="17"/>
                    <a:pt x="12" y="17"/>
                  </a:cubicBezTo>
                  <a:cubicBezTo>
                    <a:pt x="12" y="16"/>
                    <a:pt x="11" y="15"/>
                    <a:pt x="9" y="14"/>
                  </a:cubicBezTo>
                  <a:cubicBezTo>
                    <a:pt x="8" y="12"/>
                    <a:pt x="7" y="11"/>
                    <a:pt x="6" y="9"/>
                  </a:cubicBezTo>
                  <a:cubicBezTo>
                    <a:pt x="6" y="7"/>
                    <a:pt x="6" y="6"/>
                    <a:pt x="7" y="4"/>
                  </a:cubicBezTo>
                  <a:cubicBezTo>
                    <a:pt x="8" y="3"/>
                    <a:pt x="9" y="2"/>
                    <a:pt x="10" y="1"/>
                  </a:cubicBezTo>
                  <a:cubicBezTo>
                    <a:pt x="11" y="1"/>
                    <a:pt x="12" y="0"/>
                    <a:pt x="14" y="0"/>
                  </a:cubicBezTo>
                  <a:cubicBezTo>
                    <a:pt x="15" y="1"/>
                    <a:pt x="16" y="1"/>
                    <a:pt x="18" y="2"/>
                  </a:cubicBezTo>
                  <a:cubicBezTo>
                    <a:pt x="20" y="3"/>
                    <a:pt x="22" y="5"/>
                    <a:pt x="22" y="7"/>
                  </a:cubicBezTo>
                  <a:cubicBezTo>
                    <a:pt x="22" y="9"/>
                    <a:pt x="22" y="11"/>
                    <a:pt x="21" y="13"/>
                  </a:cubicBezTo>
                  <a:cubicBezTo>
                    <a:pt x="17" y="11"/>
                    <a:pt x="17" y="11"/>
                    <a:pt x="17" y="11"/>
                  </a:cubicBezTo>
                  <a:cubicBezTo>
                    <a:pt x="18" y="9"/>
                    <a:pt x="18" y="8"/>
                    <a:pt x="18" y="8"/>
                  </a:cubicBezTo>
                  <a:cubicBezTo>
                    <a:pt x="17" y="7"/>
                    <a:pt x="17" y="6"/>
                    <a:pt x="16" y="5"/>
                  </a:cubicBezTo>
                  <a:cubicBezTo>
                    <a:pt x="14" y="5"/>
                    <a:pt x="13" y="5"/>
                    <a:pt x="13" y="5"/>
                  </a:cubicBezTo>
                  <a:cubicBezTo>
                    <a:pt x="12" y="5"/>
                    <a:pt x="11" y="5"/>
                    <a:pt x="11" y="6"/>
                  </a:cubicBezTo>
                  <a:cubicBezTo>
                    <a:pt x="11" y="6"/>
                    <a:pt x="11" y="7"/>
                    <a:pt x="11" y="7"/>
                  </a:cubicBezTo>
                  <a:cubicBezTo>
                    <a:pt x="11" y="8"/>
                    <a:pt x="12" y="9"/>
                    <a:pt x="13" y="11"/>
                  </a:cubicBezTo>
                  <a:cubicBezTo>
                    <a:pt x="15" y="13"/>
                    <a:pt x="16" y="14"/>
                    <a:pt x="17" y="15"/>
                  </a:cubicBezTo>
                  <a:cubicBezTo>
                    <a:pt x="17" y="16"/>
                    <a:pt x="17" y="17"/>
                    <a:pt x="17" y="18"/>
                  </a:cubicBezTo>
                  <a:cubicBezTo>
                    <a:pt x="17" y="20"/>
                    <a:pt x="17" y="21"/>
                    <a:pt x="16" y="22"/>
                  </a:cubicBezTo>
                  <a:cubicBezTo>
                    <a:pt x="15" y="24"/>
                    <a:pt x="14" y="25"/>
                    <a:pt x="13" y="25"/>
                  </a:cubicBezTo>
                  <a:cubicBezTo>
                    <a:pt x="12" y="26"/>
                    <a:pt x="10" y="26"/>
                    <a:pt x="9" y="26"/>
                  </a:cubicBezTo>
                  <a:cubicBezTo>
                    <a:pt x="8" y="26"/>
                    <a:pt x="6" y="26"/>
                    <a:pt x="4" y="25"/>
                  </a:cubicBezTo>
                  <a:cubicBezTo>
                    <a:pt x="2" y="23"/>
                    <a:pt x="1" y="22"/>
                    <a:pt x="0" y="20"/>
                  </a:cubicBezTo>
                  <a:cubicBezTo>
                    <a:pt x="0" y="17"/>
                    <a:pt x="0" y="15"/>
                    <a:pt x="1" y="13"/>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ísḻïde"/>
            <p:cNvSpPr/>
            <p:nvPr/>
          </p:nvSpPr>
          <p:spPr bwMode="auto">
            <a:xfrm>
              <a:off x="2590800" y="4073526"/>
              <a:ext cx="58738" cy="90488"/>
            </a:xfrm>
            <a:custGeom>
              <a:avLst/>
              <a:gdLst>
                <a:gd name="T0" fmla="*/ 0 w 37"/>
                <a:gd name="T1" fmla="*/ 53 h 57"/>
                <a:gd name="T2" fmla="*/ 27 w 37"/>
                <a:gd name="T3" fmla="*/ 0 h 57"/>
                <a:gd name="T4" fmla="*/ 37 w 37"/>
                <a:gd name="T5" fmla="*/ 5 h 57"/>
                <a:gd name="T6" fmla="*/ 9 w 37"/>
                <a:gd name="T7" fmla="*/ 57 h 57"/>
                <a:gd name="T8" fmla="*/ 0 w 37"/>
                <a:gd name="T9" fmla="*/ 53 h 57"/>
              </a:gdLst>
              <a:ahLst/>
              <a:cxnLst>
                <a:cxn ang="0">
                  <a:pos x="T0" y="T1"/>
                </a:cxn>
                <a:cxn ang="0">
                  <a:pos x="T2" y="T3"/>
                </a:cxn>
                <a:cxn ang="0">
                  <a:pos x="T4" y="T5"/>
                </a:cxn>
                <a:cxn ang="0">
                  <a:pos x="T6" y="T7"/>
                </a:cxn>
                <a:cxn ang="0">
                  <a:pos x="T8" y="T9"/>
                </a:cxn>
              </a:cxnLst>
              <a:rect l="0" t="0" r="r" b="b"/>
              <a:pathLst>
                <a:path w="37" h="57">
                  <a:moveTo>
                    <a:pt x="0" y="53"/>
                  </a:moveTo>
                  <a:lnTo>
                    <a:pt x="27" y="0"/>
                  </a:lnTo>
                  <a:lnTo>
                    <a:pt x="37" y="5"/>
                  </a:lnTo>
                  <a:lnTo>
                    <a:pt x="9" y="57"/>
                  </a:lnTo>
                  <a:lnTo>
                    <a:pt x="0" y="5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iŝļiḋê"/>
            <p:cNvSpPr/>
            <p:nvPr/>
          </p:nvSpPr>
          <p:spPr bwMode="auto">
            <a:xfrm>
              <a:off x="2638425" y="4084638"/>
              <a:ext cx="71438" cy="101600"/>
            </a:xfrm>
            <a:custGeom>
              <a:avLst/>
              <a:gdLst>
                <a:gd name="T0" fmla="*/ 0 w 45"/>
                <a:gd name="T1" fmla="*/ 60 h 64"/>
                <a:gd name="T2" fmla="*/ 20 w 45"/>
                <a:gd name="T3" fmla="*/ 14 h 64"/>
                <a:gd name="T4" fmla="*/ 7 w 45"/>
                <a:gd name="T5" fmla="*/ 9 h 64"/>
                <a:gd name="T6" fmla="*/ 9 w 45"/>
                <a:gd name="T7" fmla="*/ 0 h 64"/>
                <a:gd name="T8" fmla="*/ 45 w 45"/>
                <a:gd name="T9" fmla="*/ 16 h 64"/>
                <a:gd name="T10" fmla="*/ 43 w 45"/>
                <a:gd name="T11" fmla="*/ 25 h 64"/>
                <a:gd name="T12" fmla="*/ 29 w 45"/>
                <a:gd name="T13" fmla="*/ 18 h 64"/>
                <a:gd name="T14" fmla="*/ 9 w 45"/>
                <a:gd name="T15" fmla="*/ 64 h 64"/>
                <a:gd name="T16" fmla="*/ 0 w 45"/>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64">
                  <a:moveTo>
                    <a:pt x="0" y="60"/>
                  </a:moveTo>
                  <a:lnTo>
                    <a:pt x="20" y="14"/>
                  </a:lnTo>
                  <a:lnTo>
                    <a:pt x="7" y="9"/>
                  </a:lnTo>
                  <a:lnTo>
                    <a:pt x="9" y="0"/>
                  </a:lnTo>
                  <a:lnTo>
                    <a:pt x="45" y="16"/>
                  </a:lnTo>
                  <a:lnTo>
                    <a:pt x="43" y="25"/>
                  </a:lnTo>
                  <a:lnTo>
                    <a:pt x="29" y="18"/>
                  </a:lnTo>
                  <a:lnTo>
                    <a:pt x="9" y="64"/>
                  </a:lnTo>
                  <a:lnTo>
                    <a:pt x="0" y="6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iṧḷîdè"/>
            <p:cNvSpPr/>
            <p:nvPr/>
          </p:nvSpPr>
          <p:spPr bwMode="auto">
            <a:xfrm>
              <a:off x="2709863" y="4110038"/>
              <a:ext cx="68263" cy="101600"/>
            </a:xfrm>
            <a:custGeom>
              <a:avLst/>
              <a:gdLst>
                <a:gd name="T0" fmla="*/ 0 w 43"/>
                <a:gd name="T1" fmla="*/ 60 h 64"/>
                <a:gd name="T2" fmla="*/ 7 w 43"/>
                <a:gd name="T3" fmla="*/ 37 h 64"/>
                <a:gd name="T4" fmla="*/ 0 w 43"/>
                <a:gd name="T5" fmla="*/ 0 h 64"/>
                <a:gd name="T6" fmla="*/ 12 w 43"/>
                <a:gd name="T7" fmla="*/ 2 h 64"/>
                <a:gd name="T8" fmla="*/ 16 w 43"/>
                <a:gd name="T9" fmla="*/ 28 h 64"/>
                <a:gd name="T10" fmla="*/ 32 w 43"/>
                <a:gd name="T11" fmla="*/ 9 h 64"/>
                <a:gd name="T12" fmla="*/ 43 w 43"/>
                <a:gd name="T13" fmla="*/ 14 h 64"/>
                <a:gd name="T14" fmla="*/ 16 w 43"/>
                <a:gd name="T15" fmla="*/ 41 h 64"/>
                <a:gd name="T16" fmla="*/ 9 w 43"/>
                <a:gd name="T17" fmla="*/ 64 h 64"/>
                <a:gd name="T18" fmla="*/ 0 w 43"/>
                <a:gd name="T1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64">
                  <a:moveTo>
                    <a:pt x="0" y="60"/>
                  </a:moveTo>
                  <a:lnTo>
                    <a:pt x="7" y="37"/>
                  </a:lnTo>
                  <a:lnTo>
                    <a:pt x="0" y="0"/>
                  </a:lnTo>
                  <a:lnTo>
                    <a:pt x="12" y="2"/>
                  </a:lnTo>
                  <a:lnTo>
                    <a:pt x="16" y="28"/>
                  </a:lnTo>
                  <a:lnTo>
                    <a:pt x="32" y="9"/>
                  </a:lnTo>
                  <a:lnTo>
                    <a:pt x="43" y="14"/>
                  </a:lnTo>
                  <a:lnTo>
                    <a:pt x="16" y="41"/>
                  </a:lnTo>
                  <a:lnTo>
                    <a:pt x="9" y="64"/>
                  </a:lnTo>
                  <a:lnTo>
                    <a:pt x="0" y="6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sļíḍè"/>
            <p:cNvSpPr/>
            <p:nvPr/>
          </p:nvSpPr>
          <p:spPr bwMode="auto">
            <a:xfrm>
              <a:off x="2797175" y="4143376"/>
              <a:ext cx="79375" cy="96838"/>
            </a:xfrm>
            <a:custGeom>
              <a:avLst/>
              <a:gdLst>
                <a:gd name="T0" fmla="*/ 1 w 22"/>
                <a:gd name="T1" fmla="*/ 11 h 27"/>
                <a:gd name="T2" fmla="*/ 3 w 22"/>
                <a:gd name="T3" fmla="*/ 5 h 27"/>
                <a:gd name="T4" fmla="*/ 5 w 22"/>
                <a:gd name="T5" fmla="*/ 2 h 27"/>
                <a:gd name="T6" fmla="*/ 8 w 22"/>
                <a:gd name="T7" fmla="*/ 0 h 27"/>
                <a:gd name="T8" fmla="*/ 13 w 22"/>
                <a:gd name="T9" fmla="*/ 0 h 27"/>
                <a:gd name="T10" fmla="*/ 20 w 22"/>
                <a:gd name="T11" fmla="*/ 5 h 27"/>
                <a:gd name="T12" fmla="*/ 21 w 22"/>
                <a:gd name="T13" fmla="*/ 15 h 27"/>
                <a:gd name="T14" fmla="*/ 17 w 22"/>
                <a:gd name="T15" fmla="*/ 24 h 27"/>
                <a:gd name="T16" fmla="*/ 9 w 22"/>
                <a:gd name="T17" fmla="*/ 26 h 27"/>
                <a:gd name="T18" fmla="*/ 2 w 22"/>
                <a:gd name="T19" fmla="*/ 21 h 27"/>
                <a:gd name="T20" fmla="*/ 1 w 22"/>
                <a:gd name="T21" fmla="*/ 11 h 27"/>
                <a:gd name="T22" fmla="*/ 5 w 22"/>
                <a:gd name="T23" fmla="*/ 12 h 27"/>
                <a:gd name="T24" fmla="*/ 6 w 22"/>
                <a:gd name="T25" fmla="*/ 19 h 27"/>
                <a:gd name="T26" fmla="*/ 10 w 22"/>
                <a:gd name="T27" fmla="*/ 22 h 27"/>
                <a:gd name="T28" fmla="*/ 14 w 22"/>
                <a:gd name="T29" fmla="*/ 20 h 27"/>
                <a:gd name="T30" fmla="*/ 17 w 22"/>
                <a:gd name="T31" fmla="*/ 14 h 27"/>
                <a:gd name="T32" fmla="*/ 16 w 22"/>
                <a:gd name="T33" fmla="*/ 7 h 27"/>
                <a:gd name="T34" fmla="*/ 13 w 22"/>
                <a:gd name="T35" fmla="*/ 4 h 27"/>
                <a:gd name="T36" fmla="*/ 8 w 22"/>
                <a:gd name="T37" fmla="*/ 6 h 27"/>
                <a:gd name="T38" fmla="*/ 5 w 22"/>
                <a:gd name="T39"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7">
                  <a:moveTo>
                    <a:pt x="1" y="11"/>
                  </a:moveTo>
                  <a:cubicBezTo>
                    <a:pt x="1" y="9"/>
                    <a:pt x="2" y="7"/>
                    <a:pt x="3" y="5"/>
                  </a:cubicBezTo>
                  <a:cubicBezTo>
                    <a:pt x="3" y="4"/>
                    <a:pt x="4" y="3"/>
                    <a:pt x="5" y="2"/>
                  </a:cubicBezTo>
                  <a:cubicBezTo>
                    <a:pt x="6" y="1"/>
                    <a:pt x="7" y="1"/>
                    <a:pt x="8" y="0"/>
                  </a:cubicBezTo>
                  <a:cubicBezTo>
                    <a:pt x="10" y="0"/>
                    <a:pt x="11" y="0"/>
                    <a:pt x="13" y="0"/>
                  </a:cubicBezTo>
                  <a:cubicBezTo>
                    <a:pt x="16" y="1"/>
                    <a:pt x="19" y="2"/>
                    <a:pt x="20" y="5"/>
                  </a:cubicBezTo>
                  <a:cubicBezTo>
                    <a:pt x="22" y="7"/>
                    <a:pt x="22" y="11"/>
                    <a:pt x="21" y="15"/>
                  </a:cubicBezTo>
                  <a:cubicBezTo>
                    <a:pt x="21" y="19"/>
                    <a:pt x="19" y="22"/>
                    <a:pt x="17" y="24"/>
                  </a:cubicBezTo>
                  <a:cubicBezTo>
                    <a:pt x="15" y="26"/>
                    <a:pt x="12" y="27"/>
                    <a:pt x="9" y="26"/>
                  </a:cubicBezTo>
                  <a:cubicBezTo>
                    <a:pt x="6" y="26"/>
                    <a:pt x="3" y="24"/>
                    <a:pt x="2" y="21"/>
                  </a:cubicBezTo>
                  <a:cubicBezTo>
                    <a:pt x="0" y="19"/>
                    <a:pt x="0" y="15"/>
                    <a:pt x="1" y="11"/>
                  </a:cubicBezTo>
                  <a:close/>
                  <a:moveTo>
                    <a:pt x="5" y="12"/>
                  </a:moveTo>
                  <a:cubicBezTo>
                    <a:pt x="5" y="15"/>
                    <a:pt x="5" y="17"/>
                    <a:pt x="6" y="19"/>
                  </a:cubicBezTo>
                  <a:cubicBezTo>
                    <a:pt x="7" y="21"/>
                    <a:pt x="8" y="21"/>
                    <a:pt x="10" y="22"/>
                  </a:cubicBezTo>
                  <a:cubicBezTo>
                    <a:pt x="11" y="22"/>
                    <a:pt x="13" y="22"/>
                    <a:pt x="14" y="20"/>
                  </a:cubicBezTo>
                  <a:cubicBezTo>
                    <a:pt x="16" y="19"/>
                    <a:pt x="16" y="17"/>
                    <a:pt x="17" y="14"/>
                  </a:cubicBezTo>
                  <a:cubicBezTo>
                    <a:pt x="17" y="11"/>
                    <a:pt x="17" y="9"/>
                    <a:pt x="16" y="7"/>
                  </a:cubicBezTo>
                  <a:cubicBezTo>
                    <a:pt x="16" y="6"/>
                    <a:pt x="14" y="5"/>
                    <a:pt x="13" y="4"/>
                  </a:cubicBezTo>
                  <a:cubicBezTo>
                    <a:pt x="11" y="4"/>
                    <a:pt x="9" y="5"/>
                    <a:pt x="8" y="6"/>
                  </a:cubicBezTo>
                  <a:cubicBezTo>
                    <a:pt x="7" y="7"/>
                    <a:pt x="6" y="9"/>
                    <a:pt x="5" y="1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ïṡ1íḓe"/>
            <p:cNvSpPr/>
            <p:nvPr/>
          </p:nvSpPr>
          <p:spPr bwMode="auto">
            <a:xfrm>
              <a:off x="2882900" y="4149726"/>
              <a:ext cx="61913" cy="95250"/>
            </a:xfrm>
            <a:custGeom>
              <a:avLst/>
              <a:gdLst>
                <a:gd name="T0" fmla="*/ 0 w 39"/>
                <a:gd name="T1" fmla="*/ 60 h 60"/>
                <a:gd name="T2" fmla="*/ 5 w 39"/>
                <a:gd name="T3" fmla="*/ 0 h 60"/>
                <a:gd name="T4" fmla="*/ 39 w 39"/>
                <a:gd name="T5" fmla="*/ 3 h 60"/>
                <a:gd name="T6" fmla="*/ 37 w 39"/>
                <a:gd name="T7" fmla="*/ 14 h 60"/>
                <a:gd name="T8" fmla="*/ 14 w 39"/>
                <a:gd name="T9" fmla="*/ 12 h 60"/>
                <a:gd name="T10" fmla="*/ 12 w 39"/>
                <a:gd name="T11" fmla="*/ 25 h 60"/>
                <a:gd name="T12" fmla="*/ 34 w 39"/>
                <a:gd name="T13" fmla="*/ 28 h 60"/>
                <a:gd name="T14" fmla="*/ 32 w 39"/>
                <a:gd name="T15" fmla="*/ 37 h 60"/>
                <a:gd name="T16" fmla="*/ 12 w 39"/>
                <a:gd name="T17" fmla="*/ 35 h 60"/>
                <a:gd name="T18" fmla="*/ 9 w 39"/>
                <a:gd name="T19" fmla="*/ 60 h 60"/>
                <a:gd name="T20" fmla="*/ 0 w 39"/>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60">
                  <a:moveTo>
                    <a:pt x="0" y="60"/>
                  </a:moveTo>
                  <a:lnTo>
                    <a:pt x="5" y="0"/>
                  </a:lnTo>
                  <a:lnTo>
                    <a:pt x="39" y="3"/>
                  </a:lnTo>
                  <a:lnTo>
                    <a:pt x="37" y="14"/>
                  </a:lnTo>
                  <a:lnTo>
                    <a:pt x="14" y="12"/>
                  </a:lnTo>
                  <a:lnTo>
                    <a:pt x="12" y="25"/>
                  </a:lnTo>
                  <a:lnTo>
                    <a:pt x="34" y="28"/>
                  </a:lnTo>
                  <a:lnTo>
                    <a:pt x="32" y="37"/>
                  </a:lnTo>
                  <a:lnTo>
                    <a:pt x="12" y="35"/>
                  </a:lnTo>
                  <a:lnTo>
                    <a:pt x="9" y="60"/>
                  </a:lnTo>
                  <a:lnTo>
                    <a:pt x="0" y="6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isḷiḑê"/>
            <p:cNvSpPr/>
            <p:nvPr/>
          </p:nvSpPr>
          <p:spPr bwMode="auto">
            <a:xfrm>
              <a:off x="2981325" y="4149726"/>
              <a:ext cx="65088" cy="98425"/>
            </a:xfrm>
            <a:custGeom>
              <a:avLst/>
              <a:gdLst>
                <a:gd name="T0" fmla="*/ 0 w 18"/>
                <a:gd name="T1" fmla="*/ 19 h 27"/>
                <a:gd name="T2" fmla="*/ 5 w 18"/>
                <a:gd name="T3" fmla="*/ 18 h 27"/>
                <a:gd name="T4" fmla="*/ 6 w 18"/>
                <a:gd name="T5" fmla="*/ 22 h 27"/>
                <a:gd name="T6" fmla="*/ 10 w 18"/>
                <a:gd name="T7" fmla="*/ 23 h 27"/>
                <a:gd name="T8" fmla="*/ 13 w 18"/>
                <a:gd name="T9" fmla="*/ 21 h 27"/>
                <a:gd name="T10" fmla="*/ 14 w 18"/>
                <a:gd name="T11" fmla="*/ 19 h 27"/>
                <a:gd name="T12" fmla="*/ 13 w 18"/>
                <a:gd name="T13" fmla="*/ 17 h 27"/>
                <a:gd name="T14" fmla="*/ 11 w 18"/>
                <a:gd name="T15" fmla="*/ 16 h 27"/>
                <a:gd name="T16" fmla="*/ 8 w 18"/>
                <a:gd name="T17" fmla="*/ 15 h 27"/>
                <a:gd name="T18" fmla="*/ 3 w 18"/>
                <a:gd name="T19" fmla="*/ 13 h 27"/>
                <a:gd name="T20" fmla="*/ 0 w 18"/>
                <a:gd name="T21" fmla="*/ 8 h 27"/>
                <a:gd name="T22" fmla="*/ 1 w 18"/>
                <a:gd name="T23" fmla="*/ 5 h 27"/>
                <a:gd name="T24" fmla="*/ 4 w 18"/>
                <a:gd name="T25" fmla="*/ 2 h 27"/>
                <a:gd name="T26" fmla="*/ 8 w 18"/>
                <a:gd name="T27" fmla="*/ 1 h 27"/>
                <a:gd name="T28" fmla="*/ 14 w 18"/>
                <a:gd name="T29" fmla="*/ 2 h 27"/>
                <a:gd name="T30" fmla="*/ 17 w 18"/>
                <a:gd name="T31" fmla="*/ 8 h 27"/>
                <a:gd name="T32" fmla="*/ 12 w 18"/>
                <a:gd name="T33" fmla="*/ 8 h 27"/>
                <a:gd name="T34" fmla="*/ 11 w 18"/>
                <a:gd name="T35" fmla="*/ 6 h 27"/>
                <a:gd name="T36" fmla="*/ 8 w 18"/>
                <a:gd name="T37" fmla="*/ 5 h 27"/>
                <a:gd name="T38" fmla="*/ 5 w 18"/>
                <a:gd name="T39" fmla="*/ 6 h 27"/>
                <a:gd name="T40" fmla="*/ 5 w 18"/>
                <a:gd name="T41" fmla="*/ 8 h 27"/>
                <a:gd name="T42" fmla="*/ 5 w 18"/>
                <a:gd name="T43" fmla="*/ 9 h 27"/>
                <a:gd name="T44" fmla="*/ 10 w 18"/>
                <a:gd name="T45" fmla="*/ 11 h 27"/>
                <a:gd name="T46" fmla="*/ 14 w 18"/>
                <a:gd name="T47" fmla="*/ 12 h 27"/>
                <a:gd name="T48" fmla="*/ 17 w 18"/>
                <a:gd name="T49" fmla="*/ 15 h 27"/>
                <a:gd name="T50" fmla="*/ 18 w 18"/>
                <a:gd name="T51" fmla="*/ 19 h 27"/>
                <a:gd name="T52" fmla="*/ 17 w 18"/>
                <a:gd name="T53" fmla="*/ 23 h 27"/>
                <a:gd name="T54" fmla="*/ 14 w 18"/>
                <a:gd name="T55" fmla="*/ 26 h 27"/>
                <a:gd name="T56" fmla="*/ 10 w 18"/>
                <a:gd name="T57" fmla="*/ 27 h 27"/>
                <a:gd name="T58" fmla="*/ 3 w 18"/>
                <a:gd name="T59" fmla="*/ 25 h 27"/>
                <a:gd name="T60" fmla="*/ 0 w 18"/>
                <a:gd name="T61"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 h="27">
                  <a:moveTo>
                    <a:pt x="0" y="19"/>
                  </a:moveTo>
                  <a:cubicBezTo>
                    <a:pt x="5" y="18"/>
                    <a:pt x="5" y="18"/>
                    <a:pt x="5" y="18"/>
                  </a:cubicBezTo>
                  <a:cubicBezTo>
                    <a:pt x="5" y="20"/>
                    <a:pt x="6" y="21"/>
                    <a:pt x="6" y="22"/>
                  </a:cubicBezTo>
                  <a:cubicBezTo>
                    <a:pt x="7" y="22"/>
                    <a:pt x="8" y="23"/>
                    <a:pt x="10" y="23"/>
                  </a:cubicBezTo>
                  <a:cubicBezTo>
                    <a:pt x="11" y="23"/>
                    <a:pt x="12" y="22"/>
                    <a:pt x="13" y="21"/>
                  </a:cubicBezTo>
                  <a:cubicBezTo>
                    <a:pt x="13" y="21"/>
                    <a:pt x="14" y="20"/>
                    <a:pt x="14" y="19"/>
                  </a:cubicBezTo>
                  <a:cubicBezTo>
                    <a:pt x="14" y="18"/>
                    <a:pt x="13" y="18"/>
                    <a:pt x="13" y="17"/>
                  </a:cubicBezTo>
                  <a:cubicBezTo>
                    <a:pt x="13" y="17"/>
                    <a:pt x="12" y="17"/>
                    <a:pt x="11" y="16"/>
                  </a:cubicBezTo>
                  <a:cubicBezTo>
                    <a:pt x="11" y="16"/>
                    <a:pt x="10" y="16"/>
                    <a:pt x="8" y="15"/>
                  </a:cubicBezTo>
                  <a:cubicBezTo>
                    <a:pt x="5" y="15"/>
                    <a:pt x="4" y="14"/>
                    <a:pt x="3" y="13"/>
                  </a:cubicBezTo>
                  <a:cubicBezTo>
                    <a:pt x="1" y="12"/>
                    <a:pt x="1" y="10"/>
                    <a:pt x="0" y="8"/>
                  </a:cubicBezTo>
                  <a:cubicBezTo>
                    <a:pt x="0" y="7"/>
                    <a:pt x="1" y="6"/>
                    <a:pt x="1" y="5"/>
                  </a:cubicBezTo>
                  <a:cubicBezTo>
                    <a:pt x="2" y="3"/>
                    <a:pt x="3" y="2"/>
                    <a:pt x="4" y="2"/>
                  </a:cubicBezTo>
                  <a:cubicBezTo>
                    <a:pt x="5" y="1"/>
                    <a:pt x="6" y="1"/>
                    <a:pt x="8" y="1"/>
                  </a:cubicBezTo>
                  <a:cubicBezTo>
                    <a:pt x="11" y="0"/>
                    <a:pt x="13" y="1"/>
                    <a:pt x="14" y="2"/>
                  </a:cubicBezTo>
                  <a:cubicBezTo>
                    <a:pt x="16" y="4"/>
                    <a:pt x="17" y="6"/>
                    <a:pt x="17" y="8"/>
                  </a:cubicBezTo>
                  <a:cubicBezTo>
                    <a:pt x="12" y="8"/>
                    <a:pt x="12" y="8"/>
                    <a:pt x="12" y="8"/>
                  </a:cubicBezTo>
                  <a:cubicBezTo>
                    <a:pt x="12" y="7"/>
                    <a:pt x="12" y="6"/>
                    <a:pt x="11" y="6"/>
                  </a:cubicBezTo>
                  <a:cubicBezTo>
                    <a:pt x="10" y="5"/>
                    <a:pt x="9" y="5"/>
                    <a:pt x="8" y="5"/>
                  </a:cubicBezTo>
                  <a:cubicBezTo>
                    <a:pt x="7" y="5"/>
                    <a:pt x="6" y="5"/>
                    <a:pt x="5" y="6"/>
                  </a:cubicBezTo>
                  <a:cubicBezTo>
                    <a:pt x="5" y="6"/>
                    <a:pt x="5" y="7"/>
                    <a:pt x="5" y="8"/>
                  </a:cubicBezTo>
                  <a:cubicBezTo>
                    <a:pt x="5" y="8"/>
                    <a:pt x="5" y="9"/>
                    <a:pt x="5" y="9"/>
                  </a:cubicBezTo>
                  <a:cubicBezTo>
                    <a:pt x="6" y="10"/>
                    <a:pt x="7" y="10"/>
                    <a:pt x="10" y="11"/>
                  </a:cubicBezTo>
                  <a:cubicBezTo>
                    <a:pt x="12" y="11"/>
                    <a:pt x="13" y="12"/>
                    <a:pt x="14" y="12"/>
                  </a:cubicBezTo>
                  <a:cubicBezTo>
                    <a:pt x="15" y="13"/>
                    <a:pt x="16" y="14"/>
                    <a:pt x="17" y="15"/>
                  </a:cubicBezTo>
                  <a:cubicBezTo>
                    <a:pt x="18" y="16"/>
                    <a:pt x="18" y="17"/>
                    <a:pt x="18" y="19"/>
                  </a:cubicBezTo>
                  <a:cubicBezTo>
                    <a:pt x="18" y="20"/>
                    <a:pt x="18" y="21"/>
                    <a:pt x="17" y="23"/>
                  </a:cubicBezTo>
                  <a:cubicBezTo>
                    <a:pt x="17" y="24"/>
                    <a:pt x="16" y="25"/>
                    <a:pt x="14" y="26"/>
                  </a:cubicBezTo>
                  <a:cubicBezTo>
                    <a:pt x="13" y="26"/>
                    <a:pt x="12" y="27"/>
                    <a:pt x="10" y="27"/>
                  </a:cubicBezTo>
                  <a:cubicBezTo>
                    <a:pt x="7" y="27"/>
                    <a:pt x="5" y="27"/>
                    <a:pt x="3" y="25"/>
                  </a:cubicBezTo>
                  <a:cubicBezTo>
                    <a:pt x="2" y="24"/>
                    <a:pt x="1" y="22"/>
                    <a:pt x="0" y="1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ïṥlíḓê"/>
            <p:cNvSpPr/>
            <p:nvPr/>
          </p:nvSpPr>
          <p:spPr bwMode="auto">
            <a:xfrm>
              <a:off x="3052763" y="4143376"/>
              <a:ext cx="73025" cy="96838"/>
            </a:xfrm>
            <a:custGeom>
              <a:avLst/>
              <a:gdLst>
                <a:gd name="T0" fmla="*/ 16 w 20"/>
                <a:gd name="T1" fmla="*/ 16 h 27"/>
                <a:gd name="T2" fmla="*/ 20 w 20"/>
                <a:gd name="T3" fmla="*/ 17 h 27"/>
                <a:gd name="T4" fmla="*/ 18 w 20"/>
                <a:gd name="T5" fmla="*/ 24 h 27"/>
                <a:gd name="T6" fmla="*/ 13 w 20"/>
                <a:gd name="T7" fmla="*/ 26 h 27"/>
                <a:gd name="T8" fmla="*/ 5 w 20"/>
                <a:gd name="T9" fmla="*/ 24 h 27"/>
                <a:gd name="T10" fmla="*/ 1 w 20"/>
                <a:gd name="T11" fmla="*/ 15 h 27"/>
                <a:gd name="T12" fmla="*/ 2 w 20"/>
                <a:gd name="T13" fmla="*/ 5 h 27"/>
                <a:gd name="T14" fmla="*/ 9 w 20"/>
                <a:gd name="T15" fmla="*/ 0 h 27"/>
                <a:gd name="T16" fmla="*/ 16 w 20"/>
                <a:gd name="T17" fmla="*/ 2 h 27"/>
                <a:gd name="T18" fmla="*/ 19 w 20"/>
                <a:gd name="T19" fmla="*/ 6 h 27"/>
                <a:gd name="T20" fmla="*/ 14 w 20"/>
                <a:gd name="T21" fmla="*/ 8 h 27"/>
                <a:gd name="T22" fmla="*/ 12 w 20"/>
                <a:gd name="T23" fmla="*/ 5 h 27"/>
                <a:gd name="T24" fmla="*/ 9 w 20"/>
                <a:gd name="T25" fmla="*/ 5 h 27"/>
                <a:gd name="T26" fmla="*/ 6 w 20"/>
                <a:gd name="T27" fmla="*/ 7 h 27"/>
                <a:gd name="T28" fmla="*/ 5 w 20"/>
                <a:gd name="T29" fmla="*/ 14 h 27"/>
                <a:gd name="T30" fmla="*/ 8 w 20"/>
                <a:gd name="T31" fmla="*/ 21 h 27"/>
                <a:gd name="T32" fmla="*/ 12 w 20"/>
                <a:gd name="T33" fmla="*/ 22 h 27"/>
                <a:gd name="T34" fmla="*/ 15 w 20"/>
                <a:gd name="T35" fmla="*/ 20 h 27"/>
                <a:gd name="T36" fmla="*/ 16 w 20"/>
                <a:gd name="T3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7">
                  <a:moveTo>
                    <a:pt x="16" y="16"/>
                  </a:moveTo>
                  <a:cubicBezTo>
                    <a:pt x="20" y="17"/>
                    <a:pt x="20" y="17"/>
                    <a:pt x="20" y="17"/>
                  </a:cubicBezTo>
                  <a:cubicBezTo>
                    <a:pt x="20" y="20"/>
                    <a:pt x="19" y="22"/>
                    <a:pt x="18" y="24"/>
                  </a:cubicBezTo>
                  <a:cubicBezTo>
                    <a:pt x="17" y="25"/>
                    <a:pt x="15" y="26"/>
                    <a:pt x="13" y="26"/>
                  </a:cubicBezTo>
                  <a:cubicBezTo>
                    <a:pt x="10" y="27"/>
                    <a:pt x="7" y="26"/>
                    <a:pt x="5" y="24"/>
                  </a:cubicBezTo>
                  <a:cubicBezTo>
                    <a:pt x="3" y="22"/>
                    <a:pt x="2" y="19"/>
                    <a:pt x="1" y="15"/>
                  </a:cubicBezTo>
                  <a:cubicBezTo>
                    <a:pt x="0" y="11"/>
                    <a:pt x="1" y="8"/>
                    <a:pt x="2" y="5"/>
                  </a:cubicBezTo>
                  <a:cubicBezTo>
                    <a:pt x="4" y="2"/>
                    <a:pt x="6" y="1"/>
                    <a:pt x="9" y="0"/>
                  </a:cubicBezTo>
                  <a:cubicBezTo>
                    <a:pt x="11" y="0"/>
                    <a:pt x="14" y="0"/>
                    <a:pt x="16" y="2"/>
                  </a:cubicBezTo>
                  <a:cubicBezTo>
                    <a:pt x="17" y="3"/>
                    <a:pt x="18" y="4"/>
                    <a:pt x="19" y="6"/>
                  </a:cubicBezTo>
                  <a:cubicBezTo>
                    <a:pt x="14" y="8"/>
                    <a:pt x="14" y="8"/>
                    <a:pt x="14" y="8"/>
                  </a:cubicBezTo>
                  <a:cubicBezTo>
                    <a:pt x="14" y="7"/>
                    <a:pt x="13" y="6"/>
                    <a:pt x="12" y="5"/>
                  </a:cubicBezTo>
                  <a:cubicBezTo>
                    <a:pt x="11" y="5"/>
                    <a:pt x="10" y="5"/>
                    <a:pt x="9" y="5"/>
                  </a:cubicBezTo>
                  <a:cubicBezTo>
                    <a:pt x="8" y="5"/>
                    <a:pt x="6" y="6"/>
                    <a:pt x="6" y="7"/>
                  </a:cubicBezTo>
                  <a:cubicBezTo>
                    <a:pt x="5" y="9"/>
                    <a:pt x="5" y="11"/>
                    <a:pt x="5" y="14"/>
                  </a:cubicBezTo>
                  <a:cubicBezTo>
                    <a:pt x="6" y="17"/>
                    <a:pt x="7" y="19"/>
                    <a:pt x="8" y="21"/>
                  </a:cubicBezTo>
                  <a:cubicBezTo>
                    <a:pt x="9" y="22"/>
                    <a:pt x="10" y="22"/>
                    <a:pt x="12" y="22"/>
                  </a:cubicBezTo>
                  <a:cubicBezTo>
                    <a:pt x="13" y="22"/>
                    <a:pt x="14" y="21"/>
                    <a:pt x="15" y="20"/>
                  </a:cubicBezTo>
                  <a:cubicBezTo>
                    <a:pt x="15" y="19"/>
                    <a:pt x="16" y="18"/>
                    <a:pt x="16" y="1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ṧḷíḍé"/>
            <p:cNvSpPr/>
            <p:nvPr/>
          </p:nvSpPr>
          <p:spPr bwMode="auto">
            <a:xfrm>
              <a:off x="3125788" y="4135438"/>
              <a:ext cx="34925" cy="90488"/>
            </a:xfrm>
            <a:custGeom>
              <a:avLst/>
              <a:gdLst>
                <a:gd name="T0" fmla="*/ 13 w 22"/>
                <a:gd name="T1" fmla="*/ 57 h 57"/>
                <a:gd name="T2" fmla="*/ 0 w 22"/>
                <a:gd name="T3" fmla="*/ 2 h 57"/>
                <a:gd name="T4" fmla="*/ 11 w 22"/>
                <a:gd name="T5" fmla="*/ 0 h 57"/>
                <a:gd name="T6" fmla="*/ 22 w 22"/>
                <a:gd name="T7" fmla="*/ 55 h 57"/>
                <a:gd name="T8" fmla="*/ 13 w 22"/>
                <a:gd name="T9" fmla="*/ 57 h 57"/>
              </a:gdLst>
              <a:ahLst/>
              <a:cxnLst>
                <a:cxn ang="0">
                  <a:pos x="T0" y="T1"/>
                </a:cxn>
                <a:cxn ang="0">
                  <a:pos x="T2" y="T3"/>
                </a:cxn>
                <a:cxn ang="0">
                  <a:pos x="T4" y="T5"/>
                </a:cxn>
                <a:cxn ang="0">
                  <a:pos x="T6" y="T7"/>
                </a:cxn>
                <a:cxn ang="0">
                  <a:pos x="T8" y="T9"/>
                </a:cxn>
              </a:cxnLst>
              <a:rect l="0" t="0" r="r" b="b"/>
              <a:pathLst>
                <a:path w="22" h="57">
                  <a:moveTo>
                    <a:pt x="13" y="57"/>
                  </a:moveTo>
                  <a:lnTo>
                    <a:pt x="0" y="2"/>
                  </a:lnTo>
                  <a:lnTo>
                    <a:pt x="11" y="0"/>
                  </a:lnTo>
                  <a:lnTo>
                    <a:pt x="22" y="55"/>
                  </a:lnTo>
                  <a:lnTo>
                    <a:pt x="13" y="5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îṩḻïďè"/>
            <p:cNvSpPr/>
            <p:nvPr/>
          </p:nvSpPr>
          <p:spPr bwMode="auto">
            <a:xfrm>
              <a:off x="3154363" y="4113213"/>
              <a:ext cx="82550" cy="106363"/>
            </a:xfrm>
            <a:custGeom>
              <a:avLst/>
              <a:gdLst>
                <a:gd name="T0" fmla="*/ 18 w 52"/>
                <a:gd name="T1" fmla="*/ 67 h 67"/>
                <a:gd name="T2" fmla="*/ 0 w 52"/>
                <a:gd name="T3" fmla="*/ 12 h 67"/>
                <a:gd name="T4" fmla="*/ 34 w 52"/>
                <a:gd name="T5" fmla="*/ 0 h 67"/>
                <a:gd name="T6" fmla="*/ 38 w 52"/>
                <a:gd name="T7" fmla="*/ 10 h 67"/>
                <a:gd name="T8" fmla="*/ 11 w 52"/>
                <a:gd name="T9" fmla="*/ 19 h 67"/>
                <a:gd name="T10" fmla="*/ 16 w 52"/>
                <a:gd name="T11" fmla="*/ 30 h 67"/>
                <a:gd name="T12" fmla="*/ 38 w 52"/>
                <a:gd name="T13" fmla="*/ 23 h 67"/>
                <a:gd name="T14" fmla="*/ 43 w 52"/>
                <a:gd name="T15" fmla="*/ 32 h 67"/>
                <a:gd name="T16" fmla="*/ 18 w 52"/>
                <a:gd name="T17" fmla="*/ 39 h 67"/>
                <a:gd name="T18" fmla="*/ 22 w 52"/>
                <a:gd name="T19" fmla="*/ 55 h 67"/>
                <a:gd name="T20" fmla="*/ 50 w 52"/>
                <a:gd name="T21" fmla="*/ 46 h 67"/>
                <a:gd name="T22" fmla="*/ 52 w 52"/>
                <a:gd name="T23" fmla="*/ 55 h 67"/>
                <a:gd name="T24" fmla="*/ 18 w 52"/>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67">
                  <a:moveTo>
                    <a:pt x="18" y="67"/>
                  </a:moveTo>
                  <a:lnTo>
                    <a:pt x="0" y="12"/>
                  </a:lnTo>
                  <a:lnTo>
                    <a:pt x="34" y="0"/>
                  </a:lnTo>
                  <a:lnTo>
                    <a:pt x="38" y="10"/>
                  </a:lnTo>
                  <a:lnTo>
                    <a:pt x="11" y="19"/>
                  </a:lnTo>
                  <a:lnTo>
                    <a:pt x="16" y="30"/>
                  </a:lnTo>
                  <a:lnTo>
                    <a:pt x="38" y="23"/>
                  </a:lnTo>
                  <a:lnTo>
                    <a:pt x="43" y="32"/>
                  </a:lnTo>
                  <a:lnTo>
                    <a:pt x="18" y="39"/>
                  </a:lnTo>
                  <a:lnTo>
                    <a:pt x="22" y="55"/>
                  </a:lnTo>
                  <a:lnTo>
                    <a:pt x="50" y="46"/>
                  </a:lnTo>
                  <a:lnTo>
                    <a:pt x="52" y="55"/>
                  </a:lnTo>
                  <a:lnTo>
                    <a:pt x="18"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ïşļídé"/>
            <p:cNvSpPr/>
            <p:nvPr/>
          </p:nvSpPr>
          <p:spPr bwMode="auto">
            <a:xfrm>
              <a:off x="3219450" y="4084638"/>
              <a:ext cx="93663" cy="109538"/>
            </a:xfrm>
            <a:custGeom>
              <a:avLst/>
              <a:gdLst>
                <a:gd name="T0" fmla="*/ 22 w 59"/>
                <a:gd name="T1" fmla="*/ 69 h 69"/>
                <a:gd name="T2" fmla="*/ 0 w 59"/>
                <a:gd name="T3" fmla="*/ 16 h 69"/>
                <a:gd name="T4" fmla="*/ 9 w 59"/>
                <a:gd name="T5" fmla="*/ 12 h 69"/>
                <a:gd name="T6" fmla="*/ 43 w 59"/>
                <a:gd name="T7" fmla="*/ 39 h 69"/>
                <a:gd name="T8" fmla="*/ 27 w 59"/>
                <a:gd name="T9" fmla="*/ 5 h 69"/>
                <a:gd name="T10" fmla="*/ 36 w 59"/>
                <a:gd name="T11" fmla="*/ 0 h 69"/>
                <a:gd name="T12" fmla="*/ 59 w 59"/>
                <a:gd name="T13" fmla="*/ 55 h 69"/>
                <a:gd name="T14" fmla="*/ 50 w 59"/>
                <a:gd name="T15" fmla="*/ 57 h 69"/>
                <a:gd name="T16" fmla="*/ 16 w 59"/>
                <a:gd name="T17" fmla="*/ 30 h 69"/>
                <a:gd name="T18" fmla="*/ 31 w 59"/>
                <a:gd name="T19" fmla="*/ 66 h 69"/>
                <a:gd name="T20" fmla="*/ 22 w 59"/>
                <a:gd name="T21"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69">
                  <a:moveTo>
                    <a:pt x="22" y="69"/>
                  </a:moveTo>
                  <a:lnTo>
                    <a:pt x="0" y="16"/>
                  </a:lnTo>
                  <a:lnTo>
                    <a:pt x="9" y="12"/>
                  </a:lnTo>
                  <a:lnTo>
                    <a:pt x="43" y="39"/>
                  </a:lnTo>
                  <a:lnTo>
                    <a:pt x="27" y="5"/>
                  </a:lnTo>
                  <a:lnTo>
                    <a:pt x="36" y="0"/>
                  </a:lnTo>
                  <a:lnTo>
                    <a:pt x="59" y="55"/>
                  </a:lnTo>
                  <a:lnTo>
                    <a:pt x="50" y="57"/>
                  </a:lnTo>
                  <a:lnTo>
                    <a:pt x="16" y="30"/>
                  </a:lnTo>
                  <a:lnTo>
                    <a:pt x="31" y="66"/>
                  </a:lnTo>
                  <a:lnTo>
                    <a:pt x="22" y="6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iṧḻíďe"/>
            <p:cNvSpPr/>
            <p:nvPr/>
          </p:nvSpPr>
          <p:spPr bwMode="auto">
            <a:xfrm>
              <a:off x="3298825" y="4056063"/>
              <a:ext cx="82550" cy="93663"/>
            </a:xfrm>
            <a:custGeom>
              <a:avLst/>
              <a:gdLst>
                <a:gd name="T0" fmla="*/ 17 w 23"/>
                <a:gd name="T1" fmla="*/ 14 h 26"/>
                <a:gd name="T2" fmla="*/ 22 w 23"/>
                <a:gd name="T3" fmla="*/ 13 h 26"/>
                <a:gd name="T4" fmla="*/ 22 w 23"/>
                <a:gd name="T5" fmla="*/ 20 h 26"/>
                <a:gd name="T6" fmla="*/ 18 w 23"/>
                <a:gd name="T7" fmla="*/ 25 h 26"/>
                <a:gd name="T8" fmla="*/ 10 w 23"/>
                <a:gd name="T9" fmla="*/ 25 h 26"/>
                <a:gd name="T10" fmla="*/ 3 w 23"/>
                <a:gd name="T11" fmla="*/ 18 h 26"/>
                <a:gd name="T12" fmla="*/ 1 w 23"/>
                <a:gd name="T13" fmla="*/ 8 h 26"/>
                <a:gd name="T14" fmla="*/ 5 w 23"/>
                <a:gd name="T15" fmla="*/ 2 h 26"/>
                <a:gd name="T16" fmla="*/ 12 w 23"/>
                <a:gd name="T17" fmla="*/ 1 h 26"/>
                <a:gd name="T18" fmla="*/ 17 w 23"/>
                <a:gd name="T19" fmla="*/ 4 h 26"/>
                <a:gd name="T20" fmla="*/ 13 w 23"/>
                <a:gd name="T21" fmla="*/ 7 h 26"/>
                <a:gd name="T22" fmla="*/ 10 w 23"/>
                <a:gd name="T23" fmla="*/ 5 h 26"/>
                <a:gd name="T24" fmla="*/ 7 w 23"/>
                <a:gd name="T25" fmla="*/ 6 h 26"/>
                <a:gd name="T26" fmla="*/ 5 w 23"/>
                <a:gd name="T27" fmla="*/ 9 h 26"/>
                <a:gd name="T28" fmla="*/ 7 w 23"/>
                <a:gd name="T29" fmla="*/ 16 h 26"/>
                <a:gd name="T30" fmla="*/ 11 w 23"/>
                <a:gd name="T31" fmla="*/ 21 h 26"/>
                <a:gd name="T32" fmla="*/ 16 w 23"/>
                <a:gd name="T33" fmla="*/ 21 h 26"/>
                <a:gd name="T34" fmla="*/ 18 w 23"/>
                <a:gd name="T35" fmla="*/ 18 h 26"/>
                <a:gd name="T36" fmla="*/ 17 w 23"/>
                <a:gd name="T3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6">
                  <a:moveTo>
                    <a:pt x="17" y="14"/>
                  </a:moveTo>
                  <a:cubicBezTo>
                    <a:pt x="22" y="13"/>
                    <a:pt x="22" y="13"/>
                    <a:pt x="22" y="13"/>
                  </a:cubicBezTo>
                  <a:cubicBezTo>
                    <a:pt x="23" y="16"/>
                    <a:pt x="23" y="18"/>
                    <a:pt x="22" y="20"/>
                  </a:cubicBezTo>
                  <a:cubicBezTo>
                    <a:pt x="21" y="22"/>
                    <a:pt x="20" y="24"/>
                    <a:pt x="18" y="25"/>
                  </a:cubicBezTo>
                  <a:cubicBezTo>
                    <a:pt x="15" y="26"/>
                    <a:pt x="13" y="26"/>
                    <a:pt x="10" y="25"/>
                  </a:cubicBezTo>
                  <a:cubicBezTo>
                    <a:pt x="7" y="24"/>
                    <a:pt x="5" y="22"/>
                    <a:pt x="3" y="18"/>
                  </a:cubicBezTo>
                  <a:cubicBezTo>
                    <a:pt x="1" y="15"/>
                    <a:pt x="0" y="11"/>
                    <a:pt x="1" y="8"/>
                  </a:cubicBezTo>
                  <a:cubicBezTo>
                    <a:pt x="1" y="5"/>
                    <a:pt x="3" y="3"/>
                    <a:pt x="5" y="2"/>
                  </a:cubicBezTo>
                  <a:cubicBezTo>
                    <a:pt x="8" y="0"/>
                    <a:pt x="10" y="0"/>
                    <a:pt x="12" y="1"/>
                  </a:cubicBezTo>
                  <a:cubicBezTo>
                    <a:pt x="14" y="1"/>
                    <a:pt x="15" y="2"/>
                    <a:pt x="17" y="4"/>
                  </a:cubicBezTo>
                  <a:cubicBezTo>
                    <a:pt x="13" y="7"/>
                    <a:pt x="13" y="7"/>
                    <a:pt x="13" y="7"/>
                  </a:cubicBezTo>
                  <a:cubicBezTo>
                    <a:pt x="12" y="6"/>
                    <a:pt x="11" y="5"/>
                    <a:pt x="10" y="5"/>
                  </a:cubicBezTo>
                  <a:cubicBezTo>
                    <a:pt x="9" y="5"/>
                    <a:pt x="8" y="5"/>
                    <a:pt x="7" y="6"/>
                  </a:cubicBezTo>
                  <a:cubicBezTo>
                    <a:pt x="6" y="6"/>
                    <a:pt x="5" y="8"/>
                    <a:pt x="5" y="9"/>
                  </a:cubicBezTo>
                  <a:cubicBezTo>
                    <a:pt x="5" y="11"/>
                    <a:pt x="5" y="13"/>
                    <a:pt x="7" y="16"/>
                  </a:cubicBezTo>
                  <a:cubicBezTo>
                    <a:pt x="8" y="19"/>
                    <a:pt x="10" y="20"/>
                    <a:pt x="11" y="21"/>
                  </a:cubicBezTo>
                  <a:cubicBezTo>
                    <a:pt x="13" y="22"/>
                    <a:pt x="14" y="22"/>
                    <a:pt x="16" y="21"/>
                  </a:cubicBezTo>
                  <a:cubicBezTo>
                    <a:pt x="17" y="20"/>
                    <a:pt x="17" y="20"/>
                    <a:pt x="18" y="18"/>
                  </a:cubicBezTo>
                  <a:cubicBezTo>
                    <a:pt x="18" y="17"/>
                    <a:pt x="18" y="16"/>
                    <a:pt x="17" y="14"/>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Slïḓé"/>
            <p:cNvSpPr/>
            <p:nvPr/>
          </p:nvSpPr>
          <p:spPr bwMode="auto">
            <a:xfrm>
              <a:off x="3352800" y="4008438"/>
              <a:ext cx="104775" cy="109538"/>
            </a:xfrm>
            <a:custGeom>
              <a:avLst/>
              <a:gdLst>
                <a:gd name="T0" fmla="*/ 34 w 66"/>
                <a:gd name="T1" fmla="*/ 69 h 69"/>
                <a:gd name="T2" fmla="*/ 0 w 66"/>
                <a:gd name="T3" fmla="*/ 21 h 69"/>
                <a:gd name="T4" fmla="*/ 31 w 66"/>
                <a:gd name="T5" fmla="*/ 0 h 69"/>
                <a:gd name="T6" fmla="*/ 36 w 66"/>
                <a:gd name="T7" fmla="*/ 9 h 69"/>
                <a:gd name="T8" fmla="*/ 16 w 66"/>
                <a:gd name="T9" fmla="*/ 23 h 69"/>
                <a:gd name="T10" fmla="*/ 22 w 66"/>
                <a:gd name="T11" fmla="*/ 35 h 69"/>
                <a:gd name="T12" fmla="*/ 43 w 66"/>
                <a:gd name="T13" fmla="*/ 21 h 69"/>
                <a:gd name="T14" fmla="*/ 47 w 66"/>
                <a:gd name="T15" fmla="*/ 28 h 69"/>
                <a:gd name="T16" fmla="*/ 27 w 66"/>
                <a:gd name="T17" fmla="*/ 44 h 69"/>
                <a:gd name="T18" fmla="*/ 36 w 66"/>
                <a:gd name="T19" fmla="*/ 55 h 69"/>
                <a:gd name="T20" fmla="*/ 59 w 66"/>
                <a:gd name="T21" fmla="*/ 39 h 69"/>
                <a:gd name="T22" fmla="*/ 66 w 66"/>
                <a:gd name="T23" fmla="*/ 48 h 69"/>
                <a:gd name="T24" fmla="*/ 34 w 66"/>
                <a:gd name="T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9">
                  <a:moveTo>
                    <a:pt x="34" y="69"/>
                  </a:moveTo>
                  <a:lnTo>
                    <a:pt x="0" y="21"/>
                  </a:lnTo>
                  <a:lnTo>
                    <a:pt x="31" y="0"/>
                  </a:lnTo>
                  <a:lnTo>
                    <a:pt x="36" y="9"/>
                  </a:lnTo>
                  <a:lnTo>
                    <a:pt x="16" y="23"/>
                  </a:lnTo>
                  <a:lnTo>
                    <a:pt x="22" y="35"/>
                  </a:lnTo>
                  <a:lnTo>
                    <a:pt x="43" y="21"/>
                  </a:lnTo>
                  <a:lnTo>
                    <a:pt x="47" y="28"/>
                  </a:lnTo>
                  <a:lnTo>
                    <a:pt x="27" y="44"/>
                  </a:lnTo>
                  <a:lnTo>
                    <a:pt x="36" y="55"/>
                  </a:lnTo>
                  <a:lnTo>
                    <a:pt x="59" y="39"/>
                  </a:lnTo>
                  <a:lnTo>
                    <a:pt x="66" y="48"/>
                  </a:lnTo>
                  <a:lnTo>
                    <a:pt x="34" y="6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išľîḑé"/>
            <p:cNvSpPr/>
            <p:nvPr/>
          </p:nvSpPr>
          <p:spPr bwMode="auto">
            <a:xfrm>
              <a:off x="3446463" y="3957638"/>
              <a:ext cx="93663" cy="87313"/>
            </a:xfrm>
            <a:custGeom>
              <a:avLst/>
              <a:gdLst>
                <a:gd name="T0" fmla="*/ 26 w 26"/>
                <a:gd name="T1" fmla="*/ 11 h 24"/>
                <a:gd name="T2" fmla="*/ 26 w 26"/>
                <a:gd name="T3" fmla="*/ 15 h 24"/>
                <a:gd name="T4" fmla="*/ 22 w 26"/>
                <a:gd name="T5" fmla="*/ 15 h 24"/>
                <a:gd name="T6" fmla="*/ 21 w 26"/>
                <a:gd name="T7" fmla="*/ 19 h 24"/>
                <a:gd name="T8" fmla="*/ 19 w 26"/>
                <a:gd name="T9" fmla="*/ 22 h 24"/>
                <a:gd name="T10" fmla="*/ 13 w 26"/>
                <a:gd name="T11" fmla="*/ 24 h 24"/>
                <a:gd name="T12" fmla="*/ 8 w 26"/>
                <a:gd name="T13" fmla="*/ 21 h 24"/>
                <a:gd name="T14" fmla="*/ 6 w 26"/>
                <a:gd name="T15" fmla="*/ 17 h 24"/>
                <a:gd name="T16" fmla="*/ 7 w 26"/>
                <a:gd name="T17" fmla="*/ 12 h 24"/>
                <a:gd name="T18" fmla="*/ 3 w 26"/>
                <a:gd name="T19" fmla="*/ 11 h 24"/>
                <a:gd name="T20" fmla="*/ 1 w 26"/>
                <a:gd name="T21" fmla="*/ 10 h 24"/>
                <a:gd name="T22" fmla="*/ 0 w 26"/>
                <a:gd name="T23" fmla="*/ 6 h 24"/>
                <a:gd name="T24" fmla="*/ 2 w 26"/>
                <a:gd name="T25" fmla="*/ 1 h 24"/>
                <a:gd name="T26" fmla="*/ 6 w 26"/>
                <a:gd name="T27" fmla="*/ 0 h 24"/>
                <a:gd name="T28" fmla="*/ 10 w 26"/>
                <a:gd name="T29" fmla="*/ 2 h 24"/>
                <a:gd name="T30" fmla="*/ 12 w 26"/>
                <a:gd name="T31" fmla="*/ 4 h 24"/>
                <a:gd name="T32" fmla="*/ 11 w 26"/>
                <a:gd name="T33" fmla="*/ 9 h 24"/>
                <a:gd name="T34" fmla="*/ 17 w 26"/>
                <a:gd name="T35" fmla="*/ 10 h 24"/>
                <a:gd name="T36" fmla="*/ 16 w 26"/>
                <a:gd name="T37" fmla="*/ 7 h 24"/>
                <a:gd name="T38" fmla="*/ 19 w 26"/>
                <a:gd name="T39" fmla="*/ 6 h 24"/>
                <a:gd name="T40" fmla="*/ 21 w 26"/>
                <a:gd name="T41" fmla="*/ 9 h 24"/>
                <a:gd name="T42" fmla="*/ 21 w 26"/>
                <a:gd name="T43" fmla="*/ 11 h 24"/>
                <a:gd name="T44" fmla="*/ 24 w 26"/>
                <a:gd name="T45" fmla="*/ 11 h 24"/>
                <a:gd name="T46" fmla="*/ 26 w 26"/>
                <a:gd name="T47" fmla="*/ 11 h 24"/>
                <a:gd name="T48" fmla="*/ 8 w 26"/>
                <a:gd name="T49" fmla="*/ 8 h 24"/>
                <a:gd name="T50" fmla="*/ 8 w 26"/>
                <a:gd name="T51" fmla="*/ 7 h 24"/>
                <a:gd name="T52" fmla="*/ 7 w 26"/>
                <a:gd name="T53" fmla="*/ 4 h 24"/>
                <a:gd name="T54" fmla="*/ 6 w 26"/>
                <a:gd name="T55" fmla="*/ 3 h 24"/>
                <a:gd name="T56" fmla="*/ 4 w 26"/>
                <a:gd name="T57" fmla="*/ 4 h 24"/>
                <a:gd name="T58" fmla="*/ 4 w 26"/>
                <a:gd name="T59" fmla="*/ 5 h 24"/>
                <a:gd name="T60" fmla="*/ 4 w 26"/>
                <a:gd name="T61" fmla="*/ 7 h 24"/>
                <a:gd name="T62" fmla="*/ 6 w 26"/>
                <a:gd name="T63" fmla="*/ 8 h 24"/>
                <a:gd name="T64" fmla="*/ 8 w 26"/>
                <a:gd name="T65" fmla="*/ 8 h 24"/>
                <a:gd name="T66" fmla="*/ 10 w 26"/>
                <a:gd name="T67" fmla="*/ 13 h 24"/>
                <a:gd name="T68" fmla="*/ 10 w 26"/>
                <a:gd name="T69" fmla="*/ 16 h 24"/>
                <a:gd name="T70" fmla="*/ 11 w 26"/>
                <a:gd name="T71" fmla="*/ 18 h 24"/>
                <a:gd name="T72" fmla="*/ 14 w 26"/>
                <a:gd name="T73" fmla="*/ 20 h 24"/>
                <a:gd name="T74" fmla="*/ 16 w 26"/>
                <a:gd name="T75" fmla="*/ 19 h 24"/>
                <a:gd name="T76" fmla="*/ 17 w 26"/>
                <a:gd name="T77" fmla="*/ 17 h 24"/>
                <a:gd name="T78" fmla="*/ 18 w 26"/>
                <a:gd name="T79" fmla="*/ 15 h 24"/>
                <a:gd name="T80" fmla="*/ 10 w 26"/>
                <a:gd name="T81"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 h="24">
                  <a:moveTo>
                    <a:pt x="26" y="11"/>
                  </a:moveTo>
                  <a:cubicBezTo>
                    <a:pt x="26" y="15"/>
                    <a:pt x="26" y="15"/>
                    <a:pt x="26" y="15"/>
                  </a:cubicBezTo>
                  <a:cubicBezTo>
                    <a:pt x="25" y="15"/>
                    <a:pt x="23" y="15"/>
                    <a:pt x="22" y="15"/>
                  </a:cubicBezTo>
                  <a:cubicBezTo>
                    <a:pt x="22" y="17"/>
                    <a:pt x="22" y="18"/>
                    <a:pt x="21" y="19"/>
                  </a:cubicBezTo>
                  <a:cubicBezTo>
                    <a:pt x="21" y="20"/>
                    <a:pt x="20" y="21"/>
                    <a:pt x="19" y="22"/>
                  </a:cubicBezTo>
                  <a:cubicBezTo>
                    <a:pt x="17" y="23"/>
                    <a:pt x="15" y="24"/>
                    <a:pt x="13" y="24"/>
                  </a:cubicBezTo>
                  <a:cubicBezTo>
                    <a:pt x="11" y="23"/>
                    <a:pt x="10" y="23"/>
                    <a:pt x="8" y="21"/>
                  </a:cubicBezTo>
                  <a:cubicBezTo>
                    <a:pt x="7" y="20"/>
                    <a:pt x="7" y="19"/>
                    <a:pt x="6" y="17"/>
                  </a:cubicBezTo>
                  <a:cubicBezTo>
                    <a:pt x="6" y="16"/>
                    <a:pt x="6" y="14"/>
                    <a:pt x="7" y="12"/>
                  </a:cubicBezTo>
                  <a:cubicBezTo>
                    <a:pt x="5" y="12"/>
                    <a:pt x="4" y="12"/>
                    <a:pt x="3" y="11"/>
                  </a:cubicBezTo>
                  <a:cubicBezTo>
                    <a:pt x="3" y="11"/>
                    <a:pt x="2" y="10"/>
                    <a:pt x="1" y="10"/>
                  </a:cubicBezTo>
                  <a:cubicBezTo>
                    <a:pt x="0" y="9"/>
                    <a:pt x="0" y="7"/>
                    <a:pt x="0" y="6"/>
                  </a:cubicBezTo>
                  <a:cubicBezTo>
                    <a:pt x="0" y="4"/>
                    <a:pt x="0" y="3"/>
                    <a:pt x="2" y="1"/>
                  </a:cubicBezTo>
                  <a:cubicBezTo>
                    <a:pt x="3" y="0"/>
                    <a:pt x="5" y="0"/>
                    <a:pt x="6" y="0"/>
                  </a:cubicBezTo>
                  <a:cubicBezTo>
                    <a:pt x="8" y="0"/>
                    <a:pt x="9" y="0"/>
                    <a:pt x="10" y="2"/>
                  </a:cubicBezTo>
                  <a:cubicBezTo>
                    <a:pt x="11" y="2"/>
                    <a:pt x="11" y="3"/>
                    <a:pt x="12" y="4"/>
                  </a:cubicBezTo>
                  <a:cubicBezTo>
                    <a:pt x="12" y="5"/>
                    <a:pt x="12" y="7"/>
                    <a:pt x="11" y="9"/>
                  </a:cubicBezTo>
                  <a:cubicBezTo>
                    <a:pt x="17" y="10"/>
                    <a:pt x="17" y="10"/>
                    <a:pt x="17" y="10"/>
                  </a:cubicBezTo>
                  <a:cubicBezTo>
                    <a:pt x="17" y="9"/>
                    <a:pt x="16" y="9"/>
                    <a:pt x="16" y="7"/>
                  </a:cubicBezTo>
                  <a:cubicBezTo>
                    <a:pt x="19" y="6"/>
                    <a:pt x="19" y="6"/>
                    <a:pt x="19" y="6"/>
                  </a:cubicBezTo>
                  <a:cubicBezTo>
                    <a:pt x="20" y="7"/>
                    <a:pt x="20" y="8"/>
                    <a:pt x="21" y="9"/>
                  </a:cubicBezTo>
                  <a:cubicBezTo>
                    <a:pt x="21" y="10"/>
                    <a:pt x="21" y="10"/>
                    <a:pt x="21" y="11"/>
                  </a:cubicBezTo>
                  <a:cubicBezTo>
                    <a:pt x="22" y="11"/>
                    <a:pt x="23" y="11"/>
                    <a:pt x="24" y="11"/>
                  </a:cubicBezTo>
                  <a:cubicBezTo>
                    <a:pt x="25" y="11"/>
                    <a:pt x="25" y="11"/>
                    <a:pt x="26" y="11"/>
                  </a:cubicBezTo>
                  <a:close/>
                  <a:moveTo>
                    <a:pt x="8" y="8"/>
                  </a:moveTo>
                  <a:cubicBezTo>
                    <a:pt x="8" y="7"/>
                    <a:pt x="8" y="7"/>
                    <a:pt x="8" y="7"/>
                  </a:cubicBezTo>
                  <a:cubicBezTo>
                    <a:pt x="8" y="5"/>
                    <a:pt x="8" y="5"/>
                    <a:pt x="7" y="4"/>
                  </a:cubicBezTo>
                  <a:cubicBezTo>
                    <a:pt x="7" y="4"/>
                    <a:pt x="7" y="3"/>
                    <a:pt x="6" y="3"/>
                  </a:cubicBezTo>
                  <a:cubicBezTo>
                    <a:pt x="5" y="3"/>
                    <a:pt x="5" y="3"/>
                    <a:pt x="4" y="4"/>
                  </a:cubicBezTo>
                  <a:cubicBezTo>
                    <a:pt x="4" y="4"/>
                    <a:pt x="4" y="5"/>
                    <a:pt x="4" y="5"/>
                  </a:cubicBezTo>
                  <a:cubicBezTo>
                    <a:pt x="4" y="6"/>
                    <a:pt x="4" y="6"/>
                    <a:pt x="4" y="7"/>
                  </a:cubicBezTo>
                  <a:cubicBezTo>
                    <a:pt x="4" y="7"/>
                    <a:pt x="5" y="8"/>
                    <a:pt x="6" y="8"/>
                  </a:cubicBezTo>
                  <a:lnTo>
                    <a:pt x="8" y="8"/>
                  </a:lnTo>
                  <a:close/>
                  <a:moveTo>
                    <a:pt x="10" y="13"/>
                  </a:moveTo>
                  <a:cubicBezTo>
                    <a:pt x="10" y="14"/>
                    <a:pt x="10" y="15"/>
                    <a:pt x="10" y="16"/>
                  </a:cubicBezTo>
                  <a:cubicBezTo>
                    <a:pt x="10" y="17"/>
                    <a:pt x="11" y="18"/>
                    <a:pt x="11" y="18"/>
                  </a:cubicBezTo>
                  <a:cubicBezTo>
                    <a:pt x="12" y="19"/>
                    <a:pt x="13" y="20"/>
                    <a:pt x="14" y="20"/>
                  </a:cubicBezTo>
                  <a:cubicBezTo>
                    <a:pt x="15" y="20"/>
                    <a:pt x="15" y="19"/>
                    <a:pt x="16" y="19"/>
                  </a:cubicBezTo>
                  <a:cubicBezTo>
                    <a:pt x="17" y="18"/>
                    <a:pt x="17" y="18"/>
                    <a:pt x="17" y="17"/>
                  </a:cubicBezTo>
                  <a:cubicBezTo>
                    <a:pt x="17" y="17"/>
                    <a:pt x="18" y="16"/>
                    <a:pt x="18" y="15"/>
                  </a:cubicBezTo>
                  <a:lnTo>
                    <a:pt x="10" y="1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îṥḻîďè"/>
            <p:cNvSpPr/>
            <p:nvPr/>
          </p:nvSpPr>
          <p:spPr bwMode="auto">
            <a:xfrm>
              <a:off x="3503613" y="3867151"/>
              <a:ext cx="96838" cy="87313"/>
            </a:xfrm>
            <a:custGeom>
              <a:avLst/>
              <a:gdLst>
                <a:gd name="T0" fmla="*/ 55 w 61"/>
                <a:gd name="T1" fmla="*/ 55 h 55"/>
                <a:gd name="T2" fmla="*/ 16 w 61"/>
                <a:gd name="T3" fmla="*/ 25 h 55"/>
                <a:gd name="T4" fmla="*/ 7 w 61"/>
                <a:gd name="T5" fmla="*/ 37 h 55"/>
                <a:gd name="T6" fmla="*/ 0 w 61"/>
                <a:gd name="T7" fmla="*/ 30 h 55"/>
                <a:gd name="T8" fmla="*/ 25 w 61"/>
                <a:gd name="T9" fmla="*/ 0 h 55"/>
                <a:gd name="T10" fmla="*/ 32 w 61"/>
                <a:gd name="T11" fmla="*/ 5 h 55"/>
                <a:gd name="T12" fmla="*/ 23 w 61"/>
                <a:gd name="T13" fmla="*/ 16 h 55"/>
                <a:gd name="T14" fmla="*/ 61 w 61"/>
                <a:gd name="T15" fmla="*/ 48 h 55"/>
                <a:gd name="T16" fmla="*/ 55 w 61"/>
                <a:gd name="T1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5">
                  <a:moveTo>
                    <a:pt x="55" y="55"/>
                  </a:moveTo>
                  <a:lnTo>
                    <a:pt x="16" y="25"/>
                  </a:lnTo>
                  <a:lnTo>
                    <a:pt x="7" y="37"/>
                  </a:lnTo>
                  <a:lnTo>
                    <a:pt x="0" y="30"/>
                  </a:lnTo>
                  <a:lnTo>
                    <a:pt x="25" y="0"/>
                  </a:lnTo>
                  <a:lnTo>
                    <a:pt x="32" y="5"/>
                  </a:lnTo>
                  <a:lnTo>
                    <a:pt x="23" y="16"/>
                  </a:lnTo>
                  <a:lnTo>
                    <a:pt x="61" y="48"/>
                  </a:lnTo>
                  <a:lnTo>
                    <a:pt x="55" y="55"/>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i$líḋé"/>
            <p:cNvSpPr/>
            <p:nvPr/>
          </p:nvSpPr>
          <p:spPr bwMode="auto">
            <a:xfrm>
              <a:off x="3546475" y="3813176"/>
              <a:ext cx="109538" cy="101600"/>
            </a:xfrm>
            <a:custGeom>
              <a:avLst/>
              <a:gdLst>
                <a:gd name="T0" fmla="*/ 48 w 69"/>
                <a:gd name="T1" fmla="*/ 64 h 64"/>
                <a:gd name="T2" fmla="*/ 0 w 69"/>
                <a:gd name="T3" fmla="*/ 30 h 64"/>
                <a:gd name="T4" fmla="*/ 21 w 69"/>
                <a:gd name="T5" fmla="*/ 0 h 64"/>
                <a:gd name="T6" fmla="*/ 30 w 69"/>
                <a:gd name="T7" fmla="*/ 5 h 64"/>
                <a:gd name="T8" fmla="*/ 14 w 69"/>
                <a:gd name="T9" fmla="*/ 27 h 64"/>
                <a:gd name="T10" fmla="*/ 25 w 69"/>
                <a:gd name="T11" fmla="*/ 34 h 64"/>
                <a:gd name="T12" fmla="*/ 39 w 69"/>
                <a:gd name="T13" fmla="*/ 14 h 64"/>
                <a:gd name="T14" fmla="*/ 46 w 69"/>
                <a:gd name="T15" fmla="*/ 21 h 64"/>
                <a:gd name="T16" fmla="*/ 32 w 69"/>
                <a:gd name="T17" fmla="*/ 41 h 64"/>
                <a:gd name="T18" fmla="*/ 46 w 69"/>
                <a:gd name="T19" fmla="*/ 50 h 64"/>
                <a:gd name="T20" fmla="*/ 62 w 69"/>
                <a:gd name="T21" fmla="*/ 25 h 64"/>
                <a:gd name="T22" fmla="*/ 69 w 69"/>
                <a:gd name="T23" fmla="*/ 32 h 64"/>
                <a:gd name="T24" fmla="*/ 48 w 69"/>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64">
                  <a:moveTo>
                    <a:pt x="48" y="64"/>
                  </a:moveTo>
                  <a:lnTo>
                    <a:pt x="0" y="30"/>
                  </a:lnTo>
                  <a:lnTo>
                    <a:pt x="21" y="0"/>
                  </a:lnTo>
                  <a:lnTo>
                    <a:pt x="30" y="5"/>
                  </a:lnTo>
                  <a:lnTo>
                    <a:pt x="14" y="27"/>
                  </a:lnTo>
                  <a:lnTo>
                    <a:pt x="25" y="34"/>
                  </a:lnTo>
                  <a:lnTo>
                    <a:pt x="39" y="14"/>
                  </a:lnTo>
                  <a:lnTo>
                    <a:pt x="46" y="21"/>
                  </a:lnTo>
                  <a:lnTo>
                    <a:pt x="32" y="41"/>
                  </a:lnTo>
                  <a:lnTo>
                    <a:pt x="46" y="50"/>
                  </a:lnTo>
                  <a:lnTo>
                    <a:pt x="62" y="25"/>
                  </a:lnTo>
                  <a:lnTo>
                    <a:pt x="69" y="32"/>
                  </a:lnTo>
                  <a:lnTo>
                    <a:pt x="48" y="6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iṡľîḋê"/>
            <p:cNvSpPr/>
            <p:nvPr/>
          </p:nvSpPr>
          <p:spPr bwMode="auto">
            <a:xfrm>
              <a:off x="3594100" y="3754438"/>
              <a:ext cx="93663" cy="84138"/>
            </a:xfrm>
            <a:custGeom>
              <a:avLst/>
              <a:gdLst>
                <a:gd name="T0" fmla="*/ 19 w 26"/>
                <a:gd name="T1" fmla="*/ 9 h 23"/>
                <a:gd name="T2" fmla="*/ 22 w 26"/>
                <a:gd name="T3" fmla="*/ 6 h 23"/>
                <a:gd name="T4" fmla="*/ 26 w 26"/>
                <a:gd name="T5" fmla="*/ 12 h 23"/>
                <a:gd name="T6" fmla="*/ 25 w 26"/>
                <a:gd name="T7" fmla="*/ 18 h 23"/>
                <a:gd name="T8" fmla="*/ 19 w 26"/>
                <a:gd name="T9" fmla="*/ 22 h 23"/>
                <a:gd name="T10" fmla="*/ 9 w 26"/>
                <a:gd name="T11" fmla="*/ 20 h 23"/>
                <a:gd name="T12" fmla="*/ 1 w 26"/>
                <a:gd name="T13" fmla="*/ 13 h 23"/>
                <a:gd name="T14" fmla="*/ 2 w 26"/>
                <a:gd name="T15" fmla="*/ 5 h 23"/>
                <a:gd name="T16" fmla="*/ 7 w 26"/>
                <a:gd name="T17" fmla="*/ 0 h 23"/>
                <a:gd name="T18" fmla="*/ 13 w 26"/>
                <a:gd name="T19" fmla="*/ 1 h 23"/>
                <a:gd name="T20" fmla="*/ 12 w 26"/>
                <a:gd name="T21" fmla="*/ 5 h 23"/>
                <a:gd name="T22" fmla="*/ 8 w 26"/>
                <a:gd name="T23" fmla="*/ 5 h 23"/>
                <a:gd name="T24" fmla="*/ 6 w 26"/>
                <a:gd name="T25" fmla="*/ 7 h 23"/>
                <a:gd name="T26" fmla="*/ 6 w 26"/>
                <a:gd name="T27" fmla="*/ 11 h 23"/>
                <a:gd name="T28" fmla="*/ 11 w 26"/>
                <a:gd name="T29" fmla="*/ 16 h 23"/>
                <a:gd name="T30" fmla="*/ 17 w 26"/>
                <a:gd name="T31" fmla="*/ 18 h 23"/>
                <a:gd name="T32" fmla="*/ 21 w 26"/>
                <a:gd name="T33" fmla="*/ 16 h 23"/>
                <a:gd name="T34" fmla="*/ 21 w 26"/>
                <a:gd name="T35" fmla="*/ 12 h 23"/>
                <a:gd name="T36" fmla="*/ 19 w 26"/>
                <a:gd name="T3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3">
                  <a:moveTo>
                    <a:pt x="19" y="9"/>
                  </a:moveTo>
                  <a:cubicBezTo>
                    <a:pt x="22" y="6"/>
                    <a:pt x="22" y="6"/>
                    <a:pt x="22" y="6"/>
                  </a:cubicBezTo>
                  <a:cubicBezTo>
                    <a:pt x="24" y="8"/>
                    <a:pt x="25" y="10"/>
                    <a:pt x="26" y="12"/>
                  </a:cubicBezTo>
                  <a:cubicBezTo>
                    <a:pt x="26" y="14"/>
                    <a:pt x="26" y="16"/>
                    <a:pt x="25" y="18"/>
                  </a:cubicBezTo>
                  <a:cubicBezTo>
                    <a:pt x="24" y="20"/>
                    <a:pt x="21" y="22"/>
                    <a:pt x="19" y="22"/>
                  </a:cubicBezTo>
                  <a:cubicBezTo>
                    <a:pt x="16" y="23"/>
                    <a:pt x="12" y="22"/>
                    <a:pt x="9" y="20"/>
                  </a:cubicBezTo>
                  <a:cubicBezTo>
                    <a:pt x="5" y="18"/>
                    <a:pt x="3" y="16"/>
                    <a:pt x="1" y="13"/>
                  </a:cubicBezTo>
                  <a:cubicBezTo>
                    <a:pt x="0" y="10"/>
                    <a:pt x="0" y="7"/>
                    <a:pt x="2" y="5"/>
                  </a:cubicBezTo>
                  <a:cubicBezTo>
                    <a:pt x="3" y="2"/>
                    <a:pt x="5" y="1"/>
                    <a:pt x="7" y="0"/>
                  </a:cubicBezTo>
                  <a:cubicBezTo>
                    <a:pt x="9" y="0"/>
                    <a:pt x="11" y="0"/>
                    <a:pt x="13" y="1"/>
                  </a:cubicBezTo>
                  <a:cubicBezTo>
                    <a:pt x="12" y="5"/>
                    <a:pt x="12" y="5"/>
                    <a:pt x="12" y="5"/>
                  </a:cubicBezTo>
                  <a:cubicBezTo>
                    <a:pt x="10" y="5"/>
                    <a:pt x="9" y="5"/>
                    <a:pt x="8" y="5"/>
                  </a:cubicBezTo>
                  <a:cubicBezTo>
                    <a:pt x="7" y="5"/>
                    <a:pt x="6" y="6"/>
                    <a:pt x="6" y="7"/>
                  </a:cubicBezTo>
                  <a:cubicBezTo>
                    <a:pt x="5" y="8"/>
                    <a:pt x="5" y="10"/>
                    <a:pt x="6" y="11"/>
                  </a:cubicBezTo>
                  <a:cubicBezTo>
                    <a:pt x="6" y="13"/>
                    <a:pt x="8" y="15"/>
                    <a:pt x="11" y="16"/>
                  </a:cubicBezTo>
                  <a:cubicBezTo>
                    <a:pt x="13" y="17"/>
                    <a:pt x="16" y="18"/>
                    <a:pt x="17" y="18"/>
                  </a:cubicBezTo>
                  <a:cubicBezTo>
                    <a:pt x="19" y="18"/>
                    <a:pt x="20" y="17"/>
                    <a:pt x="21" y="16"/>
                  </a:cubicBezTo>
                  <a:cubicBezTo>
                    <a:pt x="22" y="15"/>
                    <a:pt x="22" y="13"/>
                    <a:pt x="21" y="12"/>
                  </a:cubicBezTo>
                  <a:cubicBezTo>
                    <a:pt x="21" y="11"/>
                    <a:pt x="20" y="10"/>
                    <a:pt x="19" y="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śḷîḍè"/>
            <p:cNvSpPr/>
            <p:nvPr/>
          </p:nvSpPr>
          <p:spPr bwMode="auto">
            <a:xfrm>
              <a:off x="3622675" y="3679826"/>
              <a:ext cx="107950" cy="93663"/>
            </a:xfrm>
            <a:custGeom>
              <a:avLst/>
              <a:gdLst>
                <a:gd name="T0" fmla="*/ 52 w 68"/>
                <a:gd name="T1" fmla="*/ 59 h 59"/>
                <a:gd name="T2" fmla="*/ 0 w 68"/>
                <a:gd name="T3" fmla="*/ 36 h 59"/>
                <a:gd name="T4" fmla="*/ 2 w 68"/>
                <a:gd name="T5" fmla="*/ 27 h 59"/>
                <a:gd name="T6" fmla="*/ 23 w 68"/>
                <a:gd name="T7" fmla="*/ 36 h 59"/>
                <a:gd name="T8" fmla="*/ 32 w 68"/>
                <a:gd name="T9" fmla="*/ 18 h 59"/>
                <a:gd name="T10" fmla="*/ 9 w 68"/>
                <a:gd name="T11" fmla="*/ 9 h 59"/>
                <a:gd name="T12" fmla="*/ 14 w 68"/>
                <a:gd name="T13" fmla="*/ 0 h 59"/>
                <a:gd name="T14" fmla="*/ 68 w 68"/>
                <a:gd name="T15" fmla="*/ 22 h 59"/>
                <a:gd name="T16" fmla="*/ 64 w 68"/>
                <a:gd name="T17" fmla="*/ 32 h 59"/>
                <a:gd name="T18" fmla="*/ 41 w 68"/>
                <a:gd name="T19" fmla="*/ 20 h 59"/>
                <a:gd name="T20" fmla="*/ 32 w 68"/>
                <a:gd name="T21" fmla="*/ 38 h 59"/>
                <a:gd name="T22" fmla="*/ 57 w 68"/>
                <a:gd name="T23" fmla="*/ 50 h 59"/>
                <a:gd name="T24" fmla="*/ 52 w 68"/>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59">
                  <a:moveTo>
                    <a:pt x="52" y="59"/>
                  </a:moveTo>
                  <a:lnTo>
                    <a:pt x="0" y="36"/>
                  </a:lnTo>
                  <a:lnTo>
                    <a:pt x="2" y="27"/>
                  </a:lnTo>
                  <a:lnTo>
                    <a:pt x="23" y="36"/>
                  </a:lnTo>
                  <a:lnTo>
                    <a:pt x="32" y="18"/>
                  </a:lnTo>
                  <a:lnTo>
                    <a:pt x="9" y="9"/>
                  </a:lnTo>
                  <a:lnTo>
                    <a:pt x="14" y="0"/>
                  </a:lnTo>
                  <a:lnTo>
                    <a:pt x="68" y="22"/>
                  </a:lnTo>
                  <a:lnTo>
                    <a:pt x="64" y="32"/>
                  </a:lnTo>
                  <a:lnTo>
                    <a:pt x="41" y="20"/>
                  </a:lnTo>
                  <a:lnTo>
                    <a:pt x="32" y="38"/>
                  </a:lnTo>
                  <a:lnTo>
                    <a:pt x="57" y="50"/>
                  </a:lnTo>
                  <a:lnTo>
                    <a:pt x="52" y="5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íṣļíḓe"/>
            <p:cNvSpPr/>
            <p:nvPr/>
          </p:nvSpPr>
          <p:spPr bwMode="auto">
            <a:xfrm>
              <a:off x="3648075" y="3606801"/>
              <a:ext cx="107950" cy="87313"/>
            </a:xfrm>
            <a:custGeom>
              <a:avLst/>
              <a:gdLst>
                <a:gd name="T0" fmla="*/ 57 w 68"/>
                <a:gd name="T1" fmla="*/ 55 h 55"/>
                <a:gd name="T2" fmla="*/ 0 w 68"/>
                <a:gd name="T3" fmla="*/ 36 h 55"/>
                <a:gd name="T4" fmla="*/ 2 w 68"/>
                <a:gd name="T5" fmla="*/ 27 h 55"/>
                <a:gd name="T6" fmla="*/ 45 w 68"/>
                <a:gd name="T7" fmla="*/ 20 h 55"/>
                <a:gd name="T8" fmla="*/ 9 w 68"/>
                <a:gd name="T9" fmla="*/ 9 h 55"/>
                <a:gd name="T10" fmla="*/ 11 w 68"/>
                <a:gd name="T11" fmla="*/ 0 h 55"/>
                <a:gd name="T12" fmla="*/ 68 w 68"/>
                <a:gd name="T13" fmla="*/ 16 h 55"/>
                <a:gd name="T14" fmla="*/ 64 w 68"/>
                <a:gd name="T15" fmla="*/ 25 h 55"/>
                <a:gd name="T16" fmla="*/ 23 w 68"/>
                <a:gd name="T17" fmla="*/ 34 h 55"/>
                <a:gd name="T18" fmla="*/ 59 w 68"/>
                <a:gd name="T19" fmla="*/ 46 h 55"/>
                <a:gd name="T20" fmla="*/ 57 w 6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55">
                  <a:moveTo>
                    <a:pt x="57" y="55"/>
                  </a:moveTo>
                  <a:lnTo>
                    <a:pt x="0" y="36"/>
                  </a:lnTo>
                  <a:lnTo>
                    <a:pt x="2" y="27"/>
                  </a:lnTo>
                  <a:lnTo>
                    <a:pt x="45" y="20"/>
                  </a:lnTo>
                  <a:lnTo>
                    <a:pt x="9" y="9"/>
                  </a:lnTo>
                  <a:lnTo>
                    <a:pt x="11" y="0"/>
                  </a:lnTo>
                  <a:lnTo>
                    <a:pt x="68" y="16"/>
                  </a:lnTo>
                  <a:lnTo>
                    <a:pt x="64" y="25"/>
                  </a:lnTo>
                  <a:lnTo>
                    <a:pt x="23" y="34"/>
                  </a:lnTo>
                  <a:lnTo>
                    <a:pt x="59" y="46"/>
                  </a:lnTo>
                  <a:lnTo>
                    <a:pt x="57" y="55"/>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ïslïḓé"/>
            <p:cNvSpPr/>
            <p:nvPr/>
          </p:nvSpPr>
          <p:spPr bwMode="auto">
            <a:xfrm>
              <a:off x="3673475" y="3527426"/>
              <a:ext cx="96838" cy="79375"/>
            </a:xfrm>
            <a:custGeom>
              <a:avLst/>
              <a:gdLst>
                <a:gd name="T0" fmla="*/ 12 w 27"/>
                <a:gd name="T1" fmla="*/ 22 h 22"/>
                <a:gd name="T2" fmla="*/ 5 w 27"/>
                <a:gd name="T3" fmla="*/ 20 h 22"/>
                <a:gd name="T4" fmla="*/ 2 w 27"/>
                <a:gd name="T5" fmla="*/ 17 h 22"/>
                <a:gd name="T6" fmla="*/ 0 w 27"/>
                <a:gd name="T7" fmla="*/ 14 h 22"/>
                <a:gd name="T8" fmla="*/ 0 w 27"/>
                <a:gd name="T9" fmla="*/ 9 h 22"/>
                <a:gd name="T10" fmla="*/ 5 w 27"/>
                <a:gd name="T11" fmla="*/ 2 h 22"/>
                <a:gd name="T12" fmla="*/ 15 w 27"/>
                <a:gd name="T13" fmla="*/ 1 h 22"/>
                <a:gd name="T14" fmla="*/ 24 w 27"/>
                <a:gd name="T15" fmla="*/ 5 h 22"/>
                <a:gd name="T16" fmla="*/ 26 w 27"/>
                <a:gd name="T17" fmla="*/ 14 h 22"/>
                <a:gd name="T18" fmla="*/ 21 w 27"/>
                <a:gd name="T19" fmla="*/ 21 h 22"/>
                <a:gd name="T20" fmla="*/ 12 w 27"/>
                <a:gd name="T21" fmla="*/ 22 h 22"/>
                <a:gd name="T22" fmla="*/ 12 w 27"/>
                <a:gd name="T23" fmla="*/ 17 h 22"/>
                <a:gd name="T24" fmla="*/ 19 w 27"/>
                <a:gd name="T25" fmla="*/ 17 h 22"/>
                <a:gd name="T26" fmla="*/ 22 w 27"/>
                <a:gd name="T27" fmla="*/ 13 h 22"/>
                <a:gd name="T28" fmla="*/ 21 w 27"/>
                <a:gd name="T29" fmla="*/ 8 h 22"/>
                <a:gd name="T30" fmla="*/ 14 w 27"/>
                <a:gd name="T31" fmla="*/ 5 h 22"/>
                <a:gd name="T32" fmla="*/ 8 w 27"/>
                <a:gd name="T33" fmla="*/ 6 h 22"/>
                <a:gd name="T34" fmla="*/ 5 w 27"/>
                <a:gd name="T35" fmla="*/ 10 h 22"/>
                <a:gd name="T36" fmla="*/ 6 w 27"/>
                <a:gd name="T37" fmla="*/ 14 h 22"/>
                <a:gd name="T38" fmla="*/ 12 w 27"/>
                <a:gd name="T3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22">
                  <a:moveTo>
                    <a:pt x="12" y="22"/>
                  </a:moveTo>
                  <a:cubicBezTo>
                    <a:pt x="9" y="21"/>
                    <a:pt x="7" y="21"/>
                    <a:pt x="5" y="20"/>
                  </a:cubicBezTo>
                  <a:cubicBezTo>
                    <a:pt x="4" y="19"/>
                    <a:pt x="3" y="18"/>
                    <a:pt x="2" y="17"/>
                  </a:cubicBezTo>
                  <a:cubicBezTo>
                    <a:pt x="1" y="16"/>
                    <a:pt x="1" y="15"/>
                    <a:pt x="0" y="14"/>
                  </a:cubicBezTo>
                  <a:cubicBezTo>
                    <a:pt x="0" y="12"/>
                    <a:pt x="0" y="11"/>
                    <a:pt x="0" y="9"/>
                  </a:cubicBezTo>
                  <a:cubicBezTo>
                    <a:pt x="1" y="6"/>
                    <a:pt x="2" y="4"/>
                    <a:pt x="5" y="2"/>
                  </a:cubicBezTo>
                  <a:cubicBezTo>
                    <a:pt x="8" y="1"/>
                    <a:pt x="11" y="0"/>
                    <a:pt x="15" y="1"/>
                  </a:cubicBezTo>
                  <a:cubicBezTo>
                    <a:pt x="19" y="2"/>
                    <a:pt x="22" y="3"/>
                    <a:pt x="24" y="5"/>
                  </a:cubicBezTo>
                  <a:cubicBezTo>
                    <a:pt x="26" y="8"/>
                    <a:pt x="27" y="10"/>
                    <a:pt x="26" y="14"/>
                  </a:cubicBezTo>
                  <a:cubicBezTo>
                    <a:pt x="26" y="17"/>
                    <a:pt x="24" y="19"/>
                    <a:pt x="21" y="21"/>
                  </a:cubicBezTo>
                  <a:cubicBezTo>
                    <a:pt x="19" y="22"/>
                    <a:pt x="16" y="22"/>
                    <a:pt x="12" y="22"/>
                  </a:cubicBezTo>
                  <a:close/>
                  <a:moveTo>
                    <a:pt x="12" y="17"/>
                  </a:moveTo>
                  <a:cubicBezTo>
                    <a:pt x="15" y="18"/>
                    <a:pt x="17" y="18"/>
                    <a:pt x="19" y="17"/>
                  </a:cubicBezTo>
                  <a:cubicBezTo>
                    <a:pt x="21" y="16"/>
                    <a:pt x="22" y="15"/>
                    <a:pt x="22" y="13"/>
                  </a:cubicBezTo>
                  <a:cubicBezTo>
                    <a:pt x="22" y="11"/>
                    <a:pt x="22" y="10"/>
                    <a:pt x="21" y="8"/>
                  </a:cubicBezTo>
                  <a:cubicBezTo>
                    <a:pt x="19" y="7"/>
                    <a:pt x="17" y="6"/>
                    <a:pt x="14" y="5"/>
                  </a:cubicBezTo>
                  <a:cubicBezTo>
                    <a:pt x="11" y="5"/>
                    <a:pt x="9" y="5"/>
                    <a:pt x="8" y="6"/>
                  </a:cubicBezTo>
                  <a:cubicBezTo>
                    <a:pt x="6" y="7"/>
                    <a:pt x="5" y="8"/>
                    <a:pt x="5" y="10"/>
                  </a:cubicBezTo>
                  <a:cubicBezTo>
                    <a:pt x="4" y="12"/>
                    <a:pt x="5" y="13"/>
                    <a:pt x="6" y="14"/>
                  </a:cubicBezTo>
                  <a:cubicBezTo>
                    <a:pt x="7" y="16"/>
                    <a:pt x="9" y="17"/>
                    <a:pt x="12" y="1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ïṣḻîḋé"/>
            <p:cNvSpPr/>
            <p:nvPr/>
          </p:nvSpPr>
          <p:spPr bwMode="auto">
            <a:xfrm>
              <a:off x="3684588" y="3465513"/>
              <a:ext cx="93663" cy="53975"/>
            </a:xfrm>
            <a:custGeom>
              <a:avLst/>
              <a:gdLst>
                <a:gd name="T0" fmla="*/ 57 w 59"/>
                <a:gd name="T1" fmla="*/ 34 h 34"/>
                <a:gd name="T2" fmla="*/ 0 w 59"/>
                <a:gd name="T3" fmla="*/ 30 h 34"/>
                <a:gd name="T4" fmla="*/ 0 w 59"/>
                <a:gd name="T5" fmla="*/ 20 h 34"/>
                <a:gd name="T6" fmla="*/ 47 w 59"/>
                <a:gd name="T7" fmla="*/ 23 h 34"/>
                <a:gd name="T8" fmla="*/ 50 w 59"/>
                <a:gd name="T9" fmla="*/ 0 h 34"/>
                <a:gd name="T10" fmla="*/ 59 w 59"/>
                <a:gd name="T11" fmla="*/ 0 h 34"/>
                <a:gd name="T12" fmla="*/ 57 w 59"/>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9" h="34">
                  <a:moveTo>
                    <a:pt x="57" y="34"/>
                  </a:moveTo>
                  <a:lnTo>
                    <a:pt x="0" y="30"/>
                  </a:lnTo>
                  <a:lnTo>
                    <a:pt x="0" y="20"/>
                  </a:lnTo>
                  <a:lnTo>
                    <a:pt x="47" y="23"/>
                  </a:lnTo>
                  <a:lnTo>
                    <a:pt x="50" y="0"/>
                  </a:lnTo>
                  <a:lnTo>
                    <a:pt x="59" y="0"/>
                  </a:lnTo>
                  <a:lnTo>
                    <a:pt x="57" y="3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ïṥḷîḓè"/>
            <p:cNvSpPr/>
            <p:nvPr/>
          </p:nvSpPr>
          <p:spPr bwMode="auto">
            <a:xfrm>
              <a:off x="3684588" y="3375026"/>
              <a:ext cx="96838" cy="76200"/>
            </a:xfrm>
            <a:custGeom>
              <a:avLst/>
              <a:gdLst>
                <a:gd name="T0" fmla="*/ 14 w 27"/>
                <a:gd name="T1" fmla="*/ 21 h 21"/>
                <a:gd name="T2" fmla="*/ 7 w 27"/>
                <a:gd name="T3" fmla="*/ 21 h 21"/>
                <a:gd name="T4" fmla="*/ 4 w 27"/>
                <a:gd name="T5" fmla="*/ 19 h 21"/>
                <a:gd name="T6" fmla="*/ 2 w 27"/>
                <a:gd name="T7" fmla="*/ 16 h 21"/>
                <a:gd name="T8" fmla="*/ 0 w 27"/>
                <a:gd name="T9" fmla="*/ 11 h 21"/>
                <a:gd name="T10" fmla="*/ 4 w 27"/>
                <a:gd name="T11" fmla="*/ 3 h 21"/>
                <a:gd name="T12" fmla="*/ 13 w 27"/>
                <a:gd name="T13" fmla="*/ 0 h 21"/>
                <a:gd name="T14" fmla="*/ 23 w 27"/>
                <a:gd name="T15" fmla="*/ 3 h 21"/>
                <a:gd name="T16" fmla="*/ 27 w 27"/>
                <a:gd name="T17" fmla="*/ 11 h 21"/>
                <a:gd name="T18" fmla="*/ 24 w 27"/>
                <a:gd name="T19" fmla="*/ 18 h 21"/>
                <a:gd name="T20" fmla="*/ 14 w 27"/>
                <a:gd name="T21" fmla="*/ 21 h 21"/>
                <a:gd name="T22" fmla="*/ 14 w 27"/>
                <a:gd name="T23" fmla="*/ 17 h 21"/>
                <a:gd name="T24" fmla="*/ 20 w 27"/>
                <a:gd name="T25" fmla="*/ 15 h 21"/>
                <a:gd name="T26" fmla="*/ 22 w 27"/>
                <a:gd name="T27" fmla="*/ 11 h 21"/>
                <a:gd name="T28" fmla="*/ 20 w 27"/>
                <a:gd name="T29" fmla="*/ 6 h 21"/>
                <a:gd name="T30" fmla="*/ 13 w 27"/>
                <a:gd name="T31" fmla="*/ 5 h 21"/>
                <a:gd name="T32" fmla="*/ 7 w 27"/>
                <a:gd name="T33" fmla="*/ 7 h 21"/>
                <a:gd name="T34" fmla="*/ 5 w 27"/>
                <a:gd name="T35" fmla="*/ 11 h 21"/>
                <a:gd name="T36" fmla="*/ 7 w 27"/>
                <a:gd name="T37" fmla="*/ 15 h 21"/>
                <a:gd name="T38" fmla="*/ 14 w 27"/>
                <a:gd name="T39"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21">
                  <a:moveTo>
                    <a:pt x="14" y="21"/>
                  </a:moveTo>
                  <a:cubicBezTo>
                    <a:pt x="11" y="21"/>
                    <a:pt x="9" y="21"/>
                    <a:pt x="7" y="21"/>
                  </a:cubicBezTo>
                  <a:cubicBezTo>
                    <a:pt x="6" y="20"/>
                    <a:pt x="5" y="19"/>
                    <a:pt x="4" y="19"/>
                  </a:cubicBezTo>
                  <a:cubicBezTo>
                    <a:pt x="3" y="18"/>
                    <a:pt x="2" y="17"/>
                    <a:pt x="2" y="16"/>
                  </a:cubicBezTo>
                  <a:cubicBezTo>
                    <a:pt x="1" y="15"/>
                    <a:pt x="0" y="13"/>
                    <a:pt x="0" y="11"/>
                  </a:cubicBezTo>
                  <a:cubicBezTo>
                    <a:pt x="0" y="8"/>
                    <a:pt x="1" y="5"/>
                    <a:pt x="4" y="3"/>
                  </a:cubicBezTo>
                  <a:cubicBezTo>
                    <a:pt x="6" y="1"/>
                    <a:pt x="9" y="0"/>
                    <a:pt x="13" y="0"/>
                  </a:cubicBezTo>
                  <a:cubicBezTo>
                    <a:pt x="18" y="0"/>
                    <a:pt x="21" y="1"/>
                    <a:pt x="23" y="3"/>
                  </a:cubicBezTo>
                  <a:cubicBezTo>
                    <a:pt x="26" y="5"/>
                    <a:pt x="27" y="7"/>
                    <a:pt x="27" y="11"/>
                  </a:cubicBezTo>
                  <a:cubicBezTo>
                    <a:pt x="27" y="14"/>
                    <a:pt x="26" y="16"/>
                    <a:pt x="24" y="18"/>
                  </a:cubicBezTo>
                  <a:cubicBezTo>
                    <a:pt x="21" y="20"/>
                    <a:pt x="18" y="21"/>
                    <a:pt x="14" y="21"/>
                  </a:cubicBezTo>
                  <a:close/>
                  <a:moveTo>
                    <a:pt x="14" y="17"/>
                  </a:moveTo>
                  <a:cubicBezTo>
                    <a:pt x="17" y="17"/>
                    <a:pt x="19" y="16"/>
                    <a:pt x="20" y="15"/>
                  </a:cubicBezTo>
                  <a:cubicBezTo>
                    <a:pt x="22" y="14"/>
                    <a:pt x="22" y="12"/>
                    <a:pt x="22" y="11"/>
                  </a:cubicBezTo>
                  <a:cubicBezTo>
                    <a:pt x="22" y="9"/>
                    <a:pt x="22" y="8"/>
                    <a:pt x="20" y="6"/>
                  </a:cubicBezTo>
                  <a:cubicBezTo>
                    <a:pt x="19" y="5"/>
                    <a:pt x="16" y="5"/>
                    <a:pt x="13" y="5"/>
                  </a:cubicBezTo>
                  <a:cubicBezTo>
                    <a:pt x="10" y="5"/>
                    <a:pt x="8" y="6"/>
                    <a:pt x="7" y="7"/>
                  </a:cubicBezTo>
                  <a:cubicBezTo>
                    <a:pt x="5" y="8"/>
                    <a:pt x="5" y="9"/>
                    <a:pt x="5" y="11"/>
                  </a:cubicBezTo>
                  <a:cubicBezTo>
                    <a:pt x="5" y="13"/>
                    <a:pt x="6" y="14"/>
                    <a:pt x="7" y="15"/>
                  </a:cubicBezTo>
                  <a:cubicBezTo>
                    <a:pt x="9" y="16"/>
                    <a:pt x="11" y="17"/>
                    <a:pt x="14" y="1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iṥḷíďè"/>
            <p:cNvSpPr/>
            <p:nvPr/>
          </p:nvSpPr>
          <p:spPr bwMode="auto">
            <a:xfrm>
              <a:off x="3676650" y="3287713"/>
              <a:ext cx="98425" cy="79375"/>
            </a:xfrm>
            <a:custGeom>
              <a:avLst/>
              <a:gdLst>
                <a:gd name="T0" fmla="*/ 17 w 27"/>
                <a:gd name="T1" fmla="*/ 10 h 22"/>
                <a:gd name="T2" fmla="*/ 13 w 27"/>
                <a:gd name="T3" fmla="*/ 11 h 22"/>
                <a:gd name="T4" fmla="*/ 12 w 27"/>
                <a:gd name="T5" fmla="*/ 1 h 22"/>
                <a:gd name="T6" fmla="*/ 22 w 27"/>
                <a:gd name="T7" fmla="*/ 0 h 22"/>
                <a:gd name="T8" fmla="*/ 25 w 27"/>
                <a:gd name="T9" fmla="*/ 4 h 22"/>
                <a:gd name="T10" fmla="*/ 27 w 27"/>
                <a:gd name="T11" fmla="*/ 9 h 22"/>
                <a:gd name="T12" fmla="*/ 26 w 27"/>
                <a:gd name="T13" fmla="*/ 15 h 22"/>
                <a:gd name="T14" fmla="*/ 22 w 27"/>
                <a:gd name="T15" fmla="*/ 19 h 22"/>
                <a:gd name="T16" fmla="*/ 15 w 27"/>
                <a:gd name="T17" fmla="*/ 21 h 22"/>
                <a:gd name="T18" fmla="*/ 8 w 27"/>
                <a:gd name="T19" fmla="*/ 21 h 22"/>
                <a:gd name="T20" fmla="*/ 3 w 27"/>
                <a:gd name="T21" fmla="*/ 17 h 22"/>
                <a:gd name="T22" fmla="*/ 1 w 27"/>
                <a:gd name="T23" fmla="*/ 12 h 22"/>
                <a:gd name="T24" fmla="*/ 2 w 27"/>
                <a:gd name="T25" fmla="*/ 6 h 22"/>
                <a:gd name="T26" fmla="*/ 7 w 27"/>
                <a:gd name="T27" fmla="*/ 2 h 22"/>
                <a:gd name="T28" fmla="*/ 8 w 27"/>
                <a:gd name="T29" fmla="*/ 7 h 22"/>
                <a:gd name="T30" fmla="*/ 6 w 27"/>
                <a:gd name="T31" fmla="*/ 9 h 22"/>
                <a:gd name="T32" fmla="*/ 5 w 27"/>
                <a:gd name="T33" fmla="*/ 12 h 22"/>
                <a:gd name="T34" fmla="*/ 8 w 27"/>
                <a:gd name="T35" fmla="*/ 16 h 22"/>
                <a:gd name="T36" fmla="*/ 14 w 27"/>
                <a:gd name="T37" fmla="*/ 17 h 22"/>
                <a:gd name="T38" fmla="*/ 21 w 27"/>
                <a:gd name="T39" fmla="*/ 14 h 22"/>
                <a:gd name="T40" fmla="*/ 22 w 27"/>
                <a:gd name="T41" fmla="*/ 10 h 22"/>
                <a:gd name="T42" fmla="*/ 21 w 27"/>
                <a:gd name="T43" fmla="*/ 7 h 22"/>
                <a:gd name="T44" fmla="*/ 20 w 27"/>
                <a:gd name="T45" fmla="*/ 5 h 22"/>
                <a:gd name="T46" fmla="*/ 16 w 27"/>
                <a:gd name="T47" fmla="*/ 5 h 22"/>
                <a:gd name="T48" fmla="*/ 17 w 27"/>
                <a:gd name="T49"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22">
                  <a:moveTo>
                    <a:pt x="17" y="10"/>
                  </a:moveTo>
                  <a:cubicBezTo>
                    <a:pt x="13" y="11"/>
                    <a:pt x="13" y="11"/>
                    <a:pt x="13" y="11"/>
                  </a:cubicBezTo>
                  <a:cubicBezTo>
                    <a:pt x="12" y="1"/>
                    <a:pt x="12" y="1"/>
                    <a:pt x="12" y="1"/>
                  </a:cubicBezTo>
                  <a:cubicBezTo>
                    <a:pt x="22" y="0"/>
                    <a:pt x="22" y="0"/>
                    <a:pt x="22" y="0"/>
                  </a:cubicBezTo>
                  <a:cubicBezTo>
                    <a:pt x="23" y="1"/>
                    <a:pt x="24" y="2"/>
                    <a:pt x="25" y="4"/>
                  </a:cubicBezTo>
                  <a:cubicBezTo>
                    <a:pt x="26" y="5"/>
                    <a:pt x="27" y="7"/>
                    <a:pt x="27" y="9"/>
                  </a:cubicBezTo>
                  <a:cubicBezTo>
                    <a:pt x="27" y="11"/>
                    <a:pt x="27" y="13"/>
                    <a:pt x="26" y="15"/>
                  </a:cubicBezTo>
                  <a:cubicBezTo>
                    <a:pt x="25" y="17"/>
                    <a:pt x="24" y="18"/>
                    <a:pt x="22" y="19"/>
                  </a:cubicBezTo>
                  <a:cubicBezTo>
                    <a:pt x="20" y="20"/>
                    <a:pt x="18" y="21"/>
                    <a:pt x="15" y="21"/>
                  </a:cubicBezTo>
                  <a:cubicBezTo>
                    <a:pt x="12" y="22"/>
                    <a:pt x="10" y="22"/>
                    <a:pt x="8" y="21"/>
                  </a:cubicBezTo>
                  <a:cubicBezTo>
                    <a:pt x="6" y="20"/>
                    <a:pt x="4" y="19"/>
                    <a:pt x="3" y="17"/>
                  </a:cubicBezTo>
                  <a:cubicBezTo>
                    <a:pt x="2" y="16"/>
                    <a:pt x="1" y="15"/>
                    <a:pt x="1" y="12"/>
                  </a:cubicBezTo>
                  <a:cubicBezTo>
                    <a:pt x="0" y="10"/>
                    <a:pt x="1" y="8"/>
                    <a:pt x="2" y="6"/>
                  </a:cubicBezTo>
                  <a:cubicBezTo>
                    <a:pt x="3" y="4"/>
                    <a:pt x="5" y="3"/>
                    <a:pt x="7" y="2"/>
                  </a:cubicBezTo>
                  <a:cubicBezTo>
                    <a:pt x="8" y="7"/>
                    <a:pt x="8" y="7"/>
                    <a:pt x="8" y="7"/>
                  </a:cubicBezTo>
                  <a:cubicBezTo>
                    <a:pt x="7" y="7"/>
                    <a:pt x="6" y="8"/>
                    <a:pt x="6" y="9"/>
                  </a:cubicBezTo>
                  <a:cubicBezTo>
                    <a:pt x="5" y="10"/>
                    <a:pt x="5" y="11"/>
                    <a:pt x="5" y="12"/>
                  </a:cubicBezTo>
                  <a:cubicBezTo>
                    <a:pt x="5" y="14"/>
                    <a:pt x="6" y="15"/>
                    <a:pt x="8" y="16"/>
                  </a:cubicBezTo>
                  <a:cubicBezTo>
                    <a:pt x="9" y="17"/>
                    <a:pt x="12" y="17"/>
                    <a:pt x="14" y="17"/>
                  </a:cubicBezTo>
                  <a:cubicBezTo>
                    <a:pt x="17" y="17"/>
                    <a:pt x="19" y="16"/>
                    <a:pt x="21" y="14"/>
                  </a:cubicBezTo>
                  <a:cubicBezTo>
                    <a:pt x="22" y="13"/>
                    <a:pt x="23" y="11"/>
                    <a:pt x="22" y="10"/>
                  </a:cubicBezTo>
                  <a:cubicBezTo>
                    <a:pt x="22" y="9"/>
                    <a:pt x="22" y="8"/>
                    <a:pt x="21" y="7"/>
                  </a:cubicBezTo>
                  <a:cubicBezTo>
                    <a:pt x="21" y="6"/>
                    <a:pt x="20" y="5"/>
                    <a:pt x="20" y="5"/>
                  </a:cubicBezTo>
                  <a:cubicBezTo>
                    <a:pt x="16" y="5"/>
                    <a:pt x="16" y="5"/>
                    <a:pt x="16" y="5"/>
                  </a:cubicBezTo>
                  <a:lnTo>
                    <a:pt x="17" y="1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ïş1ídè"/>
            <p:cNvSpPr/>
            <p:nvPr/>
          </p:nvSpPr>
          <p:spPr bwMode="auto">
            <a:xfrm>
              <a:off x="3659188" y="3225801"/>
              <a:ext cx="100013" cy="69850"/>
            </a:xfrm>
            <a:custGeom>
              <a:avLst/>
              <a:gdLst>
                <a:gd name="T0" fmla="*/ 63 w 63"/>
                <a:gd name="T1" fmla="*/ 14 h 44"/>
                <a:gd name="T2" fmla="*/ 38 w 63"/>
                <a:gd name="T3" fmla="*/ 18 h 44"/>
                <a:gd name="T4" fmla="*/ 11 w 63"/>
                <a:gd name="T5" fmla="*/ 44 h 44"/>
                <a:gd name="T6" fmla="*/ 7 w 63"/>
                <a:gd name="T7" fmla="*/ 32 h 44"/>
                <a:gd name="T8" fmla="*/ 27 w 63"/>
                <a:gd name="T9" fmla="*/ 16 h 44"/>
                <a:gd name="T10" fmla="*/ 2 w 63"/>
                <a:gd name="T11" fmla="*/ 9 h 44"/>
                <a:gd name="T12" fmla="*/ 0 w 63"/>
                <a:gd name="T13" fmla="*/ 0 h 44"/>
                <a:gd name="T14" fmla="*/ 36 w 63"/>
                <a:gd name="T15" fmla="*/ 9 h 44"/>
                <a:gd name="T16" fmla="*/ 61 w 63"/>
                <a:gd name="T17" fmla="*/ 2 h 44"/>
                <a:gd name="T18" fmla="*/ 63 w 63"/>
                <a:gd name="T19"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44">
                  <a:moveTo>
                    <a:pt x="63" y="14"/>
                  </a:moveTo>
                  <a:lnTo>
                    <a:pt x="38" y="18"/>
                  </a:lnTo>
                  <a:lnTo>
                    <a:pt x="11" y="44"/>
                  </a:lnTo>
                  <a:lnTo>
                    <a:pt x="7" y="32"/>
                  </a:lnTo>
                  <a:lnTo>
                    <a:pt x="27" y="16"/>
                  </a:lnTo>
                  <a:lnTo>
                    <a:pt x="2" y="9"/>
                  </a:lnTo>
                  <a:lnTo>
                    <a:pt x="0" y="0"/>
                  </a:lnTo>
                  <a:lnTo>
                    <a:pt x="36" y="9"/>
                  </a:lnTo>
                  <a:lnTo>
                    <a:pt x="61" y="2"/>
                  </a:lnTo>
                  <a:lnTo>
                    <a:pt x="63" y="1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îŝļiḑe"/>
            <p:cNvSpPr/>
            <p:nvPr/>
          </p:nvSpPr>
          <p:spPr bwMode="auto">
            <a:xfrm>
              <a:off x="2967038" y="334645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í$ļïḓé"/>
            <p:cNvSpPr/>
            <p:nvPr/>
          </p:nvSpPr>
          <p:spPr bwMode="auto">
            <a:xfrm>
              <a:off x="2967038" y="334645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i$1iďê"/>
            <p:cNvSpPr/>
            <p:nvPr/>
          </p:nvSpPr>
          <p:spPr bwMode="auto">
            <a:xfrm>
              <a:off x="2768600" y="3592513"/>
              <a:ext cx="42863" cy="14288"/>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6" name="îšḷiḍe"/>
            <p:cNvSpPr/>
            <p:nvPr/>
          </p:nvSpPr>
          <p:spPr bwMode="auto">
            <a:xfrm>
              <a:off x="3121025" y="3592513"/>
              <a:ext cx="44450" cy="14288"/>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7" name="íṥlïdê"/>
            <p:cNvSpPr/>
            <p:nvPr/>
          </p:nvSpPr>
          <p:spPr bwMode="auto">
            <a:xfrm>
              <a:off x="2871788" y="3592513"/>
              <a:ext cx="44450" cy="14288"/>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8" name="íśľîďé"/>
            <p:cNvSpPr/>
            <p:nvPr/>
          </p:nvSpPr>
          <p:spPr bwMode="auto">
            <a:xfrm>
              <a:off x="3021013" y="3592513"/>
              <a:ext cx="42863" cy="14288"/>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9" name="iŝḻîdé"/>
            <p:cNvSpPr/>
            <p:nvPr/>
          </p:nvSpPr>
          <p:spPr bwMode="auto">
            <a:xfrm>
              <a:off x="2768600" y="3482976"/>
              <a:ext cx="396875" cy="109538"/>
            </a:xfrm>
            <a:custGeom>
              <a:avLst/>
              <a:gdLst>
                <a:gd name="T0" fmla="*/ 250 w 250"/>
                <a:gd name="T1" fmla="*/ 0 h 69"/>
                <a:gd name="T2" fmla="*/ 225 w 250"/>
                <a:gd name="T3" fmla="*/ 0 h 69"/>
                <a:gd name="T4" fmla="*/ 225 w 250"/>
                <a:gd name="T5" fmla="*/ 5 h 69"/>
                <a:gd name="T6" fmla="*/ 222 w 250"/>
                <a:gd name="T7" fmla="*/ 5 h 69"/>
                <a:gd name="T8" fmla="*/ 222 w 250"/>
                <a:gd name="T9" fmla="*/ 0 h 69"/>
                <a:gd name="T10" fmla="*/ 186 w 250"/>
                <a:gd name="T11" fmla="*/ 0 h 69"/>
                <a:gd name="T12" fmla="*/ 186 w 250"/>
                <a:gd name="T13" fmla="*/ 5 h 69"/>
                <a:gd name="T14" fmla="*/ 184 w 250"/>
                <a:gd name="T15" fmla="*/ 5 h 69"/>
                <a:gd name="T16" fmla="*/ 184 w 250"/>
                <a:gd name="T17" fmla="*/ 0 h 69"/>
                <a:gd name="T18" fmla="*/ 161 w 250"/>
                <a:gd name="T19" fmla="*/ 0 h 69"/>
                <a:gd name="T20" fmla="*/ 161 w 250"/>
                <a:gd name="T21" fmla="*/ 5 h 69"/>
                <a:gd name="T22" fmla="*/ 159 w 250"/>
                <a:gd name="T23" fmla="*/ 5 h 69"/>
                <a:gd name="T24" fmla="*/ 159 w 250"/>
                <a:gd name="T25" fmla="*/ 0 h 69"/>
                <a:gd name="T26" fmla="*/ 93 w 250"/>
                <a:gd name="T27" fmla="*/ 0 h 69"/>
                <a:gd name="T28" fmla="*/ 93 w 250"/>
                <a:gd name="T29" fmla="*/ 5 h 69"/>
                <a:gd name="T30" fmla="*/ 90 w 250"/>
                <a:gd name="T31" fmla="*/ 5 h 69"/>
                <a:gd name="T32" fmla="*/ 90 w 250"/>
                <a:gd name="T33" fmla="*/ 0 h 69"/>
                <a:gd name="T34" fmla="*/ 65 w 250"/>
                <a:gd name="T35" fmla="*/ 0 h 69"/>
                <a:gd name="T36" fmla="*/ 65 w 250"/>
                <a:gd name="T37" fmla="*/ 5 h 69"/>
                <a:gd name="T38" fmla="*/ 65 w 250"/>
                <a:gd name="T39" fmla="*/ 5 h 69"/>
                <a:gd name="T40" fmla="*/ 65 w 250"/>
                <a:gd name="T41" fmla="*/ 0 h 69"/>
                <a:gd name="T42" fmla="*/ 27 w 250"/>
                <a:gd name="T43" fmla="*/ 0 h 69"/>
                <a:gd name="T44" fmla="*/ 27 w 250"/>
                <a:gd name="T45" fmla="*/ 5 h 69"/>
                <a:gd name="T46" fmla="*/ 25 w 250"/>
                <a:gd name="T47" fmla="*/ 5 h 69"/>
                <a:gd name="T48" fmla="*/ 25 w 250"/>
                <a:gd name="T49" fmla="*/ 0 h 69"/>
                <a:gd name="T50" fmla="*/ 2 w 250"/>
                <a:gd name="T51" fmla="*/ 0 h 69"/>
                <a:gd name="T52" fmla="*/ 2 w 250"/>
                <a:gd name="T53" fmla="*/ 5 h 69"/>
                <a:gd name="T54" fmla="*/ 0 w 250"/>
                <a:gd name="T55" fmla="*/ 5 h 69"/>
                <a:gd name="T56" fmla="*/ 0 w 250"/>
                <a:gd name="T57" fmla="*/ 69 h 69"/>
                <a:gd name="T58" fmla="*/ 27 w 250"/>
                <a:gd name="T59" fmla="*/ 69 h 69"/>
                <a:gd name="T60" fmla="*/ 27 w 250"/>
                <a:gd name="T61" fmla="*/ 12 h 69"/>
                <a:gd name="T62" fmla="*/ 65 w 250"/>
                <a:gd name="T63" fmla="*/ 12 h 69"/>
                <a:gd name="T64" fmla="*/ 65 w 250"/>
                <a:gd name="T65" fmla="*/ 69 h 69"/>
                <a:gd name="T66" fmla="*/ 93 w 250"/>
                <a:gd name="T67" fmla="*/ 69 h 69"/>
                <a:gd name="T68" fmla="*/ 93 w 250"/>
                <a:gd name="T69" fmla="*/ 12 h 69"/>
                <a:gd name="T70" fmla="*/ 159 w 250"/>
                <a:gd name="T71" fmla="*/ 12 h 69"/>
                <a:gd name="T72" fmla="*/ 159 w 250"/>
                <a:gd name="T73" fmla="*/ 69 h 69"/>
                <a:gd name="T74" fmla="*/ 186 w 250"/>
                <a:gd name="T75" fmla="*/ 69 h 69"/>
                <a:gd name="T76" fmla="*/ 186 w 250"/>
                <a:gd name="T77" fmla="*/ 12 h 69"/>
                <a:gd name="T78" fmla="*/ 222 w 250"/>
                <a:gd name="T79" fmla="*/ 12 h 69"/>
                <a:gd name="T80" fmla="*/ 222 w 250"/>
                <a:gd name="T81" fmla="*/ 69 h 69"/>
                <a:gd name="T82" fmla="*/ 250 w 250"/>
                <a:gd name="T83" fmla="*/ 69 h 69"/>
                <a:gd name="T84" fmla="*/ 250 w 250"/>
                <a:gd name="T85" fmla="*/ 5 h 69"/>
                <a:gd name="T86" fmla="*/ 250 w 250"/>
                <a:gd name="T87" fmla="*/ 5 h 69"/>
                <a:gd name="T88" fmla="*/ 250 w 250"/>
                <a:gd name="T8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0" h="69">
                  <a:moveTo>
                    <a:pt x="250" y="0"/>
                  </a:moveTo>
                  <a:lnTo>
                    <a:pt x="225" y="0"/>
                  </a:lnTo>
                  <a:lnTo>
                    <a:pt x="225" y="5"/>
                  </a:lnTo>
                  <a:lnTo>
                    <a:pt x="222" y="5"/>
                  </a:lnTo>
                  <a:lnTo>
                    <a:pt x="222" y="0"/>
                  </a:lnTo>
                  <a:lnTo>
                    <a:pt x="186" y="0"/>
                  </a:lnTo>
                  <a:lnTo>
                    <a:pt x="186" y="5"/>
                  </a:lnTo>
                  <a:lnTo>
                    <a:pt x="184" y="5"/>
                  </a:lnTo>
                  <a:lnTo>
                    <a:pt x="184" y="0"/>
                  </a:lnTo>
                  <a:lnTo>
                    <a:pt x="161" y="0"/>
                  </a:lnTo>
                  <a:lnTo>
                    <a:pt x="161" y="5"/>
                  </a:lnTo>
                  <a:lnTo>
                    <a:pt x="159" y="5"/>
                  </a:lnTo>
                  <a:lnTo>
                    <a:pt x="159" y="0"/>
                  </a:lnTo>
                  <a:lnTo>
                    <a:pt x="93" y="0"/>
                  </a:lnTo>
                  <a:lnTo>
                    <a:pt x="93" y="5"/>
                  </a:lnTo>
                  <a:lnTo>
                    <a:pt x="90" y="5"/>
                  </a:lnTo>
                  <a:lnTo>
                    <a:pt x="90" y="0"/>
                  </a:lnTo>
                  <a:lnTo>
                    <a:pt x="65" y="0"/>
                  </a:lnTo>
                  <a:lnTo>
                    <a:pt x="65" y="5"/>
                  </a:lnTo>
                  <a:lnTo>
                    <a:pt x="65" y="5"/>
                  </a:lnTo>
                  <a:lnTo>
                    <a:pt x="65" y="0"/>
                  </a:lnTo>
                  <a:lnTo>
                    <a:pt x="27" y="0"/>
                  </a:lnTo>
                  <a:lnTo>
                    <a:pt x="27" y="5"/>
                  </a:lnTo>
                  <a:lnTo>
                    <a:pt x="25" y="5"/>
                  </a:lnTo>
                  <a:lnTo>
                    <a:pt x="25" y="0"/>
                  </a:lnTo>
                  <a:lnTo>
                    <a:pt x="2" y="0"/>
                  </a:lnTo>
                  <a:lnTo>
                    <a:pt x="2" y="5"/>
                  </a:lnTo>
                  <a:lnTo>
                    <a:pt x="0" y="5"/>
                  </a:lnTo>
                  <a:lnTo>
                    <a:pt x="0" y="69"/>
                  </a:lnTo>
                  <a:lnTo>
                    <a:pt x="27" y="69"/>
                  </a:lnTo>
                  <a:lnTo>
                    <a:pt x="27" y="12"/>
                  </a:lnTo>
                  <a:lnTo>
                    <a:pt x="65" y="12"/>
                  </a:lnTo>
                  <a:lnTo>
                    <a:pt x="65" y="69"/>
                  </a:lnTo>
                  <a:lnTo>
                    <a:pt x="93" y="69"/>
                  </a:lnTo>
                  <a:lnTo>
                    <a:pt x="93" y="12"/>
                  </a:lnTo>
                  <a:lnTo>
                    <a:pt x="159" y="12"/>
                  </a:lnTo>
                  <a:lnTo>
                    <a:pt x="159" y="69"/>
                  </a:lnTo>
                  <a:lnTo>
                    <a:pt x="186" y="69"/>
                  </a:lnTo>
                  <a:lnTo>
                    <a:pt x="186" y="12"/>
                  </a:lnTo>
                  <a:lnTo>
                    <a:pt x="222" y="12"/>
                  </a:lnTo>
                  <a:lnTo>
                    <a:pt x="222" y="69"/>
                  </a:lnTo>
                  <a:lnTo>
                    <a:pt x="250" y="69"/>
                  </a:lnTo>
                  <a:lnTo>
                    <a:pt x="250" y="5"/>
                  </a:lnTo>
                  <a:lnTo>
                    <a:pt x="250" y="5"/>
                  </a:lnTo>
                  <a:lnTo>
                    <a:pt x="25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ïsḷiḍé"/>
            <p:cNvSpPr/>
            <p:nvPr/>
          </p:nvSpPr>
          <p:spPr bwMode="auto">
            <a:xfrm>
              <a:off x="2901950" y="3443288"/>
              <a:ext cx="3175" cy="0"/>
            </a:xfrm>
            <a:custGeom>
              <a:avLst/>
              <a:gdLst>
                <a:gd name="T0" fmla="*/ 1 w 1"/>
                <a:gd name="T1" fmla="*/ 1 w 1"/>
                <a:gd name="T2" fmla="*/ 1 w 1"/>
                <a:gd name="T3" fmla="*/ 1 w 1"/>
                <a:gd name="T4" fmla="*/ 1 w 1"/>
                <a:gd name="T5" fmla="*/ 1 w 1"/>
                <a:gd name="T6" fmla="*/ 1 w 1"/>
                <a:gd name="T7" fmla="*/ 1 w 1"/>
                <a:gd name="T8" fmla="*/ 0 w 1"/>
                <a:gd name="T9" fmla="*/ 0 w 1"/>
                <a:gd name="T10" fmla="*/ 0 w 1"/>
                <a:gd name="T11" fmla="*/ 0 w 1"/>
                <a:gd name="T12" fmla="*/ 1 w 1"/>
                <a:gd name="T13"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íṧ1iďè"/>
            <p:cNvSpPr/>
            <p:nvPr/>
          </p:nvSpPr>
          <p:spPr bwMode="auto">
            <a:xfrm>
              <a:off x="2901950" y="3443288"/>
              <a:ext cx="0" cy="3175"/>
            </a:xfrm>
            <a:custGeom>
              <a:avLst/>
              <a:gdLst>
                <a:gd name="T0" fmla="*/ 0 h 1"/>
                <a:gd name="T1" fmla="*/ 0 h 1"/>
                <a:gd name="T2" fmla="*/ 1 h 1"/>
                <a:gd name="T3" fmla="*/ 1 h 1"/>
                <a:gd name="T4" fmla="*/ 0 h 1"/>
                <a:gd name="T5" fmla="*/ 0 h 1"/>
                <a:gd name="T6" fmla="*/ 0 h 1"/>
              </a:gdLst>
              <a:ahLst/>
              <a:cxnLst>
                <a:cxn ang="0">
                  <a:pos x="0" y="T0"/>
                </a:cxn>
                <a:cxn ang="0">
                  <a:pos x="0" y="T1"/>
                </a:cxn>
                <a:cxn ang="0">
                  <a:pos x="0" y="T2"/>
                </a:cxn>
                <a:cxn ang="0">
                  <a:pos x="0" y="T3"/>
                </a:cxn>
                <a:cxn ang="0">
                  <a:pos x="0" y="T4"/>
                </a:cxn>
                <a:cxn ang="0">
                  <a:pos x="0" y="T5"/>
                </a:cxn>
                <a:cxn ang="0">
                  <a:pos x="0" y="T6"/>
                </a:cxn>
              </a:cxnLst>
              <a:rect l="0" t="0" r="r" b="b"/>
              <a:pathLst>
                <a:path h="1">
                  <a:moveTo>
                    <a:pt x="0" y="0"/>
                  </a:moveTo>
                  <a:cubicBezTo>
                    <a:pt x="0" y="0"/>
                    <a:pt x="0" y="0"/>
                    <a:pt x="0" y="0"/>
                  </a:cubicBezTo>
                  <a:cubicBezTo>
                    <a:pt x="0" y="1"/>
                    <a:pt x="0" y="1"/>
                    <a:pt x="0" y="1"/>
                  </a:cubicBezTo>
                  <a:cubicBezTo>
                    <a:pt x="0" y="1"/>
                    <a:pt x="0" y="1"/>
                    <a:pt x="0" y="1"/>
                  </a:cubicBezTo>
                  <a:cubicBezTo>
                    <a:pt x="0" y="1"/>
                    <a:pt x="0" y="0"/>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îṩľíḓe"/>
            <p:cNvSpPr/>
            <p:nvPr/>
          </p:nvSpPr>
          <p:spPr bwMode="auto">
            <a:xfrm>
              <a:off x="2901950" y="3440113"/>
              <a:ext cx="3175" cy="0"/>
            </a:xfrm>
            <a:custGeom>
              <a:avLst/>
              <a:gdLst>
                <a:gd name="T0" fmla="*/ 1 w 1"/>
                <a:gd name="T1" fmla="*/ 1 w 1"/>
                <a:gd name="T2" fmla="*/ 1 w 1"/>
                <a:gd name="T3" fmla="*/ 1 w 1"/>
                <a:gd name="T4" fmla="*/ 1 w 1"/>
                <a:gd name="T5" fmla="*/ 1 w 1"/>
                <a:gd name="T6" fmla="*/ 1 w 1"/>
                <a:gd name="T7" fmla="*/ 1 w 1"/>
                <a:gd name="T8" fmla="*/ 1 w 1"/>
                <a:gd name="T9" fmla="*/ 1 w 1"/>
                <a:gd name="T10"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ïṡ1ïḑé"/>
            <p:cNvSpPr/>
            <p:nvPr/>
          </p:nvSpPr>
          <p:spPr bwMode="auto">
            <a:xfrm>
              <a:off x="2905125" y="3446463"/>
              <a:ext cx="3175" cy="0"/>
            </a:xfrm>
            <a:custGeom>
              <a:avLst/>
              <a:gdLst>
                <a:gd name="T0" fmla="*/ 1 w 1"/>
                <a:gd name="T1" fmla="*/ 0 w 1"/>
                <a:gd name="T2" fmla="*/ 0 w 1"/>
                <a:gd name="T3" fmla="*/ 0 w 1"/>
                <a:gd name="T4" fmla="*/ 1 w 1"/>
                <a:gd name="T5" fmla="*/ 1 w 1"/>
                <a:gd name="T6" fmla="*/ 1 w 1"/>
                <a:gd name="T7" fmla="*/ 1 w 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
                  <a:moveTo>
                    <a:pt x="1" y="0"/>
                  </a:moveTo>
                  <a:cubicBezTo>
                    <a:pt x="1"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iṡlíďe"/>
            <p:cNvSpPr/>
            <p:nvPr/>
          </p:nvSpPr>
          <p:spPr bwMode="auto">
            <a:xfrm>
              <a:off x="2908300" y="3446463"/>
              <a:ext cx="3175" cy="4763"/>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1 w 1"/>
                <a:gd name="T13" fmla="*/ 0 h 1"/>
                <a:gd name="T14" fmla="*/ 1 w 1"/>
                <a:gd name="T15" fmla="*/ 0 h 1"/>
                <a:gd name="T16" fmla="*/ 1 w 1"/>
                <a:gd name="T17" fmla="*/ 0 h 1"/>
                <a:gd name="T18" fmla="*/ 0 w 1"/>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1" y="0"/>
                  </a:cubicBezTo>
                  <a:cubicBezTo>
                    <a:pt x="1" y="0"/>
                    <a:pt x="1" y="0"/>
                    <a:pt x="1" y="0"/>
                  </a:cubicBezTo>
                  <a:cubicBezTo>
                    <a:pt x="1" y="0"/>
                    <a:pt x="1" y="0"/>
                    <a:pt x="1" y="0"/>
                  </a:cubicBezTo>
                  <a:cubicBezTo>
                    <a:pt x="1" y="0"/>
                    <a:pt x="1"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ïšḷiḍè"/>
            <p:cNvSpPr/>
            <p:nvPr/>
          </p:nvSpPr>
          <p:spPr bwMode="auto">
            <a:xfrm>
              <a:off x="2905125" y="3451226"/>
              <a:ext cx="0" cy="3175"/>
            </a:xfrm>
            <a:custGeom>
              <a:avLst/>
              <a:gdLst>
                <a:gd name="T0" fmla="*/ 0 h 1"/>
                <a:gd name="T1" fmla="*/ 0 h 1"/>
                <a:gd name="T2" fmla="*/ 0 h 1"/>
                <a:gd name="T3" fmla="*/ 1 h 1"/>
                <a:gd name="T4" fmla="*/ 1 h 1"/>
                <a:gd name="T5" fmla="*/ 1 h 1"/>
                <a:gd name="T6" fmla="*/ 0 h 1"/>
                <a:gd name="T7" fmla="*/ 0 h 1"/>
                <a:gd name="T8" fmla="*/ 0 h 1"/>
                <a:gd name="T9" fmla="*/ 0 h 1"/>
                <a:gd name="T10"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Lst>
              <a:rect l="0" t="0" r="r" b="b"/>
              <a:pathLst>
                <a:path h="1">
                  <a:moveTo>
                    <a:pt x="0" y="0"/>
                  </a:moveTo>
                  <a:cubicBezTo>
                    <a:pt x="0" y="0"/>
                    <a:pt x="0" y="0"/>
                    <a:pt x="0" y="0"/>
                  </a:cubicBezTo>
                  <a:cubicBezTo>
                    <a:pt x="0" y="0"/>
                    <a:pt x="0" y="0"/>
                    <a:pt x="0" y="0"/>
                  </a:cubicBezTo>
                  <a:cubicBezTo>
                    <a:pt x="0" y="0"/>
                    <a:pt x="0" y="0"/>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í$1îḓè"/>
            <p:cNvSpPr/>
            <p:nvPr/>
          </p:nvSpPr>
          <p:spPr bwMode="auto">
            <a:xfrm>
              <a:off x="2857500" y="3446463"/>
              <a:ext cx="11113" cy="7938"/>
            </a:xfrm>
            <a:custGeom>
              <a:avLst/>
              <a:gdLst>
                <a:gd name="T0" fmla="*/ 2 w 3"/>
                <a:gd name="T1" fmla="*/ 1 h 2"/>
                <a:gd name="T2" fmla="*/ 1 w 3"/>
                <a:gd name="T3" fmla="*/ 1 h 2"/>
                <a:gd name="T4" fmla="*/ 1 w 3"/>
                <a:gd name="T5" fmla="*/ 1 h 2"/>
                <a:gd name="T6" fmla="*/ 1 w 3"/>
                <a:gd name="T7" fmla="*/ 1 h 2"/>
                <a:gd name="T8" fmla="*/ 1 w 3"/>
                <a:gd name="T9" fmla="*/ 1 h 2"/>
                <a:gd name="T10" fmla="*/ 1 w 3"/>
                <a:gd name="T11" fmla="*/ 0 h 2"/>
                <a:gd name="T12" fmla="*/ 1 w 3"/>
                <a:gd name="T13" fmla="*/ 0 h 2"/>
                <a:gd name="T14" fmla="*/ 1 w 3"/>
                <a:gd name="T15" fmla="*/ 0 h 2"/>
                <a:gd name="T16" fmla="*/ 1 w 3"/>
                <a:gd name="T17" fmla="*/ 0 h 2"/>
                <a:gd name="T18" fmla="*/ 1 w 3"/>
                <a:gd name="T19" fmla="*/ 0 h 2"/>
                <a:gd name="T20" fmla="*/ 1 w 3"/>
                <a:gd name="T21" fmla="*/ 0 h 2"/>
                <a:gd name="T22" fmla="*/ 1 w 3"/>
                <a:gd name="T23" fmla="*/ 0 h 2"/>
                <a:gd name="T24" fmla="*/ 1 w 3"/>
                <a:gd name="T25" fmla="*/ 0 h 2"/>
                <a:gd name="T26" fmla="*/ 1 w 3"/>
                <a:gd name="T27" fmla="*/ 0 h 2"/>
                <a:gd name="T28" fmla="*/ 0 w 3"/>
                <a:gd name="T29" fmla="*/ 0 h 2"/>
                <a:gd name="T30" fmla="*/ 0 w 3"/>
                <a:gd name="T31" fmla="*/ 0 h 2"/>
                <a:gd name="T32" fmla="*/ 0 w 3"/>
                <a:gd name="T33" fmla="*/ 0 h 2"/>
                <a:gd name="T34" fmla="*/ 0 w 3"/>
                <a:gd name="T35" fmla="*/ 0 h 2"/>
                <a:gd name="T36" fmla="*/ 0 w 3"/>
                <a:gd name="T37" fmla="*/ 0 h 2"/>
                <a:gd name="T38" fmla="*/ 1 w 3"/>
                <a:gd name="T39" fmla="*/ 1 h 2"/>
                <a:gd name="T40" fmla="*/ 1 w 3"/>
                <a:gd name="T41" fmla="*/ 1 h 2"/>
                <a:gd name="T42" fmla="*/ 1 w 3"/>
                <a:gd name="T43" fmla="*/ 1 h 2"/>
                <a:gd name="T44" fmla="*/ 1 w 3"/>
                <a:gd name="T45" fmla="*/ 2 h 2"/>
                <a:gd name="T46" fmla="*/ 1 w 3"/>
                <a:gd name="T47" fmla="*/ 1 h 2"/>
                <a:gd name="T48" fmla="*/ 2 w 3"/>
                <a:gd name="T49" fmla="*/ 1 h 2"/>
                <a:gd name="T50" fmla="*/ 2 w 3"/>
                <a:gd name="T51" fmla="*/ 1 h 2"/>
                <a:gd name="T52" fmla="*/ 2 w 3"/>
                <a:gd name="T53" fmla="*/ 1 h 2"/>
                <a:gd name="T54" fmla="*/ 3 w 3"/>
                <a:gd name="T55" fmla="*/ 1 h 2"/>
                <a:gd name="T56" fmla="*/ 3 w 3"/>
                <a:gd name="T57" fmla="*/ 1 h 2"/>
                <a:gd name="T58" fmla="*/ 2 w 3"/>
                <a:gd name="T59" fmla="*/ 1 h 2"/>
                <a:gd name="T60" fmla="*/ 2 w 3"/>
                <a:gd name="T61" fmla="*/ 1 h 2"/>
                <a:gd name="T62" fmla="*/ 2 w 3"/>
                <a:gd name="T63" fmla="*/ 1 h 2"/>
                <a:gd name="T64" fmla="*/ 2 w 3"/>
                <a:gd name="T6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 h="2">
                  <a:moveTo>
                    <a:pt x="2" y="1"/>
                  </a:moveTo>
                  <a:cubicBezTo>
                    <a:pt x="1" y="1"/>
                    <a:pt x="1" y="1"/>
                    <a:pt x="1" y="1"/>
                  </a:cubicBezTo>
                  <a:cubicBezTo>
                    <a:pt x="1" y="1"/>
                    <a:pt x="1" y="1"/>
                    <a:pt x="1" y="1"/>
                  </a:cubicBezTo>
                  <a:cubicBezTo>
                    <a:pt x="1" y="1"/>
                    <a:pt x="1" y="1"/>
                    <a:pt x="1" y="1"/>
                  </a:cubicBezTo>
                  <a:cubicBezTo>
                    <a:pt x="1" y="1"/>
                    <a:pt x="1" y="1"/>
                    <a:pt x="1" y="1"/>
                  </a:cubicBezTo>
                  <a:cubicBezTo>
                    <a:pt x="1" y="1"/>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1"/>
                    <a:pt x="1" y="1"/>
                  </a:cubicBezTo>
                  <a:cubicBezTo>
                    <a:pt x="1" y="1"/>
                    <a:pt x="1" y="1"/>
                    <a:pt x="1" y="1"/>
                  </a:cubicBezTo>
                  <a:cubicBezTo>
                    <a:pt x="1" y="1"/>
                    <a:pt x="1" y="1"/>
                    <a:pt x="1" y="1"/>
                  </a:cubicBezTo>
                  <a:cubicBezTo>
                    <a:pt x="1" y="1"/>
                    <a:pt x="1" y="2"/>
                    <a:pt x="1" y="2"/>
                  </a:cubicBezTo>
                  <a:cubicBezTo>
                    <a:pt x="1" y="2"/>
                    <a:pt x="1" y="1"/>
                    <a:pt x="1" y="1"/>
                  </a:cubicBezTo>
                  <a:cubicBezTo>
                    <a:pt x="1" y="1"/>
                    <a:pt x="2" y="1"/>
                    <a:pt x="2" y="1"/>
                  </a:cubicBezTo>
                  <a:cubicBezTo>
                    <a:pt x="2" y="2"/>
                    <a:pt x="2" y="1"/>
                    <a:pt x="2" y="1"/>
                  </a:cubicBezTo>
                  <a:cubicBezTo>
                    <a:pt x="2" y="1"/>
                    <a:pt x="2" y="1"/>
                    <a:pt x="2" y="1"/>
                  </a:cubicBezTo>
                  <a:cubicBezTo>
                    <a:pt x="2" y="1"/>
                    <a:pt x="3" y="1"/>
                    <a:pt x="3" y="1"/>
                  </a:cubicBezTo>
                  <a:cubicBezTo>
                    <a:pt x="3" y="1"/>
                    <a:pt x="3" y="1"/>
                    <a:pt x="3" y="1"/>
                  </a:cubicBezTo>
                  <a:cubicBezTo>
                    <a:pt x="3" y="1"/>
                    <a:pt x="3" y="1"/>
                    <a:pt x="2" y="1"/>
                  </a:cubicBezTo>
                  <a:cubicBezTo>
                    <a:pt x="2" y="1"/>
                    <a:pt x="2" y="1"/>
                    <a:pt x="2" y="1"/>
                  </a:cubicBezTo>
                  <a:cubicBezTo>
                    <a:pt x="2" y="1"/>
                    <a:pt x="2" y="1"/>
                    <a:pt x="2" y="1"/>
                  </a:cubicBezTo>
                  <a:cubicBezTo>
                    <a:pt x="2" y="1"/>
                    <a:pt x="2" y="1"/>
                    <a:pt x="2"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î$ľidé"/>
            <p:cNvSpPr/>
            <p:nvPr/>
          </p:nvSpPr>
          <p:spPr bwMode="auto">
            <a:xfrm>
              <a:off x="2908300" y="3451226"/>
              <a:ext cx="3175" cy="0"/>
            </a:xfrm>
            <a:custGeom>
              <a:avLst/>
              <a:gdLst>
                <a:gd name="T0" fmla="*/ 0 w 1"/>
                <a:gd name="T1" fmla="*/ 0 w 1"/>
                <a:gd name="T2" fmla="*/ 0 w 1"/>
                <a:gd name="T3" fmla="*/ 0 w 1"/>
                <a:gd name="T4" fmla="*/ 0 w 1"/>
                <a:gd name="T5" fmla="*/ 0 w 1"/>
                <a:gd name="T6" fmla="*/ 0 w 1"/>
                <a:gd name="T7" fmla="*/ 1 w 1"/>
                <a:gd name="T8" fmla="*/ 1 w 1"/>
                <a:gd name="T9" fmla="*/ 1 w 1"/>
                <a:gd name="T10"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išḻïďê"/>
            <p:cNvSpPr/>
            <p:nvPr/>
          </p:nvSpPr>
          <p:spPr bwMode="auto">
            <a:xfrm>
              <a:off x="2822575" y="3440113"/>
              <a:ext cx="3175" cy="3175"/>
            </a:xfrm>
            <a:custGeom>
              <a:avLst/>
              <a:gdLst>
                <a:gd name="T0" fmla="*/ 0 w 1"/>
                <a:gd name="T1" fmla="*/ 1 h 1"/>
                <a:gd name="T2" fmla="*/ 0 w 1"/>
                <a:gd name="T3" fmla="*/ 1 h 1"/>
                <a:gd name="T4" fmla="*/ 1 w 1"/>
                <a:gd name="T5" fmla="*/ 1 h 1"/>
                <a:gd name="T6" fmla="*/ 1 w 1"/>
                <a:gd name="T7" fmla="*/ 0 h 1"/>
                <a:gd name="T8" fmla="*/ 1 w 1"/>
                <a:gd name="T9" fmla="*/ 0 h 1"/>
                <a:gd name="T10" fmla="*/ 1 w 1"/>
                <a:gd name="T11" fmla="*/ 0 h 1"/>
                <a:gd name="T12" fmla="*/ 1 w 1"/>
                <a:gd name="T13" fmla="*/ 0 h 1"/>
                <a:gd name="T14" fmla="*/ 1 w 1"/>
                <a:gd name="T15" fmla="*/ 0 h 1"/>
                <a:gd name="T16" fmla="*/ 1 w 1"/>
                <a:gd name="T17" fmla="*/ 0 h 1"/>
                <a:gd name="T18" fmla="*/ 0 w 1"/>
                <a:gd name="T19" fmla="*/ 0 h 1"/>
                <a:gd name="T20" fmla="*/ 0 w 1"/>
                <a:gd name="T21" fmla="*/ 0 h 1"/>
                <a:gd name="T22" fmla="*/ 0 w 1"/>
                <a:gd name="T23" fmla="*/ 1 h 1"/>
                <a:gd name="T24" fmla="*/ 0 w 1"/>
                <a:gd name="T25"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1">
                  <a:moveTo>
                    <a:pt x="0" y="1"/>
                  </a:moveTo>
                  <a:cubicBezTo>
                    <a:pt x="0" y="1"/>
                    <a:pt x="0" y="1"/>
                    <a:pt x="0" y="1"/>
                  </a:cubicBezTo>
                  <a:cubicBezTo>
                    <a:pt x="1" y="1"/>
                    <a:pt x="1" y="1"/>
                    <a:pt x="1" y="1"/>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1"/>
                  </a:cubicBezTo>
                  <a:cubicBezTo>
                    <a:pt x="0" y="1"/>
                    <a:pt x="0" y="1"/>
                    <a:pt x="0"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îSļíďê"/>
            <p:cNvSpPr/>
            <p:nvPr/>
          </p:nvSpPr>
          <p:spPr bwMode="auto">
            <a:xfrm>
              <a:off x="2817813" y="3440113"/>
              <a:ext cx="7938" cy="11113"/>
            </a:xfrm>
            <a:custGeom>
              <a:avLst/>
              <a:gdLst>
                <a:gd name="T0" fmla="*/ 0 w 2"/>
                <a:gd name="T1" fmla="*/ 2 h 3"/>
                <a:gd name="T2" fmla="*/ 0 w 2"/>
                <a:gd name="T3" fmla="*/ 2 h 3"/>
                <a:gd name="T4" fmla="*/ 1 w 2"/>
                <a:gd name="T5" fmla="*/ 3 h 3"/>
                <a:gd name="T6" fmla="*/ 1 w 2"/>
                <a:gd name="T7" fmla="*/ 3 h 3"/>
                <a:gd name="T8" fmla="*/ 1 w 2"/>
                <a:gd name="T9" fmla="*/ 3 h 3"/>
                <a:gd name="T10" fmla="*/ 1 w 2"/>
                <a:gd name="T11" fmla="*/ 2 h 3"/>
                <a:gd name="T12" fmla="*/ 2 w 2"/>
                <a:gd name="T13" fmla="*/ 2 h 3"/>
                <a:gd name="T14" fmla="*/ 2 w 2"/>
                <a:gd name="T15" fmla="*/ 2 h 3"/>
                <a:gd name="T16" fmla="*/ 2 w 2"/>
                <a:gd name="T17" fmla="*/ 2 h 3"/>
                <a:gd name="T18" fmla="*/ 2 w 2"/>
                <a:gd name="T19" fmla="*/ 2 h 3"/>
                <a:gd name="T20" fmla="*/ 2 w 2"/>
                <a:gd name="T21" fmla="*/ 2 h 3"/>
                <a:gd name="T22" fmla="*/ 2 w 2"/>
                <a:gd name="T23" fmla="*/ 2 h 3"/>
                <a:gd name="T24" fmla="*/ 2 w 2"/>
                <a:gd name="T25" fmla="*/ 2 h 3"/>
                <a:gd name="T26" fmla="*/ 1 w 2"/>
                <a:gd name="T27" fmla="*/ 2 h 3"/>
                <a:gd name="T28" fmla="*/ 1 w 2"/>
                <a:gd name="T29" fmla="*/ 2 h 3"/>
                <a:gd name="T30" fmla="*/ 1 w 2"/>
                <a:gd name="T31" fmla="*/ 2 h 3"/>
                <a:gd name="T32" fmla="*/ 1 w 2"/>
                <a:gd name="T33" fmla="*/ 2 h 3"/>
                <a:gd name="T34" fmla="*/ 1 w 2"/>
                <a:gd name="T35" fmla="*/ 1 h 3"/>
                <a:gd name="T36" fmla="*/ 1 w 2"/>
                <a:gd name="T37" fmla="*/ 1 h 3"/>
                <a:gd name="T38" fmla="*/ 1 w 2"/>
                <a:gd name="T39" fmla="*/ 0 h 3"/>
                <a:gd name="T40" fmla="*/ 0 w 2"/>
                <a:gd name="T41" fmla="*/ 0 h 3"/>
                <a:gd name="T42" fmla="*/ 0 w 2"/>
                <a:gd name="T43" fmla="*/ 0 h 3"/>
                <a:gd name="T44" fmla="*/ 0 w 2"/>
                <a:gd name="T45" fmla="*/ 1 h 3"/>
                <a:gd name="T46" fmla="*/ 0 w 2"/>
                <a:gd name="T4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 h="3">
                  <a:moveTo>
                    <a:pt x="0" y="2"/>
                  </a:moveTo>
                  <a:cubicBezTo>
                    <a:pt x="0" y="2"/>
                    <a:pt x="0" y="2"/>
                    <a:pt x="0" y="2"/>
                  </a:cubicBezTo>
                  <a:cubicBezTo>
                    <a:pt x="0" y="2"/>
                    <a:pt x="0" y="3"/>
                    <a:pt x="1" y="3"/>
                  </a:cubicBezTo>
                  <a:cubicBezTo>
                    <a:pt x="1" y="3"/>
                    <a:pt x="1" y="3"/>
                    <a:pt x="1" y="3"/>
                  </a:cubicBezTo>
                  <a:cubicBezTo>
                    <a:pt x="1" y="3"/>
                    <a:pt x="1" y="3"/>
                    <a:pt x="1" y="3"/>
                  </a:cubicBezTo>
                  <a:cubicBezTo>
                    <a:pt x="1" y="3"/>
                    <a:pt x="1" y="3"/>
                    <a:pt x="1" y="2"/>
                  </a:cubicBezTo>
                  <a:cubicBezTo>
                    <a:pt x="1" y="2"/>
                    <a:pt x="1"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1" y="2"/>
                    <a:pt x="1" y="2"/>
                    <a:pt x="1" y="2"/>
                  </a:cubicBezTo>
                  <a:cubicBezTo>
                    <a:pt x="1" y="2"/>
                    <a:pt x="1" y="2"/>
                    <a:pt x="1" y="2"/>
                  </a:cubicBezTo>
                  <a:cubicBezTo>
                    <a:pt x="1" y="2"/>
                    <a:pt x="1" y="2"/>
                    <a:pt x="1" y="2"/>
                  </a:cubicBezTo>
                  <a:cubicBezTo>
                    <a:pt x="1" y="2"/>
                    <a:pt x="1" y="2"/>
                    <a:pt x="1" y="2"/>
                  </a:cubicBezTo>
                  <a:cubicBezTo>
                    <a:pt x="1" y="2"/>
                    <a:pt x="1" y="2"/>
                    <a:pt x="1" y="1"/>
                  </a:cubicBezTo>
                  <a:cubicBezTo>
                    <a:pt x="1" y="1"/>
                    <a:pt x="1" y="1"/>
                    <a:pt x="1" y="1"/>
                  </a:cubicBezTo>
                  <a:cubicBezTo>
                    <a:pt x="1" y="1"/>
                    <a:pt x="1" y="1"/>
                    <a:pt x="1" y="0"/>
                  </a:cubicBezTo>
                  <a:cubicBezTo>
                    <a:pt x="1" y="0"/>
                    <a:pt x="1" y="0"/>
                    <a:pt x="0" y="0"/>
                  </a:cubicBezTo>
                  <a:cubicBezTo>
                    <a:pt x="0" y="0"/>
                    <a:pt x="0" y="0"/>
                    <a:pt x="0" y="0"/>
                  </a:cubicBezTo>
                  <a:cubicBezTo>
                    <a:pt x="0" y="0"/>
                    <a:pt x="0" y="1"/>
                    <a:pt x="0" y="1"/>
                  </a:cubicBezTo>
                  <a:cubicBezTo>
                    <a:pt x="0" y="1"/>
                    <a:pt x="0" y="1"/>
                    <a:pt x="0" y="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íṧḻiḋe"/>
            <p:cNvSpPr/>
            <p:nvPr/>
          </p:nvSpPr>
          <p:spPr bwMode="auto">
            <a:xfrm>
              <a:off x="2822575" y="3443288"/>
              <a:ext cx="3175" cy="3175"/>
            </a:xfrm>
            <a:custGeom>
              <a:avLst/>
              <a:gdLst>
                <a:gd name="T0" fmla="*/ 1 w 1"/>
                <a:gd name="T1" fmla="*/ 0 h 1"/>
                <a:gd name="T2" fmla="*/ 1 w 1"/>
                <a:gd name="T3" fmla="*/ 0 h 1"/>
                <a:gd name="T4" fmla="*/ 0 w 1"/>
                <a:gd name="T5" fmla="*/ 0 h 1"/>
                <a:gd name="T6" fmla="*/ 1 w 1"/>
                <a:gd name="T7" fmla="*/ 1 h 1"/>
                <a:gd name="T8" fmla="*/ 1 w 1"/>
                <a:gd name="T9" fmla="*/ 1 h 1"/>
                <a:gd name="T10" fmla="*/ 1 w 1"/>
                <a:gd name="T11" fmla="*/ 1 h 1"/>
                <a:gd name="T12" fmla="*/ 1 w 1"/>
                <a:gd name="T13" fmla="*/ 1 h 1"/>
                <a:gd name="T14" fmla="*/ 1 w 1"/>
                <a:gd name="T15" fmla="*/ 1 h 1"/>
                <a:gd name="T16" fmla="*/ 1 w 1"/>
                <a:gd name="T17" fmla="*/ 0 h 1"/>
                <a:gd name="T18" fmla="*/ 1 w 1"/>
                <a:gd name="T19" fmla="*/ 0 h 1"/>
                <a:gd name="T20" fmla="*/ 1 w 1"/>
                <a:gd name="T21" fmla="*/ 0 h 1"/>
                <a:gd name="T22" fmla="*/ 1 w 1"/>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1">
                  <a:moveTo>
                    <a:pt x="1" y="0"/>
                  </a:moveTo>
                  <a:cubicBezTo>
                    <a:pt x="1" y="0"/>
                    <a:pt x="1" y="0"/>
                    <a:pt x="1" y="0"/>
                  </a:cubicBezTo>
                  <a:cubicBezTo>
                    <a:pt x="1" y="0"/>
                    <a:pt x="0" y="0"/>
                    <a:pt x="0" y="0"/>
                  </a:cubicBezTo>
                  <a:cubicBezTo>
                    <a:pt x="0" y="0"/>
                    <a:pt x="0"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îṡ1iďé"/>
            <p:cNvSpPr/>
            <p:nvPr/>
          </p:nvSpPr>
          <p:spPr bwMode="auto">
            <a:xfrm>
              <a:off x="2828925" y="3432176"/>
              <a:ext cx="7938" cy="14288"/>
            </a:xfrm>
            <a:custGeom>
              <a:avLst/>
              <a:gdLst>
                <a:gd name="T0" fmla="*/ 1 w 2"/>
                <a:gd name="T1" fmla="*/ 0 h 4"/>
                <a:gd name="T2" fmla="*/ 1 w 2"/>
                <a:gd name="T3" fmla="*/ 0 h 4"/>
                <a:gd name="T4" fmla="*/ 1 w 2"/>
                <a:gd name="T5" fmla="*/ 0 h 4"/>
                <a:gd name="T6" fmla="*/ 0 w 2"/>
                <a:gd name="T7" fmla="*/ 0 h 4"/>
                <a:gd name="T8" fmla="*/ 0 w 2"/>
                <a:gd name="T9" fmla="*/ 0 h 4"/>
                <a:gd name="T10" fmla="*/ 0 w 2"/>
                <a:gd name="T11" fmla="*/ 0 h 4"/>
                <a:gd name="T12" fmla="*/ 0 w 2"/>
                <a:gd name="T13" fmla="*/ 0 h 4"/>
                <a:gd name="T14" fmla="*/ 0 w 2"/>
                <a:gd name="T15" fmla="*/ 0 h 4"/>
                <a:gd name="T16" fmla="*/ 0 w 2"/>
                <a:gd name="T17" fmla="*/ 0 h 4"/>
                <a:gd name="T18" fmla="*/ 0 w 2"/>
                <a:gd name="T19" fmla="*/ 0 h 4"/>
                <a:gd name="T20" fmla="*/ 0 w 2"/>
                <a:gd name="T21" fmla="*/ 0 h 4"/>
                <a:gd name="T22" fmla="*/ 1 w 2"/>
                <a:gd name="T23" fmla="*/ 1 h 4"/>
                <a:gd name="T24" fmla="*/ 1 w 2"/>
                <a:gd name="T25" fmla="*/ 1 h 4"/>
                <a:gd name="T26" fmla="*/ 1 w 2"/>
                <a:gd name="T27" fmla="*/ 1 h 4"/>
                <a:gd name="T28" fmla="*/ 0 w 2"/>
                <a:gd name="T29" fmla="*/ 1 h 4"/>
                <a:gd name="T30" fmla="*/ 0 w 2"/>
                <a:gd name="T31" fmla="*/ 1 h 4"/>
                <a:gd name="T32" fmla="*/ 0 w 2"/>
                <a:gd name="T33" fmla="*/ 1 h 4"/>
                <a:gd name="T34" fmla="*/ 0 w 2"/>
                <a:gd name="T35" fmla="*/ 1 h 4"/>
                <a:gd name="T36" fmla="*/ 0 w 2"/>
                <a:gd name="T37" fmla="*/ 1 h 4"/>
                <a:gd name="T38" fmla="*/ 0 w 2"/>
                <a:gd name="T39" fmla="*/ 1 h 4"/>
                <a:gd name="T40" fmla="*/ 1 w 2"/>
                <a:gd name="T41" fmla="*/ 1 h 4"/>
                <a:gd name="T42" fmla="*/ 1 w 2"/>
                <a:gd name="T43" fmla="*/ 1 h 4"/>
                <a:gd name="T44" fmla="*/ 1 w 2"/>
                <a:gd name="T45" fmla="*/ 1 h 4"/>
                <a:gd name="T46" fmla="*/ 1 w 2"/>
                <a:gd name="T47" fmla="*/ 2 h 4"/>
                <a:gd name="T48" fmla="*/ 1 w 2"/>
                <a:gd name="T49" fmla="*/ 2 h 4"/>
                <a:gd name="T50" fmla="*/ 1 w 2"/>
                <a:gd name="T51" fmla="*/ 3 h 4"/>
                <a:gd name="T52" fmla="*/ 1 w 2"/>
                <a:gd name="T53" fmla="*/ 3 h 4"/>
                <a:gd name="T54" fmla="*/ 1 w 2"/>
                <a:gd name="T55" fmla="*/ 3 h 4"/>
                <a:gd name="T56" fmla="*/ 1 w 2"/>
                <a:gd name="T57" fmla="*/ 3 h 4"/>
                <a:gd name="T58" fmla="*/ 1 w 2"/>
                <a:gd name="T59" fmla="*/ 4 h 4"/>
                <a:gd name="T60" fmla="*/ 1 w 2"/>
                <a:gd name="T61" fmla="*/ 4 h 4"/>
                <a:gd name="T62" fmla="*/ 1 w 2"/>
                <a:gd name="T63" fmla="*/ 4 h 4"/>
                <a:gd name="T64" fmla="*/ 1 w 2"/>
                <a:gd name="T65" fmla="*/ 4 h 4"/>
                <a:gd name="T66" fmla="*/ 2 w 2"/>
                <a:gd name="T67" fmla="*/ 4 h 4"/>
                <a:gd name="T68" fmla="*/ 2 w 2"/>
                <a:gd name="T69" fmla="*/ 3 h 4"/>
                <a:gd name="T70" fmla="*/ 2 w 2"/>
                <a:gd name="T71" fmla="*/ 2 h 4"/>
                <a:gd name="T72" fmla="*/ 2 w 2"/>
                <a:gd name="T73" fmla="*/ 2 h 4"/>
                <a:gd name="T74" fmla="*/ 2 w 2"/>
                <a:gd name="T75" fmla="*/ 1 h 4"/>
                <a:gd name="T76" fmla="*/ 2 w 2"/>
                <a:gd name="T77" fmla="*/ 1 h 4"/>
                <a:gd name="T78" fmla="*/ 2 w 2"/>
                <a:gd name="T79" fmla="*/ 0 h 4"/>
                <a:gd name="T80" fmla="*/ 1 w 2"/>
                <a:gd name="T8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 h="4">
                  <a:moveTo>
                    <a:pt x="1" y="0"/>
                  </a:move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0"/>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1" y="2"/>
                    <a:pt x="1" y="2"/>
                    <a:pt x="1" y="2"/>
                  </a:cubicBezTo>
                  <a:cubicBezTo>
                    <a:pt x="1" y="2"/>
                    <a:pt x="1" y="2"/>
                    <a:pt x="1" y="2"/>
                  </a:cubicBezTo>
                  <a:cubicBezTo>
                    <a:pt x="1" y="2"/>
                    <a:pt x="1" y="2"/>
                    <a:pt x="1" y="3"/>
                  </a:cubicBezTo>
                  <a:cubicBezTo>
                    <a:pt x="1" y="3"/>
                    <a:pt x="1" y="3"/>
                    <a:pt x="1" y="3"/>
                  </a:cubicBezTo>
                  <a:cubicBezTo>
                    <a:pt x="1" y="3"/>
                    <a:pt x="1" y="3"/>
                    <a:pt x="1" y="3"/>
                  </a:cubicBezTo>
                  <a:cubicBezTo>
                    <a:pt x="1" y="3"/>
                    <a:pt x="1" y="3"/>
                    <a:pt x="1" y="3"/>
                  </a:cubicBezTo>
                  <a:cubicBezTo>
                    <a:pt x="1" y="4"/>
                    <a:pt x="1" y="4"/>
                    <a:pt x="1" y="4"/>
                  </a:cubicBezTo>
                  <a:cubicBezTo>
                    <a:pt x="1" y="4"/>
                    <a:pt x="1" y="4"/>
                    <a:pt x="1" y="4"/>
                  </a:cubicBezTo>
                  <a:cubicBezTo>
                    <a:pt x="1" y="4"/>
                    <a:pt x="1" y="4"/>
                    <a:pt x="1" y="4"/>
                  </a:cubicBezTo>
                  <a:cubicBezTo>
                    <a:pt x="1" y="4"/>
                    <a:pt x="1" y="4"/>
                    <a:pt x="1" y="4"/>
                  </a:cubicBezTo>
                  <a:cubicBezTo>
                    <a:pt x="1" y="4"/>
                    <a:pt x="2" y="4"/>
                    <a:pt x="2" y="4"/>
                  </a:cubicBezTo>
                  <a:cubicBezTo>
                    <a:pt x="2" y="4"/>
                    <a:pt x="2" y="3"/>
                    <a:pt x="2" y="3"/>
                  </a:cubicBezTo>
                  <a:cubicBezTo>
                    <a:pt x="2" y="3"/>
                    <a:pt x="2" y="3"/>
                    <a:pt x="2" y="2"/>
                  </a:cubicBezTo>
                  <a:cubicBezTo>
                    <a:pt x="2" y="2"/>
                    <a:pt x="2" y="2"/>
                    <a:pt x="2" y="2"/>
                  </a:cubicBezTo>
                  <a:cubicBezTo>
                    <a:pt x="2" y="1"/>
                    <a:pt x="2" y="1"/>
                    <a:pt x="2" y="1"/>
                  </a:cubicBezTo>
                  <a:cubicBezTo>
                    <a:pt x="2" y="1"/>
                    <a:pt x="2" y="1"/>
                    <a:pt x="2" y="1"/>
                  </a:cubicBezTo>
                  <a:cubicBezTo>
                    <a:pt x="2" y="1"/>
                    <a:pt x="2" y="1"/>
                    <a:pt x="2" y="0"/>
                  </a:cubicBezTo>
                  <a:cubicBezTo>
                    <a:pt x="2" y="0"/>
                    <a:pt x="2"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ï$ḷïdè"/>
            <p:cNvSpPr/>
            <p:nvPr/>
          </p:nvSpPr>
          <p:spPr bwMode="auto">
            <a:xfrm>
              <a:off x="2817813" y="3451226"/>
              <a:ext cx="7938" cy="3175"/>
            </a:xfrm>
            <a:custGeom>
              <a:avLst/>
              <a:gdLst>
                <a:gd name="T0" fmla="*/ 2 w 2"/>
                <a:gd name="T1" fmla="*/ 0 h 1"/>
                <a:gd name="T2" fmla="*/ 2 w 2"/>
                <a:gd name="T3" fmla="*/ 0 h 1"/>
                <a:gd name="T4" fmla="*/ 2 w 2"/>
                <a:gd name="T5" fmla="*/ 0 h 1"/>
                <a:gd name="T6" fmla="*/ 2 w 2"/>
                <a:gd name="T7" fmla="*/ 0 h 1"/>
                <a:gd name="T8" fmla="*/ 2 w 2"/>
                <a:gd name="T9" fmla="*/ 0 h 1"/>
                <a:gd name="T10" fmla="*/ 2 w 2"/>
                <a:gd name="T11" fmla="*/ 0 h 1"/>
                <a:gd name="T12" fmla="*/ 1 w 2"/>
                <a:gd name="T13" fmla="*/ 0 h 1"/>
                <a:gd name="T14" fmla="*/ 1 w 2"/>
                <a:gd name="T15" fmla="*/ 0 h 1"/>
                <a:gd name="T16" fmla="*/ 1 w 2"/>
                <a:gd name="T17" fmla="*/ 0 h 1"/>
                <a:gd name="T18" fmla="*/ 1 w 2"/>
                <a:gd name="T19" fmla="*/ 0 h 1"/>
                <a:gd name="T20" fmla="*/ 1 w 2"/>
                <a:gd name="T21" fmla="*/ 0 h 1"/>
                <a:gd name="T22" fmla="*/ 0 w 2"/>
                <a:gd name="T23" fmla="*/ 0 h 1"/>
                <a:gd name="T24" fmla="*/ 0 w 2"/>
                <a:gd name="T25" fmla="*/ 0 h 1"/>
                <a:gd name="T26" fmla="*/ 0 w 2"/>
                <a:gd name="T27" fmla="*/ 0 h 1"/>
                <a:gd name="T28" fmla="*/ 0 w 2"/>
                <a:gd name="T29" fmla="*/ 0 h 1"/>
                <a:gd name="T30" fmla="*/ 0 w 2"/>
                <a:gd name="T31" fmla="*/ 1 h 1"/>
                <a:gd name="T32" fmla="*/ 0 w 2"/>
                <a:gd name="T33" fmla="*/ 1 h 1"/>
                <a:gd name="T34" fmla="*/ 1 w 2"/>
                <a:gd name="T35" fmla="*/ 1 h 1"/>
                <a:gd name="T36" fmla="*/ 1 w 2"/>
                <a:gd name="T37" fmla="*/ 1 h 1"/>
                <a:gd name="T38" fmla="*/ 1 w 2"/>
                <a:gd name="T39" fmla="*/ 1 h 1"/>
                <a:gd name="T40" fmla="*/ 2 w 2"/>
                <a:gd name="T41" fmla="*/ 1 h 1"/>
                <a:gd name="T42" fmla="*/ 2 w 2"/>
                <a:gd name="T43" fmla="*/ 1 h 1"/>
                <a:gd name="T44" fmla="*/ 2 w 2"/>
                <a:gd name="T45" fmla="*/ 1 h 1"/>
                <a:gd name="T46" fmla="*/ 2 w 2"/>
                <a:gd name="T47" fmla="*/ 0 h 1"/>
                <a:gd name="T48" fmla="*/ 2 w 2"/>
                <a:gd name="T4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 h="1">
                  <a:moveTo>
                    <a:pt x="2" y="0"/>
                  </a:move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2" y="1"/>
                    <a:pt x="2" y="1"/>
                    <a:pt x="2" y="1"/>
                  </a:cubicBezTo>
                  <a:cubicBezTo>
                    <a:pt x="2" y="1"/>
                    <a:pt x="2" y="1"/>
                    <a:pt x="2" y="1"/>
                  </a:cubicBezTo>
                  <a:cubicBezTo>
                    <a:pt x="2" y="1"/>
                    <a:pt x="2" y="1"/>
                    <a:pt x="2" y="1"/>
                  </a:cubicBezTo>
                  <a:cubicBezTo>
                    <a:pt x="2" y="1"/>
                    <a:pt x="2" y="1"/>
                    <a:pt x="2" y="0"/>
                  </a:cubicBezTo>
                  <a:cubicBezTo>
                    <a:pt x="2" y="0"/>
                    <a:pt x="2" y="0"/>
                    <a:pt x="2"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işlîḋê"/>
            <p:cNvSpPr/>
            <p:nvPr/>
          </p:nvSpPr>
          <p:spPr bwMode="auto">
            <a:xfrm>
              <a:off x="2828925" y="3440113"/>
              <a:ext cx="3175" cy="3175"/>
            </a:xfrm>
            <a:custGeom>
              <a:avLst/>
              <a:gdLst>
                <a:gd name="T0" fmla="*/ 1 w 1"/>
                <a:gd name="T1" fmla="*/ 0 h 1"/>
                <a:gd name="T2" fmla="*/ 1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1 h 1"/>
                <a:gd name="T16" fmla="*/ 0 w 1"/>
                <a:gd name="T17" fmla="*/ 1 h 1"/>
                <a:gd name="T18" fmla="*/ 0 w 1"/>
                <a:gd name="T19" fmla="*/ 1 h 1"/>
                <a:gd name="T20" fmla="*/ 0 w 1"/>
                <a:gd name="T21" fmla="*/ 1 h 1"/>
                <a:gd name="T22" fmla="*/ 0 w 1"/>
                <a:gd name="T23" fmla="*/ 1 h 1"/>
                <a:gd name="T24" fmla="*/ 0 w 1"/>
                <a:gd name="T25" fmla="*/ 1 h 1"/>
                <a:gd name="T26" fmla="*/ 0 w 1"/>
                <a:gd name="T27" fmla="*/ 1 h 1"/>
                <a:gd name="T28" fmla="*/ 0 w 1"/>
                <a:gd name="T29" fmla="*/ 1 h 1"/>
                <a:gd name="T30" fmla="*/ 1 w 1"/>
                <a:gd name="T31" fmla="*/ 0 h 1"/>
                <a:gd name="T32" fmla="*/ 1 w 1"/>
                <a:gd name="T33" fmla="*/ 0 h 1"/>
                <a:gd name="T34" fmla="*/ 1 w 1"/>
                <a:gd name="T35" fmla="*/ 0 h 1"/>
                <a:gd name="T36" fmla="*/ 1 w 1"/>
                <a:gd name="T3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 h="1">
                  <a:moveTo>
                    <a:pt x="1" y="0"/>
                  </a:move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1" y="1"/>
                    <a:pt x="1" y="0"/>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işḻïḑè"/>
            <p:cNvSpPr/>
            <p:nvPr/>
          </p:nvSpPr>
          <p:spPr bwMode="auto">
            <a:xfrm>
              <a:off x="2825750" y="3451226"/>
              <a:ext cx="3175" cy="3175"/>
            </a:xfrm>
            <a:custGeom>
              <a:avLst/>
              <a:gdLst>
                <a:gd name="T0" fmla="*/ 1 w 1"/>
                <a:gd name="T1" fmla="*/ 0 h 1"/>
                <a:gd name="T2" fmla="*/ 1 w 1"/>
                <a:gd name="T3" fmla="*/ 0 h 1"/>
                <a:gd name="T4" fmla="*/ 1 w 1"/>
                <a:gd name="T5" fmla="*/ 0 h 1"/>
                <a:gd name="T6" fmla="*/ 1 w 1"/>
                <a:gd name="T7" fmla="*/ 0 h 1"/>
                <a:gd name="T8" fmla="*/ 0 w 1"/>
                <a:gd name="T9" fmla="*/ 0 h 1"/>
                <a:gd name="T10" fmla="*/ 0 w 1"/>
                <a:gd name="T11" fmla="*/ 0 h 1"/>
                <a:gd name="T12" fmla="*/ 0 w 1"/>
                <a:gd name="T13" fmla="*/ 0 h 1"/>
                <a:gd name="T14" fmla="*/ 0 w 1"/>
                <a:gd name="T15" fmla="*/ 0 h 1"/>
                <a:gd name="T16" fmla="*/ 0 w 1"/>
                <a:gd name="T17" fmla="*/ 0 h 1"/>
                <a:gd name="T18" fmla="*/ 1 w 1"/>
                <a:gd name="T19" fmla="*/ 0 h 1"/>
                <a:gd name="T20" fmla="*/ 1 w 1"/>
                <a:gd name="T21" fmla="*/ 0 h 1"/>
                <a:gd name="T22" fmla="*/ 1 w 1"/>
                <a:gd name="T23" fmla="*/ 0 h 1"/>
                <a:gd name="T24" fmla="*/ 1 w 1"/>
                <a:gd name="T25" fmla="*/ 1 h 1"/>
                <a:gd name="T26" fmla="*/ 1 w 1"/>
                <a:gd name="T27" fmla="*/ 0 h 1"/>
                <a:gd name="T28" fmla="*/ 1 w 1"/>
                <a:gd name="T29" fmla="*/ 0 h 1"/>
                <a:gd name="T30" fmla="*/ 1 w 1"/>
                <a:gd name="T31" fmla="*/ 0 h 1"/>
                <a:gd name="T32" fmla="*/ 1 w 1"/>
                <a:gd name="T3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 h="1">
                  <a:moveTo>
                    <a:pt x="1" y="0"/>
                  </a:moveTo>
                  <a:cubicBezTo>
                    <a:pt x="1" y="0"/>
                    <a:pt x="1" y="0"/>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1"/>
                    <a:pt x="1" y="1"/>
                  </a:cubicBezTo>
                  <a:cubicBezTo>
                    <a:pt x="1" y="1"/>
                    <a:pt x="1" y="0"/>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ïslidê"/>
            <p:cNvSpPr/>
            <p:nvPr/>
          </p:nvSpPr>
          <p:spPr bwMode="auto">
            <a:xfrm>
              <a:off x="2828925" y="3446463"/>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íṣḻíḑê"/>
            <p:cNvSpPr/>
            <p:nvPr/>
          </p:nvSpPr>
          <p:spPr bwMode="auto">
            <a:xfrm>
              <a:off x="2905125" y="3446463"/>
              <a:ext cx="0" cy="4763"/>
            </a:xfrm>
            <a:custGeom>
              <a:avLst/>
              <a:gdLst>
                <a:gd name="T0" fmla="*/ 1 h 1"/>
                <a:gd name="T1" fmla="*/ 1 h 1"/>
                <a:gd name="T2" fmla="*/ 1 h 1"/>
                <a:gd name="T3" fmla="*/ 0 h 1"/>
                <a:gd name="T4" fmla="*/ 0 h 1"/>
                <a:gd name="T5" fmla="*/ 0 h 1"/>
                <a:gd name="T6" fmla="*/ 0 h 1"/>
                <a:gd name="T7" fmla="*/ 1 h 1"/>
                <a:gd name="T8" fmla="*/ 1 h 1"/>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1">
                  <a:moveTo>
                    <a:pt x="0" y="1"/>
                  </a:move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ísḻídé"/>
            <p:cNvSpPr/>
            <p:nvPr/>
          </p:nvSpPr>
          <p:spPr bwMode="auto">
            <a:xfrm>
              <a:off x="3067050" y="3443288"/>
              <a:ext cx="3175" cy="0"/>
            </a:xfrm>
            <a:custGeom>
              <a:avLst/>
              <a:gdLst>
                <a:gd name="T0" fmla="*/ 1 w 1"/>
                <a:gd name="T1" fmla="*/ 1 w 1"/>
                <a:gd name="T2" fmla="*/ 1 w 1"/>
                <a:gd name="T3" fmla="*/ 0 w 1"/>
                <a:gd name="T4" fmla="*/ 0 w 1"/>
                <a:gd name="T5" fmla="*/ 1 w 1"/>
                <a:gd name="T6" fmla="*/ 1 w 1"/>
                <a:gd name="T7" fmla="*/ 1 w 1"/>
                <a:gd name="T8" fmla="*/ 1 w 1"/>
                <a:gd name="T9" fmla="*/ 1 w 1"/>
                <a:gd name="T10" fmla="*/ 1 w 1"/>
                <a:gd name="T11"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Lst>
              <a:rect l="0" t="0" r="r" b="b"/>
              <a:pathLst>
                <a:path w="1">
                  <a:moveTo>
                    <a:pt x="1" y="0"/>
                  </a:moveTo>
                  <a:cubicBezTo>
                    <a:pt x="1" y="0"/>
                    <a:pt x="1" y="0"/>
                    <a:pt x="1" y="0"/>
                  </a:cubicBezTo>
                  <a:cubicBezTo>
                    <a:pt x="1" y="0"/>
                    <a:pt x="1" y="0"/>
                    <a:pt x="1" y="0"/>
                  </a:cubicBezTo>
                  <a:cubicBezTo>
                    <a:pt x="1" y="0"/>
                    <a:pt x="0" y="0"/>
                    <a:pt x="0" y="0"/>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iṧḻide"/>
            <p:cNvSpPr/>
            <p:nvPr/>
          </p:nvSpPr>
          <p:spPr bwMode="auto">
            <a:xfrm>
              <a:off x="3067050" y="3440113"/>
              <a:ext cx="7938" cy="3175"/>
            </a:xfrm>
            <a:custGeom>
              <a:avLst/>
              <a:gdLst>
                <a:gd name="T0" fmla="*/ 2 w 2"/>
                <a:gd name="T1" fmla="*/ 0 h 1"/>
                <a:gd name="T2" fmla="*/ 2 w 2"/>
                <a:gd name="T3" fmla="*/ 0 h 1"/>
                <a:gd name="T4" fmla="*/ 1 w 2"/>
                <a:gd name="T5" fmla="*/ 0 h 1"/>
                <a:gd name="T6" fmla="*/ 1 w 2"/>
                <a:gd name="T7" fmla="*/ 0 h 1"/>
                <a:gd name="T8" fmla="*/ 1 w 2"/>
                <a:gd name="T9" fmla="*/ 0 h 1"/>
                <a:gd name="T10" fmla="*/ 1 w 2"/>
                <a:gd name="T11" fmla="*/ 0 h 1"/>
                <a:gd name="T12" fmla="*/ 1 w 2"/>
                <a:gd name="T13" fmla="*/ 1 h 1"/>
                <a:gd name="T14" fmla="*/ 1 w 2"/>
                <a:gd name="T15" fmla="*/ 1 h 1"/>
                <a:gd name="T16" fmla="*/ 1 w 2"/>
                <a:gd name="T17" fmla="*/ 1 h 1"/>
                <a:gd name="T18" fmla="*/ 1 w 2"/>
                <a:gd name="T19" fmla="*/ 0 h 1"/>
                <a:gd name="T20" fmla="*/ 1 w 2"/>
                <a:gd name="T21" fmla="*/ 0 h 1"/>
                <a:gd name="T22" fmla="*/ 2 w 2"/>
                <a:gd name="T23" fmla="*/ 0 h 1"/>
                <a:gd name="T24" fmla="*/ 2 w 2"/>
                <a:gd name="T25" fmla="*/ 0 h 1"/>
                <a:gd name="T26" fmla="*/ 2 w 2"/>
                <a:gd name="T27" fmla="*/ 0 h 1"/>
                <a:gd name="T28" fmla="*/ 2 w 2"/>
                <a:gd name="T2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1">
                  <a:moveTo>
                    <a:pt x="2" y="0"/>
                  </a:moveTo>
                  <a:cubicBezTo>
                    <a:pt x="2" y="0"/>
                    <a:pt x="2" y="0"/>
                    <a:pt x="2" y="0"/>
                  </a:cubicBezTo>
                  <a:cubicBezTo>
                    <a:pt x="2" y="0"/>
                    <a:pt x="1" y="0"/>
                    <a:pt x="1" y="0"/>
                  </a:cubicBezTo>
                  <a:cubicBezTo>
                    <a:pt x="1" y="0"/>
                    <a:pt x="1" y="0"/>
                    <a:pt x="1" y="0"/>
                  </a:cubicBezTo>
                  <a:cubicBezTo>
                    <a:pt x="1" y="0"/>
                    <a:pt x="1" y="0"/>
                    <a:pt x="1" y="0"/>
                  </a:cubicBezTo>
                  <a:cubicBezTo>
                    <a:pt x="0" y="0"/>
                    <a:pt x="0" y="0"/>
                    <a:pt x="1" y="0"/>
                  </a:cubicBezTo>
                  <a:cubicBezTo>
                    <a:pt x="1" y="0"/>
                    <a:pt x="1" y="1"/>
                    <a:pt x="1" y="1"/>
                  </a:cubicBezTo>
                  <a:cubicBezTo>
                    <a:pt x="1" y="1"/>
                    <a:pt x="1" y="1"/>
                    <a:pt x="1" y="1"/>
                  </a:cubicBezTo>
                  <a:cubicBezTo>
                    <a:pt x="1" y="1"/>
                    <a:pt x="1" y="1"/>
                    <a:pt x="1" y="1"/>
                  </a:cubicBezTo>
                  <a:cubicBezTo>
                    <a:pt x="1" y="0"/>
                    <a:pt x="1" y="0"/>
                    <a:pt x="1" y="0"/>
                  </a:cubicBezTo>
                  <a:cubicBezTo>
                    <a:pt x="1" y="0"/>
                    <a:pt x="1" y="0"/>
                    <a:pt x="1" y="0"/>
                  </a:cubicBezTo>
                  <a:cubicBezTo>
                    <a:pt x="2" y="0"/>
                    <a:pt x="2" y="0"/>
                    <a:pt x="2" y="0"/>
                  </a:cubicBezTo>
                  <a:cubicBezTo>
                    <a:pt x="2" y="0"/>
                    <a:pt x="2" y="0"/>
                    <a:pt x="2" y="0"/>
                  </a:cubicBezTo>
                  <a:cubicBezTo>
                    <a:pt x="2" y="0"/>
                    <a:pt x="2" y="0"/>
                    <a:pt x="2" y="0"/>
                  </a:cubicBezTo>
                  <a:cubicBezTo>
                    <a:pt x="2" y="0"/>
                    <a:pt x="2" y="0"/>
                    <a:pt x="2"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îṧļïďe"/>
            <p:cNvSpPr/>
            <p:nvPr/>
          </p:nvSpPr>
          <p:spPr bwMode="auto">
            <a:xfrm>
              <a:off x="3067050" y="3451226"/>
              <a:ext cx="3175" cy="0"/>
            </a:xfrm>
            <a:custGeom>
              <a:avLst/>
              <a:gdLst>
                <a:gd name="T0" fmla="*/ 1 w 1"/>
                <a:gd name="T1" fmla="*/ 1 w 1"/>
                <a:gd name="T2" fmla="*/ 1 w 1"/>
                <a:gd name="T3" fmla="*/ 1 w 1"/>
                <a:gd name="T4" fmla="*/ 1 w 1"/>
                <a:gd name="T5" fmla="*/ 1 w 1"/>
                <a:gd name="T6" fmla="*/ 1 w 1"/>
                <a:gd name="T7" fmla="*/ 0 w 1"/>
                <a:gd name="T8" fmla="*/ 0 w 1"/>
                <a:gd name="T9"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iṣḷîḋê"/>
            <p:cNvSpPr/>
            <p:nvPr/>
          </p:nvSpPr>
          <p:spPr bwMode="auto">
            <a:xfrm>
              <a:off x="2911475" y="3446463"/>
              <a:ext cx="0" cy="4763"/>
            </a:xfrm>
            <a:custGeom>
              <a:avLst/>
              <a:gdLst>
                <a:gd name="T0" fmla="*/ 0 h 1"/>
                <a:gd name="T1" fmla="*/ 0 h 1"/>
                <a:gd name="T2" fmla="*/ 1 h 1"/>
                <a:gd name="T3" fmla="*/ 1 h 1"/>
                <a:gd name="T4" fmla="*/ 1 h 1"/>
                <a:gd name="T5" fmla="*/ 0 h 1"/>
                <a:gd name="T6" fmla="*/ 0 h 1"/>
                <a:gd name="T7" fmla="*/ 0 h 1"/>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
                  <a:moveTo>
                    <a:pt x="0" y="0"/>
                  </a:moveTo>
                  <a:cubicBezTo>
                    <a:pt x="0" y="0"/>
                    <a:pt x="0" y="0"/>
                    <a:pt x="0" y="0"/>
                  </a:cubicBezTo>
                  <a:cubicBezTo>
                    <a:pt x="0" y="0"/>
                    <a:pt x="0" y="0"/>
                    <a:pt x="0" y="1"/>
                  </a:cubicBezTo>
                  <a:cubicBezTo>
                    <a:pt x="0" y="1"/>
                    <a:pt x="0" y="1"/>
                    <a:pt x="0" y="1"/>
                  </a:cubicBezTo>
                  <a:cubicBezTo>
                    <a:pt x="0" y="1"/>
                    <a:pt x="0" y="1"/>
                    <a:pt x="0" y="1"/>
                  </a:cubicBezTo>
                  <a:cubicBezTo>
                    <a:pt x="0" y="1"/>
                    <a:pt x="0" y="1"/>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íŝ1ïḍè"/>
            <p:cNvSpPr/>
            <p:nvPr/>
          </p:nvSpPr>
          <p:spPr bwMode="auto">
            <a:xfrm>
              <a:off x="3100388" y="3436938"/>
              <a:ext cx="3175" cy="3175"/>
            </a:xfrm>
            <a:custGeom>
              <a:avLst/>
              <a:gdLst>
                <a:gd name="T0" fmla="*/ 1 w 1"/>
                <a:gd name="T1" fmla="*/ 0 h 1"/>
                <a:gd name="T2" fmla="*/ 1 w 1"/>
                <a:gd name="T3" fmla="*/ 0 h 1"/>
                <a:gd name="T4" fmla="*/ 0 w 1"/>
                <a:gd name="T5" fmla="*/ 1 h 1"/>
                <a:gd name="T6" fmla="*/ 1 w 1"/>
                <a:gd name="T7" fmla="*/ 1 h 1"/>
                <a:gd name="T8" fmla="*/ 1 w 1"/>
                <a:gd name="T9" fmla="*/ 1 h 1"/>
                <a:gd name="T10" fmla="*/ 1 w 1"/>
                <a:gd name="T11" fmla="*/ 1 h 1"/>
                <a:gd name="T12" fmla="*/ 1 w 1"/>
                <a:gd name="T13" fmla="*/ 0 h 1"/>
                <a:gd name="T14" fmla="*/ 1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0"/>
                  </a:moveTo>
                  <a:cubicBezTo>
                    <a:pt x="1" y="0"/>
                    <a:pt x="1" y="0"/>
                    <a:pt x="1" y="0"/>
                  </a:cubicBezTo>
                  <a:cubicBezTo>
                    <a:pt x="1" y="0"/>
                    <a:pt x="1" y="0"/>
                    <a:pt x="0" y="1"/>
                  </a:cubicBezTo>
                  <a:cubicBezTo>
                    <a:pt x="1" y="1"/>
                    <a:pt x="1" y="1"/>
                    <a:pt x="1" y="1"/>
                  </a:cubicBezTo>
                  <a:cubicBezTo>
                    <a:pt x="1" y="0"/>
                    <a:pt x="1" y="1"/>
                    <a:pt x="1" y="1"/>
                  </a:cubicBezTo>
                  <a:cubicBezTo>
                    <a:pt x="1" y="1"/>
                    <a:pt x="1" y="1"/>
                    <a:pt x="1" y="1"/>
                  </a:cubicBezTo>
                  <a:cubicBezTo>
                    <a:pt x="1" y="1"/>
                    <a:pt x="1" y="1"/>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íŝlîḋe"/>
            <p:cNvSpPr/>
            <p:nvPr/>
          </p:nvSpPr>
          <p:spPr bwMode="auto">
            <a:xfrm>
              <a:off x="2763838" y="3406776"/>
              <a:ext cx="407988" cy="73025"/>
            </a:xfrm>
            <a:custGeom>
              <a:avLst/>
              <a:gdLst>
                <a:gd name="T0" fmla="*/ 95 w 113"/>
                <a:gd name="T1" fmla="*/ 7 h 20"/>
                <a:gd name="T2" fmla="*/ 86 w 113"/>
                <a:gd name="T3" fmla="*/ 6 h 20"/>
                <a:gd name="T4" fmla="*/ 73 w 113"/>
                <a:gd name="T5" fmla="*/ 11 h 20"/>
                <a:gd name="T6" fmla="*/ 71 w 113"/>
                <a:gd name="T7" fmla="*/ 8 h 20"/>
                <a:gd name="T8" fmla="*/ 73 w 113"/>
                <a:gd name="T9" fmla="*/ 8 h 20"/>
                <a:gd name="T10" fmla="*/ 70 w 113"/>
                <a:gd name="T11" fmla="*/ 6 h 20"/>
                <a:gd name="T12" fmla="*/ 63 w 113"/>
                <a:gd name="T13" fmla="*/ 9 h 20"/>
                <a:gd name="T14" fmla="*/ 50 w 113"/>
                <a:gd name="T15" fmla="*/ 6 h 20"/>
                <a:gd name="T16" fmla="*/ 43 w 113"/>
                <a:gd name="T17" fmla="*/ 7 h 20"/>
                <a:gd name="T18" fmla="*/ 18 w 113"/>
                <a:gd name="T19" fmla="*/ 13 h 20"/>
                <a:gd name="T20" fmla="*/ 19 w 113"/>
                <a:gd name="T21" fmla="*/ 13 h 20"/>
                <a:gd name="T22" fmla="*/ 14 w 113"/>
                <a:gd name="T23" fmla="*/ 9 h 20"/>
                <a:gd name="T24" fmla="*/ 16 w 113"/>
                <a:gd name="T25" fmla="*/ 8 h 20"/>
                <a:gd name="T26" fmla="*/ 17 w 113"/>
                <a:gd name="T27" fmla="*/ 7 h 20"/>
                <a:gd name="T28" fmla="*/ 20 w 113"/>
                <a:gd name="T29" fmla="*/ 9 h 20"/>
                <a:gd name="T30" fmla="*/ 28 w 113"/>
                <a:gd name="T31" fmla="*/ 13 h 20"/>
                <a:gd name="T32" fmla="*/ 24 w 113"/>
                <a:gd name="T33" fmla="*/ 13 h 20"/>
                <a:gd name="T34" fmla="*/ 24 w 113"/>
                <a:gd name="T35" fmla="*/ 9 h 20"/>
                <a:gd name="T36" fmla="*/ 25 w 113"/>
                <a:gd name="T37" fmla="*/ 9 h 20"/>
                <a:gd name="T38" fmla="*/ 27 w 113"/>
                <a:gd name="T39" fmla="*/ 9 h 20"/>
                <a:gd name="T40" fmla="*/ 28 w 113"/>
                <a:gd name="T41" fmla="*/ 7 h 20"/>
                <a:gd name="T42" fmla="*/ 30 w 113"/>
                <a:gd name="T43" fmla="*/ 10 h 20"/>
                <a:gd name="T44" fmla="*/ 41 w 113"/>
                <a:gd name="T45" fmla="*/ 13 h 20"/>
                <a:gd name="T46" fmla="*/ 38 w 113"/>
                <a:gd name="T47" fmla="*/ 12 h 20"/>
                <a:gd name="T48" fmla="*/ 37 w 113"/>
                <a:gd name="T49" fmla="*/ 9 h 20"/>
                <a:gd name="T50" fmla="*/ 40 w 113"/>
                <a:gd name="T51" fmla="*/ 6 h 20"/>
                <a:gd name="T52" fmla="*/ 41 w 113"/>
                <a:gd name="T53" fmla="*/ 9 h 20"/>
                <a:gd name="T54" fmla="*/ 40 w 113"/>
                <a:gd name="T55" fmla="*/ 9 h 20"/>
                <a:gd name="T56" fmla="*/ 40 w 113"/>
                <a:gd name="T57" fmla="*/ 10 h 20"/>
                <a:gd name="T58" fmla="*/ 42 w 113"/>
                <a:gd name="T59" fmla="*/ 9 h 20"/>
                <a:gd name="T60" fmla="*/ 43 w 113"/>
                <a:gd name="T61" fmla="*/ 9 h 20"/>
                <a:gd name="T62" fmla="*/ 51 w 113"/>
                <a:gd name="T63" fmla="*/ 10 h 20"/>
                <a:gd name="T64" fmla="*/ 49 w 113"/>
                <a:gd name="T65" fmla="*/ 13 h 20"/>
                <a:gd name="T66" fmla="*/ 48 w 113"/>
                <a:gd name="T67" fmla="*/ 13 h 20"/>
                <a:gd name="T68" fmla="*/ 48 w 113"/>
                <a:gd name="T69" fmla="*/ 11 h 20"/>
                <a:gd name="T70" fmla="*/ 50 w 113"/>
                <a:gd name="T71" fmla="*/ 7 h 20"/>
                <a:gd name="T72" fmla="*/ 65 w 113"/>
                <a:gd name="T73" fmla="*/ 12 h 20"/>
                <a:gd name="T74" fmla="*/ 62 w 113"/>
                <a:gd name="T75" fmla="*/ 12 h 20"/>
                <a:gd name="T76" fmla="*/ 60 w 113"/>
                <a:gd name="T77" fmla="*/ 10 h 20"/>
                <a:gd name="T78" fmla="*/ 61 w 113"/>
                <a:gd name="T79" fmla="*/ 11 h 20"/>
                <a:gd name="T80" fmla="*/ 60 w 113"/>
                <a:gd name="T81" fmla="*/ 7 h 20"/>
                <a:gd name="T82" fmla="*/ 63 w 113"/>
                <a:gd name="T83" fmla="*/ 7 h 20"/>
                <a:gd name="T84" fmla="*/ 65 w 113"/>
                <a:gd name="T85" fmla="*/ 11 h 20"/>
                <a:gd name="T86" fmla="*/ 71 w 113"/>
                <a:gd name="T87" fmla="*/ 12 h 20"/>
                <a:gd name="T88" fmla="*/ 69 w 113"/>
                <a:gd name="T89" fmla="*/ 11 h 20"/>
                <a:gd name="T90" fmla="*/ 70 w 113"/>
                <a:gd name="T91" fmla="*/ 9 h 20"/>
                <a:gd name="T92" fmla="*/ 74 w 113"/>
                <a:gd name="T93" fmla="*/ 12 h 20"/>
                <a:gd name="T94" fmla="*/ 84 w 113"/>
                <a:gd name="T95" fmla="*/ 11 h 20"/>
                <a:gd name="T96" fmla="*/ 84 w 113"/>
                <a:gd name="T97" fmla="*/ 13 h 20"/>
                <a:gd name="T98" fmla="*/ 83 w 113"/>
                <a:gd name="T99" fmla="*/ 11 h 20"/>
                <a:gd name="T100" fmla="*/ 84 w 113"/>
                <a:gd name="T101" fmla="*/ 8 h 20"/>
                <a:gd name="T102" fmla="*/ 84 w 113"/>
                <a:gd name="T103" fmla="*/ 6 h 20"/>
                <a:gd name="T104" fmla="*/ 87 w 113"/>
                <a:gd name="T105" fmla="*/ 9 h 20"/>
                <a:gd name="T106" fmla="*/ 88 w 113"/>
                <a:gd name="T107" fmla="*/ 9 h 20"/>
                <a:gd name="T108" fmla="*/ 87 w 113"/>
                <a:gd name="T109" fmla="*/ 9 h 20"/>
                <a:gd name="T110" fmla="*/ 94 w 113"/>
                <a:gd name="T111" fmla="*/ 12 h 20"/>
                <a:gd name="T112" fmla="*/ 96 w 113"/>
                <a:gd name="T113" fmla="*/ 12 h 20"/>
                <a:gd name="T114" fmla="*/ 94 w 113"/>
                <a:gd name="T115" fmla="*/ 10 h 20"/>
                <a:gd name="T116" fmla="*/ 93 w 113"/>
                <a:gd name="T117" fmla="*/ 12 h 20"/>
                <a:gd name="T118" fmla="*/ 92 w 113"/>
                <a:gd name="T119" fmla="*/ 11 h 20"/>
                <a:gd name="T120" fmla="*/ 92 w 113"/>
                <a:gd name="T121" fmla="*/ 9 h 20"/>
                <a:gd name="T122" fmla="*/ 94 w 113"/>
                <a:gd name="T123" fmla="*/ 7 h 20"/>
                <a:gd name="T124" fmla="*/ 95 w 113"/>
                <a:gd name="T125"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 h="20">
                  <a:moveTo>
                    <a:pt x="110" y="4"/>
                  </a:moveTo>
                  <a:cubicBezTo>
                    <a:pt x="110" y="0"/>
                    <a:pt x="110" y="0"/>
                    <a:pt x="110" y="0"/>
                  </a:cubicBezTo>
                  <a:cubicBezTo>
                    <a:pt x="2" y="0"/>
                    <a:pt x="2" y="0"/>
                    <a:pt x="2" y="0"/>
                  </a:cubicBezTo>
                  <a:cubicBezTo>
                    <a:pt x="2" y="4"/>
                    <a:pt x="2" y="4"/>
                    <a:pt x="2" y="4"/>
                  </a:cubicBezTo>
                  <a:cubicBezTo>
                    <a:pt x="0" y="4"/>
                    <a:pt x="0" y="4"/>
                    <a:pt x="0" y="4"/>
                  </a:cubicBezTo>
                  <a:cubicBezTo>
                    <a:pt x="0" y="20"/>
                    <a:pt x="0" y="20"/>
                    <a:pt x="0" y="20"/>
                  </a:cubicBezTo>
                  <a:cubicBezTo>
                    <a:pt x="113" y="20"/>
                    <a:pt x="113" y="20"/>
                    <a:pt x="113" y="20"/>
                  </a:cubicBezTo>
                  <a:cubicBezTo>
                    <a:pt x="113" y="4"/>
                    <a:pt x="113" y="4"/>
                    <a:pt x="113" y="4"/>
                  </a:cubicBezTo>
                  <a:lnTo>
                    <a:pt x="110" y="4"/>
                  </a:lnTo>
                  <a:close/>
                  <a:moveTo>
                    <a:pt x="95" y="7"/>
                  </a:moveTo>
                  <a:cubicBezTo>
                    <a:pt x="95" y="7"/>
                    <a:pt x="95" y="7"/>
                    <a:pt x="96" y="7"/>
                  </a:cubicBezTo>
                  <a:cubicBezTo>
                    <a:pt x="96" y="7"/>
                    <a:pt x="96" y="7"/>
                    <a:pt x="96" y="7"/>
                  </a:cubicBezTo>
                  <a:cubicBezTo>
                    <a:pt x="96" y="6"/>
                    <a:pt x="96" y="6"/>
                    <a:pt x="96" y="6"/>
                  </a:cubicBezTo>
                  <a:cubicBezTo>
                    <a:pt x="96" y="6"/>
                    <a:pt x="96" y="6"/>
                    <a:pt x="96" y="6"/>
                  </a:cubicBezTo>
                  <a:cubicBezTo>
                    <a:pt x="96" y="7"/>
                    <a:pt x="96" y="7"/>
                    <a:pt x="96" y="7"/>
                  </a:cubicBezTo>
                  <a:cubicBezTo>
                    <a:pt x="96" y="7"/>
                    <a:pt x="96" y="7"/>
                    <a:pt x="96" y="7"/>
                  </a:cubicBezTo>
                  <a:cubicBezTo>
                    <a:pt x="96" y="7"/>
                    <a:pt x="96" y="7"/>
                    <a:pt x="96" y="7"/>
                  </a:cubicBezTo>
                  <a:cubicBezTo>
                    <a:pt x="96" y="7"/>
                    <a:pt x="96" y="7"/>
                    <a:pt x="96" y="7"/>
                  </a:cubicBezTo>
                  <a:cubicBezTo>
                    <a:pt x="96" y="7"/>
                    <a:pt x="96" y="7"/>
                    <a:pt x="96" y="7"/>
                  </a:cubicBezTo>
                  <a:cubicBezTo>
                    <a:pt x="96" y="7"/>
                    <a:pt x="96" y="7"/>
                    <a:pt x="96" y="7"/>
                  </a:cubicBezTo>
                  <a:cubicBezTo>
                    <a:pt x="96" y="7"/>
                    <a:pt x="96" y="7"/>
                    <a:pt x="96" y="7"/>
                  </a:cubicBezTo>
                  <a:cubicBezTo>
                    <a:pt x="95" y="7"/>
                    <a:pt x="95" y="7"/>
                    <a:pt x="95" y="7"/>
                  </a:cubicBezTo>
                  <a:cubicBezTo>
                    <a:pt x="95" y="7"/>
                    <a:pt x="95" y="7"/>
                    <a:pt x="95" y="7"/>
                  </a:cubicBezTo>
                  <a:cubicBezTo>
                    <a:pt x="95" y="7"/>
                    <a:pt x="95" y="7"/>
                    <a:pt x="95" y="7"/>
                  </a:cubicBezTo>
                  <a:close/>
                  <a:moveTo>
                    <a:pt x="93" y="5"/>
                  </a:moveTo>
                  <a:cubicBezTo>
                    <a:pt x="93" y="5"/>
                    <a:pt x="93" y="5"/>
                    <a:pt x="93" y="5"/>
                  </a:cubicBezTo>
                  <a:cubicBezTo>
                    <a:pt x="93" y="5"/>
                    <a:pt x="93" y="5"/>
                    <a:pt x="93" y="5"/>
                  </a:cubicBezTo>
                  <a:cubicBezTo>
                    <a:pt x="93" y="5"/>
                    <a:pt x="93" y="5"/>
                    <a:pt x="93" y="5"/>
                  </a:cubicBezTo>
                  <a:cubicBezTo>
                    <a:pt x="93" y="5"/>
                    <a:pt x="93" y="5"/>
                    <a:pt x="93" y="5"/>
                  </a:cubicBezTo>
                  <a:cubicBezTo>
                    <a:pt x="93" y="5"/>
                    <a:pt x="94" y="5"/>
                    <a:pt x="94" y="6"/>
                  </a:cubicBezTo>
                  <a:cubicBezTo>
                    <a:pt x="94" y="6"/>
                    <a:pt x="94" y="6"/>
                    <a:pt x="94" y="6"/>
                  </a:cubicBezTo>
                  <a:cubicBezTo>
                    <a:pt x="94" y="6"/>
                    <a:pt x="94" y="6"/>
                    <a:pt x="94" y="6"/>
                  </a:cubicBezTo>
                  <a:cubicBezTo>
                    <a:pt x="94" y="6"/>
                    <a:pt x="94" y="6"/>
                    <a:pt x="94" y="6"/>
                  </a:cubicBezTo>
                  <a:cubicBezTo>
                    <a:pt x="94" y="6"/>
                    <a:pt x="94" y="6"/>
                    <a:pt x="94" y="6"/>
                  </a:cubicBezTo>
                  <a:cubicBezTo>
                    <a:pt x="94" y="6"/>
                    <a:pt x="94" y="6"/>
                    <a:pt x="94" y="6"/>
                  </a:cubicBezTo>
                  <a:cubicBezTo>
                    <a:pt x="94" y="6"/>
                    <a:pt x="94" y="6"/>
                    <a:pt x="94" y="6"/>
                  </a:cubicBezTo>
                  <a:cubicBezTo>
                    <a:pt x="94" y="6"/>
                    <a:pt x="94" y="6"/>
                    <a:pt x="94" y="6"/>
                  </a:cubicBezTo>
                  <a:cubicBezTo>
                    <a:pt x="94" y="6"/>
                    <a:pt x="93" y="6"/>
                    <a:pt x="93" y="6"/>
                  </a:cubicBezTo>
                  <a:cubicBezTo>
                    <a:pt x="93" y="6"/>
                    <a:pt x="93" y="6"/>
                    <a:pt x="93" y="6"/>
                  </a:cubicBezTo>
                  <a:cubicBezTo>
                    <a:pt x="93" y="6"/>
                    <a:pt x="93" y="6"/>
                    <a:pt x="93" y="6"/>
                  </a:cubicBezTo>
                  <a:cubicBezTo>
                    <a:pt x="93" y="6"/>
                    <a:pt x="93" y="6"/>
                    <a:pt x="93" y="6"/>
                  </a:cubicBezTo>
                  <a:cubicBezTo>
                    <a:pt x="93" y="5"/>
                    <a:pt x="93" y="5"/>
                    <a:pt x="93" y="5"/>
                  </a:cubicBezTo>
                  <a:cubicBezTo>
                    <a:pt x="93" y="5"/>
                    <a:pt x="93" y="5"/>
                    <a:pt x="93" y="5"/>
                  </a:cubicBezTo>
                  <a:cubicBezTo>
                    <a:pt x="93" y="5"/>
                    <a:pt x="93" y="5"/>
                    <a:pt x="93" y="5"/>
                  </a:cubicBezTo>
                  <a:close/>
                  <a:moveTo>
                    <a:pt x="86" y="7"/>
                  </a:moveTo>
                  <a:cubicBezTo>
                    <a:pt x="86" y="7"/>
                    <a:pt x="86" y="6"/>
                    <a:pt x="86" y="6"/>
                  </a:cubicBezTo>
                  <a:cubicBezTo>
                    <a:pt x="86" y="6"/>
                    <a:pt x="86" y="6"/>
                    <a:pt x="86" y="6"/>
                  </a:cubicBezTo>
                  <a:cubicBezTo>
                    <a:pt x="86" y="6"/>
                    <a:pt x="86" y="6"/>
                    <a:pt x="86" y="6"/>
                  </a:cubicBezTo>
                  <a:cubicBezTo>
                    <a:pt x="86" y="7"/>
                    <a:pt x="86" y="7"/>
                    <a:pt x="86" y="7"/>
                  </a:cubicBezTo>
                  <a:cubicBezTo>
                    <a:pt x="86" y="7"/>
                    <a:pt x="86" y="7"/>
                    <a:pt x="86" y="7"/>
                  </a:cubicBezTo>
                  <a:cubicBezTo>
                    <a:pt x="86" y="7"/>
                    <a:pt x="86" y="7"/>
                    <a:pt x="86" y="7"/>
                  </a:cubicBezTo>
                  <a:cubicBezTo>
                    <a:pt x="86" y="7"/>
                    <a:pt x="87" y="7"/>
                    <a:pt x="87" y="7"/>
                  </a:cubicBezTo>
                  <a:cubicBezTo>
                    <a:pt x="87" y="7"/>
                    <a:pt x="87" y="7"/>
                    <a:pt x="86" y="7"/>
                  </a:cubicBezTo>
                  <a:cubicBezTo>
                    <a:pt x="86" y="7"/>
                    <a:pt x="86" y="8"/>
                    <a:pt x="86" y="8"/>
                  </a:cubicBezTo>
                  <a:cubicBezTo>
                    <a:pt x="86" y="8"/>
                    <a:pt x="86" y="8"/>
                    <a:pt x="86" y="7"/>
                  </a:cubicBezTo>
                  <a:cubicBezTo>
                    <a:pt x="86" y="7"/>
                    <a:pt x="86" y="7"/>
                    <a:pt x="86" y="7"/>
                  </a:cubicBezTo>
                  <a:cubicBezTo>
                    <a:pt x="86" y="7"/>
                    <a:pt x="86" y="7"/>
                    <a:pt x="86" y="7"/>
                  </a:cubicBezTo>
                  <a:cubicBezTo>
                    <a:pt x="86" y="7"/>
                    <a:pt x="86" y="7"/>
                    <a:pt x="86" y="7"/>
                  </a:cubicBezTo>
                  <a:cubicBezTo>
                    <a:pt x="86" y="7"/>
                    <a:pt x="86" y="7"/>
                    <a:pt x="86" y="7"/>
                  </a:cubicBezTo>
                  <a:cubicBezTo>
                    <a:pt x="86" y="7"/>
                    <a:pt x="86" y="7"/>
                    <a:pt x="86" y="7"/>
                  </a:cubicBezTo>
                  <a:close/>
                  <a:moveTo>
                    <a:pt x="74" y="10"/>
                  </a:moveTo>
                  <a:cubicBezTo>
                    <a:pt x="74" y="10"/>
                    <a:pt x="74" y="11"/>
                    <a:pt x="74" y="11"/>
                  </a:cubicBezTo>
                  <a:cubicBezTo>
                    <a:pt x="74" y="11"/>
                    <a:pt x="74" y="11"/>
                    <a:pt x="74" y="11"/>
                  </a:cubicBezTo>
                  <a:cubicBezTo>
                    <a:pt x="74" y="11"/>
                    <a:pt x="73" y="11"/>
                    <a:pt x="73" y="11"/>
                  </a:cubicBezTo>
                  <a:cubicBezTo>
                    <a:pt x="73" y="11"/>
                    <a:pt x="73" y="11"/>
                    <a:pt x="73" y="11"/>
                  </a:cubicBezTo>
                  <a:cubicBezTo>
                    <a:pt x="73" y="11"/>
                    <a:pt x="73" y="11"/>
                    <a:pt x="73" y="11"/>
                  </a:cubicBezTo>
                  <a:cubicBezTo>
                    <a:pt x="73" y="11"/>
                    <a:pt x="73" y="11"/>
                    <a:pt x="73" y="11"/>
                  </a:cubicBezTo>
                  <a:cubicBezTo>
                    <a:pt x="73" y="11"/>
                    <a:pt x="73" y="11"/>
                    <a:pt x="73" y="11"/>
                  </a:cubicBezTo>
                  <a:cubicBezTo>
                    <a:pt x="73" y="11"/>
                    <a:pt x="73" y="11"/>
                    <a:pt x="73" y="11"/>
                  </a:cubicBezTo>
                  <a:cubicBezTo>
                    <a:pt x="73" y="10"/>
                    <a:pt x="73" y="10"/>
                    <a:pt x="73" y="10"/>
                  </a:cubicBezTo>
                  <a:cubicBezTo>
                    <a:pt x="73" y="10"/>
                    <a:pt x="73" y="10"/>
                    <a:pt x="73" y="10"/>
                  </a:cubicBezTo>
                  <a:cubicBezTo>
                    <a:pt x="73" y="10"/>
                    <a:pt x="73" y="10"/>
                    <a:pt x="73" y="10"/>
                  </a:cubicBezTo>
                  <a:cubicBezTo>
                    <a:pt x="73" y="10"/>
                    <a:pt x="73" y="10"/>
                    <a:pt x="73" y="10"/>
                  </a:cubicBezTo>
                  <a:cubicBezTo>
                    <a:pt x="73" y="10"/>
                    <a:pt x="73" y="10"/>
                    <a:pt x="73" y="10"/>
                  </a:cubicBezTo>
                  <a:cubicBezTo>
                    <a:pt x="73" y="10"/>
                    <a:pt x="74" y="10"/>
                    <a:pt x="74" y="10"/>
                  </a:cubicBezTo>
                  <a:close/>
                  <a:moveTo>
                    <a:pt x="70" y="6"/>
                  </a:moveTo>
                  <a:cubicBezTo>
                    <a:pt x="70" y="6"/>
                    <a:pt x="70" y="6"/>
                    <a:pt x="70" y="6"/>
                  </a:cubicBezTo>
                  <a:cubicBezTo>
                    <a:pt x="71" y="6"/>
                    <a:pt x="71" y="6"/>
                    <a:pt x="71" y="6"/>
                  </a:cubicBezTo>
                  <a:cubicBezTo>
                    <a:pt x="71" y="6"/>
                    <a:pt x="71" y="6"/>
                    <a:pt x="71" y="6"/>
                  </a:cubicBezTo>
                  <a:cubicBezTo>
                    <a:pt x="71" y="6"/>
                    <a:pt x="71" y="6"/>
                    <a:pt x="71" y="6"/>
                  </a:cubicBezTo>
                  <a:cubicBezTo>
                    <a:pt x="71" y="6"/>
                    <a:pt x="71" y="6"/>
                    <a:pt x="71" y="6"/>
                  </a:cubicBezTo>
                  <a:cubicBezTo>
                    <a:pt x="71" y="6"/>
                    <a:pt x="71" y="6"/>
                    <a:pt x="71" y="6"/>
                  </a:cubicBezTo>
                  <a:cubicBezTo>
                    <a:pt x="71" y="6"/>
                    <a:pt x="71" y="7"/>
                    <a:pt x="71" y="7"/>
                  </a:cubicBezTo>
                  <a:cubicBezTo>
                    <a:pt x="71" y="7"/>
                    <a:pt x="71" y="7"/>
                    <a:pt x="71" y="7"/>
                  </a:cubicBezTo>
                  <a:cubicBezTo>
                    <a:pt x="71" y="7"/>
                    <a:pt x="71" y="7"/>
                    <a:pt x="71" y="7"/>
                  </a:cubicBezTo>
                  <a:cubicBezTo>
                    <a:pt x="71" y="7"/>
                    <a:pt x="71" y="7"/>
                    <a:pt x="71" y="7"/>
                  </a:cubicBezTo>
                  <a:cubicBezTo>
                    <a:pt x="72" y="7"/>
                    <a:pt x="72" y="7"/>
                    <a:pt x="72" y="7"/>
                  </a:cubicBezTo>
                  <a:cubicBezTo>
                    <a:pt x="72" y="7"/>
                    <a:pt x="72" y="7"/>
                    <a:pt x="72" y="7"/>
                  </a:cubicBezTo>
                  <a:cubicBezTo>
                    <a:pt x="72" y="7"/>
                    <a:pt x="72" y="7"/>
                    <a:pt x="72" y="7"/>
                  </a:cubicBezTo>
                  <a:cubicBezTo>
                    <a:pt x="72" y="7"/>
                    <a:pt x="72" y="7"/>
                    <a:pt x="71" y="7"/>
                  </a:cubicBezTo>
                  <a:cubicBezTo>
                    <a:pt x="71" y="7"/>
                    <a:pt x="71" y="7"/>
                    <a:pt x="71" y="7"/>
                  </a:cubicBezTo>
                  <a:cubicBezTo>
                    <a:pt x="71" y="7"/>
                    <a:pt x="71" y="8"/>
                    <a:pt x="71" y="8"/>
                  </a:cubicBezTo>
                  <a:cubicBezTo>
                    <a:pt x="71" y="8"/>
                    <a:pt x="71" y="8"/>
                    <a:pt x="71" y="8"/>
                  </a:cubicBezTo>
                  <a:cubicBezTo>
                    <a:pt x="71" y="8"/>
                    <a:pt x="71" y="8"/>
                    <a:pt x="71" y="8"/>
                  </a:cubicBezTo>
                  <a:cubicBezTo>
                    <a:pt x="71" y="8"/>
                    <a:pt x="72" y="8"/>
                    <a:pt x="72" y="8"/>
                  </a:cubicBezTo>
                  <a:cubicBezTo>
                    <a:pt x="72" y="8"/>
                    <a:pt x="72" y="8"/>
                    <a:pt x="72" y="8"/>
                  </a:cubicBezTo>
                  <a:cubicBezTo>
                    <a:pt x="72" y="8"/>
                    <a:pt x="72" y="8"/>
                    <a:pt x="72" y="7"/>
                  </a:cubicBezTo>
                  <a:cubicBezTo>
                    <a:pt x="72" y="7"/>
                    <a:pt x="72" y="7"/>
                    <a:pt x="72" y="7"/>
                  </a:cubicBezTo>
                  <a:cubicBezTo>
                    <a:pt x="72" y="7"/>
                    <a:pt x="72" y="7"/>
                    <a:pt x="72" y="7"/>
                  </a:cubicBezTo>
                  <a:cubicBezTo>
                    <a:pt x="72" y="6"/>
                    <a:pt x="72" y="6"/>
                    <a:pt x="72" y="6"/>
                  </a:cubicBezTo>
                  <a:cubicBezTo>
                    <a:pt x="72" y="6"/>
                    <a:pt x="72" y="6"/>
                    <a:pt x="72" y="6"/>
                  </a:cubicBezTo>
                  <a:cubicBezTo>
                    <a:pt x="72" y="6"/>
                    <a:pt x="72" y="6"/>
                    <a:pt x="71" y="6"/>
                  </a:cubicBezTo>
                  <a:cubicBezTo>
                    <a:pt x="71" y="6"/>
                    <a:pt x="71" y="6"/>
                    <a:pt x="71" y="6"/>
                  </a:cubicBezTo>
                  <a:cubicBezTo>
                    <a:pt x="71" y="6"/>
                    <a:pt x="71" y="6"/>
                    <a:pt x="71" y="6"/>
                  </a:cubicBezTo>
                  <a:cubicBezTo>
                    <a:pt x="71" y="6"/>
                    <a:pt x="71" y="6"/>
                    <a:pt x="72" y="6"/>
                  </a:cubicBezTo>
                  <a:cubicBezTo>
                    <a:pt x="72" y="6"/>
                    <a:pt x="72" y="6"/>
                    <a:pt x="72" y="6"/>
                  </a:cubicBezTo>
                  <a:cubicBezTo>
                    <a:pt x="72" y="6"/>
                    <a:pt x="72" y="6"/>
                    <a:pt x="72" y="6"/>
                  </a:cubicBezTo>
                  <a:cubicBezTo>
                    <a:pt x="72" y="6"/>
                    <a:pt x="72" y="5"/>
                    <a:pt x="72" y="5"/>
                  </a:cubicBezTo>
                  <a:cubicBezTo>
                    <a:pt x="72" y="6"/>
                    <a:pt x="73" y="6"/>
                    <a:pt x="73" y="6"/>
                  </a:cubicBezTo>
                  <a:cubicBezTo>
                    <a:pt x="73" y="6"/>
                    <a:pt x="73" y="6"/>
                    <a:pt x="73" y="6"/>
                  </a:cubicBezTo>
                  <a:cubicBezTo>
                    <a:pt x="73" y="6"/>
                    <a:pt x="73" y="6"/>
                    <a:pt x="73" y="6"/>
                  </a:cubicBezTo>
                  <a:cubicBezTo>
                    <a:pt x="73" y="6"/>
                    <a:pt x="73" y="6"/>
                    <a:pt x="73" y="7"/>
                  </a:cubicBezTo>
                  <a:cubicBezTo>
                    <a:pt x="73" y="7"/>
                    <a:pt x="73" y="7"/>
                    <a:pt x="73" y="7"/>
                  </a:cubicBezTo>
                  <a:cubicBezTo>
                    <a:pt x="73" y="7"/>
                    <a:pt x="73" y="7"/>
                    <a:pt x="73" y="7"/>
                  </a:cubicBezTo>
                  <a:cubicBezTo>
                    <a:pt x="73" y="7"/>
                    <a:pt x="73" y="7"/>
                    <a:pt x="73" y="8"/>
                  </a:cubicBezTo>
                  <a:cubicBezTo>
                    <a:pt x="73" y="8"/>
                    <a:pt x="73" y="8"/>
                    <a:pt x="73" y="8"/>
                  </a:cubicBezTo>
                  <a:cubicBezTo>
                    <a:pt x="73" y="8"/>
                    <a:pt x="73" y="8"/>
                    <a:pt x="73" y="8"/>
                  </a:cubicBezTo>
                  <a:cubicBezTo>
                    <a:pt x="73" y="8"/>
                    <a:pt x="72" y="8"/>
                    <a:pt x="72" y="9"/>
                  </a:cubicBezTo>
                  <a:cubicBezTo>
                    <a:pt x="72" y="9"/>
                    <a:pt x="72" y="9"/>
                    <a:pt x="72" y="9"/>
                  </a:cubicBezTo>
                  <a:cubicBezTo>
                    <a:pt x="72" y="9"/>
                    <a:pt x="72" y="9"/>
                    <a:pt x="72" y="9"/>
                  </a:cubicBezTo>
                  <a:cubicBezTo>
                    <a:pt x="72" y="8"/>
                    <a:pt x="72" y="8"/>
                    <a:pt x="72" y="9"/>
                  </a:cubicBezTo>
                  <a:cubicBezTo>
                    <a:pt x="72" y="9"/>
                    <a:pt x="72" y="9"/>
                    <a:pt x="72" y="9"/>
                  </a:cubicBezTo>
                  <a:cubicBezTo>
                    <a:pt x="72" y="9"/>
                    <a:pt x="71" y="9"/>
                    <a:pt x="71" y="9"/>
                  </a:cubicBezTo>
                  <a:cubicBezTo>
                    <a:pt x="71" y="9"/>
                    <a:pt x="71" y="9"/>
                    <a:pt x="71" y="9"/>
                  </a:cubicBezTo>
                  <a:cubicBezTo>
                    <a:pt x="71" y="9"/>
                    <a:pt x="71" y="9"/>
                    <a:pt x="71" y="9"/>
                  </a:cubicBezTo>
                  <a:cubicBezTo>
                    <a:pt x="71" y="9"/>
                    <a:pt x="71" y="9"/>
                    <a:pt x="71" y="9"/>
                  </a:cubicBezTo>
                  <a:cubicBezTo>
                    <a:pt x="71" y="9"/>
                    <a:pt x="70" y="9"/>
                    <a:pt x="70" y="9"/>
                  </a:cubicBezTo>
                  <a:cubicBezTo>
                    <a:pt x="70" y="9"/>
                    <a:pt x="70" y="9"/>
                    <a:pt x="70" y="9"/>
                  </a:cubicBezTo>
                  <a:cubicBezTo>
                    <a:pt x="70" y="9"/>
                    <a:pt x="70" y="9"/>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7"/>
                    <a:pt x="70" y="7"/>
                  </a:cubicBezTo>
                  <a:cubicBezTo>
                    <a:pt x="70" y="7"/>
                    <a:pt x="70" y="7"/>
                    <a:pt x="70" y="7"/>
                  </a:cubicBezTo>
                  <a:cubicBezTo>
                    <a:pt x="70" y="7"/>
                    <a:pt x="70" y="7"/>
                    <a:pt x="70" y="7"/>
                  </a:cubicBezTo>
                  <a:cubicBezTo>
                    <a:pt x="70" y="7"/>
                    <a:pt x="70" y="7"/>
                    <a:pt x="70" y="7"/>
                  </a:cubicBezTo>
                  <a:cubicBezTo>
                    <a:pt x="70" y="7"/>
                    <a:pt x="70" y="7"/>
                    <a:pt x="70" y="6"/>
                  </a:cubicBezTo>
                  <a:cubicBezTo>
                    <a:pt x="70" y="6"/>
                    <a:pt x="70" y="6"/>
                    <a:pt x="70" y="6"/>
                  </a:cubicBezTo>
                  <a:close/>
                  <a:moveTo>
                    <a:pt x="63" y="5"/>
                  </a:moveTo>
                  <a:cubicBezTo>
                    <a:pt x="63" y="5"/>
                    <a:pt x="63" y="5"/>
                    <a:pt x="63" y="5"/>
                  </a:cubicBezTo>
                  <a:cubicBezTo>
                    <a:pt x="63" y="5"/>
                    <a:pt x="64" y="5"/>
                    <a:pt x="64" y="5"/>
                  </a:cubicBezTo>
                  <a:cubicBezTo>
                    <a:pt x="64" y="5"/>
                    <a:pt x="64" y="5"/>
                    <a:pt x="64" y="5"/>
                  </a:cubicBezTo>
                  <a:cubicBezTo>
                    <a:pt x="64" y="5"/>
                    <a:pt x="64" y="6"/>
                    <a:pt x="64" y="6"/>
                  </a:cubicBezTo>
                  <a:cubicBezTo>
                    <a:pt x="64" y="6"/>
                    <a:pt x="64" y="6"/>
                    <a:pt x="64" y="6"/>
                  </a:cubicBezTo>
                  <a:cubicBezTo>
                    <a:pt x="64" y="6"/>
                    <a:pt x="64" y="6"/>
                    <a:pt x="64" y="6"/>
                  </a:cubicBezTo>
                  <a:cubicBezTo>
                    <a:pt x="64" y="6"/>
                    <a:pt x="64" y="6"/>
                    <a:pt x="64" y="6"/>
                  </a:cubicBezTo>
                  <a:cubicBezTo>
                    <a:pt x="64" y="6"/>
                    <a:pt x="64" y="6"/>
                    <a:pt x="64" y="6"/>
                  </a:cubicBezTo>
                  <a:cubicBezTo>
                    <a:pt x="64" y="6"/>
                    <a:pt x="64" y="6"/>
                    <a:pt x="64" y="6"/>
                  </a:cubicBezTo>
                  <a:cubicBezTo>
                    <a:pt x="64" y="6"/>
                    <a:pt x="64" y="6"/>
                    <a:pt x="63" y="6"/>
                  </a:cubicBezTo>
                  <a:cubicBezTo>
                    <a:pt x="63" y="6"/>
                    <a:pt x="63" y="6"/>
                    <a:pt x="63" y="6"/>
                  </a:cubicBezTo>
                  <a:cubicBezTo>
                    <a:pt x="63" y="6"/>
                    <a:pt x="63" y="5"/>
                    <a:pt x="63" y="5"/>
                  </a:cubicBezTo>
                  <a:cubicBezTo>
                    <a:pt x="63" y="5"/>
                    <a:pt x="63" y="5"/>
                    <a:pt x="63" y="5"/>
                  </a:cubicBezTo>
                  <a:close/>
                  <a:moveTo>
                    <a:pt x="64" y="9"/>
                  </a:moveTo>
                  <a:cubicBezTo>
                    <a:pt x="64" y="9"/>
                    <a:pt x="64" y="9"/>
                    <a:pt x="64" y="9"/>
                  </a:cubicBezTo>
                  <a:cubicBezTo>
                    <a:pt x="64" y="9"/>
                    <a:pt x="64" y="9"/>
                    <a:pt x="64" y="9"/>
                  </a:cubicBezTo>
                  <a:cubicBezTo>
                    <a:pt x="64" y="9"/>
                    <a:pt x="64" y="9"/>
                    <a:pt x="64" y="9"/>
                  </a:cubicBezTo>
                  <a:cubicBezTo>
                    <a:pt x="64" y="9"/>
                    <a:pt x="63" y="10"/>
                    <a:pt x="63" y="10"/>
                  </a:cubicBezTo>
                  <a:cubicBezTo>
                    <a:pt x="63" y="10"/>
                    <a:pt x="63" y="10"/>
                    <a:pt x="63" y="10"/>
                  </a:cubicBezTo>
                  <a:cubicBezTo>
                    <a:pt x="63" y="10"/>
                    <a:pt x="63" y="10"/>
                    <a:pt x="63" y="10"/>
                  </a:cubicBezTo>
                  <a:cubicBezTo>
                    <a:pt x="63" y="9"/>
                    <a:pt x="63" y="9"/>
                    <a:pt x="63" y="9"/>
                  </a:cubicBezTo>
                  <a:cubicBezTo>
                    <a:pt x="63" y="9"/>
                    <a:pt x="63" y="9"/>
                    <a:pt x="63" y="9"/>
                  </a:cubicBezTo>
                  <a:cubicBezTo>
                    <a:pt x="63" y="9"/>
                    <a:pt x="63" y="9"/>
                    <a:pt x="64" y="9"/>
                  </a:cubicBezTo>
                  <a:cubicBezTo>
                    <a:pt x="64" y="9"/>
                    <a:pt x="64" y="9"/>
                    <a:pt x="64" y="9"/>
                  </a:cubicBezTo>
                  <a:cubicBezTo>
                    <a:pt x="64" y="8"/>
                    <a:pt x="64" y="8"/>
                    <a:pt x="64" y="8"/>
                  </a:cubicBezTo>
                  <a:cubicBezTo>
                    <a:pt x="64" y="8"/>
                    <a:pt x="64" y="9"/>
                    <a:pt x="64" y="9"/>
                  </a:cubicBezTo>
                  <a:cubicBezTo>
                    <a:pt x="64" y="9"/>
                    <a:pt x="64" y="9"/>
                    <a:pt x="64" y="9"/>
                  </a:cubicBezTo>
                  <a:close/>
                  <a:moveTo>
                    <a:pt x="49" y="5"/>
                  </a:moveTo>
                  <a:cubicBezTo>
                    <a:pt x="49" y="5"/>
                    <a:pt x="49" y="5"/>
                    <a:pt x="49" y="5"/>
                  </a:cubicBezTo>
                  <a:cubicBezTo>
                    <a:pt x="49" y="5"/>
                    <a:pt x="49" y="5"/>
                    <a:pt x="49" y="5"/>
                  </a:cubicBezTo>
                  <a:cubicBezTo>
                    <a:pt x="49" y="5"/>
                    <a:pt x="49" y="5"/>
                    <a:pt x="49" y="5"/>
                  </a:cubicBezTo>
                  <a:cubicBezTo>
                    <a:pt x="49" y="5"/>
                    <a:pt x="49" y="5"/>
                    <a:pt x="49" y="5"/>
                  </a:cubicBezTo>
                  <a:cubicBezTo>
                    <a:pt x="49" y="5"/>
                    <a:pt x="49" y="5"/>
                    <a:pt x="50" y="5"/>
                  </a:cubicBezTo>
                  <a:cubicBezTo>
                    <a:pt x="50" y="5"/>
                    <a:pt x="50" y="5"/>
                    <a:pt x="50" y="5"/>
                  </a:cubicBezTo>
                  <a:cubicBezTo>
                    <a:pt x="50" y="5"/>
                    <a:pt x="50" y="5"/>
                    <a:pt x="50" y="5"/>
                  </a:cubicBezTo>
                  <a:cubicBezTo>
                    <a:pt x="50" y="5"/>
                    <a:pt x="50" y="5"/>
                    <a:pt x="50" y="5"/>
                  </a:cubicBezTo>
                  <a:cubicBezTo>
                    <a:pt x="50" y="5"/>
                    <a:pt x="50" y="5"/>
                    <a:pt x="50" y="5"/>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49" y="6"/>
                    <a:pt x="49" y="6"/>
                    <a:pt x="49" y="6"/>
                  </a:cubicBezTo>
                  <a:cubicBezTo>
                    <a:pt x="49" y="6"/>
                    <a:pt x="49" y="6"/>
                    <a:pt x="49" y="6"/>
                  </a:cubicBezTo>
                  <a:cubicBezTo>
                    <a:pt x="49" y="6"/>
                    <a:pt x="49" y="6"/>
                    <a:pt x="49" y="6"/>
                  </a:cubicBezTo>
                  <a:cubicBezTo>
                    <a:pt x="49" y="6"/>
                    <a:pt x="49" y="6"/>
                    <a:pt x="49" y="6"/>
                  </a:cubicBezTo>
                  <a:cubicBezTo>
                    <a:pt x="49" y="6"/>
                    <a:pt x="49" y="6"/>
                    <a:pt x="49" y="6"/>
                  </a:cubicBezTo>
                  <a:cubicBezTo>
                    <a:pt x="49" y="6"/>
                    <a:pt x="49" y="6"/>
                    <a:pt x="49" y="6"/>
                  </a:cubicBezTo>
                  <a:cubicBezTo>
                    <a:pt x="49" y="6"/>
                    <a:pt x="49" y="6"/>
                    <a:pt x="49" y="6"/>
                  </a:cubicBezTo>
                  <a:cubicBezTo>
                    <a:pt x="49" y="6"/>
                    <a:pt x="49" y="6"/>
                    <a:pt x="49" y="6"/>
                  </a:cubicBezTo>
                  <a:cubicBezTo>
                    <a:pt x="49" y="6"/>
                    <a:pt x="49" y="5"/>
                    <a:pt x="49" y="5"/>
                  </a:cubicBezTo>
                  <a:cubicBezTo>
                    <a:pt x="49" y="5"/>
                    <a:pt x="49" y="5"/>
                    <a:pt x="49" y="5"/>
                  </a:cubicBezTo>
                  <a:cubicBezTo>
                    <a:pt x="49" y="5"/>
                    <a:pt x="49" y="5"/>
                    <a:pt x="49" y="5"/>
                  </a:cubicBezTo>
                  <a:close/>
                  <a:moveTo>
                    <a:pt x="43" y="7"/>
                  </a:moveTo>
                  <a:cubicBezTo>
                    <a:pt x="43" y="7"/>
                    <a:pt x="43" y="7"/>
                    <a:pt x="44" y="7"/>
                  </a:cubicBezTo>
                  <a:cubicBezTo>
                    <a:pt x="44" y="7"/>
                    <a:pt x="44" y="7"/>
                    <a:pt x="44" y="8"/>
                  </a:cubicBezTo>
                  <a:cubicBezTo>
                    <a:pt x="44" y="8"/>
                    <a:pt x="44" y="8"/>
                    <a:pt x="44" y="8"/>
                  </a:cubicBezTo>
                  <a:cubicBezTo>
                    <a:pt x="44" y="8"/>
                    <a:pt x="44" y="8"/>
                    <a:pt x="44" y="8"/>
                  </a:cubicBezTo>
                  <a:cubicBezTo>
                    <a:pt x="44" y="8"/>
                    <a:pt x="43" y="8"/>
                    <a:pt x="43" y="8"/>
                  </a:cubicBezTo>
                  <a:cubicBezTo>
                    <a:pt x="43" y="8"/>
                    <a:pt x="43" y="8"/>
                    <a:pt x="43" y="8"/>
                  </a:cubicBezTo>
                  <a:cubicBezTo>
                    <a:pt x="43" y="8"/>
                    <a:pt x="43" y="8"/>
                    <a:pt x="43" y="8"/>
                  </a:cubicBezTo>
                  <a:cubicBezTo>
                    <a:pt x="43" y="7"/>
                    <a:pt x="43" y="7"/>
                    <a:pt x="43" y="7"/>
                  </a:cubicBezTo>
                  <a:cubicBezTo>
                    <a:pt x="43" y="7"/>
                    <a:pt x="43" y="7"/>
                    <a:pt x="43" y="7"/>
                  </a:cubicBezTo>
                  <a:close/>
                  <a:moveTo>
                    <a:pt x="20" y="9"/>
                  </a:moveTo>
                  <a:cubicBezTo>
                    <a:pt x="20" y="9"/>
                    <a:pt x="20" y="10"/>
                    <a:pt x="20" y="10"/>
                  </a:cubicBezTo>
                  <a:cubicBezTo>
                    <a:pt x="20" y="10"/>
                    <a:pt x="20" y="10"/>
                    <a:pt x="20" y="10"/>
                  </a:cubicBezTo>
                  <a:cubicBezTo>
                    <a:pt x="20" y="10"/>
                    <a:pt x="20" y="11"/>
                    <a:pt x="20" y="11"/>
                  </a:cubicBezTo>
                  <a:cubicBezTo>
                    <a:pt x="20" y="11"/>
                    <a:pt x="20" y="11"/>
                    <a:pt x="20" y="11"/>
                  </a:cubicBezTo>
                  <a:cubicBezTo>
                    <a:pt x="20" y="11"/>
                    <a:pt x="20" y="12"/>
                    <a:pt x="20" y="12"/>
                  </a:cubicBezTo>
                  <a:cubicBezTo>
                    <a:pt x="20" y="12"/>
                    <a:pt x="20" y="12"/>
                    <a:pt x="20" y="12"/>
                  </a:cubicBezTo>
                  <a:cubicBezTo>
                    <a:pt x="20" y="12"/>
                    <a:pt x="20" y="12"/>
                    <a:pt x="20" y="13"/>
                  </a:cubicBezTo>
                  <a:cubicBezTo>
                    <a:pt x="20" y="13"/>
                    <a:pt x="20" y="13"/>
                    <a:pt x="20" y="13"/>
                  </a:cubicBezTo>
                  <a:cubicBezTo>
                    <a:pt x="20" y="13"/>
                    <a:pt x="20" y="13"/>
                    <a:pt x="20" y="13"/>
                  </a:cubicBezTo>
                  <a:cubicBezTo>
                    <a:pt x="20" y="13"/>
                    <a:pt x="20" y="13"/>
                    <a:pt x="20" y="13"/>
                  </a:cubicBezTo>
                  <a:cubicBezTo>
                    <a:pt x="20" y="13"/>
                    <a:pt x="20" y="14"/>
                    <a:pt x="20" y="14"/>
                  </a:cubicBezTo>
                  <a:cubicBezTo>
                    <a:pt x="20" y="14"/>
                    <a:pt x="20" y="14"/>
                    <a:pt x="20" y="14"/>
                  </a:cubicBezTo>
                  <a:cubicBezTo>
                    <a:pt x="20" y="14"/>
                    <a:pt x="20" y="14"/>
                    <a:pt x="20" y="14"/>
                  </a:cubicBezTo>
                  <a:cubicBezTo>
                    <a:pt x="19" y="14"/>
                    <a:pt x="19" y="14"/>
                    <a:pt x="19" y="14"/>
                  </a:cubicBezTo>
                  <a:cubicBezTo>
                    <a:pt x="19" y="14"/>
                    <a:pt x="19" y="14"/>
                    <a:pt x="19" y="14"/>
                  </a:cubicBezTo>
                  <a:cubicBezTo>
                    <a:pt x="19" y="14"/>
                    <a:pt x="19" y="14"/>
                    <a:pt x="19" y="14"/>
                  </a:cubicBezTo>
                  <a:cubicBezTo>
                    <a:pt x="19" y="14"/>
                    <a:pt x="18" y="14"/>
                    <a:pt x="18" y="14"/>
                  </a:cubicBezTo>
                  <a:cubicBezTo>
                    <a:pt x="18" y="14"/>
                    <a:pt x="18" y="14"/>
                    <a:pt x="18" y="14"/>
                  </a:cubicBezTo>
                  <a:cubicBezTo>
                    <a:pt x="18" y="14"/>
                    <a:pt x="18" y="14"/>
                    <a:pt x="18" y="14"/>
                  </a:cubicBezTo>
                  <a:cubicBezTo>
                    <a:pt x="18" y="14"/>
                    <a:pt x="18" y="14"/>
                    <a:pt x="18" y="13"/>
                  </a:cubicBezTo>
                  <a:cubicBezTo>
                    <a:pt x="18" y="13"/>
                    <a:pt x="18" y="13"/>
                    <a:pt x="18" y="13"/>
                  </a:cubicBezTo>
                  <a:cubicBezTo>
                    <a:pt x="18" y="13"/>
                    <a:pt x="18" y="13"/>
                    <a:pt x="18" y="13"/>
                  </a:cubicBezTo>
                  <a:cubicBezTo>
                    <a:pt x="18" y="13"/>
                    <a:pt x="18" y="13"/>
                    <a:pt x="18" y="13"/>
                  </a:cubicBezTo>
                  <a:cubicBezTo>
                    <a:pt x="19" y="13"/>
                    <a:pt x="19" y="13"/>
                    <a:pt x="19" y="13"/>
                  </a:cubicBezTo>
                  <a:cubicBezTo>
                    <a:pt x="19" y="13"/>
                    <a:pt x="19" y="13"/>
                    <a:pt x="19" y="13"/>
                  </a:cubicBezTo>
                  <a:cubicBezTo>
                    <a:pt x="19" y="14"/>
                    <a:pt x="19" y="14"/>
                    <a:pt x="19" y="14"/>
                  </a:cubicBezTo>
                  <a:cubicBezTo>
                    <a:pt x="19" y="14"/>
                    <a:pt x="19" y="14"/>
                    <a:pt x="20" y="14"/>
                  </a:cubicBezTo>
                  <a:cubicBezTo>
                    <a:pt x="20" y="14"/>
                    <a:pt x="20" y="13"/>
                    <a:pt x="20" y="13"/>
                  </a:cubicBezTo>
                  <a:cubicBezTo>
                    <a:pt x="20" y="13"/>
                    <a:pt x="20" y="13"/>
                    <a:pt x="20" y="13"/>
                  </a:cubicBezTo>
                  <a:cubicBezTo>
                    <a:pt x="20" y="13"/>
                    <a:pt x="20" y="12"/>
                    <a:pt x="20" y="12"/>
                  </a:cubicBezTo>
                  <a:cubicBezTo>
                    <a:pt x="20" y="12"/>
                    <a:pt x="20" y="12"/>
                    <a:pt x="20" y="12"/>
                  </a:cubicBezTo>
                  <a:cubicBezTo>
                    <a:pt x="20" y="12"/>
                    <a:pt x="20" y="12"/>
                    <a:pt x="20" y="12"/>
                  </a:cubicBezTo>
                  <a:cubicBezTo>
                    <a:pt x="20" y="11"/>
                    <a:pt x="20"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3"/>
                  </a:cubicBezTo>
                  <a:cubicBezTo>
                    <a:pt x="19" y="13"/>
                    <a:pt x="19" y="13"/>
                    <a:pt x="19" y="13"/>
                  </a:cubicBezTo>
                  <a:cubicBezTo>
                    <a:pt x="19" y="13"/>
                    <a:pt x="19" y="13"/>
                    <a:pt x="19" y="13"/>
                  </a:cubicBezTo>
                  <a:cubicBezTo>
                    <a:pt x="19" y="13"/>
                    <a:pt x="19" y="13"/>
                    <a:pt x="19" y="13"/>
                  </a:cubicBezTo>
                  <a:cubicBezTo>
                    <a:pt x="19" y="13"/>
                    <a:pt x="19" y="13"/>
                    <a:pt x="18" y="13"/>
                  </a:cubicBezTo>
                  <a:cubicBezTo>
                    <a:pt x="18" y="13"/>
                    <a:pt x="18" y="13"/>
                    <a:pt x="18" y="13"/>
                  </a:cubicBezTo>
                  <a:cubicBezTo>
                    <a:pt x="18" y="13"/>
                    <a:pt x="18" y="13"/>
                    <a:pt x="18" y="13"/>
                  </a:cubicBezTo>
                  <a:cubicBezTo>
                    <a:pt x="18" y="13"/>
                    <a:pt x="18" y="13"/>
                    <a:pt x="18" y="13"/>
                  </a:cubicBezTo>
                  <a:cubicBezTo>
                    <a:pt x="18" y="13"/>
                    <a:pt x="17" y="13"/>
                    <a:pt x="17" y="13"/>
                  </a:cubicBezTo>
                  <a:cubicBezTo>
                    <a:pt x="17" y="13"/>
                    <a:pt x="17" y="13"/>
                    <a:pt x="17" y="13"/>
                  </a:cubicBezTo>
                  <a:cubicBezTo>
                    <a:pt x="16" y="13"/>
                    <a:pt x="16" y="13"/>
                    <a:pt x="16" y="13"/>
                  </a:cubicBezTo>
                  <a:cubicBezTo>
                    <a:pt x="16" y="13"/>
                    <a:pt x="16" y="13"/>
                    <a:pt x="16" y="13"/>
                  </a:cubicBezTo>
                  <a:cubicBezTo>
                    <a:pt x="16" y="13"/>
                    <a:pt x="16" y="13"/>
                    <a:pt x="15" y="13"/>
                  </a:cubicBezTo>
                  <a:cubicBezTo>
                    <a:pt x="15" y="13"/>
                    <a:pt x="15" y="13"/>
                    <a:pt x="15" y="13"/>
                  </a:cubicBezTo>
                  <a:cubicBezTo>
                    <a:pt x="15" y="13"/>
                    <a:pt x="15" y="13"/>
                    <a:pt x="15" y="13"/>
                  </a:cubicBezTo>
                  <a:cubicBezTo>
                    <a:pt x="15" y="13"/>
                    <a:pt x="15" y="13"/>
                    <a:pt x="15" y="12"/>
                  </a:cubicBezTo>
                  <a:cubicBezTo>
                    <a:pt x="15" y="12"/>
                    <a:pt x="15" y="12"/>
                    <a:pt x="15" y="12"/>
                  </a:cubicBezTo>
                  <a:cubicBezTo>
                    <a:pt x="15" y="12"/>
                    <a:pt x="15" y="12"/>
                    <a:pt x="15" y="11"/>
                  </a:cubicBezTo>
                  <a:cubicBezTo>
                    <a:pt x="15" y="11"/>
                    <a:pt x="15" y="11"/>
                    <a:pt x="15" y="11"/>
                  </a:cubicBezTo>
                  <a:cubicBezTo>
                    <a:pt x="15" y="10"/>
                    <a:pt x="15" y="10"/>
                    <a:pt x="15" y="10"/>
                  </a:cubicBezTo>
                  <a:cubicBezTo>
                    <a:pt x="15" y="10"/>
                    <a:pt x="14" y="9"/>
                    <a:pt x="14" y="9"/>
                  </a:cubicBezTo>
                  <a:cubicBezTo>
                    <a:pt x="14" y="9"/>
                    <a:pt x="14" y="9"/>
                    <a:pt x="14" y="9"/>
                  </a:cubicBezTo>
                  <a:cubicBezTo>
                    <a:pt x="15" y="9"/>
                    <a:pt x="15" y="9"/>
                    <a:pt x="14" y="9"/>
                  </a:cubicBezTo>
                  <a:cubicBezTo>
                    <a:pt x="14" y="9"/>
                    <a:pt x="14" y="9"/>
                    <a:pt x="14" y="9"/>
                  </a:cubicBezTo>
                  <a:cubicBezTo>
                    <a:pt x="14" y="9"/>
                    <a:pt x="14" y="9"/>
                    <a:pt x="14" y="9"/>
                  </a:cubicBezTo>
                  <a:cubicBezTo>
                    <a:pt x="14" y="8"/>
                    <a:pt x="14" y="8"/>
                    <a:pt x="14" y="8"/>
                  </a:cubicBezTo>
                  <a:cubicBezTo>
                    <a:pt x="14" y="8"/>
                    <a:pt x="14" y="8"/>
                    <a:pt x="14" y="8"/>
                  </a:cubicBezTo>
                  <a:cubicBezTo>
                    <a:pt x="14" y="8"/>
                    <a:pt x="14" y="8"/>
                    <a:pt x="14" y="8"/>
                  </a:cubicBezTo>
                  <a:cubicBezTo>
                    <a:pt x="14" y="8"/>
                    <a:pt x="14" y="8"/>
                    <a:pt x="15" y="8"/>
                  </a:cubicBezTo>
                  <a:cubicBezTo>
                    <a:pt x="15" y="8"/>
                    <a:pt x="15" y="8"/>
                    <a:pt x="15" y="8"/>
                  </a:cubicBezTo>
                  <a:cubicBezTo>
                    <a:pt x="15" y="8"/>
                    <a:pt x="15" y="8"/>
                    <a:pt x="15" y="8"/>
                  </a:cubicBezTo>
                  <a:cubicBezTo>
                    <a:pt x="15" y="8"/>
                    <a:pt x="15" y="8"/>
                    <a:pt x="15" y="8"/>
                  </a:cubicBezTo>
                  <a:cubicBezTo>
                    <a:pt x="15" y="8"/>
                    <a:pt x="15" y="8"/>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7" y="9"/>
                    <a:pt x="17" y="9"/>
                    <a:pt x="17" y="9"/>
                  </a:cubicBezTo>
                  <a:cubicBezTo>
                    <a:pt x="17" y="9"/>
                    <a:pt x="17" y="9"/>
                    <a:pt x="17" y="9"/>
                  </a:cubicBezTo>
                  <a:cubicBezTo>
                    <a:pt x="17" y="9"/>
                    <a:pt x="17" y="9"/>
                    <a:pt x="17" y="8"/>
                  </a:cubicBezTo>
                  <a:cubicBezTo>
                    <a:pt x="17" y="8"/>
                    <a:pt x="17" y="8"/>
                    <a:pt x="17" y="8"/>
                  </a:cubicBezTo>
                  <a:cubicBezTo>
                    <a:pt x="17" y="8"/>
                    <a:pt x="17" y="8"/>
                    <a:pt x="17" y="8"/>
                  </a:cubicBezTo>
                  <a:cubicBezTo>
                    <a:pt x="17" y="8"/>
                    <a:pt x="17" y="8"/>
                    <a:pt x="17" y="8"/>
                  </a:cubicBezTo>
                  <a:cubicBezTo>
                    <a:pt x="17" y="8"/>
                    <a:pt x="17"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7" y="8"/>
                  </a:cubicBezTo>
                  <a:cubicBezTo>
                    <a:pt x="17" y="8"/>
                    <a:pt x="17" y="8"/>
                    <a:pt x="17" y="8"/>
                  </a:cubicBezTo>
                  <a:cubicBezTo>
                    <a:pt x="17" y="8"/>
                    <a:pt x="17" y="8"/>
                    <a:pt x="17" y="8"/>
                  </a:cubicBezTo>
                  <a:cubicBezTo>
                    <a:pt x="17" y="8"/>
                    <a:pt x="17" y="7"/>
                    <a:pt x="17" y="7"/>
                  </a:cubicBezTo>
                  <a:cubicBezTo>
                    <a:pt x="17" y="7"/>
                    <a:pt x="17" y="7"/>
                    <a:pt x="17" y="7"/>
                  </a:cubicBezTo>
                  <a:cubicBezTo>
                    <a:pt x="17" y="7"/>
                    <a:pt x="17" y="7"/>
                    <a:pt x="17"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7"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8" y="7"/>
                  </a:cubicBezTo>
                  <a:cubicBezTo>
                    <a:pt x="18" y="7"/>
                    <a:pt x="18" y="7"/>
                    <a:pt x="18" y="7"/>
                  </a:cubicBezTo>
                  <a:cubicBezTo>
                    <a:pt x="18" y="7"/>
                    <a:pt x="18" y="7"/>
                    <a:pt x="18" y="7"/>
                  </a:cubicBezTo>
                  <a:cubicBezTo>
                    <a:pt x="18" y="7"/>
                    <a:pt x="18" y="7"/>
                    <a:pt x="18" y="7"/>
                  </a:cubicBezTo>
                  <a:cubicBezTo>
                    <a:pt x="18" y="7"/>
                    <a:pt x="18" y="7"/>
                    <a:pt x="18" y="7"/>
                  </a:cubicBezTo>
                  <a:cubicBezTo>
                    <a:pt x="19" y="7"/>
                    <a:pt x="19" y="7"/>
                    <a:pt x="19" y="7"/>
                  </a:cubicBezTo>
                  <a:cubicBezTo>
                    <a:pt x="19" y="7"/>
                    <a:pt x="19" y="7"/>
                    <a:pt x="19" y="7"/>
                  </a:cubicBezTo>
                  <a:cubicBezTo>
                    <a:pt x="19" y="6"/>
                    <a:pt x="19" y="6"/>
                    <a:pt x="19" y="6"/>
                  </a:cubicBezTo>
                  <a:cubicBezTo>
                    <a:pt x="19" y="6"/>
                    <a:pt x="19" y="6"/>
                    <a:pt x="19" y="6"/>
                  </a:cubicBezTo>
                  <a:cubicBezTo>
                    <a:pt x="19" y="6"/>
                    <a:pt x="19" y="6"/>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8"/>
                    <a:pt x="20" y="8"/>
                  </a:cubicBezTo>
                  <a:cubicBezTo>
                    <a:pt x="20" y="8"/>
                    <a:pt x="20" y="8"/>
                    <a:pt x="20" y="8"/>
                  </a:cubicBezTo>
                  <a:cubicBezTo>
                    <a:pt x="20" y="8"/>
                    <a:pt x="20" y="8"/>
                    <a:pt x="20" y="8"/>
                  </a:cubicBezTo>
                  <a:cubicBezTo>
                    <a:pt x="20" y="9"/>
                    <a:pt x="20" y="9"/>
                    <a:pt x="20" y="9"/>
                  </a:cubicBezTo>
                  <a:cubicBezTo>
                    <a:pt x="20" y="9"/>
                    <a:pt x="20" y="9"/>
                    <a:pt x="20" y="9"/>
                  </a:cubicBezTo>
                  <a:close/>
                  <a:moveTo>
                    <a:pt x="30" y="10"/>
                  </a:moveTo>
                  <a:cubicBezTo>
                    <a:pt x="29" y="10"/>
                    <a:pt x="29" y="10"/>
                    <a:pt x="29" y="10"/>
                  </a:cubicBezTo>
                  <a:cubicBezTo>
                    <a:pt x="29" y="10"/>
                    <a:pt x="29" y="10"/>
                    <a:pt x="29" y="10"/>
                  </a:cubicBezTo>
                  <a:cubicBezTo>
                    <a:pt x="29" y="10"/>
                    <a:pt x="29" y="10"/>
                    <a:pt x="29" y="10"/>
                  </a:cubicBezTo>
                  <a:cubicBezTo>
                    <a:pt x="29" y="10"/>
                    <a:pt x="29" y="10"/>
                    <a:pt x="29" y="10"/>
                  </a:cubicBezTo>
                  <a:cubicBezTo>
                    <a:pt x="28" y="10"/>
                    <a:pt x="28" y="10"/>
                    <a:pt x="28" y="10"/>
                  </a:cubicBezTo>
                  <a:cubicBezTo>
                    <a:pt x="28" y="10"/>
                    <a:pt x="28" y="10"/>
                    <a:pt x="28" y="10"/>
                  </a:cubicBezTo>
                  <a:cubicBezTo>
                    <a:pt x="28" y="10"/>
                    <a:pt x="28" y="11"/>
                    <a:pt x="28" y="11"/>
                  </a:cubicBezTo>
                  <a:cubicBezTo>
                    <a:pt x="28" y="11"/>
                    <a:pt x="28" y="11"/>
                    <a:pt x="28" y="11"/>
                  </a:cubicBezTo>
                  <a:cubicBezTo>
                    <a:pt x="28" y="11"/>
                    <a:pt x="28" y="11"/>
                    <a:pt x="28" y="11"/>
                  </a:cubicBezTo>
                  <a:cubicBezTo>
                    <a:pt x="29" y="11"/>
                    <a:pt x="29" y="11"/>
                    <a:pt x="29" y="11"/>
                  </a:cubicBezTo>
                  <a:cubicBezTo>
                    <a:pt x="29" y="11"/>
                    <a:pt x="29" y="11"/>
                    <a:pt x="29" y="11"/>
                  </a:cubicBezTo>
                  <a:cubicBezTo>
                    <a:pt x="29" y="11"/>
                    <a:pt x="30" y="11"/>
                    <a:pt x="29" y="11"/>
                  </a:cubicBezTo>
                  <a:cubicBezTo>
                    <a:pt x="29" y="11"/>
                    <a:pt x="29" y="11"/>
                    <a:pt x="29" y="11"/>
                  </a:cubicBezTo>
                  <a:cubicBezTo>
                    <a:pt x="29" y="12"/>
                    <a:pt x="29" y="12"/>
                    <a:pt x="29" y="12"/>
                  </a:cubicBezTo>
                  <a:cubicBezTo>
                    <a:pt x="29" y="12"/>
                    <a:pt x="29" y="12"/>
                    <a:pt x="29" y="12"/>
                  </a:cubicBezTo>
                  <a:cubicBezTo>
                    <a:pt x="29" y="13"/>
                    <a:pt x="29" y="13"/>
                    <a:pt x="29" y="13"/>
                  </a:cubicBezTo>
                  <a:cubicBezTo>
                    <a:pt x="29" y="13"/>
                    <a:pt x="29" y="13"/>
                    <a:pt x="29" y="13"/>
                  </a:cubicBezTo>
                  <a:cubicBezTo>
                    <a:pt x="29" y="13"/>
                    <a:pt x="29" y="13"/>
                    <a:pt x="29" y="13"/>
                  </a:cubicBezTo>
                  <a:cubicBezTo>
                    <a:pt x="29" y="13"/>
                    <a:pt x="29" y="13"/>
                    <a:pt x="28" y="13"/>
                  </a:cubicBezTo>
                  <a:cubicBezTo>
                    <a:pt x="28" y="13"/>
                    <a:pt x="28" y="13"/>
                    <a:pt x="28" y="13"/>
                  </a:cubicBezTo>
                  <a:cubicBezTo>
                    <a:pt x="28" y="13"/>
                    <a:pt x="28" y="13"/>
                    <a:pt x="28" y="13"/>
                  </a:cubicBezTo>
                  <a:cubicBezTo>
                    <a:pt x="28" y="13"/>
                    <a:pt x="28" y="13"/>
                    <a:pt x="28" y="13"/>
                  </a:cubicBezTo>
                  <a:cubicBezTo>
                    <a:pt x="28"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6" y="13"/>
                    <a:pt x="26" y="13"/>
                    <a:pt x="26" y="13"/>
                  </a:cubicBezTo>
                  <a:cubicBezTo>
                    <a:pt x="26" y="13"/>
                    <a:pt x="26" y="13"/>
                    <a:pt x="26" y="13"/>
                  </a:cubicBezTo>
                  <a:cubicBezTo>
                    <a:pt x="26" y="13"/>
                    <a:pt x="26" y="13"/>
                    <a:pt x="26" y="13"/>
                  </a:cubicBezTo>
                  <a:cubicBezTo>
                    <a:pt x="26" y="13"/>
                    <a:pt x="26" y="12"/>
                    <a:pt x="26" y="12"/>
                  </a:cubicBezTo>
                  <a:cubicBezTo>
                    <a:pt x="26" y="12"/>
                    <a:pt x="26" y="12"/>
                    <a:pt x="26" y="12"/>
                  </a:cubicBezTo>
                  <a:cubicBezTo>
                    <a:pt x="26" y="12"/>
                    <a:pt x="26" y="12"/>
                    <a:pt x="26" y="12"/>
                  </a:cubicBezTo>
                  <a:cubicBezTo>
                    <a:pt x="26" y="12"/>
                    <a:pt x="26" y="12"/>
                    <a:pt x="26" y="12"/>
                  </a:cubicBezTo>
                  <a:cubicBezTo>
                    <a:pt x="26" y="12"/>
                    <a:pt x="26" y="12"/>
                    <a:pt x="26" y="12"/>
                  </a:cubicBezTo>
                  <a:cubicBezTo>
                    <a:pt x="26" y="12"/>
                    <a:pt x="26" y="12"/>
                    <a:pt x="26" y="12"/>
                  </a:cubicBezTo>
                  <a:cubicBezTo>
                    <a:pt x="25" y="12"/>
                    <a:pt x="25" y="12"/>
                    <a:pt x="25" y="12"/>
                  </a:cubicBezTo>
                  <a:cubicBezTo>
                    <a:pt x="25" y="12"/>
                    <a:pt x="25" y="12"/>
                    <a:pt x="25" y="12"/>
                  </a:cubicBezTo>
                  <a:cubicBezTo>
                    <a:pt x="25" y="12"/>
                    <a:pt x="25" y="12"/>
                    <a:pt x="25" y="12"/>
                  </a:cubicBezTo>
                  <a:cubicBezTo>
                    <a:pt x="25" y="13"/>
                    <a:pt x="25" y="13"/>
                    <a:pt x="25" y="13"/>
                  </a:cubicBezTo>
                  <a:cubicBezTo>
                    <a:pt x="25" y="13"/>
                    <a:pt x="25" y="13"/>
                    <a:pt x="25" y="13"/>
                  </a:cubicBezTo>
                  <a:cubicBezTo>
                    <a:pt x="25" y="13"/>
                    <a:pt x="25" y="13"/>
                    <a:pt x="25" y="13"/>
                  </a:cubicBezTo>
                  <a:cubicBezTo>
                    <a:pt x="25" y="13"/>
                    <a:pt x="24" y="13"/>
                    <a:pt x="24" y="13"/>
                  </a:cubicBezTo>
                  <a:cubicBezTo>
                    <a:pt x="24" y="13"/>
                    <a:pt x="24" y="13"/>
                    <a:pt x="24" y="13"/>
                  </a:cubicBezTo>
                  <a:cubicBezTo>
                    <a:pt x="24" y="13"/>
                    <a:pt x="24" y="13"/>
                    <a:pt x="24" y="13"/>
                  </a:cubicBezTo>
                  <a:cubicBezTo>
                    <a:pt x="24" y="13"/>
                    <a:pt x="24" y="13"/>
                    <a:pt x="24" y="13"/>
                  </a:cubicBezTo>
                  <a:cubicBezTo>
                    <a:pt x="24" y="13"/>
                    <a:pt x="24" y="13"/>
                    <a:pt x="24" y="13"/>
                  </a:cubicBezTo>
                  <a:cubicBezTo>
                    <a:pt x="24" y="13"/>
                    <a:pt x="24" y="13"/>
                    <a:pt x="24" y="13"/>
                  </a:cubicBezTo>
                  <a:cubicBezTo>
                    <a:pt x="24" y="13"/>
                    <a:pt x="24" y="13"/>
                    <a:pt x="24" y="13"/>
                  </a:cubicBezTo>
                  <a:cubicBezTo>
                    <a:pt x="24" y="12"/>
                    <a:pt x="24" y="12"/>
                    <a:pt x="24" y="12"/>
                  </a:cubicBezTo>
                  <a:cubicBezTo>
                    <a:pt x="24" y="12"/>
                    <a:pt x="24" y="12"/>
                    <a:pt x="24" y="12"/>
                  </a:cubicBezTo>
                  <a:cubicBezTo>
                    <a:pt x="24" y="12"/>
                    <a:pt x="25" y="12"/>
                    <a:pt x="25" y="12"/>
                  </a:cubicBezTo>
                  <a:cubicBezTo>
                    <a:pt x="25" y="12"/>
                    <a:pt x="25" y="12"/>
                    <a:pt x="25" y="11"/>
                  </a:cubicBezTo>
                  <a:cubicBezTo>
                    <a:pt x="25" y="11"/>
                    <a:pt x="25" y="11"/>
                    <a:pt x="25" y="11"/>
                  </a:cubicBezTo>
                  <a:cubicBezTo>
                    <a:pt x="25" y="11"/>
                    <a:pt x="25" y="11"/>
                    <a:pt x="25" y="11"/>
                  </a:cubicBezTo>
                  <a:cubicBezTo>
                    <a:pt x="25" y="11"/>
                    <a:pt x="24" y="11"/>
                    <a:pt x="24" y="11"/>
                  </a:cubicBezTo>
                  <a:cubicBezTo>
                    <a:pt x="24" y="11"/>
                    <a:pt x="24" y="11"/>
                    <a:pt x="24" y="11"/>
                  </a:cubicBezTo>
                  <a:cubicBezTo>
                    <a:pt x="24" y="11"/>
                    <a:pt x="24" y="11"/>
                    <a:pt x="24" y="11"/>
                  </a:cubicBezTo>
                  <a:cubicBezTo>
                    <a:pt x="24" y="11"/>
                    <a:pt x="24" y="11"/>
                    <a:pt x="24" y="11"/>
                  </a:cubicBezTo>
                  <a:cubicBezTo>
                    <a:pt x="24" y="11"/>
                    <a:pt x="24" y="10"/>
                    <a:pt x="24" y="10"/>
                  </a:cubicBezTo>
                  <a:cubicBezTo>
                    <a:pt x="24" y="10"/>
                    <a:pt x="24" y="10"/>
                    <a:pt x="24" y="10"/>
                  </a:cubicBezTo>
                  <a:cubicBezTo>
                    <a:pt x="24" y="10"/>
                    <a:pt x="24" y="10"/>
                    <a:pt x="24" y="10"/>
                  </a:cubicBezTo>
                  <a:cubicBezTo>
                    <a:pt x="24" y="10"/>
                    <a:pt x="24" y="10"/>
                    <a:pt x="24" y="10"/>
                  </a:cubicBezTo>
                  <a:cubicBezTo>
                    <a:pt x="25" y="10"/>
                    <a:pt x="25" y="10"/>
                    <a:pt x="24" y="10"/>
                  </a:cubicBezTo>
                  <a:cubicBezTo>
                    <a:pt x="24" y="10"/>
                    <a:pt x="24" y="10"/>
                    <a:pt x="24" y="10"/>
                  </a:cubicBezTo>
                  <a:cubicBezTo>
                    <a:pt x="24" y="10"/>
                    <a:pt x="24" y="10"/>
                    <a:pt x="24" y="9"/>
                  </a:cubicBezTo>
                  <a:cubicBezTo>
                    <a:pt x="24" y="9"/>
                    <a:pt x="24" y="9"/>
                    <a:pt x="24" y="9"/>
                  </a:cubicBezTo>
                  <a:cubicBezTo>
                    <a:pt x="24" y="9"/>
                    <a:pt x="24" y="9"/>
                    <a:pt x="24" y="9"/>
                  </a:cubicBezTo>
                  <a:cubicBezTo>
                    <a:pt x="24" y="9"/>
                    <a:pt x="24" y="9"/>
                    <a:pt x="24" y="8"/>
                  </a:cubicBezTo>
                  <a:cubicBezTo>
                    <a:pt x="24" y="8"/>
                    <a:pt x="24" y="8"/>
                    <a:pt x="24" y="8"/>
                  </a:cubicBezTo>
                  <a:cubicBezTo>
                    <a:pt x="24" y="8"/>
                    <a:pt x="24" y="8"/>
                    <a:pt x="24" y="8"/>
                  </a:cubicBezTo>
                  <a:cubicBezTo>
                    <a:pt x="24" y="8"/>
                    <a:pt x="24" y="8"/>
                    <a:pt x="24" y="8"/>
                  </a:cubicBezTo>
                  <a:cubicBezTo>
                    <a:pt x="25" y="8"/>
                    <a:pt x="25" y="8"/>
                    <a:pt x="25" y="7"/>
                  </a:cubicBezTo>
                  <a:cubicBezTo>
                    <a:pt x="25" y="7"/>
                    <a:pt x="25" y="7"/>
                    <a:pt x="25" y="7"/>
                  </a:cubicBezTo>
                  <a:cubicBezTo>
                    <a:pt x="25" y="7"/>
                    <a:pt x="25" y="7"/>
                    <a:pt x="25" y="7"/>
                  </a:cubicBezTo>
                  <a:cubicBezTo>
                    <a:pt x="25"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8"/>
                    <a:pt x="26" y="8"/>
                  </a:cubicBezTo>
                  <a:cubicBezTo>
                    <a:pt x="26" y="8"/>
                    <a:pt x="26" y="8"/>
                    <a:pt x="26" y="8"/>
                  </a:cubicBezTo>
                  <a:cubicBezTo>
                    <a:pt x="26" y="8"/>
                    <a:pt x="26" y="8"/>
                    <a:pt x="26" y="8"/>
                  </a:cubicBezTo>
                  <a:cubicBezTo>
                    <a:pt x="26" y="8"/>
                    <a:pt x="26" y="8"/>
                    <a:pt x="26" y="8"/>
                  </a:cubicBezTo>
                  <a:cubicBezTo>
                    <a:pt x="26" y="8"/>
                    <a:pt x="26" y="8"/>
                    <a:pt x="25" y="8"/>
                  </a:cubicBezTo>
                  <a:cubicBezTo>
                    <a:pt x="25" y="8"/>
                    <a:pt x="25" y="9"/>
                    <a:pt x="25" y="9"/>
                  </a:cubicBezTo>
                  <a:cubicBezTo>
                    <a:pt x="25" y="9"/>
                    <a:pt x="25" y="9"/>
                    <a:pt x="25" y="9"/>
                  </a:cubicBezTo>
                  <a:cubicBezTo>
                    <a:pt x="25" y="9"/>
                    <a:pt x="25" y="9"/>
                    <a:pt x="25" y="9"/>
                  </a:cubicBezTo>
                  <a:cubicBezTo>
                    <a:pt x="25" y="9"/>
                    <a:pt x="25" y="9"/>
                    <a:pt x="25" y="9"/>
                  </a:cubicBezTo>
                  <a:cubicBezTo>
                    <a:pt x="25" y="9"/>
                    <a:pt x="26" y="9"/>
                    <a:pt x="26" y="9"/>
                  </a:cubicBezTo>
                  <a:cubicBezTo>
                    <a:pt x="26" y="9"/>
                    <a:pt x="26" y="9"/>
                    <a:pt x="26" y="9"/>
                  </a:cubicBezTo>
                  <a:cubicBezTo>
                    <a:pt x="26" y="10"/>
                    <a:pt x="26" y="10"/>
                    <a:pt x="26" y="10"/>
                  </a:cubicBezTo>
                  <a:cubicBezTo>
                    <a:pt x="26" y="10"/>
                    <a:pt x="26" y="10"/>
                    <a:pt x="25" y="10"/>
                  </a:cubicBezTo>
                  <a:cubicBezTo>
                    <a:pt x="25" y="10"/>
                    <a:pt x="25" y="10"/>
                    <a:pt x="25" y="11"/>
                  </a:cubicBezTo>
                  <a:cubicBezTo>
                    <a:pt x="25" y="11"/>
                    <a:pt x="25" y="11"/>
                    <a:pt x="25" y="11"/>
                  </a:cubicBezTo>
                  <a:cubicBezTo>
                    <a:pt x="25" y="11"/>
                    <a:pt x="25" y="11"/>
                    <a:pt x="25" y="11"/>
                  </a:cubicBezTo>
                  <a:cubicBezTo>
                    <a:pt x="25" y="11"/>
                    <a:pt x="25" y="11"/>
                    <a:pt x="26" y="11"/>
                  </a:cubicBezTo>
                  <a:cubicBezTo>
                    <a:pt x="26" y="11"/>
                    <a:pt x="26" y="11"/>
                    <a:pt x="26" y="11"/>
                  </a:cubicBezTo>
                  <a:cubicBezTo>
                    <a:pt x="26" y="11"/>
                    <a:pt x="26" y="11"/>
                    <a:pt x="26" y="11"/>
                  </a:cubicBezTo>
                  <a:cubicBezTo>
                    <a:pt x="26" y="11"/>
                    <a:pt x="26" y="11"/>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7" y="10"/>
                    <a:pt x="27" y="10"/>
                  </a:cubicBezTo>
                  <a:cubicBezTo>
                    <a:pt x="27" y="10"/>
                    <a:pt x="27" y="10"/>
                    <a:pt x="27" y="10"/>
                  </a:cubicBezTo>
                  <a:cubicBezTo>
                    <a:pt x="27" y="10"/>
                    <a:pt x="27" y="10"/>
                    <a:pt x="27" y="10"/>
                  </a:cubicBezTo>
                  <a:cubicBezTo>
                    <a:pt x="27" y="10"/>
                    <a:pt x="27" y="9"/>
                    <a:pt x="27" y="9"/>
                  </a:cubicBezTo>
                  <a:cubicBezTo>
                    <a:pt x="27" y="9"/>
                    <a:pt x="27" y="9"/>
                    <a:pt x="27" y="9"/>
                  </a:cubicBezTo>
                  <a:cubicBezTo>
                    <a:pt x="27" y="9"/>
                    <a:pt x="27" y="9"/>
                    <a:pt x="27" y="9"/>
                  </a:cubicBezTo>
                  <a:cubicBezTo>
                    <a:pt x="27" y="9"/>
                    <a:pt x="27" y="9"/>
                    <a:pt x="27" y="9"/>
                  </a:cubicBezTo>
                  <a:cubicBezTo>
                    <a:pt x="26" y="9"/>
                    <a:pt x="26" y="9"/>
                    <a:pt x="26" y="9"/>
                  </a:cubicBezTo>
                  <a:cubicBezTo>
                    <a:pt x="26" y="9"/>
                    <a:pt x="26" y="9"/>
                    <a:pt x="26" y="9"/>
                  </a:cubicBezTo>
                  <a:cubicBezTo>
                    <a:pt x="26" y="9"/>
                    <a:pt x="26" y="9"/>
                    <a:pt x="26" y="9"/>
                  </a:cubicBezTo>
                  <a:cubicBezTo>
                    <a:pt x="26" y="9"/>
                    <a:pt x="26" y="9"/>
                    <a:pt x="26" y="8"/>
                  </a:cubicBezTo>
                  <a:cubicBezTo>
                    <a:pt x="26" y="8"/>
                    <a:pt x="27" y="8"/>
                    <a:pt x="27" y="8"/>
                  </a:cubicBezTo>
                  <a:cubicBezTo>
                    <a:pt x="27" y="8"/>
                    <a:pt x="27" y="8"/>
                    <a:pt x="27" y="8"/>
                  </a:cubicBezTo>
                  <a:cubicBezTo>
                    <a:pt x="27" y="8"/>
                    <a:pt x="27" y="8"/>
                    <a:pt x="27" y="8"/>
                  </a:cubicBezTo>
                  <a:cubicBezTo>
                    <a:pt x="27" y="8"/>
                    <a:pt x="27" y="8"/>
                    <a:pt x="27" y="8"/>
                  </a:cubicBezTo>
                  <a:cubicBezTo>
                    <a:pt x="27" y="8"/>
                    <a:pt x="27" y="8"/>
                    <a:pt x="27" y="8"/>
                  </a:cubicBezTo>
                  <a:cubicBezTo>
                    <a:pt x="27" y="8"/>
                    <a:pt x="27" y="8"/>
                    <a:pt x="28" y="8"/>
                  </a:cubicBezTo>
                  <a:cubicBezTo>
                    <a:pt x="28" y="8"/>
                    <a:pt x="28" y="8"/>
                    <a:pt x="28" y="8"/>
                  </a:cubicBezTo>
                  <a:cubicBezTo>
                    <a:pt x="28" y="8"/>
                    <a:pt x="28" y="8"/>
                    <a:pt x="28" y="7"/>
                  </a:cubicBezTo>
                  <a:cubicBezTo>
                    <a:pt x="28" y="7"/>
                    <a:pt x="28" y="7"/>
                    <a:pt x="28" y="7"/>
                  </a:cubicBezTo>
                  <a:cubicBezTo>
                    <a:pt x="28" y="7"/>
                    <a:pt x="28" y="7"/>
                    <a:pt x="28" y="7"/>
                  </a:cubicBezTo>
                  <a:cubicBezTo>
                    <a:pt x="28" y="7"/>
                    <a:pt x="28" y="7"/>
                    <a:pt x="28" y="7"/>
                  </a:cubicBezTo>
                  <a:cubicBezTo>
                    <a:pt x="28" y="7"/>
                    <a:pt x="28" y="7"/>
                    <a:pt x="28" y="7"/>
                  </a:cubicBezTo>
                  <a:cubicBezTo>
                    <a:pt x="28" y="6"/>
                    <a:pt x="28" y="6"/>
                    <a:pt x="28" y="6"/>
                  </a:cubicBezTo>
                  <a:cubicBezTo>
                    <a:pt x="28" y="6"/>
                    <a:pt x="28" y="6"/>
                    <a:pt x="28" y="6"/>
                  </a:cubicBezTo>
                  <a:cubicBezTo>
                    <a:pt x="28" y="6"/>
                    <a:pt x="28" y="6"/>
                    <a:pt x="28" y="6"/>
                  </a:cubicBezTo>
                  <a:cubicBezTo>
                    <a:pt x="28" y="6"/>
                    <a:pt x="28" y="6"/>
                    <a:pt x="28" y="6"/>
                  </a:cubicBezTo>
                  <a:cubicBezTo>
                    <a:pt x="28" y="6"/>
                    <a:pt x="28" y="7"/>
                    <a:pt x="28" y="7"/>
                  </a:cubicBezTo>
                  <a:cubicBezTo>
                    <a:pt x="28" y="7"/>
                    <a:pt x="28" y="7"/>
                    <a:pt x="28" y="7"/>
                  </a:cubicBezTo>
                  <a:cubicBezTo>
                    <a:pt x="28" y="7"/>
                    <a:pt x="28" y="7"/>
                    <a:pt x="28" y="7"/>
                  </a:cubicBezTo>
                  <a:cubicBezTo>
                    <a:pt x="28" y="8"/>
                    <a:pt x="28" y="8"/>
                    <a:pt x="28" y="8"/>
                  </a:cubicBezTo>
                  <a:cubicBezTo>
                    <a:pt x="28" y="8"/>
                    <a:pt x="28" y="8"/>
                    <a:pt x="28" y="8"/>
                  </a:cubicBezTo>
                  <a:cubicBezTo>
                    <a:pt x="28" y="8"/>
                    <a:pt x="28" y="8"/>
                    <a:pt x="28" y="8"/>
                  </a:cubicBezTo>
                  <a:cubicBezTo>
                    <a:pt x="28" y="8"/>
                    <a:pt x="29" y="8"/>
                    <a:pt x="29" y="8"/>
                  </a:cubicBezTo>
                  <a:cubicBezTo>
                    <a:pt x="29" y="8"/>
                    <a:pt x="29" y="8"/>
                    <a:pt x="29" y="8"/>
                  </a:cubicBezTo>
                  <a:cubicBezTo>
                    <a:pt x="29" y="8"/>
                    <a:pt x="29" y="8"/>
                    <a:pt x="29" y="8"/>
                  </a:cubicBezTo>
                  <a:cubicBezTo>
                    <a:pt x="29" y="8"/>
                    <a:pt x="29" y="8"/>
                    <a:pt x="29" y="8"/>
                  </a:cubicBezTo>
                  <a:cubicBezTo>
                    <a:pt x="29" y="8"/>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8" y="9"/>
                    <a:pt x="28" y="9"/>
                  </a:cubicBezTo>
                  <a:cubicBezTo>
                    <a:pt x="28" y="9"/>
                    <a:pt x="28" y="9"/>
                    <a:pt x="28" y="9"/>
                  </a:cubicBezTo>
                  <a:cubicBezTo>
                    <a:pt x="28" y="9"/>
                    <a:pt x="28" y="9"/>
                    <a:pt x="28" y="9"/>
                  </a:cubicBezTo>
                  <a:cubicBezTo>
                    <a:pt x="28" y="9"/>
                    <a:pt x="28" y="9"/>
                    <a:pt x="28" y="9"/>
                  </a:cubicBezTo>
                  <a:cubicBezTo>
                    <a:pt x="28" y="9"/>
                    <a:pt x="28" y="9"/>
                    <a:pt x="28" y="9"/>
                  </a:cubicBezTo>
                  <a:cubicBezTo>
                    <a:pt x="28" y="9"/>
                    <a:pt x="28" y="9"/>
                    <a:pt x="28" y="9"/>
                  </a:cubicBezTo>
                  <a:cubicBezTo>
                    <a:pt x="29" y="9"/>
                    <a:pt x="29" y="9"/>
                    <a:pt x="29" y="9"/>
                  </a:cubicBezTo>
                  <a:cubicBezTo>
                    <a:pt x="29" y="9"/>
                    <a:pt x="29" y="9"/>
                    <a:pt x="29" y="9"/>
                  </a:cubicBezTo>
                  <a:cubicBezTo>
                    <a:pt x="30" y="9"/>
                    <a:pt x="30" y="10"/>
                    <a:pt x="30" y="10"/>
                  </a:cubicBezTo>
                  <a:cubicBezTo>
                    <a:pt x="30" y="10"/>
                    <a:pt x="30" y="10"/>
                    <a:pt x="30" y="10"/>
                  </a:cubicBezTo>
                  <a:close/>
                  <a:moveTo>
                    <a:pt x="44" y="13"/>
                  </a:moveTo>
                  <a:cubicBezTo>
                    <a:pt x="44" y="13"/>
                    <a:pt x="44" y="13"/>
                    <a:pt x="44" y="13"/>
                  </a:cubicBezTo>
                  <a:cubicBezTo>
                    <a:pt x="44" y="13"/>
                    <a:pt x="44" y="13"/>
                    <a:pt x="44" y="13"/>
                  </a:cubicBezTo>
                  <a:cubicBezTo>
                    <a:pt x="43" y="13"/>
                    <a:pt x="43" y="13"/>
                    <a:pt x="43" y="13"/>
                  </a:cubicBezTo>
                  <a:cubicBezTo>
                    <a:pt x="43" y="13"/>
                    <a:pt x="43" y="13"/>
                    <a:pt x="43" y="13"/>
                  </a:cubicBezTo>
                  <a:cubicBezTo>
                    <a:pt x="43" y="13"/>
                    <a:pt x="43" y="13"/>
                    <a:pt x="43" y="13"/>
                  </a:cubicBezTo>
                  <a:cubicBezTo>
                    <a:pt x="43" y="13"/>
                    <a:pt x="43" y="12"/>
                    <a:pt x="43" y="12"/>
                  </a:cubicBezTo>
                  <a:cubicBezTo>
                    <a:pt x="43" y="12"/>
                    <a:pt x="43" y="12"/>
                    <a:pt x="43" y="12"/>
                  </a:cubicBezTo>
                  <a:cubicBezTo>
                    <a:pt x="43" y="12"/>
                    <a:pt x="43" y="12"/>
                    <a:pt x="43" y="12"/>
                  </a:cubicBezTo>
                  <a:cubicBezTo>
                    <a:pt x="42" y="12"/>
                    <a:pt x="42" y="12"/>
                    <a:pt x="42" y="12"/>
                  </a:cubicBezTo>
                  <a:cubicBezTo>
                    <a:pt x="42" y="12"/>
                    <a:pt x="42" y="12"/>
                    <a:pt x="42" y="12"/>
                  </a:cubicBezTo>
                  <a:cubicBezTo>
                    <a:pt x="42" y="12"/>
                    <a:pt x="42" y="12"/>
                    <a:pt x="42" y="12"/>
                  </a:cubicBezTo>
                  <a:cubicBezTo>
                    <a:pt x="42" y="12"/>
                    <a:pt x="41" y="12"/>
                    <a:pt x="41" y="12"/>
                  </a:cubicBezTo>
                  <a:cubicBezTo>
                    <a:pt x="41" y="12"/>
                    <a:pt x="41" y="12"/>
                    <a:pt x="41" y="12"/>
                  </a:cubicBezTo>
                  <a:cubicBezTo>
                    <a:pt x="41" y="12"/>
                    <a:pt x="41" y="12"/>
                    <a:pt x="41" y="12"/>
                  </a:cubicBezTo>
                  <a:cubicBezTo>
                    <a:pt x="41" y="12"/>
                    <a:pt x="41" y="12"/>
                    <a:pt x="41" y="12"/>
                  </a:cubicBezTo>
                  <a:cubicBezTo>
                    <a:pt x="41" y="12"/>
                    <a:pt x="41" y="13"/>
                    <a:pt x="41" y="13"/>
                  </a:cubicBezTo>
                  <a:cubicBezTo>
                    <a:pt x="41" y="13"/>
                    <a:pt x="41" y="13"/>
                    <a:pt x="41" y="13"/>
                  </a:cubicBezTo>
                  <a:cubicBezTo>
                    <a:pt x="41" y="13"/>
                    <a:pt x="41" y="13"/>
                    <a:pt x="41" y="13"/>
                  </a:cubicBezTo>
                  <a:cubicBezTo>
                    <a:pt x="41" y="13"/>
                    <a:pt x="41" y="13"/>
                    <a:pt x="41" y="13"/>
                  </a:cubicBezTo>
                  <a:cubicBezTo>
                    <a:pt x="41" y="13"/>
                    <a:pt x="41" y="13"/>
                    <a:pt x="41" y="13"/>
                  </a:cubicBezTo>
                  <a:cubicBezTo>
                    <a:pt x="41" y="13"/>
                    <a:pt x="41" y="13"/>
                    <a:pt x="41" y="13"/>
                  </a:cubicBezTo>
                  <a:cubicBezTo>
                    <a:pt x="41" y="13"/>
                    <a:pt x="41" y="13"/>
                    <a:pt x="41" y="13"/>
                  </a:cubicBezTo>
                  <a:cubicBezTo>
                    <a:pt x="41" y="12"/>
                    <a:pt x="41" y="12"/>
                    <a:pt x="40" y="12"/>
                  </a:cubicBezTo>
                  <a:cubicBezTo>
                    <a:pt x="40" y="12"/>
                    <a:pt x="40" y="12"/>
                    <a:pt x="40" y="12"/>
                  </a:cubicBezTo>
                  <a:cubicBezTo>
                    <a:pt x="40" y="12"/>
                    <a:pt x="40" y="13"/>
                    <a:pt x="40" y="13"/>
                  </a:cubicBezTo>
                  <a:cubicBezTo>
                    <a:pt x="40" y="13"/>
                    <a:pt x="40" y="13"/>
                    <a:pt x="40" y="13"/>
                  </a:cubicBezTo>
                  <a:cubicBezTo>
                    <a:pt x="40" y="13"/>
                    <a:pt x="40" y="13"/>
                    <a:pt x="40" y="13"/>
                  </a:cubicBezTo>
                  <a:cubicBezTo>
                    <a:pt x="40" y="13"/>
                    <a:pt x="40" y="13"/>
                    <a:pt x="40" y="13"/>
                  </a:cubicBezTo>
                  <a:cubicBezTo>
                    <a:pt x="40" y="13"/>
                    <a:pt x="40" y="13"/>
                    <a:pt x="40"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8" y="13"/>
                  </a:cubicBezTo>
                  <a:cubicBezTo>
                    <a:pt x="38" y="13"/>
                    <a:pt x="38" y="13"/>
                    <a:pt x="38" y="13"/>
                  </a:cubicBezTo>
                  <a:cubicBezTo>
                    <a:pt x="38" y="13"/>
                    <a:pt x="38" y="13"/>
                    <a:pt x="38" y="13"/>
                  </a:cubicBezTo>
                  <a:cubicBezTo>
                    <a:pt x="38" y="13"/>
                    <a:pt x="38" y="13"/>
                    <a:pt x="38" y="13"/>
                  </a:cubicBezTo>
                  <a:cubicBezTo>
                    <a:pt x="38" y="13"/>
                    <a:pt x="38" y="13"/>
                    <a:pt x="38" y="13"/>
                  </a:cubicBezTo>
                  <a:cubicBezTo>
                    <a:pt x="38" y="12"/>
                    <a:pt x="38" y="12"/>
                    <a:pt x="38" y="12"/>
                  </a:cubicBezTo>
                  <a:cubicBezTo>
                    <a:pt x="38" y="12"/>
                    <a:pt x="38" y="12"/>
                    <a:pt x="38" y="12"/>
                  </a:cubicBezTo>
                  <a:cubicBezTo>
                    <a:pt x="38" y="12"/>
                    <a:pt x="38" y="12"/>
                    <a:pt x="38" y="12"/>
                  </a:cubicBezTo>
                  <a:cubicBezTo>
                    <a:pt x="38" y="11"/>
                    <a:pt x="38" y="11"/>
                    <a:pt x="38" y="12"/>
                  </a:cubicBezTo>
                  <a:cubicBezTo>
                    <a:pt x="38" y="12"/>
                    <a:pt x="38" y="12"/>
                    <a:pt x="38" y="12"/>
                  </a:cubicBezTo>
                  <a:cubicBezTo>
                    <a:pt x="38" y="12"/>
                    <a:pt x="38" y="12"/>
                    <a:pt x="38" y="12"/>
                  </a:cubicBezTo>
                  <a:cubicBezTo>
                    <a:pt x="38" y="12"/>
                    <a:pt x="38" y="13"/>
                    <a:pt x="38" y="13"/>
                  </a:cubicBezTo>
                  <a:cubicBezTo>
                    <a:pt x="38" y="13"/>
                    <a:pt x="37" y="13"/>
                    <a:pt x="37" y="13"/>
                  </a:cubicBezTo>
                  <a:cubicBezTo>
                    <a:pt x="37" y="13"/>
                    <a:pt x="37" y="13"/>
                    <a:pt x="37" y="13"/>
                  </a:cubicBezTo>
                  <a:cubicBezTo>
                    <a:pt x="37" y="13"/>
                    <a:pt x="37" y="13"/>
                    <a:pt x="37" y="13"/>
                  </a:cubicBezTo>
                  <a:cubicBezTo>
                    <a:pt x="37" y="13"/>
                    <a:pt x="37" y="13"/>
                    <a:pt x="37" y="12"/>
                  </a:cubicBezTo>
                  <a:cubicBezTo>
                    <a:pt x="37" y="12"/>
                    <a:pt x="37" y="12"/>
                    <a:pt x="37" y="12"/>
                  </a:cubicBezTo>
                  <a:cubicBezTo>
                    <a:pt x="37" y="12"/>
                    <a:pt x="37" y="12"/>
                    <a:pt x="37" y="12"/>
                  </a:cubicBezTo>
                  <a:cubicBezTo>
                    <a:pt x="37" y="12"/>
                    <a:pt x="37" y="12"/>
                    <a:pt x="37" y="12"/>
                  </a:cubicBezTo>
                  <a:cubicBezTo>
                    <a:pt x="37" y="12"/>
                    <a:pt x="37" y="12"/>
                    <a:pt x="37" y="11"/>
                  </a:cubicBezTo>
                  <a:cubicBezTo>
                    <a:pt x="38" y="11"/>
                    <a:pt x="38" y="11"/>
                    <a:pt x="38" y="11"/>
                  </a:cubicBezTo>
                  <a:cubicBezTo>
                    <a:pt x="38" y="11"/>
                    <a:pt x="38" y="11"/>
                    <a:pt x="38" y="11"/>
                  </a:cubicBezTo>
                  <a:cubicBezTo>
                    <a:pt x="38" y="11"/>
                    <a:pt x="38" y="11"/>
                    <a:pt x="38" y="10"/>
                  </a:cubicBezTo>
                  <a:cubicBezTo>
                    <a:pt x="38" y="10"/>
                    <a:pt x="38" y="10"/>
                    <a:pt x="38" y="10"/>
                  </a:cubicBezTo>
                  <a:cubicBezTo>
                    <a:pt x="38" y="10"/>
                    <a:pt x="38" y="10"/>
                    <a:pt x="38" y="10"/>
                  </a:cubicBezTo>
                  <a:cubicBezTo>
                    <a:pt x="38" y="10"/>
                    <a:pt x="38" y="10"/>
                    <a:pt x="38" y="10"/>
                  </a:cubicBezTo>
                  <a:cubicBezTo>
                    <a:pt x="38" y="9"/>
                    <a:pt x="38" y="9"/>
                    <a:pt x="38" y="9"/>
                  </a:cubicBezTo>
                  <a:cubicBezTo>
                    <a:pt x="38" y="9"/>
                    <a:pt x="38" y="9"/>
                    <a:pt x="38" y="9"/>
                  </a:cubicBezTo>
                  <a:cubicBezTo>
                    <a:pt x="38" y="9"/>
                    <a:pt x="38" y="9"/>
                    <a:pt x="38" y="9"/>
                  </a:cubicBezTo>
                  <a:cubicBezTo>
                    <a:pt x="38" y="9"/>
                    <a:pt x="38" y="9"/>
                    <a:pt x="38" y="9"/>
                  </a:cubicBezTo>
                  <a:cubicBezTo>
                    <a:pt x="38" y="9"/>
                    <a:pt x="37" y="9"/>
                    <a:pt x="37" y="9"/>
                  </a:cubicBezTo>
                  <a:cubicBezTo>
                    <a:pt x="37" y="9"/>
                    <a:pt x="37" y="9"/>
                    <a:pt x="37" y="9"/>
                  </a:cubicBezTo>
                  <a:cubicBezTo>
                    <a:pt x="37" y="9"/>
                    <a:pt x="37" y="9"/>
                    <a:pt x="37" y="9"/>
                  </a:cubicBezTo>
                  <a:cubicBezTo>
                    <a:pt x="38" y="8"/>
                    <a:pt x="38" y="8"/>
                    <a:pt x="38" y="8"/>
                  </a:cubicBezTo>
                  <a:cubicBezTo>
                    <a:pt x="38" y="8"/>
                    <a:pt x="38" y="8"/>
                    <a:pt x="38" y="8"/>
                  </a:cubicBezTo>
                  <a:cubicBezTo>
                    <a:pt x="38" y="8"/>
                    <a:pt x="38" y="8"/>
                    <a:pt x="38" y="8"/>
                  </a:cubicBezTo>
                  <a:cubicBezTo>
                    <a:pt x="38" y="8"/>
                    <a:pt x="38" y="8"/>
                    <a:pt x="39" y="8"/>
                  </a:cubicBezTo>
                  <a:cubicBezTo>
                    <a:pt x="39" y="8"/>
                    <a:pt x="39" y="8"/>
                    <a:pt x="39" y="8"/>
                  </a:cubicBezTo>
                  <a:cubicBezTo>
                    <a:pt x="39" y="8"/>
                    <a:pt x="39" y="8"/>
                    <a:pt x="39" y="8"/>
                  </a:cubicBezTo>
                  <a:cubicBezTo>
                    <a:pt x="39" y="8"/>
                    <a:pt x="39" y="8"/>
                    <a:pt x="39" y="8"/>
                  </a:cubicBezTo>
                  <a:cubicBezTo>
                    <a:pt x="39" y="8"/>
                    <a:pt x="39" y="8"/>
                    <a:pt x="39" y="8"/>
                  </a:cubicBezTo>
                  <a:cubicBezTo>
                    <a:pt x="39" y="8"/>
                    <a:pt x="39" y="8"/>
                    <a:pt x="39" y="8"/>
                  </a:cubicBezTo>
                  <a:cubicBezTo>
                    <a:pt x="39" y="8"/>
                    <a:pt x="39" y="8"/>
                    <a:pt x="39" y="7"/>
                  </a:cubicBezTo>
                  <a:cubicBezTo>
                    <a:pt x="39" y="7"/>
                    <a:pt x="39" y="7"/>
                    <a:pt x="39" y="7"/>
                  </a:cubicBezTo>
                  <a:cubicBezTo>
                    <a:pt x="39" y="7"/>
                    <a:pt x="39" y="7"/>
                    <a:pt x="39" y="7"/>
                  </a:cubicBezTo>
                  <a:cubicBezTo>
                    <a:pt x="39" y="7"/>
                    <a:pt x="39" y="7"/>
                    <a:pt x="39" y="7"/>
                  </a:cubicBezTo>
                  <a:cubicBezTo>
                    <a:pt x="38" y="7"/>
                    <a:pt x="38" y="7"/>
                    <a:pt x="38" y="7"/>
                  </a:cubicBezTo>
                  <a:cubicBezTo>
                    <a:pt x="38" y="6"/>
                    <a:pt x="38"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40" y="6"/>
                    <a:pt x="40" y="6"/>
                    <a:pt x="40" y="6"/>
                  </a:cubicBezTo>
                  <a:cubicBezTo>
                    <a:pt x="40" y="6"/>
                    <a:pt x="40" y="6"/>
                    <a:pt x="40" y="6"/>
                  </a:cubicBezTo>
                  <a:cubicBezTo>
                    <a:pt x="40" y="6"/>
                    <a:pt x="40" y="6"/>
                    <a:pt x="40" y="6"/>
                  </a:cubicBezTo>
                  <a:cubicBezTo>
                    <a:pt x="40" y="6"/>
                    <a:pt x="40" y="6"/>
                    <a:pt x="40" y="6"/>
                  </a:cubicBezTo>
                  <a:cubicBezTo>
                    <a:pt x="40" y="6"/>
                    <a:pt x="40" y="6"/>
                    <a:pt x="40" y="6"/>
                  </a:cubicBezTo>
                  <a:cubicBezTo>
                    <a:pt x="40" y="6"/>
                    <a:pt x="40" y="6"/>
                    <a:pt x="40" y="6"/>
                  </a:cubicBezTo>
                  <a:cubicBezTo>
                    <a:pt x="40" y="6"/>
                    <a:pt x="40" y="6"/>
                    <a:pt x="40" y="7"/>
                  </a:cubicBezTo>
                  <a:cubicBezTo>
                    <a:pt x="40" y="7"/>
                    <a:pt x="40" y="7"/>
                    <a:pt x="40" y="7"/>
                  </a:cubicBezTo>
                  <a:cubicBezTo>
                    <a:pt x="40" y="7"/>
                    <a:pt x="40" y="7"/>
                    <a:pt x="40" y="7"/>
                  </a:cubicBezTo>
                  <a:cubicBezTo>
                    <a:pt x="40" y="7"/>
                    <a:pt x="40" y="7"/>
                    <a:pt x="40" y="7"/>
                  </a:cubicBezTo>
                  <a:cubicBezTo>
                    <a:pt x="40" y="7"/>
                    <a:pt x="40" y="7"/>
                    <a:pt x="40" y="7"/>
                  </a:cubicBezTo>
                  <a:cubicBezTo>
                    <a:pt x="40" y="7"/>
                    <a:pt x="40" y="7"/>
                    <a:pt x="40" y="7"/>
                  </a:cubicBezTo>
                  <a:cubicBezTo>
                    <a:pt x="40" y="7"/>
                    <a:pt x="40" y="7"/>
                    <a:pt x="40" y="7"/>
                  </a:cubicBezTo>
                  <a:cubicBezTo>
                    <a:pt x="40" y="7"/>
                    <a:pt x="40" y="7"/>
                    <a:pt x="40" y="7"/>
                  </a:cubicBezTo>
                  <a:cubicBezTo>
                    <a:pt x="40" y="7"/>
                    <a:pt x="40" y="7"/>
                    <a:pt x="40" y="8"/>
                  </a:cubicBezTo>
                  <a:cubicBezTo>
                    <a:pt x="40" y="8"/>
                    <a:pt x="40" y="8"/>
                    <a:pt x="40" y="8"/>
                  </a:cubicBezTo>
                  <a:cubicBezTo>
                    <a:pt x="40" y="8"/>
                    <a:pt x="40" y="8"/>
                    <a:pt x="40" y="8"/>
                  </a:cubicBezTo>
                  <a:cubicBezTo>
                    <a:pt x="40" y="8"/>
                    <a:pt x="40" y="8"/>
                    <a:pt x="40" y="7"/>
                  </a:cubicBezTo>
                  <a:cubicBezTo>
                    <a:pt x="40" y="7"/>
                    <a:pt x="41" y="7"/>
                    <a:pt x="41" y="7"/>
                  </a:cubicBezTo>
                  <a:cubicBezTo>
                    <a:pt x="41" y="7"/>
                    <a:pt x="41" y="7"/>
                    <a:pt x="41" y="8"/>
                  </a:cubicBezTo>
                  <a:cubicBezTo>
                    <a:pt x="41" y="8"/>
                    <a:pt x="41" y="8"/>
                    <a:pt x="41" y="8"/>
                  </a:cubicBezTo>
                  <a:cubicBezTo>
                    <a:pt x="41" y="8"/>
                    <a:pt x="41" y="8"/>
                    <a:pt x="41" y="8"/>
                  </a:cubicBezTo>
                  <a:cubicBezTo>
                    <a:pt x="41" y="8"/>
                    <a:pt x="41" y="8"/>
                    <a:pt x="41" y="8"/>
                  </a:cubicBezTo>
                  <a:cubicBezTo>
                    <a:pt x="42" y="8"/>
                    <a:pt x="42" y="8"/>
                    <a:pt x="42" y="8"/>
                  </a:cubicBezTo>
                  <a:cubicBezTo>
                    <a:pt x="42" y="8"/>
                    <a:pt x="42" y="9"/>
                    <a:pt x="42" y="9"/>
                  </a:cubicBezTo>
                  <a:cubicBezTo>
                    <a:pt x="41" y="9"/>
                    <a:pt x="41" y="9"/>
                    <a:pt x="41" y="9"/>
                  </a:cubicBezTo>
                  <a:cubicBezTo>
                    <a:pt x="41" y="9"/>
                    <a:pt x="41" y="9"/>
                    <a:pt x="41" y="9"/>
                  </a:cubicBezTo>
                  <a:cubicBezTo>
                    <a:pt x="41" y="9"/>
                    <a:pt x="41" y="9"/>
                    <a:pt x="41" y="9"/>
                  </a:cubicBezTo>
                  <a:cubicBezTo>
                    <a:pt x="41" y="9"/>
                    <a:pt x="41" y="9"/>
                    <a:pt x="41" y="9"/>
                  </a:cubicBezTo>
                  <a:cubicBezTo>
                    <a:pt x="41" y="9"/>
                    <a:pt x="40" y="9"/>
                    <a:pt x="40" y="9"/>
                  </a:cubicBezTo>
                  <a:cubicBezTo>
                    <a:pt x="40" y="9"/>
                    <a:pt x="40" y="9"/>
                    <a:pt x="40" y="9"/>
                  </a:cubicBezTo>
                  <a:cubicBezTo>
                    <a:pt x="40" y="9"/>
                    <a:pt x="40" y="9"/>
                    <a:pt x="40" y="9"/>
                  </a:cubicBezTo>
                  <a:cubicBezTo>
                    <a:pt x="41" y="9"/>
                    <a:pt x="41" y="9"/>
                    <a:pt x="41" y="9"/>
                  </a:cubicBezTo>
                  <a:cubicBezTo>
                    <a:pt x="41" y="9"/>
                    <a:pt x="41" y="9"/>
                    <a:pt x="41" y="9"/>
                  </a:cubicBezTo>
                  <a:cubicBezTo>
                    <a:pt x="41" y="8"/>
                    <a:pt x="41" y="8"/>
                    <a:pt x="41" y="8"/>
                  </a:cubicBezTo>
                  <a:cubicBezTo>
                    <a:pt x="41" y="8"/>
                    <a:pt x="41" y="8"/>
                    <a:pt x="41" y="8"/>
                  </a:cubicBezTo>
                  <a:cubicBezTo>
                    <a:pt x="41" y="8"/>
                    <a:pt x="41" y="8"/>
                    <a:pt x="41" y="8"/>
                  </a:cubicBezTo>
                  <a:cubicBezTo>
                    <a:pt x="41" y="8"/>
                    <a:pt x="41" y="8"/>
                    <a:pt x="41" y="8"/>
                  </a:cubicBezTo>
                  <a:cubicBezTo>
                    <a:pt x="41" y="8"/>
                    <a:pt x="41" y="8"/>
                    <a:pt x="41" y="8"/>
                  </a:cubicBezTo>
                  <a:cubicBezTo>
                    <a:pt x="40" y="8"/>
                    <a:pt x="40" y="8"/>
                    <a:pt x="40" y="8"/>
                  </a:cubicBezTo>
                  <a:cubicBezTo>
                    <a:pt x="40" y="8"/>
                    <a:pt x="40" y="8"/>
                    <a:pt x="40" y="8"/>
                  </a:cubicBezTo>
                  <a:cubicBezTo>
                    <a:pt x="40" y="8"/>
                    <a:pt x="40" y="8"/>
                    <a:pt x="40" y="8"/>
                  </a:cubicBezTo>
                  <a:cubicBezTo>
                    <a:pt x="40" y="8"/>
                    <a:pt x="40" y="8"/>
                    <a:pt x="39" y="8"/>
                  </a:cubicBezTo>
                  <a:cubicBezTo>
                    <a:pt x="39" y="8"/>
                    <a:pt x="39" y="8"/>
                    <a:pt x="39" y="8"/>
                  </a:cubicBezTo>
                  <a:cubicBezTo>
                    <a:pt x="39" y="8"/>
                    <a:pt x="39" y="8"/>
                    <a:pt x="39" y="8"/>
                  </a:cubicBezTo>
                  <a:cubicBezTo>
                    <a:pt x="39" y="8"/>
                    <a:pt x="39" y="9"/>
                    <a:pt x="39" y="9"/>
                  </a:cubicBezTo>
                  <a:cubicBezTo>
                    <a:pt x="39" y="9"/>
                    <a:pt x="39" y="9"/>
                    <a:pt x="39"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39" y="10"/>
                  </a:cubicBezTo>
                  <a:cubicBezTo>
                    <a:pt x="39" y="10"/>
                    <a:pt x="39" y="10"/>
                    <a:pt x="39" y="10"/>
                  </a:cubicBezTo>
                  <a:cubicBezTo>
                    <a:pt x="39" y="10"/>
                    <a:pt x="39" y="10"/>
                    <a:pt x="39" y="10"/>
                  </a:cubicBezTo>
                  <a:cubicBezTo>
                    <a:pt x="39" y="10"/>
                    <a:pt x="39" y="10"/>
                    <a:pt x="39" y="10"/>
                  </a:cubicBezTo>
                  <a:cubicBezTo>
                    <a:pt x="39" y="10"/>
                    <a:pt x="39" y="10"/>
                    <a:pt x="39" y="11"/>
                  </a:cubicBezTo>
                  <a:cubicBezTo>
                    <a:pt x="39" y="11"/>
                    <a:pt x="39" y="11"/>
                    <a:pt x="39" y="11"/>
                  </a:cubicBezTo>
                  <a:cubicBezTo>
                    <a:pt x="39" y="11"/>
                    <a:pt x="39" y="11"/>
                    <a:pt x="39" y="11"/>
                  </a:cubicBezTo>
                  <a:cubicBezTo>
                    <a:pt x="39" y="11"/>
                    <a:pt x="39" y="11"/>
                    <a:pt x="39" y="11"/>
                  </a:cubicBezTo>
                  <a:cubicBezTo>
                    <a:pt x="39" y="11"/>
                    <a:pt x="39" y="11"/>
                    <a:pt x="39" y="11"/>
                  </a:cubicBezTo>
                  <a:cubicBezTo>
                    <a:pt x="39" y="11"/>
                    <a:pt x="40" y="10"/>
                    <a:pt x="40" y="10"/>
                  </a:cubicBezTo>
                  <a:cubicBezTo>
                    <a:pt x="40" y="10"/>
                    <a:pt x="40" y="10"/>
                    <a:pt x="40" y="10"/>
                  </a:cubicBezTo>
                  <a:cubicBezTo>
                    <a:pt x="40" y="10"/>
                    <a:pt x="40" y="10"/>
                    <a:pt x="40" y="10"/>
                  </a:cubicBezTo>
                  <a:cubicBezTo>
                    <a:pt x="40" y="10"/>
                    <a:pt x="40" y="10"/>
                    <a:pt x="40" y="10"/>
                  </a:cubicBezTo>
                  <a:cubicBezTo>
                    <a:pt x="40" y="10"/>
                    <a:pt x="40" y="10"/>
                    <a:pt x="41" y="10"/>
                  </a:cubicBezTo>
                  <a:cubicBezTo>
                    <a:pt x="41" y="10"/>
                    <a:pt x="41" y="10"/>
                    <a:pt x="41" y="10"/>
                  </a:cubicBezTo>
                  <a:cubicBezTo>
                    <a:pt x="41" y="10"/>
                    <a:pt x="41" y="10"/>
                    <a:pt x="41" y="11"/>
                  </a:cubicBezTo>
                  <a:cubicBezTo>
                    <a:pt x="41" y="11"/>
                    <a:pt x="41" y="11"/>
                    <a:pt x="41" y="11"/>
                  </a:cubicBezTo>
                  <a:cubicBezTo>
                    <a:pt x="41" y="11"/>
                    <a:pt x="41" y="11"/>
                    <a:pt x="41" y="11"/>
                  </a:cubicBezTo>
                  <a:cubicBezTo>
                    <a:pt x="41" y="11"/>
                    <a:pt x="41" y="11"/>
                    <a:pt x="42" y="11"/>
                  </a:cubicBezTo>
                  <a:cubicBezTo>
                    <a:pt x="42" y="11"/>
                    <a:pt x="42" y="11"/>
                    <a:pt x="42" y="11"/>
                  </a:cubicBezTo>
                  <a:cubicBezTo>
                    <a:pt x="42" y="11"/>
                    <a:pt x="42" y="11"/>
                    <a:pt x="42" y="11"/>
                  </a:cubicBezTo>
                  <a:cubicBezTo>
                    <a:pt x="42" y="10"/>
                    <a:pt x="42" y="10"/>
                    <a:pt x="42" y="10"/>
                  </a:cubicBezTo>
                  <a:cubicBezTo>
                    <a:pt x="42" y="10"/>
                    <a:pt x="42" y="10"/>
                    <a:pt x="42" y="10"/>
                  </a:cubicBezTo>
                  <a:cubicBezTo>
                    <a:pt x="42"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9"/>
                    <a:pt x="41" y="9"/>
                  </a:cubicBezTo>
                  <a:cubicBezTo>
                    <a:pt x="41" y="9"/>
                    <a:pt x="41" y="9"/>
                    <a:pt x="41" y="9"/>
                  </a:cubicBezTo>
                  <a:cubicBezTo>
                    <a:pt x="41" y="9"/>
                    <a:pt x="41" y="9"/>
                    <a:pt x="41" y="9"/>
                  </a:cubicBezTo>
                  <a:cubicBezTo>
                    <a:pt x="41" y="9"/>
                    <a:pt x="41" y="9"/>
                    <a:pt x="41" y="9"/>
                  </a:cubicBezTo>
                  <a:cubicBezTo>
                    <a:pt x="41" y="9"/>
                    <a:pt x="42" y="9"/>
                    <a:pt x="42" y="9"/>
                  </a:cubicBezTo>
                  <a:cubicBezTo>
                    <a:pt x="42" y="9"/>
                    <a:pt x="42" y="9"/>
                    <a:pt x="42" y="9"/>
                  </a:cubicBezTo>
                  <a:cubicBezTo>
                    <a:pt x="42" y="9"/>
                    <a:pt x="42" y="9"/>
                    <a:pt x="42" y="9"/>
                  </a:cubicBezTo>
                  <a:cubicBezTo>
                    <a:pt x="42" y="9"/>
                    <a:pt x="42" y="8"/>
                    <a:pt x="42" y="8"/>
                  </a:cubicBezTo>
                  <a:cubicBezTo>
                    <a:pt x="42" y="8"/>
                    <a:pt x="42" y="8"/>
                    <a:pt x="42" y="8"/>
                  </a:cubicBezTo>
                  <a:cubicBezTo>
                    <a:pt x="42" y="8"/>
                    <a:pt x="42" y="8"/>
                    <a:pt x="42" y="8"/>
                  </a:cubicBezTo>
                  <a:cubicBezTo>
                    <a:pt x="42" y="8"/>
                    <a:pt x="42" y="7"/>
                    <a:pt x="42" y="7"/>
                  </a:cubicBezTo>
                  <a:cubicBezTo>
                    <a:pt x="42" y="7"/>
                    <a:pt x="42" y="7"/>
                    <a:pt x="42" y="7"/>
                  </a:cubicBezTo>
                  <a:cubicBezTo>
                    <a:pt x="42" y="7"/>
                    <a:pt x="42" y="7"/>
                    <a:pt x="42" y="7"/>
                  </a:cubicBezTo>
                  <a:cubicBezTo>
                    <a:pt x="42" y="7"/>
                    <a:pt x="42" y="7"/>
                    <a:pt x="42" y="7"/>
                  </a:cubicBezTo>
                  <a:cubicBezTo>
                    <a:pt x="42" y="7"/>
                    <a:pt x="42" y="7"/>
                    <a:pt x="42" y="7"/>
                  </a:cubicBezTo>
                  <a:cubicBezTo>
                    <a:pt x="42" y="7"/>
                    <a:pt x="42" y="6"/>
                    <a:pt x="42" y="6"/>
                  </a:cubicBezTo>
                  <a:cubicBezTo>
                    <a:pt x="42" y="6"/>
                    <a:pt x="42" y="6"/>
                    <a:pt x="42" y="6"/>
                  </a:cubicBezTo>
                  <a:cubicBezTo>
                    <a:pt x="42" y="6"/>
                    <a:pt x="42" y="6"/>
                    <a:pt x="42" y="6"/>
                  </a:cubicBezTo>
                  <a:cubicBezTo>
                    <a:pt x="43" y="6"/>
                    <a:pt x="43" y="6"/>
                    <a:pt x="43" y="6"/>
                  </a:cubicBezTo>
                  <a:cubicBezTo>
                    <a:pt x="43" y="6"/>
                    <a:pt x="43" y="6"/>
                    <a:pt x="43" y="6"/>
                  </a:cubicBezTo>
                  <a:cubicBezTo>
                    <a:pt x="43" y="6"/>
                    <a:pt x="43" y="6"/>
                    <a:pt x="43" y="7"/>
                  </a:cubicBezTo>
                  <a:cubicBezTo>
                    <a:pt x="43" y="7"/>
                    <a:pt x="43" y="7"/>
                    <a:pt x="43" y="7"/>
                  </a:cubicBezTo>
                  <a:cubicBezTo>
                    <a:pt x="43" y="7"/>
                    <a:pt x="43" y="7"/>
                    <a:pt x="43" y="7"/>
                  </a:cubicBezTo>
                  <a:cubicBezTo>
                    <a:pt x="43" y="8"/>
                    <a:pt x="43" y="8"/>
                    <a:pt x="43" y="8"/>
                  </a:cubicBezTo>
                  <a:cubicBezTo>
                    <a:pt x="43" y="8"/>
                    <a:pt x="43" y="8"/>
                    <a:pt x="43" y="8"/>
                  </a:cubicBezTo>
                  <a:cubicBezTo>
                    <a:pt x="43" y="8"/>
                    <a:pt x="43" y="8"/>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2" y="10"/>
                    <a:pt x="42" y="11"/>
                    <a:pt x="42" y="11"/>
                  </a:cubicBezTo>
                  <a:cubicBezTo>
                    <a:pt x="42" y="11"/>
                    <a:pt x="42" y="11"/>
                    <a:pt x="42" y="11"/>
                  </a:cubicBezTo>
                  <a:cubicBezTo>
                    <a:pt x="42" y="11"/>
                    <a:pt x="42" y="11"/>
                    <a:pt x="42" y="11"/>
                  </a:cubicBezTo>
                  <a:cubicBezTo>
                    <a:pt x="42" y="11"/>
                    <a:pt x="42" y="11"/>
                    <a:pt x="43" y="11"/>
                  </a:cubicBezTo>
                  <a:cubicBezTo>
                    <a:pt x="43" y="11"/>
                    <a:pt x="43" y="11"/>
                    <a:pt x="43" y="11"/>
                  </a:cubicBezTo>
                  <a:cubicBezTo>
                    <a:pt x="43" y="12"/>
                    <a:pt x="43" y="12"/>
                    <a:pt x="43" y="12"/>
                  </a:cubicBezTo>
                  <a:cubicBezTo>
                    <a:pt x="43" y="12"/>
                    <a:pt x="43" y="12"/>
                    <a:pt x="43" y="12"/>
                  </a:cubicBezTo>
                  <a:cubicBezTo>
                    <a:pt x="44" y="12"/>
                    <a:pt x="44" y="12"/>
                    <a:pt x="44" y="12"/>
                  </a:cubicBezTo>
                  <a:cubicBezTo>
                    <a:pt x="44" y="13"/>
                    <a:pt x="44" y="13"/>
                    <a:pt x="44" y="13"/>
                  </a:cubicBezTo>
                  <a:close/>
                  <a:moveTo>
                    <a:pt x="53" y="8"/>
                  </a:moveTo>
                  <a:cubicBezTo>
                    <a:pt x="52" y="9"/>
                    <a:pt x="52" y="9"/>
                    <a:pt x="52" y="9"/>
                  </a:cubicBezTo>
                  <a:cubicBezTo>
                    <a:pt x="52" y="9"/>
                    <a:pt x="52" y="9"/>
                    <a:pt x="52" y="9"/>
                  </a:cubicBezTo>
                  <a:cubicBezTo>
                    <a:pt x="52" y="9"/>
                    <a:pt x="52" y="9"/>
                    <a:pt x="52" y="9"/>
                  </a:cubicBezTo>
                  <a:cubicBezTo>
                    <a:pt x="52" y="9"/>
                    <a:pt x="52" y="10"/>
                    <a:pt x="51" y="10"/>
                  </a:cubicBezTo>
                  <a:cubicBezTo>
                    <a:pt x="51" y="10"/>
                    <a:pt x="51" y="10"/>
                    <a:pt x="51" y="10"/>
                  </a:cubicBezTo>
                  <a:cubicBezTo>
                    <a:pt x="51" y="10"/>
                    <a:pt x="51" y="10"/>
                    <a:pt x="51" y="10"/>
                  </a:cubicBezTo>
                  <a:cubicBezTo>
                    <a:pt x="51" y="10"/>
                    <a:pt x="51" y="10"/>
                    <a:pt x="51" y="11"/>
                  </a:cubicBezTo>
                  <a:cubicBezTo>
                    <a:pt x="51" y="11"/>
                    <a:pt x="51" y="11"/>
                    <a:pt x="51" y="11"/>
                  </a:cubicBezTo>
                  <a:cubicBezTo>
                    <a:pt x="51" y="11"/>
                    <a:pt x="51" y="11"/>
                    <a:pt x="51" y="11"/>
                  </a:cubicBezTo>
                  <a:cubicBezTo>
                    <a:pt x="51" y="11"/>
                    <a:pt x="51" y="11"/>
                    <a:pt x="51" y="11"/>
                  </a:cubicBezTo>
                  <a:cubicBezTo>
                    <a:pt x="51" y="12"/>
                    <a:pt x="51" y="12"/>
                    <a:pt x="51" y="12"/>
                  </a:cubicBezTo>
                  <a:cubicBezTo>
                    <a:pt x="51" y="12"/>
                    <a:pt x="51" y="12"/>
                    <a:pt x="51" y="12"/>
                  </a:cubicBezTo>
                  <a:cubicBezTo>
                    <a:pt x="51" y="12"/>
                    <a:pt x="51" y="12"/>
                    <a:pt x="51" y="12"/>
                  </a:cubicBezTo>
                  <a:cubicBezTo>
                    <a:pt x="51" y="13"/>
                    <a:pt x="51" y="13"/>
                    <a:pt x="51" y="13"/>
                  </a:cubicBezTo>
                  <a:cubicBezTo>
                    <a:pt x="51" y="13"/>
                    <a:pt x="51" y="13"/>
                    <a:pt x="51" y="13"/>
                  </a:cubicBezTo>
                  <a:cubicBezTo>
                    <a:pt x="51" y="13"/>
                    <a:pt x="51" y="13"/>
                    <a:pt x="51" y="13"/>
                  </a:cubicBezTo>
                  <a:cubicBezTo>
                    <a:pt x="51" y="13"/>
                    <a:pt x="51" y="14"/>
                    <a:pt x="51" y="14"/>
                  </a:cubicBezTo>
                  <a:cubicBezTo>
                    <a:pt x="51" y="14"/>
                    <a:pt x="51"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49" y="13"/>
                  </a:cubicBezTo>
                  <a:cubicBezTo>
                    <a:pt x="49" y="13"/>
                    <a:pt x="49" y="13"/>
                    <a:pt x="49" y="13"/>
                  </a:cubicBezTo>
                  <a:cubicBezTo>
                    <a:pt x="49" y="13"/>
                    <a:pt x="49" y="13"/>
                    <a:pt x="49" y="13"/>
                  </a:cubicBezTo>
                  <a:cubicBezTo>
                    <a:pt x="49" y="13"/>
                    <a:pt x="49" y="13"/>
                    <a:pt x="49" y="13"/>
                  </a:cubicBezTo>
                  <a:cubicBezTo>
                    <a:pt x="49" y="13"/>
                    <a:pt x="49" y="13"/>
                    <a:pt x="49" y="13"/>
                  </a:cubicBezTo>
                  <a:cubicBezTo>
                    <a:pt x="49" y="13"/>
                    <a:pt x="49" y="13"/>
                    <a:pt x="49" y="13"/>
                  </a:cubicBezTo>
                  <a:cubicBezTo>
                    <a:pt x="49"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2"/>
                  </a:cubicBezTo>
                  <a:cubicBezTo>
                    <a:pt x="50" y="12"/>
                    <a:pt x="50" y="12"/>
                    <a:pt x="50" y="12"/>
                  </a:cubicBezTo>
                  <a:cubicBezTo>
                    <a:pt x="50" y="12"/>
                    <a:pt x="50" y="12"/>
                    <a:pt x="50" y="12"/>
                  </a:cubicBezTo>
                  <a:cubicBezTo>
                    <a:pt x="50" y="12"/>
                    <a:pt x="50" y="12"/>
                    <a:pt x="50" y="12"/>
                  </a:cubicBezTo>
                  <a:cubicBezTo>
                    <a:pt x="50" y="12"/>
                    <a:pt x="50" y="11"/>
                    <a:pt x="50" y="11"/>
                  </a:cubicBezTo>
                  <a:cubicBezTo>
                    <a:pt x="50" y="11"/>
                    <a:pt x="50" y="11"/>
                    <a:pt x="50" y="11"/>
                  </a:cubicBezTo>
                  <a:cubicBezTo>
                    <a:pt x="50" y="11"/>
                    <a:pt x="50" y="11"/>
                    <a:pt x="50" y="11"/>
                  </a:cubicBezTo>
                  <a:cubicBezTo>
                    <a:pt x="50" y="11"/>
                    <a:pt x="50" y="11"/>
                    <a:pt x="50" y="11"/>
                  </a:cubicBezTo>
                  <a:cubicBezTo>
                    <a:pt x="50" y="11"/>
                    <a:pt x="50" y="11"/>
                    <a:pt x="50" y="11"/>
                  </a:cubicBezTo>
                  <a:cubicBezTo>
                    <a:pt x="50" y="12"/>
                    <a:pt x="49" y="12"/>
                    <a:pt x="49" y="12"/>
                  </a:cubicBezTo>
                  <a:cubicBezTo>
                    <a:pt x="49" y="12"/>
                    <a:pt x="49" y="12"/>
                    <a:pt x="49" y="12"/>
                  </a:cubicBezTo>
                  <a:cubicBezTo>
                    <a:pt x="49" y="12"/>
                    <a:pt x="49" y="12"/>
                    <a:pt x="49" y="12"/>
                  </a:cubicBezTo>
                  <a:cubicBezTo>
                    <a:pt x="49" y="12"/>
                    <a:pt x="49" y="12"/>
                    <a:pt x="48" y="12"/>
                  </a:cubicBezTo>
                  <a:cubicBezTo>
                    <a:pt x="48" y="13"/>
                    <a:pt x="48" y="13"/>
                    <a:pt x="48" y="13"/>
                  </a:cubicBezTo>
                  <a:cubicBezTo>
                    <a:pt x="48" y="13"/>
                    <a:pt x="48" y="13"/>
                    <a:pt x="48" y="13"/>
                  </a:cubicBezTo>
                  <a:cubicBezTo>
                    <a:pt x="48" y="13"/>
                    <a:pt x="48" y="13"/>
                    <a:pt x="48" y="13"/>
                  </a:cubicBezTo>
                  <a:cubicBezTo>
                    <a:pt x="48" y="13"/>
                    <a:pt x="48" y="13"/>
                    <a:pt x="48" y="13"/>
                  </a:cubicBezTo>
                  <a:cubicBezTo>
                    <a:pt x="48" y="13"/>
                    <a:pt x="48" y="13"/>
                    <a:pt x="47" y="13"/>
                  </a:cubicBezTo>
                  <a:cubicBezTo>
                    <a:pt x="47" y="13"/>
                    <a:pt x="47" y="13"/>
                    <a:pt x="47" y="13"/>
                  </a:cubicBezTo>
                  <a:cubicBezTo>
                    <a:pt x="47" y="13"/>
                    <a:pt x="47" y="13"/>
                    <a:pt x="47" y="13"/>
                  </a:cubicBezTo>
                  <a:cubicBezTo>
                    <a:pt x="47" y="13"/>
                    <a:pt x="47" y="13"/>
                    <a:pt x="47" y="13"/>
                  </a:cubicBezTo>
                  <a:cubicBezTo>
                    <a:pt x="47" y="13"/>
                    <a:pt x="47" y="13"/>
                    <a:pt x="47" y="13"/>
                  </a:cubicBezTo>
                  <a:cubicBezTo>
                    <a:pt x="47" y="13"/>
                    <a:pt x="47" y="12"/>
                    <a:pt x="47" y="12"/>
                  </a:cubicBezTo>
                  <a:cubicBezTo>
                    <a:pt x="47" y="12"/>
                    <a:pt x="47" y="12"/>
                    <a:pt x="47" y="12"/>
                  </a:cubicBezTo>
                  <a:cubicBezTo>
                    <a:pt x="48" y="12"/>
                    <a:pt x="48" y="12"/>
                    <a:pt x="48" y="12"/>
                  </a:cubicBezTo>
                  <a:cubicBezTo>
                    <a:pt x="48" y="12"/>
                    <a:pt x="48" y="12"/>
                    <a:pt x="48" y="12"/>
                  </a:cubicBezTo>
                  <a:cubicBezTo>
                    <a:pt x="48" y="12"/>
                    <a:pt x="48" y="12"/>
                    <a:pt x="48" y="12"/>
                  </a:cubicBezTo>
                  <a:cubicBezTo>
                    <a:pt x="48" y="12"/>
                    <a:pt x="48" y="12"/>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50" y="10"/>
                  </a:cubicBezTo>
                  <a:cubicBezTo>
                    <a:pt x="50" y="10"/>
                    <a:pt x="50" y="10"/>
                    <a:pt x="49" y="10"/>
                  </a:cubicBezTo>
                  <a:cubicBezTo>
                    <a:pt x="49" y="10"/>
                    <a:pt x="49" y="10"/>
                    <a:pt x="49" y="10"/>
                  </a:cubicBezTo>
                  <a:cubicBezTo>
                    <a:pt x="49" y="10"/>
                    <a:pt x="49" y="10"/>
                    <a:pt x="49" y="10"/>
                  </a:cubicBezTo>
                  <a:cubicBezTo>
                    <a:pt x="49" y="10"/>
                    <a:pt x="49" y="10"/>
                    <a:pt x="49" y="10"/>
                  </a:cubicBezTo>
                  <a:cubicBezTo>
                    <a:pt x="49" y="10"/>
                    <a:pt x="49" y="10"/>
                    <a:pt x="49"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0"/>
                    <a:pt x="48" y="10"/>
                  </a:cubicBezTo>
                  <a:cubicBezTo>
                    <a:pt x="48" y="10"/>
                    <a:pt x="48" y="10"/>
                    <a:pt x="48" y="10"/>
                  </a:cubicBezTo>
                  <a:cubicBezTo>
                    <a:pt x="48" y="10"/>
                    <a:pt x="48" y="10"/>
                    <a:pt x="48" y="10"/>
                  </a:cubicBezTo>
                  <a:cubicBezTo>
                    <a:pt x="48" y="10"/>
                    <a:pt x="48" y="10"/>
                    <a:pt x="48" y="9"/>
                  </a:cubicBezTo>
                  <a:cubicBezTo>
                    <a:pt x="48" y="9"/>
                    <a:pt x="48" y="9"/>
                    <a:pt x="48" y="9"/>
                  </a:cubicBezTo>
                  <a:cubicBezTo>
                    <a:pt x="48" y="9"/>
                    <a:pt x="48" y="9"/>
                    <a:pt x="48" y="9"/>
                  </a:cubicBezTo>
                  <a:cubicBezTo>
                    <a:pt x="48" y="9"/>
                    <a:pt x="48" y="9"/>
                    <a:pt x="48" y="9"/>
                  </a:cubicBezTo>
                  <a:cubicBezTo>
                    <a:pt x="48" y="8"/>
                    <a:pt x="48" y="8"/>
                    <a:pt x="48" y="8"/>
                  </a:cubicBezTo>
                  <a:cubicBezTo>
                    <a:pt x="48" y="8"/>
                    <a:pt x="48" y="8"/>
                    <a:pt x="48" y="8"/>
                  </a:cubicBezTo>
                  <a:cubicBezTo>
                    <a:pt x="48" y="8"/>
                    <a:pt x="48" y="8"/>
                    <a:pt x="48" y="8"/>
                  </a:cubicBezTo>
                  <a:cubicBezTo>
                    <a:pt x="48" y="8"/>
                    <a:pt x="48" y="8"/>
                    <a:pt x="48" y="8"/>
                  </a:cubicBezTo>
                  <a:cubicBezTo>
                    <a:pt x="48" y="8"/>
                    <a:pt x="48" y="8"/>
                    <a:pt x="48" y="8"/>
                  </a:cubicBezTo>
                  <a:cubicBezTo>
                    <a:pt x="48" y="8"/>
                    <a:pt x="48" y="8"/>
                    <a:pt x="48" y="7"/>
                  </a:cubicBezTo>
                  <a:cubicBezTo>
                    <a:pt x="48" y="7"/>
                    <a:pt x="48" y="7"/>
                    <a:pt x="48" y="7"/>
                  </a:cubicBezTo>
                  <a:cubicBezTo>
                    <a:pt x="48" y="7"/>
                    <a:pt x="48" y="7"/>
                    <a:pt x="48" y="7"/>
                  </a:cubicBezTo>
                  <a:cubicBezTo>
                    <a:pt x="48" y="7"/>
                    <a:pt x="48" y="7"/>
                    <a:pt x="49" y="7"/>
                  </a:cubicBezTo>
                  <a:cubicBezTo>
                    <a:pt x="49" y="7"/>
                    <a:pt x="49" y="7"/>
                    <a:pt x="49" y="7"/>
                  </a:cubicBezTo>
                  <a:cubicBezTo>
                    <a:pt x="49" y="7"/>
                    <a:pt x="49" y="7"/>
                    <a:pt x="49" y="7"/>
                  </a:cubicBezTo>
                  <a:cubicBezTo>
                    <a:pt x="49" y="7"/>
                    <a:pt x="49" y="7"/>
                    <a:pt x="49" y="7"/>
                  </a:cubicBezTo>
                  <a:cubicBezTo>
                    <a:pt x="50" y="7"/>
                    <a:pt x="50" y="7"/>
                    <a:pt x="50" y="7"/>
                  </a:cubicBezTo>
                  <a:cubicBezTo>
                    <a:pt x="50" y="7"/>
                    <a:pt x="50" y="7"/>
                    <a:pt x="50" y="7"/>
                  </a:cubicBezTo>
                  <a:cubicBezTo>
                    <a:pt x="50" y="7"/>
                    <a:pt x="50" y="7"/>
                    <a:pt x="50" y="7"/>
                  </a:cubicBezTo>
                  <a:cubicBezTo>
                    <a:pt x="50" y="7"/>
                    <a:pt x="50" y="7"/>
                    <a:pt x="50" y="7"/>
                  </a:cubicBezTo>
                  <a:cubicBezTo>
                    <a:pt x="51" y="7"/>
                    <a:pt x="51" y="7"/>
                    <a:pt x="51" y="7"/>
                  </a:cubicBezTo>
                  <a:cubicBezTo>
                    <a:pt x="51" y="7"/>
                    <a:pt x="51" y="7"/>
                    <a:pt x="51" y="7"/>
                  </a:cubicBezTo>
                  <a:cubicBezTo>
                    <a:pt x="51" y="7"/>
                    <a:pt x="51" y="7"/>
                    <a:pt x="51" y="7"/>
                  </a:cubicBezTo>
                  <a:cubicBezTo>
                    <a:pt x="51" y="7"/>
                    <a:pt x="51" y="7"/>
                    <a:pt x="51" y="8"/>
                  </a:cubicBezTo>
                  <a:cubicBezTo>
                    <a:pt x="51" y="8"/>
                    <a:pt x="51" y="8"/>
                    <a:pt x="51" y="8"/>
                  </a:cubicBezTo>
                  <a:cubicBezTo>
                    <a:pt x="51" y="8"/>
                    <a:pt x="51" y="8"/>
                    <a:pt x="51" y="8"/>
                  </a:cubicBezTo>
                  <a:cubicBezTo>
                    <a:pt x="51" y="8"/>
                    <a:pt x="51" y="9"/>
                    <a:pt x="51" y="9"/>
                  </a:cubicBezTo>
                  <a:cubicBezTo>
                    <a:pt x="51" y="9"/>
                    <a:pt x="51" y="9"/>
                    <a:pt x="51" y="9"/>
                  </a:cubicBezTo>
                  <a:cubicBezTo>
                    <a:pt x="51" y="9"/>
                    <a:pt x="51" y="9"/>
                    <a:pt x="51" y="9"/>
                  </a:cubicBezTo>
                  <a:cubicBezTo>
                    <a:pt x="51" y="9"/>
                    <a:pt x="51" y="9"/>
                    <a:pt x="51" y="9"/>
                  </a:cubicBezTo>
                  <a:cubicBezTo>
                    <a:pt x="51" y="9"/>
                    <a:pt x="51" y="9"/>
                    <a:pt x="52" y="9"/>
                  </a:cubicBezTo>
                  <a:cubicBezTo>
                    <a:pt x="52" y="9"/>
                    <a:pt x="52" y="8"/>
                    <a:pt x="52" y="8"/>
                  </a:cubicBezTo>
                  <a:cubicBezTo>
                    <a:pt x="52" y="8"/>
                    <a:pt x="52" y="8"/>
                    <a:pt x="52" y="8"/>
                  </a:cubicBezTo>
                  <a:cubicBezTo>
                    <a:pt x="52" y="8"/>
                    <a:pt x="52" y="8"/>
                    <a:pt x="52" y="8"/>
                  </a:cubicBezTo>
                  <a:cubicBezTo>
                    <a:pt x="52" y="8"/>
                    <a:pt x="52" y="8"/>
                    <a:pt x="52" y="8"/>
                  </a:cubicBezTo>
                  <a:cubicBezTo>
                    <a:pt x="52" y="8"/>
                    <a:pt x="53" y="8"/>
                    <a:pt x="53" y="8"/>
                  </a:cubicBezTo>
                  <a:cubicBezTo>
                    <a:pt x="53" y="8"/>
                    <a:pt x="53" y="8"/>
                    <a:pt x="53" y="8"/>
                  </a:cubicBezTo>
                  <a:close/>
                  <a:moveTo>
                    <a:pt x="65" y="12"/>
                  </a:moveTo>
                  <a:cubicBezTo>
                    <a:pt x="65" y="12"/>
                    <a:pt x="65" y="12"/>
                    <a:pt x="65" y="12"/>
                  </a:cubicBezTo>
                  <a:cubicBezTo>
                    <a:pt x="65" y="12"/>
                    <a:pt x="65" y="12"/>
                    <a:pt x="65" y="12"/>
                  </a:cubicBezTo>
                  <a:cubicBezTo>
                    <a:pt x="65" y="12"/>
                    <a:pt x="65" y="12"/>
                    <a:pt x="65" y="12"/>
                  </a:cubicBezTo>
                  <a:cubicBezTo>
                    <a:pt x="65" y="12"/>
                    <a:pt x="65" y="12"/>
                    <a:pt x="65" y="12"/>
                  </a:cubicBezTo>
                  <a:cubicBezTo>
                    <a:pt x="64" y="12"/>
                    <a:pt x="64" y="12"/>
                    <a:pt x="64" y="12"/>
                  </a:cubicBezTo>
                  <a:cubicBezTo>
                    <a:pt x="64" y="12"/>
                    <a:pt x="64" y="12"/>
                    <a:pt x="64" y="12"/>
                  </a:cubicBezTo>
                  <a:cubicBezTo>
                    <a:pt x="64" y="12"/>
                    <a:pt x="64" y="12"/>
                    <a:pt x="64" y="12"/>
                  </a:cubicBezTo>
                  <a:cubicBezTo>
                    <a:pt x="63" y="12"/>
                    <a:pt x="63" y="12"/>
                    <a:pt x="63" y="11"/>
                  </a:cubicBezTo>
                  <a:cubicBezTo>
                    <a:pt x="63" y="11"/>
                    <a:pt x="63" y="11"/>
                    <a:pt x="63" y="11"/>
                  </a:cubicBezTo>
                  <a:cubicBezTo>
                    <a:pt x="63" y="11"/>
                    <a:pt x="63" y="11"/>
                    <a:pt x="63" y="11"/>
                  </a:cubicBezTo>
                  <a:cubicBezTo>
                    <a:pt x="63" y="12"/>
                    <a:pt x="63" y="12"/>
                    <a:pt x="63" y="12"/>
                  </a:cubicBezTo>
                  <a:cubicBezTo>
                    <a:pt x="63" y="12"/>
                    <a:pt x="63" y="12"/>
                    <a:pt x="63" y="12"/>
                  </a:cubicBezTo>
                  <a:cubicBezTo>
                    <a:pt x="63" y="12"/>
                    <a:pt x="63" y="12"/>
                    <a:pt x="63" y="12"/>
                  </a:cubicBezTo>
                  <a:cubicBezTo>
                    <a:pt x="63" y="12"/>
                    <a:pt x="63" y="12"/>
                    <a:pt x="63" y="12"/>
                  </a:cubicBezTo>
                  <a:cubicBezTo>
                    <a:pt x="63" y="13"/>
                    <a:pt x="63" y="13"/>
                    <a:pt x="63" y="13"/>
                  </a:cubicBezTo>
                  <a:cubicBezTo>
                    <a:pt x="63" y="13"/>
                    <a:pt x="63" y="13"/>
                    <a:pt x="63" y="13"/>
                  </a:cubicBezTo>
                  <a:cubicBezTo>
                    <a:pt x="63"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2"/>
                    <a:pt x="62" y="12"/>
                    <a:pt x="62" y="12"/>
                  </a:cubicBezTo>
                  <a:cubicBezTo>
                    <a:pt x="62" y="12"/>
                    <a:pt x="62" y="12"/>
                    <a:pt x="62" y="12"/>
                  </a:cubicBezTo>
                  <a:cubicBezTo>
                    <a:pt x="62" y="12"/>
                    <a:pt x="62" y="12"/>
                    <a:pt x="62" y="12"/>
                  </a:cubicBezTo>
                  <a:cubicBezTo>
                    <a:pt x="62" y="12"/>
                    <a:pt x="62" y="11"/>
                    <a:pt x="62" y="11"/>
                  </a:cubicBezTo>
                  <a:cubicBezTo>
                    <a:pt x="62" y="11"/>
                    <a:pt x="62" y="11"/>
                    <a:pt x="62" y="11"/>
                  </a:cubicBezTo>
                  <a:cubicBezTo>
                    <a:pt x="62" y="11"/>
                    <a:pt x="62" y="11"/>
                    <a:pt x="62" y="11"/>
                  </a:cubicBezTo>
                  <a:cubicBezTo>
                    <a:pt x="62" y="11"/>
                    <a:pt x="61" y="11"/>
                    <a:pt x="61" y="11"/>
                  </a:cubicBezTo>
                  <a:cubicBezTo>
                    <a:pt x="61" y="11"/>
                    <a:pt x="61" y="12"/>
                    <a:pt x="61" y="12"/>
                  </a:cubicBezTo>
                  <a:cubicBezTo>
                    <a:pt x="61" y="12"/>
                    <a:pt x="61" y="12"/>
                    <a:pt x="61" y="12"/>
                  </a:cubicBezTo>
                  <a:cubicBezTo>
                    <a:pt x="61" y="12"/>
                    <a:pt x="60" y="12"/>
                    <a:pt x="60" y="12"/>
                  </a:cubicBezTo>
                  <a:cubicBezTo>
                    <a:pt x="60" y="12"/>
                    <a:pt x="60" y="12"/>
                    <a:pt x="60" y="12"/>
                  </a:cubicBezTo>
                  <a:cubicBezTo>
                    <a:pt x="60" y="12"/>
                    <a:pt x="60" y="12"/>
                    <a:pt x="60" y="12"/>
                  </a:cubicBezTo>
                  <a:cubicBezTo>
                    <a:pt x="60" y="12"/>
                    <a:pt x="60" y="12"/>
                    <a:pt x="60" y="12"/>
                  </a:cubicBezTo>
                  <a:cubicBezTo>
                    <a:pt x="60" y="12"/>
                    <a:pt x="60" y="12"/>
                    <a:pt x="60" y="12"/>
                  </a:cubicBezTo>
                  <a:cubicBezTo>
                    <a:pt x="60" y="12"/>
                    <a:pt x="60" y="12"/>
                    <a:pt x="60" y="12"/>
                  </a:cubicBezTo>
                  <a:cubicBezTo>
                    <a:pt x="60" y="12"/>
                    <a:pt x="60" y="12"/>
                    <a:pt x="60" y="12"/>
                  </a:cubicBezTo>
                  <a:cubicBezTo>
                    <a:pt x="60" y="11"/>
                    <a:pt x="60" y="11"/>
                    <a:pt x="60" y="11"/>
                  </a:cubicBezTo>
                  <a:cubicBezTo>
                    <a:pt x="60" y="11"/>
                    <a:pt x="60" y="11"/>
                    <a:pt x="60" y="11"/>
                  </a:cubicBezTo>
                  <a:cubicBezTo>
                    <a:pt x="60" y="11"/>
                    <a:pt x="60" y="11"/>
                    <a:pt x="60" y="11"/>
                  </a:cubicBezTo>
                  <a:cubicBezTo>
                    <a:pt x="60" y="11"/>
                    <a:pt x="60" y="10"/>
                    <a:pt x="60" y="10"/>
                  </a:cubicBezTo>
                  <a:cubicBezTo>
                    <a:pt x="60" y="10"/>
                    <a:pt x="60" y="10"/>
                    <a:pt x="60" y="10"/>
                  </a:cubicBezTo>
                  <a:cubicBezTo>
                    <a:pt x="60" y="10"/>
                    <a:pt x="60" y="10"/>
                    <a:pt x="60" y="10"/>
                  </a:cubicBezTo>
                  <a:cubicBezTo>
                    <a:pt x="60" y="10"/>
                    <a:pt x="60" y="10"/>
                    <a:pt x="60" y="10"/>
                  </a:cubicBezTo>
                  <a:cubicBezTo>
                    <a:pt x="60" y="10"/>
                    <a:pt x="60" y="10"/>
                    <a:pt x="60" y="10"/>
                  </a:cubicBezTo>
                  <a:cubicBezTo>
                    <a:pt x="60" y="10"/>
                    <a:pt x="60" y="10"/>
                    <a:pt x="60" y="10"/>
                  </a:cubicBezTo>
                  <a:cubicBezTo>
                    <a:pt x="60" y="10"/>
                    <a:pt x="60" y="9"/>
                    <a:pt x="60" y="9"/>
                  </a:cubicBezTo>
                  <a:cubicBezTo>
                    <a:pt x="60" y="9"/>
                    <a:pt x="59" y="9"/>
                    <a:pt x="59" y="9"/>
                  </a:cubicBezTo>
                  <a:cubicBezTo>
                    <a:pt x="59" y="9"/>
                    <a:pt x="59" y="9"/>
                    <a:pt x="60" y="9"/>
                  </a:cubicBezTo>
                  <a:cubicBezTo>
                    <a:pt x="60" y="9"/>
                    <a:pt x="60" y="9"/>
                    <a:pt x="60" y="9"/>
                  </a:cubicBezTo>
                  <a:cubicBezTo>
                    <a:pt x="60" y="9"/>
                    <a:pt x="60" y="9"/>
                    <a:pt x="60" y="9"/>
                  </a:cubicBezTo>
                  <a:cubicBezTo>
                    <a:pt x="60" y="9"/>
                    <a:pt x="60" y="9"/>
                    <a:pt x="60" y="9"/>
                  </a:cubicBezTo>
                  <a:cubicBezTo>
                    <a:pt x="60" y="9"/>
                    <a:pt x="60" y="9"/>
                    <a:pt x="60" y="9"/>
                  </a:cubicBezTo>
                  <a:cubicBezTo>
                    <a:pt x="60" y="9"/>
                    <a:pt x="60" y="9"/>
                    <a:pt x="60" y="9"/>
                  </a:cubicBezTo>
                  <a:cubicBezTo>
                    <a:pt x="60" y="9"/>
                    <a:pt x="60" y="9"/>
                    <a:pt x="60" y="9"/>
                  </a:cubicBezTo>
                  <a:cubicBezTo>
                    <a:pt x="60" y="9"/>
                    <a:pt x="60" y="9"/>
                    <a:pt x="60" y="9"/>
                  </a:cubicBezTo>
                  <a:cubicBezTo>
                    <a:pt x="60" y="9"/>
                    <a:pt x="61" y="9"/>
                    <a:pt x="61" y="9"/>
                  </a:cubicBezTo>
                  <a:cubicBezTo>
                    <a:pt x="61" y="9"/>
                    <a:pt x="61" y="9"/>
                    <a:pt x="61" y="9"/>
                  </a:cubicBezTo>
                  <a:cubicBezTo>
                    <a:pt x="61" y="10"/>
                    <a:pt x="61" y="10"/>
                    <a:pt x="61" y="10"/>
                  </a:cubicBezTo>
                  <a:cubicBezTo>
                    <a:pt x="61" y="10"/>
                    <a:pt x="61" y="10"/>
                    <a:pt x="61" y="10"/>
                  </a:cubicBezTo>
                  <a:cubicBezTo>
                    <a:pt x="61" y="10"/>
                    <a:pt x="61" y="10"/>
                    <a:pt x="61" y="10"/>
                  </a:cubicBezTo>
                  <a:cubicBezTo>
                    <a:pt x="61" y="10"/>
                    <a:pt x="61" y="10"/>
                    <a:pt x="61" y="10"/>
                  </a:cubicBezTo>
                  <a:cubicBezTo>
                    <a:pt x="61" y="10"/>
                    <a:pt x="61" y="10"/>
                    <a:pt x="61" y="10"/>
                  </a:cubicBezTo>
                  <a:cubicBezTo>
                    <a:pt x="61" y="11"/>
                    <a:pt x="60" y="11"/>
                    <a:pt x="60" y="11"/>
                  </a:cubicBezTo>
                  <a:cubicBezTo>
                    <a:pt x="60" y="11"/>
                    <a:pt x="60" y="11"/>
                    <a:pt x="60" y="11"/>
                  </a:cubicBezTo>
                  <a:cubicBezTo>
                    <a:pt x="60" y="11"/>
                    <a:pt x="60" y="11"/>
                    <a:pt x="60" y="11"/>
                  </a:cubicBezTo>
                  <a:cubicBezTo>
                    <a:pt x="60" y="11"/>
                    <a:pt x="61" y="11"/>
                    <a:pt x="61" y="11"/>
                  </a:cubicBezTo>
                  <a:cubicBezTo>
                    <a:pt x="61" y="11"/>
                    <a:pt x="61" y="11"/>
                    <a:pt x="61" y="11"/>
                  </a:cubicBezTo>
                  <a:cubicBezTo>
                    <a:pt x="61" y="11"/>
                    <a:pt x="61" y="11"/>
                    <a:pt x="61" y="11"/>
                  </a:cubicBezTo>
                  <a:cubicBezTo>
                    <a:pt x="61" y="11"/>
                    <a:pt x="61" y="10"/>
                    <a:pt x="61" y="10"/>
                  </a:cubicBezTo>
                  <a:cubicBezTo>
                    <a:pt x="61" y="10"/>
                    <a:pt x="61" y="10"/>
                    <a:pt x="61" y="10"/>
                  </a:cubicBezTo>
                  <a:cubicBezTo>
                    <a:pt x="61" y="10"/>
                    <a:pt x="62" y="10"/>
                    <a:pt x="62" y="10"/>
                  </a:cubicBezTo>
                  <a:cubicBezTo>
                    <a:pt x="62" y="10"/>
                    <a:pt x="62" y="10"/>
                    <a:pt x="62" y="10"/>
                  </a:cubicBezTo>
                  <a:cubicBezTo>
                    <a:pt x="62" y="10"/>
                    <a:pt x="62" y="10"/>
                    <a:pt x="62" y="10"/>
                  </a:cubicBezTo>
                  <a:cubicBezTo>
                    <a:pt x="62" y="10"/>
                    <a:pt x="62" y="9"/>
                    <a:pt x="62" y="9"/>
                  </a:cubicBezTo>
                  <a:cubicBezTo>
                    <a:pt x="62" y="9"/>
                    <a:pt x="62" y="9"/>
                    <a:pt x="62" y="9"/>
                  </a:cubicBezTo>
                  <a:cubicBezTo>
                    <a:pt x="62" y="9"/>
                    <a:pt x="62" y="9"/>
                    <a:pt x="62" y="9"/>
                  </a:cubicBezTo>
                  <a:cubicBezTo>
                    <a:pt x="62" y="9"/>
                    <a:pt x="62" y="9"/>
                    <a:pt x="62" y="9"/>
                  </a:cubicBezTo>
                  <a:cubicBezTo>
                    <a:pt x="61" y="8"/>
                    <a:pt x="61" y="8"/>
                    <a:pt x="61" y="8"/>
                  </a:cubicBezTo>
                  <a:cubicBezTo>
                    <a:pt x="61" y="8"/>
                    <a:pt x="61" y="8"/>
                    <a:pt x="61" y="8"/>
                  </a:cubicBezTo>
                  <a:cubicBezTo>
                    <a:pt x="61" y="8"/>
                    <a:pt x="61" y="8"/>
                    <a:pt x="61" y="8"/>
                  </a:cubicBezTo>
                  <a:cubicBezTo>
                    <a:pt x="61" y="8"/>
                    <a:pt x="61" y="8"/>
                    <a:pt x="61" y="8"/>
                  </a:cubicBezTo>
                  <a:cubicBezTo>
                    <a:pt x="61" y="8"/>
                    <a:pt x="61" y="8"/>
                    <a:pt x="61" y="8"/>
                  </a:cubicBezTo>
                  <a:cubicBezTo>
                    <a:pt x="60" y="8"/>
                    <a:pt x="60" y="8"/>
                    <a:pt x="60" y="8"/>
                  </a:cubicBezTo>
                  <a:cubicBezTo>
                    <a:pt x="60" y="8"/>
                    <a:pt x="60" y="8"/>
                    <a:pt x="60" y="8"/>
                  </a:cubicBezTo>
                  <a:cubicBezTo>
                    <a:pt x="60" y="8"/>
                    <a:pt x="60" y="8"/>
                    <a:pt x="60" y="8"/>
                  </a:cubicBezTo>
                  <a:cubicBezTo>
                    <a:pt x="59" y="8"/>
                    <a:pt x="59" y="8"/>
                    <a:pt x="60" y="8"/>
                  </a:cubicBezTo>
                  <a:cubicBezTo>
                    <a:pt x="60" y="8"/>
                    <a:pt x="60" y="8"/>
                    <a:pt x="60" y="8"/>
                  </a:cubicBezTo>
                  <a:cubicBezTo>
                    <a:pt x="60" y="7"/>
                    <a:pt x="60" y="7"/>
                    <a:pt x="60" y="7"/>
                  </a:cubicBezTo>
                  <a:cubicBezTo>
                    <a:pt x="60" y="7"/>
                    <a:pt x="60" y="7"/>
                    <a:pt x="60" y="7"/>
                  </a:cubicBezTo>
                  <a:cubicBezTo>
                    <a:pt x="60" y="7"/>
                    <a:pt x="60" y="7"/>
                    <a:pt x="60" y="7"/>
                  </a:cubicBezTo>
                  <a:cubicBezTo>
                    <a:pt x="60" y="7"/>
                    <a:pt x="61" y="7"/>
                    <a:pt x="61" y="7"/>
                  </a:cubicBezTo>
                  <a:cubicBezTo>
                    <a:pt x="61" y="7"/>
                    <a:pt x="61" y="7"/>
                    <a:pt x="61" y="7"/>
                  </a:cubicBezTo>
                  <a:cubicBezTo>
                    <a:pt x="61" y="7"/>
                    <a:pt x="61" y="7"/>
                    <a:pt x="61" y="7"/>
                  </a:cubicBezTo>
                  <a:cubicBezTo>
                    <a:pt x="61" y="7"/>
                    <a:pt x="61" y="7"/>
                    <a:pt x="61" y="7"/>
                  </a:cubicBezTo>
                  <a:cubicBezTo>
                    <a:pt x="61" y="7"/>
                    <a:pt x="62" y="7"/>
                    <a:pt x="62" y="7"/>
                  </a:cubicBezTo>
                  <a:cubicBezTo>
                    <a:pt x="62" y="7"/>
                    <a:pt x="62" y="7"/>
                    <a:pt x="62" y="7"/>
                  </a:cubicBezTo>
                  <a:cubicBezTo>
                    <a:pt x="62" y="7"/>
                    <a:pt x="62" y="7"/>
                    <a:pt x="62" y="7"/>
                  </a:cubicBezTo>
                  <a:cubicBezTo>
                    <a:pt x="62" y="7"/>
                    <a:pt x="62" y="7"/>
                    <a:pt x="62" y="6"/>
                  </a:cubicBezTo>
                  <a:cubicBezTo>
                    <a:pt x="62" y="6"/>
                    <a:pt x="62" y="6"/>
                    <a:pt x="62" y="6"/>
                  </a:cubicBezTo>
                  <a:cubicBezTo>
                    <a:pt x="62" y="6"/>
                    <a:pt x="61" y="6"/>
                    <a:pt x="61" y="6"/>
                  </a:cubicBezTo>
                  <a:cubicBezTo>
                    <a:pt x="61" y="6"/>
                    <a:pt x="61" y="6"/>
                    <a:pt x="61" y="6"/>
                  </a:cubicBezTo>
                  <a:cubicBezTo>
                    <a:pt x="61" y="6"/>
                    <a:pt x="61" y="6"/>
                    <a:pt x="61" y="6"/>
                  </a:cubicBezTo>
                  <a:cubicBezTo>
                    <a:pt x="61" y="6"/>
                    <a:pt x="61" y="5"/>
                    <a:pt x="61" y="5"/>
                  </a:cubicBezTo>
                  <a:cubicBezTo>
                    <a:pt x="62" y="5"/>
                    <a:pt x="62" y="5"/>
                    <a:pt x="62" y="5"/>
                  </a:cubicBezTo>
                  <a:cubicBezTo>
                    <a:pt x="62" y="5"/>
                    <a:pt x="62" y="6"/>
                    <a:pt x="62" y="6"/>
                  </a:cubicBezTo>
                  <a:cubicBezTo>
                    <a:pt x="62" y="6"/>
                    <a:pt x="62" y="6"/>
                    <a:pt x="62" y="6"/>
                  </a:cubicBezTo>
                  <a:cubicBezTo>
                    <a:pt x="62" y="6"/>
                    <a:pt x="62" y="6"/>
                    <a:pt x="62" y="6"/>
                  </a:cubicBezTo>
                  <a:cubicBezTo>
                    <a:pt x="62" y="6"/>
                    <a:pt x="62" y="6"/>
                    <a:pt x="62" y="6"/>
                  </a:cubicBezTo>
                  <a:cubicBezTo>
                    <a:pt x="62" y="6"/>
                    <a:pt x="62" y="6"/>
                    <a:pt x="62" y="7"/>
                  </a:cubicBezTo>
                  <a:cubicBezTo>
                    <a:pt x="63" y="7"/>
                    <a:pt x="63" y="7"/>
                    <a:pt x="63" y="7"/>
                  </a:cubicBezTo>
                  <a:cubicBezTo>
                    <a:pt x="63" y="7"/>
                    <a:pt x="63" y="7"/>
                    <a:pt x="63" y="7"/>
                  </a:cubicBezTo>
                  <a:cubicBezTo>
                    <a:pt x="63" y="7"/>
                    <a:pt x="63" y="7"/>
                    <a:pt x="63" y="7"/>
                  </a:cubicBezTo>
                  <a:cubicBezTo>
                    <a:pt x="63" y="7"/>
                    <a:pt x="63" y="7"/>
                    <a:pt x="63" y="7"/>
                  </a:cubicBezTo>
                  <a:cubicBezTo>
                    <a:pt x="63" y="7"/>
                    <a:pt x="63" y="7"/>
                    <a:pt x="63" y="7"/>
                  </a:cubicBezTo>
                  <a:cubicBezTo>
                    <a:pt x="63" y="7"/>
                    <a:pt x="63" y="7"/>
                    <a:pt x="63" y="7"/>
                  </a:cubicBezTo>
                  <a:cubicBezTo>
                    <a:pt x="63" y="7"/>
                    <a:pt x="63" y="7"/>
                    <a:pt x="63" y="7"/>
                  </a:cubicBezTo>
                  <a:cubicBezTo>
                    <a:pt x="64" y="7"/>
                    <a:pt x="64" y="7"/>
                    <a:pt x="64" y="7"/>
                  </a:cubicBezTo>
                  <a:cubicBezTo>
                    <a:pt x="64" y="7"/>
                    <a:pt x="64" y="7"/>
                    <a:pt x="64" y="7"/>
                  </a:cubicBezTo>
                  <a:cubicBezTo>
                    <a:pt x="64" y="7"/>
                    <a:pt x="64" y="7"/>
                    <a:pt x="64" y="7"/>
                  </a:cubicBezTo>
                  <a:cubicBezTo>
                    <a:pt x="64" y="7"/>
                    <a:pt x="64" y="7"/>
                    <a:pt x="64" y="7"/>
                  </a:cubicBezTo>
                  <a:cubicBezTo>
                    <a:pt x="64" y="8"/>
                    <a:pt x="64" y="8"/>
                    <a:pt x="64" y="8"/>
                  </a:cubicBezTo>
                  <a:cubicBezTo>
                    <a:pt x="64" y="8"/>
                    <a:pt x="64" y="8"/>
                    <a:pt x="64" y="8"/>
                  </a:cubicBezTo>
                  <a:cubicBezTo>
                    <a:pt x="63" y="8"/>
                    <a:pt x="63" y="8"/>
                    <a:pt x="63" y="8"/>
                  </a:cubicBezTo>
                  <a:cubicBezTo>
                    <a:pt x="63" y="8"/>
                    <a:pt x="63" y="8"/>
                    <a:pt x="63" y="8"/>
                  </a:cubicBezTo>
                  <a:cubicBezTo>
                    <a:pt x="63" y="8"/>
                    <a:pt x="63" y="8"/>
                    <a:pt x="63" y="9"/>
                  </a:cubicBezTo>
                  <a:cubicBezTo>
                    <a:pt x="63" y="9"/>
                    <a:pt x="63" y="9"/>
                    <a:pt x="63" y="9"/>
                  </a:cubicBezTo>
                  <a:cubicBezTo>
                    <a:pt x="63" y="9"/>
                    <a:pt x="63" y="9"/>
                    <a:pt x="63" y="9"/>
                  </a:cubicBezTo>
                  <a:cubicBezTo>
                    <a:pt x="63" y="9"/>
                    <a:pt x="63" y="9"/>
                    <a:pt x="63" y="9"/>
                  </a:cubicBezTo>
                  <a:cubicBezTo>
                    <a:pt x="63" y="9"/>
                    <a:pt x="63" y="9"/>
                    <a:pt x="63" y="9"/>
                  </a:cubicBezTo>
                  <a:cubicBezTo>
                    <a:pt x="63" y="10"/>
                    <a:pt x="63" y="10"/>
                    <a:pt x="63" y="10"/>
                  </a:cubicBezTo>
                  <a:cubicBezTo>
                    <a:pt x="63" y="10"/>
                    <a:pt x="63" y="10"/>
                    <a:pt x="63" y="10"/>
                  </a:cubicBezTo>
                  <a:cubicBezTo>
                    <a:pt x="63" y="10"/>
                    <a:pt x="63" y="10"/>
                    <a:pt x="63" y="10"/>
                  </a:cubicBezTo>
                  <a:cubicBezTo>
                    <a:pt x="63" y="10"/>
                    <a:pt x="63" y="10"/>
                    <a:pt x="63" y="11"/>
                  </a:cubicBezTo>
                  <a:cubicBezTo>
                    <a:pt x="63" y="11"/>
                    <a:pt x="63" y="11"/>
                    <a:pt x="64" y="11"/>
                  </a:cubicBezTo>
                  <a:cubicBezTo>
                    <a:pt x="64" y="11"/>
                    <a:pt x="64" y="11"/>
                    <a:pt x="64" y="11"/>
                  </a:cubicBezTo>
                  <a:cubicBezTo>
                    <a:pt x="64" y="11"/>
                    <a:pt x="64" y="11"/>
                    <a:pt x="65" y="11"/>
                  </a:cubicBezTo>
                  <a:cubicBezTo>
                    <a:pt x="65" y="11"/>
                    <a:pt x="65" y="11"/>
                    <a:pt x="65" y="11"/>
                  </a:cubicBezTo>
                  <a:cubicBezTo>
                    <a:pt x="65" y="11"/>
                    <a:pt x="65" y="11"/>
                    <a:pt x="65" y="11"/>
                  </a:cubicBezTo>
                  <a:cubicBezTo>
                    <a:pt x="65" y="11"/>
                    <a:pt x="65" y="11"/>
                    <a:pt x="65" y="11"/>
                  </a:cubicBezTo>
                  <a:cubicBezTo>
                    <a:pt x="65" y="11"/>
                    <a:pt x="65" y="11"/>
                    <a:pt x="65" y="12"/>
                  </a:cubicBezTo>
                  <a:cubicBezTo>
                    <a:pt x="65" y="12"/>
                    <a:pt x="65" y="12"/>
                    <a:pt x="65" y="12"/>
                  </a:cubicBezTo>
                  <a:close/>
                  <a:moveTo>
                    <a:pt x="75" y="12"/>
                  </a:moveTo>
                  <a:cubicBezTo>
                    <a:pt x="75" y="12"/>
                    <a:pt x="75" y="12"/>
                    <a:pt x="75" y="13"/>
                  </a:cubicBezTo>
                  <a:cubicBezTo>
                    <a:pt x="75" y="13"/>
                    <a:pt x="75" y="13"/>
                    <a:pt x="75" y="13"/>
                  </a:cubicBezTo>
                  <a:cubicBezTo>
                    <a:pt x="75" y="13"/>
                    <a:pt x="75" y="13"/>
                    <a:pt x="75" y="13"/>
                  </a:cubicBezTo>
                  <a:cubicBezTo>
                    <a:pt x="74" y="13"/>
                    <a:pt x="74" y="13"/>
                    <a:pt x="74" y="13"/>
                  </a:cubicBezTo>
                  <a:cubicBezTo>
                    <a:pt x="74" y="13"/>
                    <a:pt x="74" y="13"/>
                    <a:pt x="74" y="13"/>
                  </a:cubicBezTo>
                  <a:cubicBezTo>
                    <a:pt x="74" y="13"/>
                    <a:pt x="74" y="13"/>
                    <a:pt x="74" y="13"/>
                  </a:cubicBezTo>
                  <a:cubicBezTo>
                    <a:pt x="74" y="13"/>
                    <a:pt x="73" y="13"/>
                    <a:pt x="73" y="13"/>
                  </a:cubicBezTo>
                  <a:cubicBezTo>
                    <a:pt x="73" y="13"/>
                    <a:pt x="73" y="13"/>
                    <a:pt x="73" y="13"/>
                  </a:cubicBezTo>
                  <a:cubicBezTo>
                    <a:pt x="73" y="12"/>
                    <a:pt x="73" y="12"/>
                    <a:pt x="73" y="12"/>
                  </a:cubicBezTo>
                  <a:cubicBezTo>
                    <a:pt x="73" y="12"/>
                    <a:pt x="73" y="12"/>
                    <a:pt x="72" y="12"/>
                  </a:cubicBezTo>
                  <a:cubicBezTo>
                    <a:pt x="72" y="12"/>
                    <a:pt x="72" y="12"/>
                    <a:pt x="72" y="12"/>
                  </a:cubicBezTo>
                  <a:cubicBezTo>
                    <a:pt x="72" y="12"/>
                    <a:pt x="72" y="12"/>
                    <a:pt x="72" y="12"/>
                  </a:cubicBezTo>
                  <a:cubicBezTo>
                    <a:pt x="72" y="12"/>
                    <a:pt x="72" y="12"/>
                    <a:pt x="72" y="12"/>
                  </a:cubicBezTo>
                  <a:cubicBezTo>
                    <a:pt x="72" y="12"/>
                    <a:pt x="72" y="12"/>
                    <a:pt x="72" y="12"/>
                  </a:cubicBezTo>
                  <a:cubicBezTo>
                    <a:pt x="71" y="12"/>
                    <a:pt x="71" y="12"/>
                    <a:pt x="71" y="12"/>
                  </a:cubicBezTo>
                  <a:cubicBezTo>
                    <a:pt x="71" y="12"/>
                    <a:pt x="71" y="12"/>
                    <a:pt x="71" y="12"/>
                  </a:cubicBezTo>
                  <a:cubicBezTo>
                    <a:pt x="71" y="12"/>
                    <a:pt x="71" y="12"/>
                    <a:pt x="71" y="12"/>
                  </a:cubicBezTo>
                  <a:cubicBezTo>
                    <a:pt x="71" y="12"/>
                    <a:pt x="71" y="12"/>
                    <a:pt x="71" y="12"/>
                  </a:cubicBezTo>
                  <a:cubicBezTo>
                    <a:pt x="70" y="12"/>
                    <a:pt x="70" y="12"/>
                    <a:pt x="70" y="12"/>
                  </a:cubicBezTo>
                  <a:cubicBezTo>
                    <a:pt x="70" y="12"/>
                    <a:pt x="70" y="12"/>
                    <a:pt x="70" y="12"/>
                  </a:cubicBezTo>
                  <a:cubicBezTo>
                    <a:pt x="70" y="12"/>
                    <a:pt x="70" y="12"/>
                    <a:pt x="70" y="13"/>
                  </a:cubicBezTo>
                  <a:cubicBezTo>
                    <a:pt x="70" y="13"/>
                    <a:pt x="69" y="13"/>
                    <a:pt x="69" y="13"/>
                  </a:cubicBezTo>
                  <a:cubicBezTo>
                    <a:pt x="69" y="13"/>
                    <a:pt x="69" y="13"/>
                    <a:pt x="69" y="13"/>
                  </a:cubicBezTo>
                  <a:cubicBezTo>
                    <a:pt x="69" y="13"/>
                    <a:pt x="69" y="13"/>
                    <a:pt x="69" y="13"/>
                  </a:cubicBezTo>
                  <a:cubicBezTo>
                    <a:pt x="69" y="13"/>
                    <a:pt x="69" y="13"/>
                    <a:pt x="69" y="13"/>
                  </a:cubicBezTo>
                  <a:cubicBezTo>
                    <a:pt x="69" y="13"/>
                    <a:pt x="68" y="13"/>
                    <a:pt x="68" y="13"/>
                  </a:cubicBezTo>
                  <a:cubicBezTo>
                    <a:pt x="69" y="12"/>
                    <a:pt x="69" y="12"/>
                    <a:pt x="69" y="12"/>
                  </a:cubicBezTo>
                  <a:cubicBezTo>
                    <a:pt x="69" y="12"/>
                    <a:pt x="69" y="12"/>
                    <a:pt x="69" y="12"/>
                  </a:cubicBezTo>
                  <a:cubicBezTo>
                    <a:pt x="69" y="12"/>
                    <a:pt x="69" y="12"/>
                    <a:pt x="69" y="12"/>
                  </a:cubicBezTo>
                  <a:cubicBezTo>
                    <a:pt x="69" y="12"/>
                    <a:pt x="69" y="12"/>
                    <a:pt x="69" y="12"/>
                  </a:cubicBezTo>
                  <a:cubicBezTo>
                    <a:pt x="69" y="12"/>
                    <a:pt x="69" y="12"/>
                    <a:pt x="69" y="12"/>
                  </a:cubicBezTo>
                  <a:cubicBezTo>
                    <a:pt x="69" y="12"/>
                    <a:pt x="69" y="12"/>
                    <a:pt x="69" y="12"/>
                  </a:cubicBezTo>
                  <a:cubicBezTo>
                    <a:pt x="69" y="12"/>
                    <a:pt x="69" y="12"/>
                    <a:pt x="69" y="12"/>
                  </a:cubicBezTo>
                  <a:cubicBezTo>
                    <a:pt x="69" y="11"/>
                    <a:pt x="69" y="11"/>
                    <a:pt x="69" y="11"/>
                  </a:cubicBezTo>
                  <a:cubicBezTo>
                    <a:pt x="70" y="11"/>
                    <a:pt x="70" y="11"/>
                    <a:pt x="69" y="11"/>
                  </a:cubicBezTo>
                  <a:cubicBezTo>
                    <a:pt x="69" y="11"/>
                    <a:pt x="69" y="11"/>
                    <a:pt x="69" y="11"/>
                  </a:cubicBezTo>
                  <a:cubicBezTo>
                    <a:pt x="69" y="11"/>
                    <a:pt x="69" y="11"/>
                    <a:pt x="69" y="11"/>
                  </a:cubicBezTo>
                  <a:cubicBezTo>
                    <a:pt x="69" y="11"/>
                    <a:pt x="69" y="11"/>
                    <a:pt x="69" y="11"/>
                  </a:cubicBezTo>
                  <a:cubicBezTo>
                    <a:pt x="69" y="11"/>
                    <a:pt x="69" y="11"/>
                    <a:pt x="69" y="11"/>
                  </a:cubicBezTo>
                  <a:cubicBezTo>
                    <a:pt x="69" y="11"/>
                    <a:pt x="69" y="11"/>
                    <a:pt x="69" y="11"/>
                  </a:cubicBezTo>
                  <a:cubicBezTo>
                    <a:pt x="69" y="11"/>
                    <a:pt x="70" y="11"/>
                    <a:pt x="70" y="11"/>
                  </a:cubicBezTo>
                  <a:cubicBezTo>
                    <a:pt x="70" y="11"/>
                    <a:pt x="70" y="11"/>
                    <a:pt x="70" y="11"/>
                  </a:cubicBezTo>
                  <a:cubicBezTo>
                    <a:pt x="70" y="11"/>
                    <a:pt x="70" y="10"/>
                    <a:pt x="70" y="10"/>
                  </a:cubicBezTo>
                  <a:cubicBezTo>
                    <a:pt x="70" y="10"/>
                    <a:pt x="70" y="10"/>
                    <a:pt x="70" y="10"/>
                  </a:cubicBezTo>
                  <a:cubicBezTo>
                    <a:pt x="70" y="10"/>
                    <a:pt x="70" y="10"/>
                    <a:pt x="70" y="10"/>
                  </a:cubicBezTo>
                  <a:cubicBezTo>
                    <a:pt x="70" y="10"/>
                    <a:pt x="70" y="10"/>
                    <a:pt x="70" y="10"/>
                  </a:cubicBezTo>
                  <a:cubicBezTo>
                    <a:pt x="70" y="10"/>
                    <a:pt x="69" y="10"/>
                    <a:pt x="69" y="10"/>
                  </a:cubicBezTo>
                  <a:cubicBezTo>
                    <a:pt x="69" y="10"/>
                    <a:pt x="69" y="10"/>
                    <a:pt x="69" y="11"/>
                  </a:cubicBezTo>
                  <a:cubicBezTo>
                    <a:pt x="69" y="11"/>
                    <a:pt x="69" y="11"/>
                    <a:pt x="69" y="11"/>
                  </a:cubicBezTo>
                  <a:cubicBezTo>
                    <a:pt x="69" y="11"/>
                    <a:pt x="69" y="11"/>
                    <a:pt x="69" y="11"/>
                  </a:cubicBezTo>
                  <a:cubicBezTo>
                    <a:pt x="69" y="11"/>
                    <a:pt x="69" y="11"/>
                    <a:pt x="69" y="11"/>
                  </a:cubicBezTo>
                  <a:cubicBezTo>
                    <a:pt x="69" y="10"/>
                    <a:pt x="68" y="10"/>
                    <a:pt x="68" y="10"/>
                  </a:cubicBezTo>
                  <a:cubicBezTo>
                    <a:pt x="68" y="10"/>
                    <a:pt x="68" y="10"/>
                    <a:pt x="68" y="10"/>
                  </a:cubicBezTo>
                  <a:cubicBezTo>
                    <a:pt x="68" y="10"/>
                    <a:pt x="68" y="10"/>
                    <a:pt x="68" y="10"/>
                  </a:cubicBezTo>
                  <a:cubicBezTo>
                    <a:pt x="68" y="10"/>
                    <a:pt x="68" y="10"/>
                    <a:pt x="68" y="10"/>
                  </a:cubicBezTo>
                  <a:cubicBezTo>
                    <a:pt x="68" y="10"/>
                    <a:pt x="68" y="10"/>
                    <a:pt x="69" y="10"/>
                  </a:cubicBezTo>
                  <a:cubicBezTo>
                    <a:pt x="69" y="10"/>
                    <a:pt x="69" y="10"/>
                    <a:pt x="69" y="10"/>
                  </a:cubicBezTo>
                  <a:cubicBezTo>
                    <a:pt x="69" y="10"/>
                    <a:pt x="69" y="9"/>
                    <a:pt x="69" y="9"/>
                  </a:cubicBezTo>
                  <a:cubicBezTo>
                    <a:pt x="69" y="9"/>
                    <a:pt x="69" y="9"/>
                    <a:pt x="70" y="9"/>
                  </a:cubicBezTo>
                  <a:cubicBezTo>
                    <a:pt x="70" y="9"/>
                    <a:pt x="70" y="9"/>
                    <a:pt x="70" y="9"/>
                  </a:cubicBezTo>
                  <a:cubicBezTo>
                    <a:pt x="70" y="9"/>
                    <a:pt x="70" y="9"/>
                    <a:pt x="70" y="9"/>
                  </a:cubicBezTo>
                  <a:cubicBezTo>
                    <a:pt x="70" y="9"/>
                    <a:pt x="70" y="9"/>
                    <a:pt x="70" y="9"/>
                  </a:cubicBezTo>
                  <a:cubicBezTo>
                    <a:pt x="70" y="9"/>
                    <a:pt x="70" y="9"/>
                    <a:pt x="70" y="9"/>
                  </a:cubicBezTo>
                  <a:cubicBezTo>
                    <a:pt x="70" y="9"/>
                    <a:pt x="71" y="9"/>
                    <a:pt x="71" y="9"/>
                  </a:cubicBezTo>
                  <a:cubicBezTo>
                    <a:pt x="71" y="9"/>
                    <a:pt x="71" y="9"/>
                    <a:pt x="71" y="9"/>
                  </a:cubicBezTo>
                  <a:cubicBezTo>
                    <a:pt x="71" y="9"/>
                    <a:pt x="71" y="9"/>
                    <a:pt x="71" y="9"/>
                  </a:cubicBezTo>
                  <a:cubicBezTo>
                    <a:pt x="71" y="9"/>
                    <a:pt x="71" y="9"/>
                    <a:pt x="71" y="9"/>
                  </a:cubicBezTo>
                  <a:cubicBezTo>
                    <a:pt x="71" y="9"/>
                    <a:pt x="72" y="9"/>
                    <a:pt x="72" y="9"/>
                  </a:cubicBezTo>
                  <a:cubicBezTo>
                    <a:pt x="72" y="9"/>
                    <a:pt x="72" y="9"/>
                    <a:pt x="72" y="9"/>
                  </a:cubicBezTo>
                  <a:cubicBezTo>
                    <a:pt x="72" y="9"/>
                    <a:pt x="72" y="9"/>
                    <a:pt x="72" y="9"/>
                  </a:cubicBezTo>
                  <a:cubicBezTo>
                    <a:pt x="72" y="9"/>
                    <a:pt x="72" y="9"/>
                    <a:pt x="73" y="9"/>
                  </a:cubicBezTo>
                  <a:cubicBezTo>
                    <a:pt x="73" y="9"/>
                    <a:pt x="73" y="9"/>
                    <a:pt x="73" y="9"/>
                  </a:cubicBezTo>
                  <a:cubicBezTo>
                    <a:pt x="73" y="9"/>
                    <a:pt x="73" y="9"/>
                    <a:pt x="73" y="9"/>
                  </a:cubicBezTo>
                  <a:cubicBezTo>
                    <a:pt x="73" y="9"/>
                    <a:pt x="73" y="9"/>
                    <a:pt x="73" y="9"/>
                  </a:cubicBezTo>
                  <a:cubicBezTo>
                    <a:pt x="73" y="9"/>
                    <a:pt x="73" y="9"/>
                    <a:pt x="73" y="9"/>
                  </a:cubicBezTo>
                  <a:cubicBezTo>
                    <a:pt x="73" y="9"/>
                    <a:pt x="73" y="9"/>
                    <a:pt x="73" y="9"/>
                  </a:cubicBezTo>
                  <a:cubicBezTo>
                    <a:pt x="73" y="10"/>
                    <a:pt x="73" y="10"/>
                    <a:pt x="73" y="10"/>
                  </a:cubicBezTo>
                  <a:cubicBezTo>
                    <a:pt x="73" y="10"/>
                    <a:pt x="73" y="10"/>
                    <a:pt x="73" y="10"/>
                  </a:cubicBezTo>
                  <a:cubicBezTo>
                    <a:pt x="73" y="10"/>
                    <a:pt x="73" y="10"/>
                    <a:pt x="73" y="10"/>
                  </a:cubicBezTo>
                  <a:cubicBezTo>
                    <a:pt x="72" y="10"/>
                    <a:pt x="72" y="10"/>
                    <a:pt x="72" y="10"/>
                  </a:cubicBezTo>
                  <a:cubicBezTo>
                    <a:pt x="72" y="10"/>
                    <a:pt x="72" y="10"/>
                    <a:pt x="72" y="11"/>
                  </a:cubicBezTo>
                  <a:cubicBezTo>
                    <a:pt x="72" y="11"/>
                    <a:pt x="72" y="11"/>
                    <a:pt x="72" y="11"/>
                  </a:cubicBezTo>
                  <a:cubicBezTo>
                    <a:pt x="72" y="11"/>
                    <a:pt x="72" y="11"/>
                    <a:pt x="72" y="11"/>
                  </a:cubicBezTo>
                  <a:cubicBezTo>
                    <a:pt x="73" y="11"/>
                    <a:pt x="73" y="11"/>
                    <a:pt x="73" y="11"/>
                  </a:cubicBezTo>
                  <a:cubicBezTo>
                    <a:pt x="73" y="12"/>
                    <a:pt x="73" y="12"/>
                    <a:pt x="73" y="12"/>
                  </a:cubicBezTo>
                  <a:cubicBezTo>
                    <a:pt x="73" y="12"/>
                    <a:pt x="73" y="12"/>
                    <a:pt x="74" y="12"/>
                  </a:cubicBezTo>
                  <a:cubicBezTo>
                    <a:pt x="74" y="12"/>
                    <a:pt x="74" y="12"/>
                    <a:pt x="74" y="12"/>
                  </a:cubicBezTo>
                  <a:cubicBezTo>
                    <a:pt x="74" y="12"/>
                    <a:pt x="74" y="12"/>
                    <a:pt x="74" y="12"/>
                  </a:cubicBezTo>
                  <a:cubicBezTo>
                    <a:pt x="74" y="12"/>
                    <a:pt x="74" y="12"/>
                    <a:pt x="75" y="12"/>
                  </a:cubicBezTo>
                  <a:cubicBezTo>
                    <a:pt x="75" y="12"/>
                    <a:pt x="75" y="12"/>
                    <a:pt x="75" y="12"/>
                  </a:cubicBezTo>
                  <a:cubicBezTo>
                    <a:pt x="75" y="12"/>
                    <a:pt x="75" y="12"/>
                    <a:pt x="75" y="12"/>
                  </a:cubicBezTo>
                  <a:cubicBezTo>
                    <a:pt x="75" y="12"/>
                    <a:pt x="75" y="12"/>
                    <a:pt x="75" y="12"/>
                  </a:cubicBezTo>
                  <a:close/>
                  <a:moveTo>
                    <a:pt x="87" y="10"/>
                  </a:moveTo>
                  <a:cubicBezTo>
                    <a:pt x="87" y="10"/>
                    <a:pt x="87" y="10"/>
                    <a:pt x="87" y="10"/>
                  </a:cubicBezTo>
                  <a:cubicBezTo>
                    <a:pt x="87" y="10"/>
                    <a:pt x="87" y="10"/>
                    <a:pt x="87" y="10"/>
                  </a:cubicBezTo>
                  <a:cubicBezTo>
                    <a:pt x="87" y="10"/>
                    <a:pt x="87" y="10"/>
                    <a:pt x="87" y="10"/>
                  </a:cubicBezTo>
                  <a:cubicBezTo>
                    <a:pt x="87" y="10"/>
                    <a:pt x="87" y="10"/>
                    <a:pt x="87" y="10"/>
                  </a:cubicBezTo>
                  <a:cubicBezTo>
                    <a:pt x="86" y="10"/>
                    <a:pt x="86" y="10"/>
                    <a:pt x="86" y="10"/>
                  </a:cubicBezTo>
                  <a:cubicBezTo>
                    <a:pt x="86" y="10"/>
                    <a:pt x="86" y="10"/>
                    <a:pt x="86" y="10"/>
                  </a:cubicBezTo>
                  <a:cubicBezTo>
                    <a:pt x="86" y="10"/>
                    <a:pt x="86" y="10"/>
                    <a:pt x="86" y="10"/>
                  </a:cubicBezTo>
                  <a:cubicBezTo>
                    <a:pt x="86" y="10"/>
                    <a:pt x="86" y="10"/>
                    <a:pt x="86" y="10"/>
                  </a:cubicBezTo>
                  <a:cubicBezTo>
                    <a:pt x="86" y="10"/>
                    <a:pt x="86" y="10"/>
                    <a:pt x="86" y="10"/>
                  </a:cubicBezTo>
                  <a:cubicBezTo>
                    <a:pt x="86" y="10"/>
                    <a:pt x="86" y="10"/>
                    <a:pt x="86" y="11"/>
                  </a:cubicBezTo>
                  <a:cubicBezTo>
                    <a:pt x="86" y="11"/>
                    <a:pt x="85" y="11"/>
                    <a:pt x="85" y="11"/>
                  </a:cubicBezTo>
                  <a:cubicBezTo>
                    <a:pt x="85" y="11"/>
                    <a:pt x="85" y="11"/>
                    <a:pt x="85" y="11"/>
                  </a:cubicBezTo>
                  <a:cubicBezTo>
                    <a:pt x="85" y="11"/>
                    <a:pt x="85" y="11"/>
                    <a:pt x="85" y="11"/>
                  </a:cubicBezTo>
                  <a:cubicBezTo>
                    <a:pt x="85" y="11"/>
                    <a:pt x="84" y="11"/>
                    <a:pt x="84" y="11"/>
                  </a:cubicBezTo>
                  <a:cubicBezTo>
                    <a:pt x="84" y="11"/>
                    <a:pt x="84" y="11"/>
                    <a:pt x="84" y="11"/>
                  </a:cubicBezTo>
                  <a:cubicBezTo>
                    <a:pt x="84" y="11"/>
                    <a:pt x="84" y="11"/>
                    <a:pt x="84" y="11"/>
                  </a:cubicBezTo>
                  <a:cubicBezTo>
                    <a:pt x="84" y="11"/>
                    <a:pt x="84" y="11"/>
                    <a:pt x="84" y="11"/>
                  </a:cubicBezTo>
                  <a:cubicBezTo>
                    <a:pt x="84" y="11"/>
                    <a:pt x="84" y="11"/>
                    <a:pt x="84" y="11"/>
                  </a:cubicBezTo>
                  <a:cubicBezTo>
                    <a:pt x="84" y="11"/>
                    <a:pt x="85" y="11"/>
                    <a:pt x="85" y="11"/>
                  </a:cubicBezTo>
                  <a:cubicBezTo>
                    <a:pt x="85" y="11"/>
                    <a:pt x="85" y="11"/>
                    <a:pt x="85" y="11"/>
                  </a:cubicBezTo>
                  <a:cubicBezTo>
                    <a:pt x="85" y="11"/>
                    <a:pt x="86" y="11"/>
                    <a:pt x="86" y="11"/>
                  </a:cubicBezTo>
                  <a:cubicBezTo>
                    <a:pt x="86" y="11"/>
                    <a:pt x="86" y="11"/>
                    <a:pt x="86" y="11"/>
                  </a:cubicBezTo>
                  <a:cubicBezTo>
                    <a:pt x="86" y="11"/>
                    <a:pt x="86" y="11"/>
                    <a:pt x="86" y="11"/>
                  </a:cubicBezTo>
                  <a:cubicBezTo>
                    <a:pt x="86" y="11"/>
                    <a:pt x="86" y="11"/>
                    <a:pt x="86" y="11"/>
                  </a:cubicBezTo>
                  <a:cubicBezTo>
                    <a:pt x="86" y="11"/>
                    <a:pt x="86" y="11"/>
                    <a:pt x="86" y="11"/>
                  </a:cubicBezTo>
                  <a:cubicBezTo>
                    <a:pt x="86" y="11"/>
                    <a:pt x="86" y="11"/>
                    <a:pt x="86" y="12"/>
                  </a:cubicBezTo>
                  <a:cubicBezTo>
                    <a:pt x="86" y="12"/>
                    <a:pt x="86" y="12"/>
                    <a:pt x="86" y="12"/>
                  </a:cubicBezTo>
                  <a:cubicBezTo>
                    <a:pt x="86" y="12"/>
                    <a:pt x="86" y="12"/>
                    <a:pt x="86" y="12"/>
                  </a:cubicBezTo>
                  <a:cubicBezTo>
                    <a:pt x="86" y="12"/>
                    <a:pt x="86" y="12"/>
                    <a:pt x="86" y="12"/>
                  </a:cubicBezTo>
                  <a:cubicBezTo>
                    <a:pt x="86" y="12"/>
                    <a:pt x="86" y="12"/>
                    <a:pt x="86" y="12"/>
                  </a:cubicBezTo>
                  <a:cubicBezTo>
                    <a:pt x="86" y="12"/>
                    <a:pt x="86" y="13"/>
                    <a:pt x="86" y="13"/>
                  </a:cubicBezTo>
                  <a:cubicBezTo>
                    <a:pt x="86" y="13"/>
                    <a:pt x="86" y="13"/>
                    <a:pt x="85" y="13"/>
                  </a:cubicBezTo>
                  <a:cubicBezTo>
                    <a:pt x="85" y="13"/>
                    <a:pt x="85" y="13"/>
                    <a:pt x="85" y="13"/>
                  </a:cubicBezTo>
                  <a:cubicBezTo>
                    <a:pt x="85" y="13"/>
                    <a:pt x="85" y="13"/>
                    <a:pt x="85" y="13"/>
                  </a:cubicBezTo>
                  <a:cubicBezTo>
                    <a:pt x="85" y="13"/>
                    <a:pt x="85" y="13"/>
                    <a:pt x="85" y="13"/>
                  </a:cubicBezTo>
                  <a:cubicBezTo>
                    <a:pt x="85" y="13"/>
                    <a:pt x="84" y="13"/>
                    <a:pt x="84" y="13"/>
                  </a:cubicBezTo>
                  <a:cubicBezTo>
                    <a:pt x="84" y="13"/>
                    <a:pt x="84" y="13"/>
                    <a:pt x="84" y="13"/>
                  </a:cubicBezTo>
                  <a:cubicBezTo>
                    <a:pt x="84" y="13"/>
                    <a:pt x="84" y="13"/>
                    <a:pt x="84" y="13"/>
                  </a:cubicBezTo>
                  <a:cubicBezTo>
                    <a:pt x="84" y="13"/>
                    <a:pt x="84" y="13"/>
                    <a:pt x="84" y="13"/>
                  </a:cubicBezTo>
                  <a:cubicBezTo>
                    <a:pt x="84" y="13"/>
                    <a:pt x="84" y="13"/>
                    <a:pt x="84" y="12"/>
                  </a:cubicBezTo>
                  <a:cubicBezTo>
                    <a:pt x="84" y="12"/>
                    <a:pt x="84" y="12"/>
                    <a:pt x="84" y="12"/>
                  </a:cubicBezTo>
                  <a:cubicBezTo>
                    <a:pt x="84" y="12"/>
                    <a:pt x="84" y="12"/>
                    <a:pt x="84" y="12"/>
                  </a:cubicBezTo>
                  <a:cubicBezTo>
                    <a:pt x="84" y="12"/>
                    <a:pt x="84" y="12"/>
                    <a:pt x="83" y="12"/>
                  </a:cubicBezTo>
                  <a:cubicBezTo>
                    <a:pt x="83" y="12"/>
                    <a:pt x="83" y="12"/>
                    <a:pt x="83" y="12"/>
                  </a:cubicBezTo>
                  <a:cubicBezTo>
                    <a:pt x="83" y="13"/>
                    <a:pt x="83" y="13"/>
                    <a:pt x="83" y="13"/>
                  </a:cubicBezTo>
                  <a:cubicBezTo>
                    <a:pt x="83" y="13"/>
                    <a:pt x="83" y="13"/>
                    <a:pt x="83" y="13"/>
                  </a:cubicBezTo>
                  <a:cubicBezTo>
                    <a:pt x="83" y="13"/>
                    <a:pt x="83" y="13"/>
                    <a:pt x="83" y="13"/>
                  </a:cubicBezTo>
                  <a:cubicBezTo>
                    <a:pt x="82" y="13"/>
                    <a:pt x="82" y="13"/>
                    <a:pt x="82" y="13"/>
                  </a:cubicBezTo>
                  <a:cubicBezTo>
                    <a:pt x="82" y="13"/>
                    <a:pt x="82" y="13"/>
                    <a:pt x="82" y="13"/>
                  </a:cubicBezTo>
                  <a:cubicBezTo>
                    <a:pt x="82" y="13"/>
                    <a:pt x="82" y="13"/>
                    <a:pt x="82" y="13"/>
                  </a:cubicBezTo>
                  <a:cubicBezTo>
                    <a:pt x="82" y="13"/>
                    <a:pt x="82" y="13"/>
                    <a:pt x="82" y="13"/>
                  </a:cubicBezTo>
                  <a:cubicBezTo>
                    <a:pt x="82" y="13"/>
                    <a:pt x="82" y="13"/>
                    <a:pt x="82" y="13"/>
                  </a:cubicBezTo>
                  <a:cubicBezTo>
                    <a:pt x="82" y="13"/>
                    <a:pt x="82" y="13"/>
                    <a:pt x="82" y="12"/>
                  </a:cubicBezTo>
                  <a:cubicBezTo>
                    <a:pt x="82" y="12"/>
                    <a:pt x="82" y="12"/>
                    <a:pt x="82" y="12"/>
                  </a:cubicBezTo>
                  <a:cubicBezTo>
                    <a:pt x="83" y="12"/>
                    <a:pt x="83" y="12"/>
                    <a:pt x="83" y="12"/>
                  </a:cubicBezTo>
                  <a:cubicBezTo>
                    <a:pt x="83" y="12"/>
                    <a:pt x="83" y="12"/>
                    <a:pt x="83" y="12"/>
                  </a:cubicBezTo>
                  <a:cubicBezTo>
                    <a:pt x="83" y="12"/>
                    <a:pt x="83" y="12"/>
                    <a:pt x="83" y="12"/>
                  </a:cubicBezTo>
                  <a:cubicBezTo>
                    <a:pt x="83" y="12"/>
                    <a:pt x="83" y="12"/>
                    <a:pt x="83" y="12"/>
                  </a:cubicBezTo>
                  <a:cubicBezTo>
                    <a:pt x="83" y="12"/>
                    <a:pt x="83" y="12"/>
                    <a:pt x="83" y="12"/>
                  </a:cubicBezTo>
                  <a:cubicBezTo>
                    <a:pt x="83" y="11"/>
                    <a:pt x="83" y="11"/>
                    <a:pt x="83" y="11"/>
                  </a:cubicBezTo>
                  <a:cubicBezTo>
                    <a:pt x="83" y="11"/>
                    <a:pt x="83" y="11"/>
                    <a:pt x="83" y="11"/>
                  </a:cubicBezTo>
                  <a:cubicBezTo>
                    <a:pt x="83" y="11"/>
                    <a:pt x="83" y="11"/>
                    <a:pt x="83" y="11"/>
                  </a:cubicBezTo>
                  <a:cubicBezTo>
                    <a:pt x="83" y="11"/>
                    <a:pt x="83" y="11"/>
                    <a:pt x="83" y="11"/>
                  </a:cubicBezTo>
                  <a:cubicBezTo>
                    <a:pt x="83" y="11"/>
                    <a:pt x="83" y="11"/>
                    <a:pt x="83" y="11"/>
                  </a:cubicBezTo>
                  <a:cubicBezTo>
                    <a:pt x="83" y="11"/>
                    <a:pt x="83" y="11"/>
                    <a:pt x="83" y="11"/>
                  </a:cubicBezTo>
                  <a:cubicBezTo>
                    <a:pt x="83" y="11"/>
                    <a:pt x="84" y="11"/>
                    <a:pt x="84" y="11"/>
                  </a:cubicBezTo>
                  <a:cubicBezTo>
                    <a:pt x="84" y="11"/>
                    <a:pt x="84" y="11"/>
                    <a:pt x="84" y="10"/>
                  </a:cubicBezTo>
                  <a:cubicBezTo>
                    <a:pt x="84" y="10"/>
                    <a:pt x="84" y="10"/>
                    <a:pt x="84" y="10"/>
                  </a:cubicBezTo>
                  <a:cubicBezTo>
                    <a:pt x="84" y="10"/>
                    <a:pt x="84" y="10"/>
                    <a:pt x="83" y="10"/>
                  </a:cubicBezTo>
                  <a:cubicBezTo>
                    <a:pt x="83" y="10"/>
                    <a:pt x="83" y="10"/>
                    <a:pt x="83" y="10"/>
                  </a:cubicBezTo>
                  <a:cubicBezTo>
                    <a:pt x="83" y="10"/>
                    <a:pt x="83" y="10"/>
                    <a:pt x="83" y="10"/>
                  </a:cubicBezTo>
                  <a:cubicBezTo>
                    <a:pt x="83" y="10"/>
                    <a:pt x="83" y="10"/>
                    <a:pt x="83" y="10"/>
                  </a:cubicBezTo>
                  <a:cubicBezTo>
                    <a:pt x="83" y="10"/>
                    <a:pt x="84" y="10"/>
                    <a:pt x="84" y="10"/>
                  </a:cubicBezTo>
                  <a:cubicBezTo>
                    <a:pt x="84" y="10"/>
                    <a:pt x="84" y="10"/>
                    <a:pt x="84" y="10"/>
                  </a:cubicBezTo>
                  <a:cubicBezTo>
                    <a:pt x="84" y="10"/>
                    <a:pt x="84" y="10"/>
                    <a:pt x="84" y="10"/>
                  </a:cubicBezTo>
                  <a:cubicBezTo>
                    <a:pt x="84" y="9"/>
                    <a:pt x="84" y="9"/>
                    <a:pt x="84" y="9"/>
                  </a:cubicBezTo>
                  <a:cubicBezTo>
                    <a:pt x="84" y="9"/>
                    <a:pt x="84" y="9"/>
                    <a:pt x="84" y="9"/>
                  </a:cubicBezTo>
                  <a:cubicBezTo>
                    <a:pt x="84" y="9"/>
                    <a:pt x="83" y="9"/>
                    <a:pt x="83" y="9"/>
                  </a:cubicBezTo>
                  <a:cubicBezTo>
                    <a:pt x="83" y="9"/>
                    <a:pt x="83" y="9"/>
                    <a:pt x="83" y="9"/>
                  </a:cubicBezTo>
                  <a:cubicBezTo>
                    <a:pt x="83" y="9"/>
                    <a:pt x="83" y="9"/>
                    <a:pt x="83" y="9"/>
                  </a:cubicBezTo>
                  <a:cubicBezTo>
                    <a:pt x="83" y="9"/>
                    <a:pt x="83" y="9"/>
                    <a:pt x="83" y="9"/>
                  </a:cubicBezTo>
                  <a:cubicBezTo>
                    <a:pt x="83" y="9"/>
                    <a:pt x="83" y="9"/>
                    <a:pt x="84" y="9"/>
                  </a:cubicBezTo>
                  <a:cubicBezTo>
                    <a:pt x="84" y="9"/>
                    <a:pt x="84" y="9"/>
                    <a:pt x="84" y="9"/>
                  </a:cubicBezTo>
                  <a:cubicBezTo>
                    <a:pt x="84" y="9"/>
                    <a:pt x="84" y="9"/>
                    <a:pt x="84" y="9"/>
                  </a:cubicBezTo>
                  <a:cubicBezTo>
                    <a:pt x="84" y="8"/>
                    <a:pt x="84" y="8"/>
                    <a:pt x="84" y="8"/>
                  </a:cubicBezTo>
                  <a:cubicBezTo>
                    <a:pt x="85" y="8"/>
                    <a:pt x="85" y="8"/>
                    <a:pt x="85" y="8"/>
                  </a:cubicBezTo>
                  <a:cubicBezTo>
                    <a:pt x="85" y="8"/>
                    <a:pt x="85" y="8"/>
                    <a:pt x="85" y="8"/>
                  </a:cubicBezTo>
                  <a:cubicBezTo>
                    <a:pt x="85" y="8"/>
                    <a:pt x="85" y="8"/>
                    <a:pt x="85" y="8"/>
                  </a:cubicBezTo>
                  <a:cubicBezTo>
                    <a:pt x="85" y="8"/>
                    <a:pt x="85" y="8"/>
                    <a:pt x="85" y="8"/>
                  </a:cubicBezTo>
                  <a:cubicBezTo>
                    <a:pt x="85" y="8"/>
                    <a:pt x="85" y="8"/>
                    <a:pt x="85" y="8"/>
                  </a:cubicBezTo>
                  <a:cubicBezTo>
                    <a:pt x="85" y="8"/>
                    <a:pt x="85" y="8"/>
                    <a:pt x="85" y="8"/>
                  </a:cubicBezTo>
                  <a:cubicBezTo>
                    <a:pt x="85" y="8"/>
                    <a:pt x="85" y="8"/>
                    <a:pt x="85" y="8"/>
                  </a:cubicBezTo>
                  <a:cubicBezTo>
                    <a:pt x="85" y="8"/>
                    <a:pt x="85" y="8"/>
                    <a:pt x="84" y="8"/>
                  </a:cubicBezTo>
                  <a:cubicBezTo>
                    <a:pt x="84" y="8"/>
                    <a:pt x="84" y="8"/>
                    <a:pt x="84" y="8"/>
                  </a:cubicBezTo>
                  <a:cubicBezTo>
                    <a:pt x="84" y="8"/>
                    <a:pt x="84" y="8"/>
                    <a:pt x="84" y="8"/>
                  </a:cubicBezTo>
                  <a:cubicBezTo>
                    <a:pt x="84" y="8"/>
                    <a:pt x="84" y="8"/>
                    <a:pt x="84" y="8"/>
                  </a:cubicBezTo>
                  <a:cubicBezTo>
                    <a:pt x="84" y="8"/>
                    <a:pt x="84" y="8"/>
                    <a:pt x="84" y="8"/>
                  </a:cubicBezTo>
                  <a:cubicBezTo>
                    <a:pt x="84" y="8"/>
                    <a:pt x="83" y="8"/>
                    <a:pt x="83" y="8"/>
                  </a:cubicBezTo>
                  <a:cubicBezTo>
                    <a:pt x="83" y="8"/>
                    <a:pt x="83" y="8"/>
                    <a:pt x="83" y="8"/>
                  </a:cubicBezTo>
                  <a:cubicBezTo>
                    <a:pt x="83" y="8"/>
                    <a:pt x="83" y="8"/>
                    <a:pt x="83" y="8"/>
                  </a:cubicBezTo>
                  <a:cubicBezTo>
                    <a:pt x="83" y="8"/>
                    <a:pt x="83" y="8"/>
                    <a:pt x="84" y="8"/>
                  </a:cubicBezTo>
                  <a:cubicBezTo>
                    <a:pt x="84" y="8"/>
                    <a:pt x="84" y="8"/>
                    <a:pt x="84" y="8"/>
                  </a:cubicBezTo>
                  <a:cubicBezTo>
                    <a:pt x="84" y="7"/>
                    <a:pt x="84" y="7"/>
                    <a:pt x="84" y="7"/>
                  </a:cubicBezTo>
                  <a:cubicBezTo>
                    <a:pt x="84" y="7"/>
                    <a:pt x="84" y="7"/>
                    <a:pt x="84" y="7"/>
                  </a:cubicBezTo>
                  <a:cubicBezTo>
                    <a:pt x="84" y="7"/>
                    <a:pt x="84" y="7"/>
                    <a:pt x="84" y="7"/>
                  </a:cubicBezTo>
                  <a:cubicBezTo>
                    <a:pt x="84" y="7"/>
                    <a:pt x="84" y="7"/>
                    <a:pt x="84" y="6"/>
                  </a:cubicBezTo>
                  <a:cubicBezTo>
                    <a:pt x="84" y="6"/>
                    <a:pt x="84" y="6"/>
                    <a:pt x="84" y="6"/>
                  </a:cubicBezTo>
                  <a:cubicBezTo>
                    <a:pt x="84" y="6"/>
                    <a:pt x="84" y="6"/>
                    <a:pt x="84" y="6"/>
                  </a:cubicBezTo>
                  <a:cubicBezTo>
                    <a:pt x="84"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7"/>
                    <a:pt x="85" y="7"/>
                    <a:pt x="85" y="7"/>
                  </a:cubicBezTo>
                  <a:cubicBezTo>
                    <a:pt x="85" y="7"/>
                    <a:pt x="85" y="7"/>
                    <a:pt x="85" y="7"/>
                  </a:cubicBezTo>
                  <a:cubicBezTo>
                    <a:pt x="85" y="7"/>
                    <a:pt x="85" y="7"/>
                    <a:pt x="85" y="7"/>
                  </a:cubicBezTo>
                  <a:cubicBezTo>
                    <a:pt x="85" y="7"/>
                    <a:pt x="85" y="7"/>
                    <a:pt x="85" y="7"/>
                  </a:cubicBezTo>
                  <a:cubicBezTo>
                    <a:pt x="85" y="7"/>
                    <a:pt x="85" y="7"/>
                    <a:pt x="85" y="8"/>
                  </a:cubicBezTo>
                  <a:cubicBezTo>
                    <a:pt x="86" y="8"/>
                    <a:pt x="86" y="8"/>
                    <a:pt x="86" y="8"/>
                  </a:cubicBezTo>
                  <a:cubicBezTo>
                    <a:pt x="86" y="8"/>
                    <a:pt x="86" y="8"/>
                    <a:pt x="86" y="8"/>
                  </a:cubicBezTo>
                  <a:cubicBezTo>
                    <a:pt x="86" y="8"/>
                    <a:pt x="86" y="8"/>
                    <a:pt x="86" y="8"/>
                  </a:cubicBezTo>
                  <a:cubicBezTo>
                    <a:pt x="86" y="8"/>
                    <a:pt x="86" y="8"/>
                    <a:pt x="86" y="8"/>
                  </a:cubicBezTo>
                  <a:cubicBezTo>
                    <a:pt x="86" y="8"/>
                    <a:pt x="86" y="8"/>
                    <a:pt x="86" y="8"/>
                  </a:cubicBezTo>
                  <a:cubicBezTo>
                    <a:pt x="86" y="8"/>
                    <a:pt x="86" y="8"/>
                    <a:pt x="86" y="8"/>
                  </a:cubicBezTo>
                  <a:cubicBezTo>
                    <a:pt x="86" y="8"/>
                    <a:pt x="86" y="8"/>
                    <a:pt x="86" y="8"/>
                  </a:cubicBezTo>
                  <a:cubicBezTo>
                    <a:pt x="86" y="8"/>
                    <a:pt x="86" y="8"/>
                    <a:pt x="86" y="8"/>
                  </a:cubicBezTo>
                  <a:cubicBezTo>
                    <a:pt x="87" y="8"/>
                    <a:pt x="87" y="8"/>
                    <a:pt x="87" y="8"/>
                  </a:cubicBezTo>
                  <a:cubicBezTo>
                    <a:pt x="87" y="8"/>
                    <a:pt x="87" y="9"/>
                    <a:pt x="87" y="9"/>
                  </a:cubicBezTo>
                  <a:cubicBezTo>
                    <a:pt x="87" y="9"/>
                    <a:pt x="87" y="9"/>
                    <a:pt x="87" y="9"/>
                  </a:cubicBezTo>
                  <a:cubicBezTo>
                    <a:pt x="87" y="9"/>
                    <a:pt x="87" y="9"/>
                    <a:pt x="87" y="9"/>
                  </a:cubicBezTo>
                  <a:cubicBezTo>
                    <a:pt x="87" y="9"/>
                    <a:pt x="87" y="9"/>
                    <a:pt x="86" y="9"/>
                  </a:cubicBezTo>
                  <a:cubicBezTo>
                    <a:pt x="86" y="9"/>
                    <a:pt x="86" y="9"/>
                    <a:pt x="86" y="9"/>
                  </a:cubicBezTo>
                  <a:cubicBezTo>
                    <a:pt x="86" y="9"/>
                    <a:pt x="86" y="9"/>
                    <a:pt x="86" y="9"/>
                  </a:cubicBezTo>
                  <a:cubicBezTo>
                    <a:pt x="86" y="9"/>
                    <a:pt x="86" y="9"/>
                    <a:pt x="86" y="10"/>
                  </a:cubicBezTo>
                  <a:cubicBezTo>
                    <a:pt x="86" y="10"/>
                    <a:pt x="86" y="10"/>
                    <a:pt x="86" y="10"/>
                  </a:cubicBezTo>
                  <a:cubicBezTo>
                    <a:pt x="86" y="10"/>
                    <a:pt x="86" y="10"/>
                    <a:pt x="86" y="10"/>
                  </a:cubicBezTo>
                  <a:cubicBezTo>
                    <a:pt x="86" y="10"/>
                    <a:pt x="86" y="10"/>
                    <a:pt x="86" y="10"/>
                  </a:cubicBezTo>
                  <a:cubicBezTo>
                    <a:pt x="87" y="10"/>
                    <a:pt x="87" y="10"/>
                    <a:pt x="87" y="10"/>
                  </a:cubicBezTo>
                  <a:cubicBezTo>
                    <a:pt x="87" y="10"/>
                    <a:pt x="87" y="10"/>
                    <a:pt x="87" y="9"/>
                  </a:cubicBezTo>
                  <a:cubicBezTo>
                    <a:pt x="87" y="9"/>
                    <a:pt x="87" y="9"/>
                    <a:pt x="87" y="9"/>
                  </a:cubicBezTo>
                  <a:cubicBezTo>
                    <a:pt x="87" y="9"/>
                    <a:pt x="87" y="9"/>
                    <a:pt x="87" y="9"/>
                  </a:cubicBezTo>
                  <a:cubicBezTo>
                    <a:pt x="87" y="9"/>
                    <a:pt x="87" y="10"/>
                    <a:pt x="87" y="10"/>
                  </a:cubicBezTo>
                  <a:cubicBezTo>
                    <a:pt x="87" y="10"/>
                    <a:pt x="87" y="10"/>
                    <a:pt x="87" y="10"/>
                  </a:cubicBezTo>
                  <a:cubicBezTo>
                    <a:pt x="87" y="10"/>
                    <a:pt x="87" y="10"/>
                    <a:pt x="87" y="10"/>
                  </a:cubicBezTo>
                  <a:cubicBezTo>
                    <a:pt x="87" y="10"/>
                    <a:pt x="87" y="10"/>
                    <a:pt x="87" y="10"/>
                  </a:cubicBezTo>
                  <a:close/>
                  <a:moveTo>
                    <a:pt x="88" y="8"/>
                  </a:moveTo>
                  <a:cubicBezTo>
                    <a:pt x="88" y="8"/>
                    <a:pt x="88" y="8"/>
                    <a:pt x="88" y="8"/>
                  </a:cubicBezTo>
                  <a:cubicBezTo>
                    <a:pt x="88" y="8"/>
                    <a:pt x="88" y="8"/>
                    <a:pt x="88" y="8"/>
                  </a:cubicBezTo>
                  <a:cubicBezTo>
                    <a:pt x="88" y="8"/>
                    <a:pt x="88" y="8"/>
                    <a:pt x="88" y="8"/>
                  </a:cubicBezTo>
                  <a:cubicBezTo>
                    <a:pt x="88" y="9"/>
                    <a:pt x="88" y="9"/>
                    <a:pt x="88" y="9"/>
                  </a:cubicBezTo>
                  <a:cubicBezTo>
                    <a:pt x="88" y="9"/>
                    <a:pt x="88" y="9"/>
                    <a:pt x="88" y="9"/>
                  </a:cubicBezTo>
                  <a:cubicBezTo>
                    <a:pt x="88" y="9"/>
                    <a:pt x="88" y="9"/>
                    <a:pt x="88" y="9"/>
                  </a:cubicBezTo>
                  <a:cubicBezTo>
                    <a:pt x="88" y="9"/>
                    <a:pt x="88" y="10"/>
                    <a:pt x="88" y="10"/>
                  </a:cubicBezTo>
                  <a:cubicBezTo>
                    <a:pt x="88" y="10"/>
                    <a:pt x="88" y="10"/>
                    <a:pt x="88" y="10"/>
                  </a:cubicBezTo>
                  <a:cubicBezTo>
                    <a:pt x="88" y="10"/>
                    <a:pt x="88" y="10"/>
                    <a:pt x="88" y="10"/>
                  </a:cubicBezTo>
                  <a:cubicBezTo>
                    <a:pt x="88" y="10"/>
                    <a:pt x="88" y="10"/>
                    <a:pt x="88" y="10"/>
                  </a:cubicBezTo>
                  <a:cubicBezTo>
                    <a:pt x="88" y="11"/>
                    <a:pt x="88" y="11"/>
                    <a:pt x="88" y="11"/>
                  </a:cubicBezTo>
                  <a:cubicBezTo>
                    <a:pt x="88" y="11"/>
                    <a:pt x="88" y="11"/>
                    <a:pt x="88" y="11"/>
                  </a:cubicBezTo>
                  <a:cubicBezTo>
                    <a:pt x="88" y="11"/>
                    <a:pt x="88" y="11"/>
                    <a:pt x="88" y="11"/>
                  </a:cubicBezTo>
                  <a:cubicBezTo>
                    <a:pt x="88" y="11"/>
                    <a:pt x="88" y="11"/>
                    <a:pt x="88" y="11"/>
                  </a:cubicBezTo>
                  <a:cubicBezTo>
                    <a:pt x="88" y="12"/>
                    <a:pt x="88" y="12"/>
                    <a:pt x="88" y="12"/>
                  </a:cubicBezTo>
                  <a:cubicBezTo>
                    <a:pt x="88" y="12"/>
                    <a:pt x="88" y="12"/>
                    <a:pt x="88" y="12"/>
                  </a:cubicBezTo>
                  <a:cubicBezTo>
                    <a:pt x="88" y="12"/>
                    <a:pt x="87" y="12"/>
                    <a:pt x="87" y="12"/>
                  </a:cubicBezTo>
                  <a:cubicBezTo>
                    <a:pt x="87" y="12"/>
                    <a:pt x="87" y="12"/>
                    <a:pt x="87" y="12"/>
                  </a:cubicBezTo>
                  <a:cubicBezTo>
                    <a:pt x="87" y="12"/>
                    <a:pt x="87" y="12"/>
                    <a:pt x="87" y="12"/>
                  </a:cubicBezTo>
                  <a:cubicBezTo>
                    <a:pt x="87" y="12"/>
                    <a:pt x="87" y="12"/>
                    <a:pt x="87" y="12"/>
                  </a:cubicBezTo>
                  <a:cubicBezTo>
                    <a:pt x="87" y="12"/>
                    <a:pt x="87" y="12"/>
                    <a:pt x="87" y="12"/>
                  </a:cubicBezTo>
                  <a:cubicBezTo>
                    <a:pt x="87" y="11"/>
                    <a:pt x="87" y="11"/>
                    <a:pt x="87" y="11"/>
                  </a:cubicBezTo>
                  <a:cubicBezTo>
                    <a:pt x="87" y="11"/>
                    <a:pt x="87" y="11"/>
                    <a:pt x="87" y="11"/>
                  </a:cubicBezTo>
                  <a:cubicBezTo>
                    <a:pt x="87" y="11"/>
                    <a:pt x="87" y="11"/>
                    <a:pt x="87" y="11"/>
                  </a:cubicBezTo>
                  <a:cubicBezTo>
                    <a:pt x="87" y="11"/>
                    <a:pt x="87" y="10"/>
                    <a:pt x="87" y="10"/>
                  </a:cubicBezTo>
                  <a:cubicBezTo>
                    <a:pt x="87" y="10"/>
                    <a:pt x="87" y="10"/>
                    <a:pt x="87" y="10"/>
                  </a:cubicBezTo>
                  <a:cubicBezTo>
                    <a:pt x="87" y="10"/>
                    <a:pt x="87" y="10"/>
                    <a:pt x="87" y="9"/>
                  </a:cubicBezTo>
                  <a:cubicBezTo>
                    <a:pt x="87" y="9"/>
                    <a:pt x="87" y="9"/>
                    <a:pt x="87" y="9"/>
                  </a:cubicBezTo>
                  <a:cubicBezTo>
                    <a:pt x="87" y="9"/>
                    <a:pt x="87" y="9"/>
                    <a:pt x="87" y="9"/>
                  </a:cubicBezTo>
                  <a:cubicBezTo>
                    <a:pt x="87" y="8"/>
                    <a:pt x="87" y="8"/>
                    <a:pt x="87" y="8"/>
                  </a:cubicBezTo>
                  <a:cubicBezTo>
                    <a:pt x="87" y="8"/>
                    <a:pt x="87" y="8"/>
                    <a:pt x="87" y="8"/>
                  </a:cubicBezTo>
                  <a:cubicBezTo>
                    <a:pt x="87" y="8"/>
                    <a:pt x="87" y="8"/>
                    <a:pt x="87" y="7"/>
                  </a:cubicBezTo>
                  <a:cubicBezTo>
                    <a:pt x="87" y="7"/>
                    <a:pt x="87" y="7"/>
                    <a:pt x="87" y="7"/>
                  </a:cubicBezTo>
                  <a:cubicBezTo>
                    <a:pt x="87" y="7"/>
                    <a:pt x="87" y="7"/>
                    <a:pt x="87" y="7"/>
                  </a:cubicBezTo>
                  <a:cubicBezTo>
                    <a:pt x="87" y="7"/>
                    <a:pt x="87" y="6"/>
                    <a:pt x="87" y="6"/>
                  </a:cubicBezTo>
                  <a:cubicBezTo>
                    <a:pt x="87" y="6"/>
                    <a:pt x="87" y="6"/>
                    <a:pt x="87" y="6"/>
                  </a:cubicBezTo>
                  <a:cubicBezTo>
                    <a:pt x="87" y="6"/>
                    <a:pt x="87" y="6"/>
                    <a:pt x="87" y="6"/>
                  </a:cubicBezTo>
                  <a:cubicBezTo>
                    <a:pt x="88" y="6"/>
                    <a:pt x="88" y="6"/>
                    <a:pt x="88" y="6"/>
                  </a:cubicBezTo>
                  <a:cubicBezTo>
                    <a:pt x="88" y="6"/>
                    <a:pt x="88" y="6"/>
                    <a:pt x="88" y="6"/>
                  </a:cubicBezTo>
                  <a:cubicBezTo>
                    <a:pt x="88" y="7"/>
                    <a:pt x="88" y="7"/>
                    <a:pt x="88" y="7"/>
                  </a:cubicBezTo>
                  <a:cubicBezTo>
                    <a:pt x="88" y="8"/>
                    <a:pt x="88" y="8"/>
                    <a:pt x="88" y="8"/>
                  </a:cubicBezTo>
                  <a:close/>
                  <a:moveTo>
                    <a:pt x="94" y="12"/>
                  </a:moveTo>
                  <a:cubicBezTo>
                    <a:pt x="94" y="12"/>
                    <a:pt x="94" y="12"/>
                    <a:pt x="94" y="12"/>
                  </a:cubicBezTo>
                  <a:cubicBezTo>
                    <a:pt x="94" y="12"/>
                    <a:pt x="94" y="12"/>
                    <a:pt x="94" y="12"/>
                  </a:cubicBezTo>
                  <a:cubicBezTo>
                    <a:pt x="94" y="12"/>
                    <a:pt x="94" y="12"/>
                    <a:pt x="94" y="12"/>
                  </a:cubicBezTo>
                  <a:cubicBezTo>
                    <a:pt x="94" y="11"/>
                    <a:pt x="94" y="11"/>
                    <a:pt x="94" y="11"/>
                  </a:cubicBezTo>
                  <a:cubicBezTo>
                    <a:pt x="94" y="11"/>
                    <a:pt x="94" y="11"/>
                    <a:pt x="94" y="11"/>
                  </a:cubicBezTo>
                  <a:cubicBezTo>
                    <a:pt x="94" y="11"/>
                    <a:pt x="94" y="11"/>
                    <a:pt x="94" y="11"/>
                  </a:cubicBezTo>
                  <a:cubicBezTo>
                    <a:pt x="94" y="11"/>
                    <a:pt x="94" y="11"/>
                    <a:pt x="95" y="11"/>
                  </a:cubicBezTo>
                  <a:cubicBezTo>
                    <a:pt x="95" y="12"/>
                    <a:pt x="95" y="12"/>
                    <a:pt x="95" y="12"/>
                  </a:cubicBezTo>
                  <a:cubicBezTo>
                    <a:pt x="95" y="12"/>
                    <a:pt x="95" y="12"/>
                    <a:pt x="94" y="12"/>
                  </a:cubicBezTo>
                  <a:close/>
                  <a:moveTo>
                    <a:pt x="97" y="9"/>
                  </a:moveTo>
                  <a:cubicBezTo>
                    <a:pt x="97" y="9"/>
                    <a:pt x="97" y="9"/>
                    <a:pt x="97" y="9"/>
                  </a:cubicBezTo>
                  <a:cubicBezTo>
                    <a:pt x="97" y="9"/>
                    <a:pt x="96" y="9"/>
                    <a:pt x="96" y="9"/>
                  </a:cubicBezTo>
                  <a:cubicBezTo>
                    <a:pt x="96" y="9"/>
                    <a:pt x="96" y="10"/>
                    <a:pt x="96" y="10"/>
                  </a:cubicBezTo>
                  <a:cubicBezTo>
                    <a:pt x="96" y="10"/>
                    <a:pt x="96" y="10"/>
                    <a:pt x="96" y="10"/>
                  </a:cubicBezTo>
                  <a:cubicBezTo>
                    <a:pt x="96" y="10"/>
                    <a:pt x="96" y="11"/>
                    <a:pt x="96" y="11"/>
                  </a:cubicBezTo>
                  <a:cubicBezTo>
                    <a:pt x="96" y="11"/>
                    <a:pt x="96" y="11"/>
                    <a:pt x="96" y="12"/>
                  </a:cubicBezTo>
                  <a:cubicBezTo>
                    <a:pt x="96" y="12"/>
                    <a:pt x="96" y="12"/>
                    <a:pt x="96" y="12"/>
                  </a:cubicBezTo>
                  <a:cubicBezTo>
                    <a:pt x="96" y="12"/>
                    <a:pt x="96" y="12"/>
                    <a:pt x="96" y="12"/>
                  </a:cubicBezTo>
                  <a:cubicBezTo>
                    <a:pt x="96" y="12"/>
                    <a:pt x="96" y="12"/>
                    <a:pt x="96" y="12"/>
                  </a:cubicBezTo>
                  <a:cubicBezTo>
                    <a:pt x="96" y="12"/>
                    <a:pt x="96" y="12"/>
                    <a:pt x="96" y="12"/>
                  </a:cubicBezTo>
                  <a:cubicBezTo>
                    <a:pt x="96" y="12"/>
                    <a:pt x="96" y="12"/>
                    <a:pt x="96" y="13"/>
                  </a:cubicBezTo>
                  <a:cubicBezTo>
                    <a:pt x="96" y="13"/>
                    <a:pt x="96" y="13"/>
                    <a:pt x="96" y="13"/>
                  </a:cubicBezTo>
                  <a:cubicBezTo>
                    <a:pt x="96" y="13"/>
                    <a:pt x="96" y="13"/>
                    <a:pt x="96" y="13"/>
                  </a:cubicBezTo>
                  <a:cubicBezTo>
                    <a:pt x="96" y="13"/>
                    <a:pt x="96" y="13"/>
                    <a:pt x="96" y="13"/>
                  </a:cubicBezTo>
                  <a:cubicBezTo>
                    <a:pt x="96" y="13"/>
                    <a:pt x="96" y="13"/>
                    <a:pt x="96" y="14"/>
                  </a:cubicBezTo>
                  <a:cubicBezTo>
                    <a:pt x="96" y="14"/>
                    <a:pt x="96" y="14"/>
                    <a:pt x="96" y="14"/>
                  </a:cubicBezTo>
                  <a:cubicBezTo>
                    <a:pt x="96" y="14"/>
                    <a:pt x="96" y="14"/>
                    <a:pt x="96" y="14"/>
                  </a:cubicBezTo>
                  <a:cubicBezTo>
                    <a:pt x="96" y="14"/>
                    <a:pt x="96" y="14"/>
                    <a:pt x="96" y="14"/>
                  </a:cubicBezTo>
                  <a:cubicBezTo>
                    <a:pt x="96" y="13"/>
                    <a:pt x="96" y="13"/>
                    <a:pt x="96" y="13"/>
                  </a:cubicBezTo>
                  <a:cubicBezTo>
                    <a:pt x="96" y="13"/>
                    <a:pt x="96" y="13"/>
                    <a:pt x="96" y="13"/>
                  </a:cubicBezTo>
                  <a:cubicBezTo>
                    <a:pt x="96" y="13"/>
                    <a:pt x="96" y="13"/>
                    <a:pt x="96" y="12"/>
                  </a:cubicBezTo>
                  <a:cubicBezTo>
                    <a:pt x="96" y="12"/>
                    <a:pt x="96" y="12"/>
                    <a:pt x="96" y="12"/>
                  </a:cubicBezTo>
                  <a:cubicBezTo>
                    <a:pt x="96" y="12"/>
                    <a:pt x="96" y="12"/>
                    <a:pt x="96" y="12"/>
                  </a:cubicBezTo>
                  <a:cubicBezTo>
                    <a:pt x="96" y="12"/>
                    <a:pt x="96" y="12"/>
                    <a:pt x="96" y="12"/>
                  </a:cubicBezTo>
                  <a:cubicBezTo>
                    <a:pt x="96" y="12"/>
                    <a:pt x="96" y="11"/>
                    <a:pt x="96" y="11"/>
                  </a:cubicBezTo>
                  <a:cubicBezTo>
                    <a:pt x="96" y="11"/>
                    <a:pt x="96" y="11"/>
                    <a:pt x="96" y="11"/>
                  </a:cubicBezTo>
                  <a:cubicBezTo>
                    <a:pt x="96" y="11"/>
                    <a:pt x="96" y="11"/>
                    <a:pt x="96" y="11"/>
                  </a:cubicBezTo>
                  <a:cubicBezTo>
                    <a:pt x="96" y="11"/>
                    <a:pt x="96" y="11"/>
                    <a:pt x="96" y="10"/>
                  </a:cubicBezTo>
                  <a:cubicBezTo>
                    <a:pt x="96" y="10"/>
                    <a:pt x="96" y="10"/>
                    <a:pt x="96" y="10"/>
                  </a:cubicBezTo>
                  <a:cubicBezTo>
                    <a:pt x="96" y="10"/>
                    <a:pt x="96" y="10"/>
                    <a:pt x="96" y="10"/>
                  </a:cubicBezTo>
                  <a:cubicBezTo>
                    <a:pt x="96" y="10"/>
                    <a:pt x="96" y="10"/>
                    <a:pt x="96" y="10"/>
                  </a:cubicBezTo>
                  <a:cubicBezTo>
                    <a:pt x="96" y="10"/>
                    <a:pt x="96" y="9"/>
                    <a:pt x="96" y="9"/>
                  </a:cubicBezTo>
                  <a:cubicBezTo>
                    <a:pt x="96" y="9"/>
                    <a:pt x="96" y="9"/>
                    <a:pt x="96" y="9"/>
                  </a:cubicBezTo>
                  <a:cubicBezTo>
                    <a:pt x="96" y="9"/>
                    <a:pt x="96" y="9"/>
                    <a:pt x="95" y="9"/>
                  </a:cubicBezTo>
                  <a:cubicBezTo>
                    <a:pt x="95" y="10"/>
                    <a:pt x="95" y="10"/>
                    <a:pt x="95" y="10"/>
                  </a:cubicBezTo>
                  <a:cubicBezTo>
                    <a:pt x="95" y="10"/>
                    <a:pt x="95" y="10"/>
                    <a:pt x="95" y="10"/>
                  </a:cubicBezTo>
                  <a:cubicBezTo>
                    <a:pt x="95" y="11"/>
                    <a:pt x="95" y="11"/>
                    <a:pt x="95" y="11"/>
                  </a:cubicBezTo>
                  <a:cubicBezTo>
                    <a:pt x="95" y="11"/>
                    <a:pt x="95" y="11"/>
                    <a:pt x="95" y="11"/>
                  </a:cubicBezTo>
                  <a:cubicBezTo>
                    <a:pt x="95" y="11"/>
                    <a:pt x="95" y="11"/>
                    <a:pt x="95" y="11"/>
                  </a:cubicBezTo>
                  <a:cubicBezTo>
                    <a:pt x="95" y="11"/>
                    <a:pt x="95" y="11"/>
                    <a:pt x="95" y="11"/>
                  </a:cubicBezTo>
                  <a:cubicBezTo>
                    <a:pt x="95" y="11"/>
                    <a:pt x="95" y="11"/>
                    <a:pt x="95" y="10"/>
                  </a:cubicBezTo>
                  <a:cubicBezTo>
                    <a:pt x="95" y="10"/>
                    <a:pt x="95" y="10"/>
                    <a:pt x="95" y="10"/>
                  </a:cubicBezTo>
                  <a:cubicBezTo>
                    <a:pt x="95" y="10"/>
                    <a:pt x="95" y="10"/>
                    <a:pt x="95" y="10"/>
                  </a:cubicBezTo>
                  <a:cubicBezTo>
                    <a:pt x="95" y="9"/>
                    <a:pt x="95" y="9"/>
                    <a:pt x="95" y="10"/>
                  </a:cubicBezTo>
                  <a:cubicBezTo>
                    <a:pt x="94" y="10"/>
                    <a:pt x="94" y="10"/>
                    <a:pt x="94" y="10"/>
                  </a:cubicBezTo>
                  <a:cubicBezTo>
                    <a:pt x="94" y="10"/>
                    <a:pt x="94" y="10"/>
                    <a:pt x="94" y="10"/>
                  </a:cubicBezTo>
                  <a:cubicBezTo>
                    <a:pt x="94" y="10"/>
                    <a:pt x="94" y="10"/>
                    <a:pt x="94" y="10"/>
                  </a:cubicBezTo>
                  <a:cubicBezTo>
                    <a:pt x="94" y="10"/>
                    <a:pt x="94" y="10"/>
                    <a:pt x="93" y="10"/>
                  </a:cubicBezTo>
                  <a:cubicBezTo>
                    <a:pt x="93" y="10"/>
                    <a:pt x="93" y="10"/>
                    <a:pt x="93" y="10"/>
                  </a:cubicBezTo>
                  <a:cubicBezTo>
                    <a:pt x="93" y="10"/>
                    <a:pt x="93" y="10"/>
                    <a:pt x="94" y="10"/>
                  </a:cubicBezTo>
                  <a:cubicBezTo>
                    <a:pt x="94" y="10"/>
                    <a:pt x="94" y="10"/>
                    <a:pt x="94" y="10"/>
                  </a:cubicBezTo>
                  <a:cubicBezTo>
                    <a:pt x="94" y="10"/>
                    <a:pt x="94" y="10"/>
                    <a:pt x="94" y="10"/>
                  </a:cubicBezTo>
                  <a:cubicBezTo>
                    <a:pt x="94" y="10"/>
                    <a:pt x="94" y="10"/>
                    <a:pt x="94" y="10"/>
                  </a:cubicBezTo>
                  <a:cubicBezTo>
                    <a:pt x="94" y="10"/>
                    <a:pt x="94" y="10"/>
                    <a:pt x="94" y="10"/>
                  </a:cubicBezTo>
                  <a:cubicBezTo>
                    <a:pt x="94" y="10"/>
                    <a:pt x="94" y="10"/>
                    <a:pt x="94" y="10"/>
                  </a:cubicBezTo>
                  <a:cubicBezTo>
                    <a:pt x="95" y="10"/>
                    <a:pt x="95" y="10"/>
                    <a:pt x="95" y="10"/>
                  </a:cubicBezTo>
                  <a:cubicBezTo>
                    <a:pt x="95" y="11"/>
                    <a:pt x="94" y="11"/>
                    <a:pt x="94" y="11"/>
                  </a:cubicBezTo>
                  <a:cubicBezTo>
                    <a:pt x="94" y="11"/>
                    <a:pt x="94" y="11"/>
                    <a:pt x="94" y="11"/>
                  </a:cubicBezTo>
                  <a:cubicBezTo>
                    <a:pt x="94" y="11"/>
                    <a:pt x="94" y="11"/>
                    <a:pt x="94" y="11"/>
                  </a:cubicBezTo>
                  <a:cubicBezTo>
                    <a:pt x="94" y="11"/>
                    <a:pt x="94" y="11"/>
                    <a:pt x="94" y="11"/>
                  </a:cubicBezTo>
                  <a:cubicBezTo>
                    <a:pt x="93" y="11"/>
                    <a:pt x="93" y="11"/>
                    <a:pt x="93" y="11"/>
                  </a:cubicBezTo>
                  <a:cubicBezTo>
                    <a:pt x="93" y="11"/>
                    <a:pt x="93" y="11"/>
                    <a:pt x="93" y="11"/>
                  </a:cubicBezTo>
                  <a:cubicBezTo>
                    <a:pt x="93" y="12"/>
                    <a:pt x="93" y="12"/>
                    <a:pt x="93" y="12"/>
                  </a:cubicBezTo>
                  <a:cubicBezTo>
                    <a:pt x="93" y="12"/>
                    <a:pt x="93" y="12"/>
                    <a:pt x="93" y="12"/>
                  </a:cubicBezTo>
                  <a:cubicBezTo>
                    <a:pt x="93" y="12"/>
                    <a:pt x="93" y="12"/>
                    <a:pt x="93" y="12"/>
                  </a:cubicBezTo>
                  <a:cubicBezTo>
                    <a:pt x="93" y="12"/>
                    <a:pt x="93" y="13"/>
                    <a:pt x="93" y="13"/>
                  </a:cubicBezTo>
                  <a:cubicBezTo>
                    <a:pt x="93" y="13"/>
                    <a:pt x="93" y="13"/>
                    <a:pt x="93" y="13"/>
                  </a:cubicBezTo>
                  <a:cubicBezTo>
                    <a:pt x="93" y="12"/>
                    <a:pt x="93" y="12"/>
                    <a:pt x="93" y="12"/>
                  </a:cubicBezTo>
                  <a:cubicBezTo>
                    <a:pt x="93" y="12"/>
                    <a:pt x="93" y="12"/>
                    <a:pt x="93" y="12"/>
                  </a:cubicBezTo>
                  <a:cubicBezTo>
                    <a:pt x="93" y="12"/>
                    <a:pt x="93" y="12"/>
                    <a:pt x="93" y="12"/>
                  </a:cubicBezTo>
                  <a:cubicBezTo>
                    <a:pt x="93" y="12"/>
                    <a:pt x="93" y="12"/>
                    <a:pt x="93" y="12"/>
                  </a:cubicBezTo>
                  <a:cubicBezTo>
                    <a:pt x="93" y="12"/>
                    <a:pt x="93" y="12"/>
                    <a:pt x="93" y="11"/>
                  </a:cubicBezTo>
                  <a:cubicBezTo>
                    <a:pt x="93" y="11"/>
                    <a:pt x="93" y="11"/>
                    <a:pt x="93" y="11"/>
                  </a:cubicBezTo>
                  <a:cubicBezTo>
                    <a:pt x="93" y="11"/>
                    <a:pt x="92" y="11"/>
                    <a:pt x="92" y="11"/>
                  </a:cubicBezTo>
                  <a:cubicBezTo>
                    <a:pt x="92" y="11"/>
                    <a:pt x="92" y="11"/>
                    <a:pt x="92" y="11"/>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1" y="12"/>
                  </a:cubicBezTo>
                  <a:cubicBezTo>
                    <a:pt x="91" y="12"/>
                    <a:pt x="91" y="12"/>
                    <a:pt x="91" y="12"/>
                  </a:cubicBezTo>
                  <a:cubicBezTo>
                    <a:pt x="91" y="12"/>
                    <a:pt x="91" y="12"/>
                    <a:pt x="91" y="12"/>
                  </a:cubicBezTo>
                  <a:cubicBezTo>
                    <a:pt x="91" y="12"/>
                    <a:pt x="91" y="12"/>
                    <a:pt x="91" y="12"/>
                  </a:cubicBezTo>
                  <a:cubicBezTo>
                    <a:pt x="91" y="12"/>
                    <a:pt x="91" y="11"/>
                    <a:pt x="91" y="11"/>
                  </a:cubicBezTo>
                  <a:cubicBezTo>
                    <a:pt x="91" y="11"/>
                    <a:pt x="91" y="11"/>
                    <a:pt x="91" y="11"/>
                  </a:cubicBezTo>
                  <a:cubicBezTo>
                    <a:pt x="91" y="11"/>
                    <a:pt x="91" y="11"/>
                    <a:pt x="92" y="11"/>
                  </a:cubicBezTo>
                  <a:cubicBezTo>
                    <a:pt x="92" y="11"/>
                    <a:pt x="92" y="11"/>
                    <a:pt x="93" y="11"/>
                  </a:cubicBezTo>
                  <a:cubicBezTo>
                    <a:pt x="93" y="11"/>
                    <a:pt x="93" y="11"/>
                    <a:pt x="93" y="10"/>
                  </a:cubicBezTo>
                  <a:cubicBezTo>
                    <a:pt x="93" y="10"/>
                    <a:pt x="93" y="10"/>
                    <a:pt x="93" y="10"/>
                  </a:cubicBezTo>
                  <a:cubicBezTo>
                    <a:pt x="93" y="10"/>
                    <a:pt x="93" y="10"/>
                    <a:pt x="93" y="10"/>
                  </a:cubicBezTo>
                  <a:cubicBezTo>
                    <a:pt x="92" y="10"/>
                    <a:pt x="92" y="10"/>
                    <a:pt x="92" y="10"/>
                  </a:cubicBezTo>
                  <a:cubicBezTo>
                    <a:pt x="92" y="10"/>
                    <a:pt x="92" y="10"/>
                    <a:pt x="92" y="10"/>
                  </a:cubicBezTo>
                  <a:cubicBezTo>
                    <a:pt x="92" y="10"/>
                    <a:pt x="92" y="10"/>
                    <a:pt x="91" y="10"/>
                  </a:cubicBezTo>
                  <a:cubicBezTo>
                    <a:pt x="91" y="10"/>
                    <a:pt x="91" y="10"/>
                    <a:pt x="91" y="10"/>
                  </a:cubicBezTo>
                  <a:cubicBezTo>
                    <a:pt x="91" y="10"/>
                    <a:pt x="91" y="10"/>
                    <a:pt x="91" y="10"/>
                  </a:cubicBezTo>
                  <a:cubicBezTo>
                    <a:pt x="91" y="10"/>
                    <a:pt x="91" y="10"/>
                    <a:pt x="91" y="10"/>
                  </a:cubicBezTo>
                  <a:cubicBezTo>
                    <a:pt x="91" y="10"/>
                    <a:pt x="91" y="10"/>
                    <a:pt x="91" y="10"/>
                  </a:cubicBezTo>
                  <a:cubicBezTo>
                    <a:pt x="91" y="10"/>
                    <a:pt x="91" y="10"/>
                    <a:pt x="92" y="10"/>
                  </a:cubicBezTo>
                  <a:cubicBezTo>
                    <a:pt x="92" y="10"/>
                    <a:pt x="92" y="10"/>
                    <a:pt x="92" y="10"/>
                  </a:cubicBezTo>
                  <a:cubicBezTo>
                    <a:pt x="92" y="10"/>
                    <a:pt x="92" y="10"/>
                    <a:pt x="92" y="10"/>
                  </a:cubicBezTo>
                  <a:cubicBezTo>
                    <a:pt x="93" y="10"/>
                    <a:pt x="93" y="10"/>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2" y="9"/>
                  </a:cubicBezTo>
                  <a:cubicBezTo>
                    <a:pt x="92" y="9"/>
                    <a:pt x="92" y="9"/>
                    <a:pt x="92" y="9"/>
                  </a:cubicBezTo>
                  <a:cubicBezTo>
                    <a:pt x="92" y="9"/>
                    <a:pt x="92" y="9"/>
                    <a:pt x="92" y="9"/>
                  </a:cubicBezTo>
                  <a:cubicBezTo>
                    <a:pt x="92" y="9"/>
                    <a:pt x="92" y="9"/>
                    <a:pt x="92" y="9"/>
                  </a:cubicBezTo>
                  <a:cubicBezTo>
                    <a:pt x="92" y="9"/>
                    <a:pt x="92" y="9"/>
                    <a:pt x="92" y="9"/>
                  </a:cubicBezTo>
                  <a:cubicBezTo>
                    <a:pt x="92" y="9"/>
                    <a:pt x="92" y="8"/>
                    <a:pt x="92" y="8"/>
                  </a:cubicBezTo>
                  <a:cubicBezTo>
                    <a:pt x="93" y="8"/>
                    <a:pt x="93" y="8"/>
                    <a:pt x="93" y="8"/>
                  </a:cubicBezTo>
                  <a:cubicBezTo>
                    <a:pt x="93" y="8"/>
                    <a:pt x="93" y="8"/>
                    <a:pt x="92" y="8"/>
                  </a:cubicBezTo>
                  <a:cubicBezTo>
                    <a:pt x="92" y="8"/>
                    <a:pt x="92" y="8"/>
                    <a:pt x="92" y="8"/>
                  </a:cubicBezTo>
                  <a:cubicBezTo>
                    <a:pt x="92" y="8"/>
                    <a:pt x="92" y="8"/>
                    <a:pt x="92" y="8"/>
                  </a:cubicBezTo>
                  <a:cubicBezTo>
                    <a:pt x="92" y="8"/>
                    <a:pt x="92" y="8"/>
                    <a:pt x="92" y="8"/>
                  </a:cubicBezTo>
                  <a:cubicBezTo>
                    <a:pt x="92" y="8"/>
                    <a:pt x="92" y="8"/>
                    <a:pt x="92" y="8"/>
                  </a:cubicBezTo>
                  <a:cubicBezTo>
                    <a:pt x="92" y="7"/>
                    <a:pt x="92" y="7"/>
                    <a:pt x="92" y="7"/>
                  </a:cubicBezTo>
                  <a:cubicBezTo>
                    <a:pt x="92" y="7"/>
                    <a:pt x="92" y="7"/>
                    <a:pt x="92" y="7"/>
                  </a:cubicBezTo>
                  <a:cubicBezTo>
                    <a:pt x="92" y="7"/>
                    <a:pt x="92" y="7"/>
                    <a:pt x="92" y="7"/>
                  </a:cubicBezTo>
                  <a:cubicBezTo>
                    <a:pt x="92" y="7"/>
                    <a:pt x="92" y="7"/>
                    <a:pt x="92" y="7"/>
                  </a:cubicBezTo>
                  <a:cubicBezTo>
                    <a:pt x="92" y="7"/>
                    <a:pt x="92" y="7"/>
                    <a:pt x="92" y="7"/>
                  </a:cubicBezTo>
                  <a:cubicBezTo>
                    <a:pt x="92" y="7"/>
                    <a:pt x="92" y="7"/>
                    <a:pt x="93" y="7"/>
                  </a:cubicBezTo>
                  <a:cubicBezTo>
                    <a:pt x="93" y="7"/>
                    <a:pt x="93" y="7"/>
                    <a:pt x="93" y="7"/>
                  </a:cubicBezTo>
                  <a:cubicBezTo>
                    <a:pt x="93" y="7"/>
                    <a:pt x="93" y="7"/>
                    <a:pt x="93" y="7"/>
                  </a:cubicBezTo>
                  <a:cubicBezTo>
                    <a:pt x="93" y="7"/>
                    <a:pt x="93" y="7"/>
                    <a:pt x="93" y="7"/>
                  </a:cubicBezTo>
                  <a:cubicBezTo>
                    <a:pt x="93" y="7"/>
                    <a:pt x="93" y="7"/>
                    <a:pt x="93" y="7"/>
                  </a:cubicBezTo>
                  <a:cubicBezTo>
                    <a:pt x="93" y="7"/>
                    <a:pt x="93" y="7"/>
                    <a:pt x="93" y="7"/>
                  </a:cubicBezTo>
                  <a:cubicBezTo>
                    <a:pt x="93" y="7"/>
                    <a:pt x="93" y="7"/>
                    <a:pt x="94" y="7"/>
                  </a:cubicBezTo>
                  <a:cubicBezTo>
                    <a:pt x="94" y="7"/>
                    <a:pt x="94" y="7"/>
                    <a:pt x="94" y="7"/>
                  </a:cubicBezTo>
                  <a:cubicBezTo>
                    <a:pt x="94" y="7"/>
                    <a:pt x="94" y="7"/>
                    <a:pt x="94" y="7"/>
                  </a:cubicBezTo>
                  <a:cubicBezTo>
                    <a:pt x="94" y="7"/>
                    <a:pt x="95" y="7"/>
                    <a:pt x="95" y="7"/>
                  </a:cubicBezTo>
                  <a:cubicBezTo>
                    <a:pt x="95" y="7"/>
                    <a:pt x="95" y="7"/>
                    <a:pt x="95" y="7"/>
                  </a:cubicBezTo>
                  <a:cubicBezTo>
                    <a:pt x="95" y="7"/>
                    <a:pt x="94" y="7"/>
                    <a:pt x="94" y="6"/>
                  </a:cubicBezTo>
                  <a:cubicBezTo>
                    <a:pt x="94" y="6"/>
                    <a:pt x="94" y="6"/>
                    <a:pt x="95" y="6"/>
                  </a:cubicBezTo>
                  <a:cubicBezTo>
                    <a:pt x="95" y="6"/>
                    <a:pt x="95" y="6"/>
                    <a:pt x="95" y="6"/>
                  </a:cubicBezTo>
                  <a:cubicBezTo>
                    <a:pt x="95" y="7"/>
                    <a:pt x="95" y="7"/>
                    <a:pt x="95" y="7"/>
                  </a:cubicBezTo>
                  <a:cubicBezTo>
                    <a:pt x="95" y="7"/>
                    <a:pt x="95" y="7"/>
                    <a:pt x="95" y="7"/>
                  </a:cubicBezTo>
                  <a:cubicBezTo>
                    <a:pt x="95" y="7"/>
                    <a:pt x="95" y="7"/>
                    <a:pt x="95" y="7"/>
                  </a:cubicBezTo>
                  <a:cubicBezTo>
                    <a:pt x="94" y="7"/>
                    <a:pt x="94" y="7"/>
                    <a:pt x="94" y="8"/>
                  </a:cubicBezTo>
                  <a:cubicBezTo>
                    <a:pt x="94" y="8"/>
                    <a:pt x="94" y="8"/>
                    <a:pt x="94" y="8"/>
                  </a:cubicBezTo>
                  <a:cubicBezTo>
                    <a:pt x="94" y="8"/>
                    <a:pt x="94" y="8"/>
                    <a:pt x="94" y="8"/>
                  </a:cubicBezTo>
                  <a:cubicBezTo>
                    <a:pt x="94" y="8"/>
                    <a:pt x="94" y="8"/>
                    <a:pt x="94" y="8"/>
                  </a:cubicBezTo>
                  <a:cubicBezTo>
                    <a:pt x="94" y="8"/>
                    <a:pt x="94" y="8"/>
                    <a:pt x="94" y="8"/>
                  </a:cubicBezTo>
                  <a:cubicBezTo>
                    <a:pt x="94" y="8"/>
                    <a:pt x="94" y="8"/>
                    <a:pt x="94" y="8"/>
                  </a:cubicBezTo>
                  <a:cubicBezTo>
                    <a:pt x="94" y="8"/>
                    <a:pt x="94" y="8"/>
                    <a:pt x="94" y="8"/>
                  </a:cubicBezTo>
                  <a:cubicBezTo>
                    <a:pt x="94" y="8"/>
                    <a:pt x="95" y="8"/>
                    <a:pt x="95" y="8"/>
                  </a:cubicBezTo>
                  <a:cubicBezTo>
                    <a:pt x="95" y="8"/>
                    <a:pt x="95" y="8"/>
                    <a:pt x="95" y="9"/>
                  </a:cubicBezTo>
                  <a:cubicBezTo>
                    <a:pt x="95" y="9"/>
                    <a:pt x="94" y="9"/>
                    <a:pt x="94" y="9"/>
                  </a:cubicBezTo>
                  <a:cubicBezTo>
                    <a:pt x="94" y="9"/>
                    <a:pt x="94" y="9"/>
                    <a:pt x="94" y="9"/>
                  </a:cubicBezTo>
                  <a:cubicBezTo>
                    <a:pt x="94" y="9"/>
                    <a:pt x="94" y="9"/>
                    <a:pt x="94" y="9"/>
                  </a:cubicBezTo>
                  <a:cubicBezTo>
                    <a:pt x="94" y="9"/>
                    <a:pt x="95" y="9"/>
                    <a:pt x="95" y="9"/>
                  </a:cubicBezTo>
                  <a:cubicBezTo>
                    <a:pt x="95" y="9"/>
                    <a:pt x="95" y="9"/>
                    <a:pt x="95" y="9"/>
                  </a:cubicBezTo>
                  <a:cubicBezTo>
                    <a:pt x="95" y="9"/>
                    <a:pt x="95" y="9"/>
                    <a:pt x="95" y="9"/>
                  </a:cubicBezTo>
                  <a:cubicBezTo>
                    <a:pt x="95" y="9"/>
                    <a:pt x="95" y="9"/>
                    <a:pt x="95" y="9"/>
                  </a:cubicBezTo>
                  <a:cubicBezTo>
                    <a:pt x="95" y="9"/>
                    <a:pt x="95" y="9"/>
                    <a:pt x="95" y="9"/>
                  </a:cubicBezTo>
                  <a:cubicBezTo>
                    <a:pt x="95" y="9"/>
                    <a:pt x="95" y="9"/>
                    <a:pt x="95" y="9"/>
                  </a:cubicBezTo>
                  <a:cubicBezTo>
                    <a:pt x="95" y="8"/>
                    <a:pt x="95" y="8"/>
                    <a:pt x="95" y="8"/>
                  </a:cubicBezTo>
                  <a:cubicBezTo>
                    <a:pt x="95" y="8"/>
                    <a:pt x="95" y="8"/>
                    <a:pt x="95" y="8"/>
                  </a:cubicBezTo>
                  <a:cubicBezTo>
                    <a:pt x="95" y="8"/>
                    <a:pt x="95" y="9"/>
                    <a:pt x="95" y="9"/>
                  </a:cubicBezTo>
                  <a:cubicBezTo>
                    <a:pt x="95" y="9"/>
                    <a:pt x="96" y="9"/>
                    <a:pt x="96" y="9"/>
                  </a:cubicBezTo>
                  <a:cubicBezTo>
                    <a:pt x="96" y="8"/>
                    <a:pt x="96" y="8"/>
                    <a:pt x="96" y="8"/>
                  </a:cubicBezTo>
                  <a:cubicBezTo>
                    <a:pt x="96" y="8"/>
                    <a:pt x="96" y="8"/>
                    <a:pt x="96" y="8"/>
                  </a:cubicBezTo>
                  <a:cubicBezTo>
                    <a:pt x="96" y="8"/>
                    <a:pt x="96" y="8"/>
                    <a:pt x="96" y="8"/>
                  </a:cubicBezTo>
                  <a:cubicBezTo>
                    <a:pt x="96" y="8"/>
                    <a:pt x="96" y="8"/>
                    <a:pt x="96" y="8"/>
                  </a:cubicBezTo>
                  <a:cubicBezTo>
                    <a:pt x="96" y="8"/>
                    <a:pt x="96" y="8"/>
                    <a:pt x="96" y="8"/>
                  </a:cubicBezTo>
                  <a:cubicBezTo>
                    <a:pt x="96" y="8"/>
                    <a:pt x="96" y="8"/>
                    <a:pt x="96" y="8"/>
                  </a:cubicBezTo>
                  <a:cubicBezTo>
                    <a:pt x="97" y="8"/>
                    <a:pt x="97" y="8"/>
                    <a:pt x="97" y="8"/>
                  </a:cubicBezTo>
                  <a:cubicBezTo>
                    <a:pt x="97" y="8"/>
                    <a:pt x="97" y="8"/>
                    <a:pt x="97" y="8"/>
                  </a:cubicBezTo>
                  <a:cubicBezTo>
                    <a:pt x="97" y="9"/>
                    <a:pt x="97" y="9"/>
                    <a:pt x="97" y="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iŝḻiďê"/>
            <p:cNvSpPr/>
            <p:nvPr/>
          </p:nvSpPr>
          <p:spPr bwMode="auto">
            <a:xfrm>
              <a:off x="3103563" y="3440113"/>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îṥḻiḍè"/>
            <p:cNvSpPr/>
            <p:nvPr/>
          </p:nvSpPr>
          <p:spPr bwMode="auto">
            <a:xfrm>
              <a:off x="3021013" y="3443288"/>
              <a:ext cx="3175" cy="3175"/>
            </a:xfrm>
            <a:custGeom>
              <a:avLst/>
              <a:gdLst>
                <a:gd name="T0" fmla="*/ 1 w 1"/>
                <a:gd name="T1" fmla="*/ 0 h 1"/>
                <a:gd name="T2" fmla="*/ 0 w 1"/>
                <a:gd name="T3" fmla="*/ 0 h 1"/>
                <a:gd name="T4" fmla="*/ 0 w 1"/>
                <a:gd name="T5" fmla="*/ 0 h 1"/>
                <a:gd name="T6" fmla="*/ 0 w 1"/>
                <a:gd name="T7" fmla="*/ 0 h 1"/>
                <a:gd name="T8" fmla="*/ 0 w 1"/>
                <a:gd name="T9" fmla="*/ 1 h 1"/>
                <a:gd name="T10" fmla="*/ 0 w 1"/>
                <a:gd name="T11" fmla="*/ 1 h 1"/>
                <a:gd name="T12" fmla="*/ 0 w 1"/>
                <a:gd name="T13" fmla="*/ 1 h 1"/>
                <a:gd name="T14" fmla="*/ 0 w 1"/>
                <a:gd name="T15" fmla="*/ 1 h 1"/>
                <a:gd name="T16" fmla="*/ 0 w 1"/>
                <a:gd name="T17" fmla="*/ 1 h 1"/>
                <a:gd name="T18" fmla="*/ 1 w 1"/>
                <a:gd name="T19" fmla="*/ 1 h 1"/>
                <a:gd name="T20" fmla="*/ 1 w 1"/>
                <a:gd name="T21" fmla="*/ 1 h 1"/>
                <a:gd name="T22" fmla="*/ 1 w 1"/>
                <a:gd name="T23" fmla="*/ 0 h 1"/>
                <a:gd name="T24" fmla="*/ 1 w 1"/>
                <a:gd name="T25" fmla="*/ 0 h 1"/>
                <a:gd name="T26" fmla="*/ 1 w 1"/>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1">
                  <a:moveTo>
                    <a:pt x="1" y="0"/>
                  </a:moveTo>
                  <a:cubicBezTo>
                    <a:pt x="1" y="0"/>
                    <a:pt x="0" y="0"/>
                    <a:pt x="0" y="0"/>
                  </a:cubicBezTo>
                  <a:cubicBezTo>
                    <a:pt x="0" y="0"/>
                    <a:pt x="0" y="0"/>
                    <a:pt x="0" y="0"/>
                  </a:cubicBezTo>
                  <a:cubicBezTo>
                    <a:pt x="0" y="0"/>
                    <a:pt x="0" y="0"/>
                    <a:pt x="0" y="0"/>
                  </a:cubicBezTo>
                  <a:cubicBezTo>
                    <a:pt x="0" y="0"/>
                    <a:pt x="0" y="1"/>
                    <a:pt x="0" y="1"/>
                  </a:cubicBezTo>
                  <a:cubicBezTo>
                    <a:pt x="0" y="1"/>
                    <a:pt x="0" y="1"/>
                    <a:pt x="0" y="1"/>
                  </a:cubicBezTo>
                  <a:cubicBezTo>
                    <a:pt x="0" y="1"/>
                    <a:pt x="0" y="1"/>
                    <a:pt x="0" y="1"/>
                  </a:cubicBezTo>
                  <a:cubicBezTo>
                    <a:pt x="0" y="1"/>
                    <a:pt x="0" y="1"/>
                    <a:pt x="0" y="1"/>
                  </a:cubicBezTo>
                  <a:cubicBezTo>
                    <a:pt x="0" y="1"/>
                    <a:pt x="0" y="1"/>
                    <a:pt x="0" y="1"/>
                  </a:cubicBezTo>
                  <a:cubicBezTo>
                    <a:pt x="0" y="1"/>
                    <a:pt x="1" y="1"/>
                    <a:pt x="1" y="1"/>
                  </a:cubicBezTo>
                  <a:cubicBezTo>
                    <a:pt x="1" y="1"/>
                    <a:pt x="1" y="1"/>
                    <a:pt x="1" y="1"/>
                  </a:cubicBezTo>
                  <a:cubicBezTo>
                    <a:pt x="1" y="1"/>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íṩḷîḋe"/>
            <p:cNvSpPr/>
            <p:nvPr/>
          </p:nvSpPr>
          <p:spPr bwMode="auto">
            <a:xfrm>
              <a:off x="2941638" y="3436938"/>
              <a:ext cx="3175" cy="6350"/>
            </a:xfrm>
            <a:custGeom>
              <a:avLst/>
              <a:gdLst>
                <a:gd name="T0" fmla="*/ 1 w 1"/>
                <a:gd name="T1" fmla="*/ 0 h 2"/>
                <a:gd name="T2" fmla="*/ 1 w 1"/>
                <a:gd name="T3" fmla="*/ 0 h 2"/>
                <a:gd name="T4" fmla="*/ 0 w 1"/>
                <a:gd name="T5" fmla="*/ 0 h 2"/>
                <a:gd name="T6" fmla="*/ 0 w 1"/>
                <a:gd name="T7" fmla="*/ 0 h 2"/>
                <a:gd name="T8" fmla="*/ 0 w 1"/>
                <a:gd name="T9" fmla="*/ 0 h 2"/>
                <a:gd name="T10" fmla="*/ 0 w 1"/>
                <a:gd name="T11" fmla="*/ 0 h 2"/>
                <a:gd name="T12" fmla="*/ 0 w 1"/>
                <a:gd name="T13" fmla="*/ 0 h 2"/>
                <a:gd name="T14" fmla="*/ 0 w 1"/>
                <a:gd name="T15" fmla="*/ 0 h 2"/>
                <a:gd name="T16" fmla="*/ 1 w 1"/>
                <a:gd name="T17" fmla="*/ 0 h 2"/>
                <a:gd name="T18" fmla="*/ 1 w 1"/>
                <a:gd name="T19" fmla="*/ 0 h 2"/>
                <a:gd name="T20" fmla="*/ 1 w 1"/>
                <a:gd name="T21" fmla="*/ 1 h 2"/>
                <a:gd name="T22" fmla="*/ 0 w 1"/>
                <a:gd name="T23" fmla="*/ 1 h 2"/>
                <a:gd name="T24" fmla="*/ 0 w 1"/>
                <a:gd name="T25" fmla="*/ 1 h 2"/>
                <a:gd name="T26" fmla="*/ 0 w 1"/>
                <a:gd name="T27" fmla="*/ 1 h 2"/>
                <a:gd name="T28" fmla="*/ 0 w 1"/>
                <a:gd name="T29" fmla="*/ 1 h 2"/>
                <a:gd name="T30" fmla="*/ 0 w 1"/>
                <a:gd name="T31" fmla="*/ 1 h 2"/>
                <a:gd name="T32" fmla="*/ 0 w 1"/>
                <a:gd name="T33" fmla="*/ 1 h 2"/>
                <a:gd name="T34" fmla="*/ 1 w 1"/>
                <a:gd name="T35" fmla="*/ 1 h 2"/>
                <a:gd name="T36" fmla="*/ 1 w 1"/>
                <a:gd name="T37" fmla="*/ 1 h 2"/>
                <a:gd name="T38" fmla="*/ 1 w 1"/>
                <a:gd name="T39" fmla="*/ 1 h 2"/>
                <a:gd name="T40" fmla="*/ 1 w 1"/>
                <a:gd name="T41" fmla="*/ 1 h 2"/>
                <a:gd name="T42" fmla="*/ 0 w 1"/>
                <a:gd name="T43" fmla="*/ 2 h 2"/>
                <a:gd name="T44" fmla="*/ 0 w 1"/>
                <a:gd name="T45" fmla="*/ 2 h 2"/>
                <a:gd name="T46" fmla="*/ 0 w 1"/>
                <a:gd name="T47" fmla="*/ 2 h 2"/>
                <a:gd name="T48" fmla="*/ 0 w 1"/>
                <a:gd name="T49" fmla="*/ 2 h 2"/>
                <a:gd name="T50" fmla="*/ 1 w 1"/>
                <a:gd name="T51" fmla="*/ 2 h 2"/>
                <a:gd name="T52" fmla="*/ 1 w 1"/>
                <a:gd name="T53" fmla="*/ 1 h 2"/>
                <a:gd name="T54" fmla="*/ 1 w 1"/>
                <a:gd name="T55" fmla="*/ 1 h 2"/>
                <a:gd name="T56" fmla="*/ 1 w 1"/>
                <a:gd name="T57" fmla="*/ 0 h 2"/>
                <a:gd name="T58" fmla="*/ 1 w 1"/>
                <a:gd name="T5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 h="2">
                  <a:moveTo>
                    <a:pt x="1" y="0"/>
                  </a:move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1" y="0"/>
                  </a:cubicBezTo>
                  <a:cubicBezTo>
                    <a:pt x="1" y="0"/>
                    <a:pt x="1" y="0"/>
                    <a:pt x="1" y="0"/>
                  </a:cubicBezTo>
                  <a:cubicBezTo>
                    <a:pt x="1" y="0"/>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ubicBezTo>
                    <a:pt x="1" y="1"/>
                    <a:pt x="1" y="1"/>
                    <a:pt x="1" y="1"/>
                  </a:cubicBezTo>
                  <a:cubicBezTo>
                    <a:pt x="1" y="1"/>
                    <a:pt x="1" y="1"/>
                    <a:pt x="1" y="1"/>
                  </a:cubicBezTo>
                  <a:cubicBezTo>
                    <a:pt x="0" y="1"/>
                    <a:pt x="0" y="1"/>
                    <a:pt x="0" y="2"/>
                  </a:cubicBezTo>
                  <a:cubicBezTo>
                    <a:pt x="0" y="2"/>
                    <a:pt x="0" y="2"/>
                    <a:pt x="0" y="2"/>
                  </a:cubicBezTo>
                  <a:cubicBezTo>
                    <a:pt x="0" y="2"/>
                    <a:pt x="0" y="2"/>
                    <a:pt x="0" y="2"/>
                  </a:cubicBezTo>
                  <a:cubicBezTo>
                    <a:pt x="0" y="2"/>
                    <a:pt x="0" y="2"/>
                    <a:pt x="0" y="2"/>
                  </a:cubicBezTo>
                  <a:cubicBezTo>
                    <a:pt x="1" y="2"/>
                    <a:pt x="1" y="2"/>
                    <a:pt x="1" y="2"/>
                  </a:cubicBezTo>
                  <a:cubicBezTo>
                    <a:pt x="1" y="2"/>
                    <a:pt x="1" y="2"/>
                    <a:pt x="1" y="1"/>
                  </a:cubicBezTo>
                  <a:cubicBezTo>
                    <a:pt x="1" y="1"/>
                    <a:pt x="1" y="1"/>
                    <a:pt x="1" y="1"/>
                  </a:cubicBezTo>
                  <a:cubicBezTo>
                    <a:pt x="1" y="1"/>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iṧḻiḋè"/>
            <p:cNvSpPr/>
            <p:nvPr/>
          </p:nvSpPr>
          <p:spPr bwMode="auto">
            <a:xfrm>
              <a:off x="3517900" y="2994026"/>
              <a:ext cx="138113" cy="115888"/>
            </a:xfrm>
            <a:custGeom>
              <a:avLst/>
              <a:gdLst>
                <a:gd name="T0" fmla="*/ 36 w 38"/>
                <a:gd name="T1" fmla="*/ 26 h 32"/>
                <a:gd name="T2" fmla="*/ 34 w 38"/>
                <a:gd name="T3" fmla="*/ 22 h 32"/>
                <a:gd name="T4" fmla="*/ 28 w 38"/>
                <a:gd name="T5" fmla="*/ 16 h 32"/>
                <a:gd name="T6" fmla="*/ 27 w 38"/>
                <a:gd name="T7" fmla="*/ 14 h 32"/>
                <a:gd name="T8" fmla="*/ 26 w 38"/>
                <a:gd name="T9" fmla="*/ 14 h 32"/>
                <a:gd name="T10" fmla="*/ 27 w 38"/>
                <a:gd name="T11" fmla="*/ 13 h 32"/>
                <a:gd name="T12" fmla="*/ 30 w 38"/>
                <a:gd name="T13" fmla="*/ 14 h 32"/>
                <a:gd name="T14" fmla="*/ 32 w 38"/>
                <a:gd name="T15" fmla="*/ 14 h 32"/>
                <a:gd name="T16" fmla="*/ 36 w 38"/>
                <a:gd name="T17" fmla="*/ 14 h 32"/>
                <a:gd name="T18" fmla="*/ 37 w 38"/>
                <a:gd name="T19" fmla="*/ 13 h 32"/>
                <a:gd name="T20" fmla="*/ 37 w 38"/>
                <a:gd name="T21" fmla="*/ 12 h 32"/>
                <a:gd name="T22" fmla="*/ 36 w 38"/>
                <a:gd name="T23" fmla="*/ 7 h 32"/>
                <a:gd name="T24" fmla="*/ 33 w 38"/>
                <a:gd name="T25" fmla="*/ 4 h 32"/>
                <a:gd name="T26" fmla="*/ 31 w 38"/>
                <a:gd name="T27" fmla="*/ 4 h 32"/>
                <a:gd name="T28" fmla="*/ 31 w 38"/>
                <a:gd name="T29" fmla="*/ 6 h 32"/>
                <a:gd name="T30" fmla="*/ 31 w 38"/>
                <a:gd name="T31" fmla="*/ 8 h 32"/>
                <a:gd name="T32" fmla="*/ 31 w 38"/>
                <a:gd name="T33" fmla="*/ 9 h 32"/>
                <a:gd name="T34" fmla="*/ 28 w 38"/>
                <a:gd name="T35" fmla="*/ 10 h 32"/>
                <a:gd name="T36" fmla="*/ 26 w 38"/>
                <a:gd name="T37" fmla="*/ 10 h 32"/>
                <a:gd name="T38" fmla="*/ 23 w 38"/>
                <a:gd name="T39" fmla="*/ 11 h 32"/>
                <a:gd name="T40" fmla="*/ 22 w 38"/>
                <a:gd name="T41" fmla="*/ 10 h 32"/>
                <a:gd name="T42" fmla="*/ 16 w 38"/>
                <a:gd name="T43" fmla="*/ 6 h 32"/>
                <a:gd name="T44" fmla="*/ 12 w 38"/>
                <a:gd name="T45" fmla="*/ 3 h 32"/>
                <a:gd name="T46" fmla="*/ 8 w 38"/>
                <a:gd name="T47" fmla="*/ 0 h 32"/>
                <a:gd name="T48" fmla="*/ 7 w 38"/>
                <a:gd name="T49" fmla="*/ 0 h 32"/>
                <a:gd name="T50" fmla="*/ 6 w 38"/>
                <a:gd name="T51" fmla="*/ 1 h 32"/>
                <a:gd name="T52" fmla="*/ 7 w 38"/>
                <a:gd name="T53" fmla="*/ 7 h 32"/>
                <a:gd name="T54" fmla="*/ 7 w 38"/>
                <a:gd name="T55" fmla="*/ 8 h 32"/>
                <a:gd name="T56" fmla="*/ 16 w 38"/>
                <a:gd name="T57" fmla="*/ 14 h 32"/>
                <a:gd name="T58" fmla="*/ 19 w 38"/>
                <a:gd name="T59" fmla="*/ 16 h 32"/>
                <a:gd name="T60" fmla="*/ 12 w 38"/>
                <a:gd name="T61" fmla="*/ 20 h 32"/>
                <a:gd name="T62" fmla="*/ 7 w 38"/>
                <a:gd name="T63" fmla="*/ 20 h 32"/>
                <a:gd name="T64" fmla="*/ 5 w 38"/>
                <a:gd name="T65" fmla="*/ 18 h 32"/>
                <a:gd name="T66" fmla="*/ 5 w 38"/>
                <a:gd name="T67" fmla="*/ 14 h 32"/>
                <a:gd name="T68" fmla="*/ 5 w 38"/>
                <a:gd name="T69" fmla="*/ 12 h 32"/>
                <a:gd name="T70" fmla="*/ 4 w 38"/>
                <a:gd name="T71" fmla="*/ 12 h 32"/>
                <a:gd name="T72" fmla="*/ 3 w 38"/>
                <a:gd name="T73" fmla="*/ 15 h 32"/>
                <a:gd name="T74" fmla="*/ 1 w 38"/>
                <a:gd name="T75" fmla="*/ 17 h 32"/>
                <a:gd name="T76" fmla="*/ 0 w 38"/>
                <a:gd name="T77" fmla="*/ 20 h 32"/>
                <a:gd name="T78" fmla="*/ 2 w 38"/>
                <a:gd name="T79" fmla="*/ 24 h 32"/>
                <a:gd name="T80" fmla="*/ 14 w 38"/>
                <a:gd name="T81" fmla="*/ 25 h 32"/>
                <a:gd name="T82" fmla="*/ 22 w 38"/>
                <a:gd name="T83" fmla="*/ 21 h 32"/>
                <a:gd name="T84" fmla="*/ 23 w 38"/>
                <a:gd name="T85" fmla="*/ 21 h 32"/>
                <a:gd name="T86" fmla="*/ 25 w 38"/>
                <a:gd name="T87" fmla="*/ 24 h 32"/>
                <a:gd name="T88" fmla="*/ 28 w 38"/>
                <a:gd name="T89" fmla="*/ 28 h 32"/>
                <a:gd name="T90" fmla="*/ 29 w 38"/>
                <a:gd name="T91" fmla="*/ 31 h 32"/>
                <a:gd name="T92" fmla="*/ 32 w 38"/>
                <a:gd name="T93" fmla="*/ 32 h 32"/>
                <a:gd name="T94" fmla="*/ 35 w 38"/>
                <a:gd name="T95" fmla="*/ 29 h 32"/>
                <a:gd name="T96" fmla="*/ 36 w 38"/>
                <a:gd name="T97"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32">
                  <a:moveTo>
                    <a:pt x="36" y="26"/>
                  </a:moveTo>
                  <a:cubicBezTo>
                    <a:pt x="36" y="25"/>
                    <a:pt x="35" y="24"/>
                    <a:pt x="34" y="22"/>
                  </a:cubicBezTo>
                  <a:cubicBezTo>
                    <a:pt x="32" y="21"/>
                    <a:pt x="31" y="18"/>
                    <a:pt x="28" y="16"/>
                  </a:cubicBezTo>
                  <a:cubicBezTo>
                    <a:pt x="28" y="16"/>
                    <a:pt x="27" y="15"/>
                    <a:pt x="27" y="14"/>
                  </a:cubicBezTo>
                  <a:cubicBezTo>
                    <a:pt x="26" y="14"/>
                    <a:pt x="26" y="14"/>
                    <a:pt x="26" y="14"/>
                  </a:cubicBezTo>
                  <a:cubicBezTo>
                    <a:pt x="27" y="14"/>
                    <a:pt x="27" y="13"/>
                    <a:pt x="27" y="13"/>
                  </a:cubicBezTo>
                  <a:cubicBezTo>
                    <a:pt x="28" y="13"/>
                    <a:pt x="29" y="14"/>
                    <a:pt x="30" y="14"/>
                  </a:cubicBezTo>
                  <a:cubicBezTo>
                    <a:pt x="30" y="14"/>
                    <a:pt x="31" y="14"/>
                    <a:pt x="32" y="14"/>
                  </a:cubicBezTo>
                  <a:cubicBezTo>
                    <a:pt x="33" y="14"/>
                    <a:pt x="34" y="14"/>
                    <a:pt x="36" y="14"/>
                  </a:cubicBezTo>
                  <a:cubicBezTo>
                    <a:pt x="37" y="14"/>
                    <a:pt x="37" y="14"/>
                    <a:pt x="37" y="13"/>
                  </a:cubicBezTo>
                  <a:cubicBezTo>
                    <a:pt x="37" y="13"/>
                    <a:pt x="37" y="12"/>
                    <a:pt x="37" y="12"/>
                  </a:cubicBezTo>
                  <a:cubicBezTo>
                    <a:pt x="38" y="11"/>
                    <a:pt x="38" y="8"/>
                    <a:pt x="36" y="7"/>
                  </a:cubicBezTo>
                  <a:cubicBezTo>
                    <a:pt x="35" y="6"/>
                    <a:pt x="34" y="5"/>
                    <a:pt x="33" y="4"/>
                  </a:cubicBezTo>
                  <a:cubicBezTo>
                    <a:pt x="33" y="4"/>
                    <a:pt x="32" y="4"/>
                    <a:pt x="31" y="4"/>
                  </a:cubicBezTo>
                  <a:cubicBezTo>
                    <a:pt x="31" y="5"/>
                    <a:pt x="31" y="5"/>
                    <a:pt x="31" y="6"/>
                  </a:cubicBezTo>
                  <a:cubicBezTo>
                    <a:pt x="30" y="7"/>
                    <a:pt x="30" y="8"/>
                    <a:pt x="31" y="8"/>
                  </a:cubicBezTo>
                  <a:cubicBezTo>
                    <a:pt x="31" y="9"/>
                    <a:pt x="31" y="9"/>
                    <a:pt x="31" y="9"/>
                  </a:cubicBezTo>
                  <a:cubicBezTo>
                    <a:pt x="30" y="9"/>
                    <a:pt x="29" y="10"/>
                    <a:pt x="28" y="10"/>
                  </a:cubicBezTo>
                  <a:cubicBezTo>
                    <a:pt x="27" y="10"/>
                    <a:pt x="26" y="10"/>
                    <a:pt x="26" y="10"/>
                  </a:cubicBezTo>
                  <a:cubicBezTo>
                    <a:pt x="25" y="10"/>
                    <a:pt x="24" y="10"/>
                    <a:pt x="23" y="11"/>
                  </a:cubicBezTo>
                  <a:cubicBezTo>
                    <a:pt x="23" y="11"/>
                    <a:pt x="23" y="11"/>
                    <a:pt x="22" y="10"/>
                  </a:cubicBezTo>
                  <a:cubicBezTo>
                    <a:pt x="20" y="9"/>
                    <a:pt x="18" y="7"/>
                    <a:pt x="16" y="6"/>
                  </a:cubicBezTo>
                  <a:cubicBezTo>
                    <a:pt x="15" y="5"/>
                    <a:pt x="13" y="4"/>
                    <a:pt x="12" y="3"/>
                  </a:cubicBezTo>
                  <a:cubicBezTo>
                    <a:pt x="10" y="2"/>
                    <a:pt x="9" y="1"/>
                    <a:pt x="8" y="0"/>
                  </a:cubicBezTo>
                  <a:cubicBezTo>
                    <a:pt x="8" y="0"/>
                    <a:pt x="7" y="0"/>
                    <a:pt x="7" y="0"/>
                  </a:cubicBezTo>
                  <a:cubicBezTo>
                    <a:pt x="7" y="1"/>
                    <a:pt x="7" y="1"/>
                    <a:pt x="6" y="1"/>
                  </a:cubicBezTo>
                  <a:cubicBezTo>
                    <a:pt x="5" y="3"/>
                    <a:pt x="5" y="5"/>
                    <a:pt x="7" y="7"/>
                  </a:cubicBezTo>
                  <a:cubicBezTo>
                    <a:pt x="7" y="7"/>
                    <a:pt x="7" y="7"/>
                    <a:pt x="7" y="8"/>
                  </a:cubicBezTo>
                  <a:cubicBezTo>
                    <a:pt x="10" y="10"/>
                    <a:pt x="14" y="12"/>
                    <a:pt x="16" y="14"/>
                  </a:cubicBezTo>
                  <a:cubicBezTo>
                    <a:pt x="17" y="15"/>
                    <a:pt x="18" y="16"/>
                    <a:pt x="19" y="16"/>
                  </a:cubicBezTo>
                  <a:cubicBezTo>
                    <a:pt x="20" y="18"/>
                    <a:pt x="15" y="20"/>
                    <a:pt x="12" y="20"/>
                  </a:cubicBezTo>
                  <a:cubicBezTo>
                    <a:pt x="10" y="21"/>
                    <a:pt x="7" y="20"/>
                    <a:pt x="7" y="20"/>
                  </a:cubicBezTo>
                  <a:cubicBezTo>
                    <a:pt x="6" y="20"/>
                    <a:pt x="5" y="20"/>
                    <a:pt x="5" y="18"/>
                  </a:cubicBezTo>
                  <a:cubicBezTo>
                    <a:pt x="4" y="16"/>
                    <a:pt x="5" y="14"/>
                    <a:pt x="5" y="14"/>
                  </a:cubicBezTo>
                  <a:cubicBezTo>
                    <a:pt x="5" y="13"/>
                    <a:pt x="5" y="12"/>
                    <a:pt x="5" y="12"/>
                  </a:cubicBezTo>
                  <a:cubicBezTo>
                    <a:pt x="5" y="12"/>
                    <a:pt x="5" y="12"/>
                    <a:pt x="4" y="12"/>
                  </a:cubicBezTo>
                  <a:cubicBezTo>
                    <a:pt x="4" y="12"/>
                    <a:pt x="3" y="14"/>
                    <a:pt x="3" y="15"/>
                  </a:cubicBezTo>
                  <a:cubicBezTo>
                    <a:pt x="2" y="17"/>
                    <a:pt x="1" y="16"/>
                    <a:pt x="1" y="17"/>
                  </a:cubicBezTo>
                  <a:cubicBezTo>
                    <a:pt x="0" y="18"/>
                    <a:pt x="0" y="19"/>
                    <a:pt x="0" y="20"/>
                  </a:cubicBezTo>
                  <a:cubicBezTo>
                    <a:pt x="0" y="21"/>
                    <a:pt x="1" y="23"/>
                    <a:pt x="2" y="24"/>
                  </a:cubicBezTo>
                  <a:cubicBezTo>
                    <a:pt x="4" y="25"/>
                    <a:pt x="9" y="26"/>
                    <a:pt x="14" y="25"/>
                  </a:cubicBezTo>
                  <a:cubicBezTo>
                    <a:pt x="17" y="24"/>
                    <a:pt x="21" y="22"/>
                    <a:pt x="22" y="21"/>
                  </a:cubicBezTo>
                  <a:cubicBezTo>
                    <a:pt x="23" y="21"/>
                    <a:pt x="23" y="21"/>
                    <a:pt x="23" y="21"/>
                  </a:cubicBezTo>
                  <a:cubicBezTo>
                    <a:pt x="24" y="22"/>
                    <a:pt x="25" y="23"/>
                    <a:pt x="25" y="24"/>
                  </a:cubicBezTo>
                  <a:cubicBezTo>
                    <a:pt x="26" y="25"/>
                    <a:pt x="28" y="26"/>
                    <a:pt x="28" y="28"/>
                  </a:cubicBezTo>
                  <a:cubicBezTo>
                    <a:pt x="28" y="29"/>
                    <a:pt x="29" y="30"/>
                    <a:pt x="29" y="31"/>
                  </a:cubicBezTo>
                  <a:cubicBezTo>
                    <a:pt x="30" y="32"/>
                    <a:pt x="30" y="32"/>
                    <a:pt x="32" y="32"/>
                  </a:cubicBezTo>
                  <a:cubicBezTo>
                    <a:pt x="34" y="32"/>
                    <a:pt x="35" y="30"/>
                    <a:pt x="35" y="29"/>
                  </a:cubicBezTo>
                  <a:cubicBezTo>
                    <a:pt x="36" y="28"/>
                    <a:pt x="36" y="27"/>
                    <a:pt x="36" y="2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î$ľíḓè"/>
            <p:cNvSpPr/>
            <p:nvPr/>
          </p:nvSpPr>
          <p:spPr bwMode="auto">
            <a:xfrm>
              <a:off x="3636963" y="2936876"/>
              <a:ext cx="115888" cy="90488"/>
            </a:xfrm>
            <a:custGeom>
              <a:avLst/>
              <a:gdLst>
                <a:gd name="T0" fmla="*/ 0 w 32"/>
                <a:gd name="T1" fmla="*/ 7 h 25"/>
                <a:gd name="T2" fmla="*/ 1 w 32"/>
                <a:gd name="T3" fmla="*/ 8 h 25"/>
                <a:gd name="T4" fmla="*/ 2 w 32"/>
                <a:gd name="T5" fmla="*/ 11 h 25"/>
                <a:gd name="T6" fmla="*/ 4 w 32"/>
                <a:gd name="T7" fmla="*/ 12 h 25"/>
                <a:gd name="T8" fmla="*/ 6 w 32"/>
                <a:gd name="T9" fmla="*/ 11 h 25"/>
                <a:gd name="T10" fmla="*/ 7 w 32"/>
                <a:gd name="T11" fmla="*/ 9 h 25"/>
                <a:gd name="T12" fmla="*/ 11 w 32"/>
                <a:gd name="T13" fmla="*/ 8 h 25"/>
                <a:gd name="T14" fmla="*/ 12 w 32"/>
                <a:gd name="T15" fmla="*/ 8 h 25"/>
                <a:gd name="T16" fmla="*/ 11 w 32"/>
                <a:gd name="T17" fmla="*/ 8 h 25"/>
                <a:gd name="T18" fmla="*/ 11 w 32"/>
                <a:gd name="T19" fmla="*/ 13 h 25"/>
                <a:gd name="T20" fmla="*/ 10 w 32"/>
                <a:gd name="T21" fmla="*/ 14 h 25"/>
                <a:gd name="T22" fmla="*/ 8 w 32"/>
                <a:gd name="T23" fmla="*/ 13 h 25"/>
                <a:gd name="T24" fmla="*/ 6 w 32"/>
                <a:gd name="T25" fmla="*/ 13 h 25"/>
                <a:gd name="T26" fmla="*/ 4 w 32"/>
                <a:gd name="T27" fmla="*/ 14 h 25"/>
                <a:gd name="T28" fmla="*/ 6 w 32"/>
                <a:gd name="T29" fmla="*/ 15 h 25"/>
                <a:gd name="T30" fmla="*/ 22 w 32"/>
                <a:gd name="T31" fmla="*/ 22 h 25"/>
                <a:gd name="T32" fmla="*/ 24 w 32"/>
                <a:gd name="T33" fmla="*/ 23 h 25"/>
                <a:gd name="T34" fmla="*/ 25 w 32"/>
                <a:gd name="T35" fmla="*/ 23 h 25"/>
                <a:gd name="T36" fmla="*/ 26 w 32"/>
                <a:gd name="T37" fmla="*/ 24 h 25"/>
                <a:gd name="T38" fmla="*/ 28 w 32"/>
                <a:gd name="T39" fmla="*/ 25 h 25"/>
                <a:gd name="T40" fmla="*/ 30 w 32"/>
                <a:gd name="T41" fmla="*/ 24 h 25"/>
                <a:gd name="T42" fmla="*/ 31 w 32"/>
                <a:gd name="T43" fmla="*/ 23 h 25"/>
                <a:gd name="T44" fmla="*/ 32 w 32"/>
                <a:gd name="T45" fmla="*/ 22 h 25"/>
                <a:gd name="T46" fmla="*/ 32 w 32"/>
                <a:gd name="T47" fmla="*/ 19 h 25"/>
                <a:gd name="T48" fmla="*/ 31 w 32"/>
                <a:gd name="T49" fmla="*/ 17 h 25"/>
                <a:gd name="T50" fmla="*/ 29 w 32"/>
                <a:gd name="T51" fmla="*/ 16 h 25"/>
                <a:gd name="T52" fmla="*/ 28 w 32"/>
                <a:gd name="T53" fmla="*/ 15 h 25"/>
                <a:gd name="T54" fmla="*/ 28 w 32"/>
                <a:gd name="T55" fmla="*/ 15 h 25"/>
                <a:gd name="T56" fmla="*/ 28 w 32"/>
                <a:gd name="T57" fmla="*/ 16 h 25"/>
                <a:gd name="T58" fmla="*/ 27 w 32"/>
                <a:gd name="T59" fmla="*/ 17 h 25"/>
                <a:gd name="T60" fmla="*/ 24 w 32"/>
                <a:gd name="T61" fmla="*/ 17 h 25"/>
                <a:gd name="T62" fmla="*/ 14 w 32"/>
                <a:gd name="T63" fmla="*/ 15 h 25"/>
                <a:gd name="T64" fmla="*/ 16 w 32"/>
                <a:gd name="T65" fmla="*/ 14 h 25"/>
                <a:gd name="T66" fmla="*/ 20 w 32"/>
                <a:gd name="T67" fmla="*/ 11 h 25"/>
                <a:gd name="T68" fmla="*/ 21 w 32"/>
                <a:gd name="T69" fmla="*/ 8 h 25"/>
                <a:gd name="T70" fmla="*/ 20 w 32"/>
                <a:gd name="T71" fmla="*/ 7 h 25"/>
                <a:gd name="T72" fmla="*/ 19 w 32"/>
                <a:gd name="T73" fmla="*/ 7 h 25"/>
                <a:gd name="T74" fmla="*/ 16 w 32"/>
                <a:gd name="T75" fmla="*/ 7 h 25"/>
                <a:gd name="T76" fmla="*/ 11 w 32"/>
                <a:gd name="T77" fmla="*/ 7 h 25"/>
                <a:gd name="T78" fmla="*/ 11 w 32"/>
                <a:gd name="T79" fmla="*/ 7 h 25"/>
                <a:gd name="T80" fmla="*/ 11 w 32"/>
                <a:gd name="T81" fmla="*/ 6 h 25"/>
                <a:gd name="T82" fmla="*/ 13 w 32"/>
                <a:gd name="T83" fmla="*/ 4 h 25"/>
                <a:gd name="T84" fmla="*/ 13 w 32"/>
                <a:gd name="T85" fmla="*/ 1 h 25"/>
                <a:gd name="T86" fmla="*/ 9 w 32"/>
                <a:gd name="T87" fmla="*/ 0 h 25"/>
                <a:gd name="T88" fmla="*/ 4 w 32"/>
                <a:gd name="T89" fmla="*/ 2 h 25"/>
                <a:gd name="T90" fmla="*/ 2 w 32"/>
                <a:gd name="T91" fmla="*/ 4 h 25"/>
                <a:gd name="T92" fmla="*/ 0 w 32"/>
                <a:gd name="T93"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 h="25">
                  <a:moveTo>
                    <a:pt x="0" y="7"/>
                  </a:moveTo>
                  <a:cubicBezTo>
                    <a:pt x="0" y="8"/>
                    <a:pt x="1" y="8"/>
                    <a:pt x="1" y="8"/>
                  </a:cubicBezTo>
                  <a:cubicBezTo>
                    <a:pt x="1" y="10"/>
                    <a:pt x="1" y="11"/>
                    <a:pt x="2" y="11"/>
                  </a:cubicBezTo>
                  <a:cubicBezTo>
                    <a:pt x="2" y="12"/>
                    <a:pt x="3" y="12"/>
                    <a:pt x="4" y="12"/>
                  </a:cubicBezTo>
                  <a:cubicBezTo>
                    <a:pt x="4" y="11"/>
                    <a:pt x="5" y="11"/>
                    <a:pt x="6" y="11"/>
                  </a:cubicBezTo>
                  <a:cubicBezTo>
                    <a:pt x="6" y="10"/>
                    <a:pt x="7" y="10"/>
                    <a:pt x="7" y="9"/>
                  </a:cubicBezTo>
                  <a:cubicBezTo>
                    <a:pt x="8" y="8"/>
                    <a:pt x="10" y="8"/>
                    <a:pt x="11" y="8"/>
                  </a:cubicBezTo>
                  <a:cubicBezTo>
                    <a:pt x="11" y="8"/>
                    <a:pt x="11" y="8"/>
                    <a:pt x="12" y="8"/>
                  </a:cubicBezTo>
                  <a:cubicBezTo>
                    <a:pt x="12" y="8"/>
                    <a:pt x="12" y="8"/>
                    <a:pt x="11" y="8"/>
                  </a:cubicBezTo>
                  <a:cubicBezTo>
                    <a:pt x="11" y="10"/>
                    <a:pt x="11" y="11"/>
                    <a:pt x="11" y="13"/>
                  </a:cubicBezTo>
                  <a:cubicBezTo>
                    <a:pt x="11" y="14"/>
                    <a:pt x="10" y="14"/>
                    <a:pt x="10" y="14"/>
                  </a:cubicBezTo>
                  <a:cubicBezTo>
                    <a:pt x="10" y="14"/>
                    <a:pt x="8" y="13"/>
                    <a:pt x="8" y="13"/>
                  </a:cubicBezTo>
                  <a:cubicBezTo>
                    <a:pt x="7" y="13"/>
                    <a:pt x="6" y="13"/>
                    <a:pt x="6" y="13"/>
                  </a:cubicBezTo>
                  <a:cubicBezTo>
                    <a:pt x="6" y="14"/>
                    <a:pt x="4" y="14"/>
                    <a:pt x="4" y="14"/>
                  </a:cubicBezTo>
                  <a:cubicBezTo>
                    <a:pt x="4" y="15"/>
                    <a:pt x="6" y="15"/>
                    <a:pt x="6" y="15"/>
                  </a:cubicBezTo>
                  <a:cubicBezTo>
                    <a:pt x="6" y="15"/>
                    <a:pt x="20" y="21"/>
                    <a:pt x="22" y="22"/>
                  </a:cubicBezTo>
                  <a:cubicBezTo>
                    <a:pt x="23" y="22"/>
                    <a:pt x="24" y="23"/>
                    <a:pt x="24" y="23"/>
                  </a:cubicBezTo>
                  <a:cubicBezTo>
                    <a:pt x="24" y="23"/>
                    <a:pt x="25" y="23"/>
                    <a:pt x="25" y="23"/>
                  </a:cubicBezTo>
                  <a:cubicBezTo>
                    <a:pt x="25" y="24"/>
                    <a:pt x="26" y="24"/>
                    <a:pt x="26" y="24"/>
                  </a:cubicBezTo>
                  <a:cubicBezTo>
                    <a:pt x="27" y="24"/>
                    <a:pt x="28" y="25"/>
                    <a:pt x="28" y="25"/>
                  </a:cubicBezTo>
                  <a:cubicBezTo>
                    <a:pt x="29" y="24"/>
                    <a:pt x="30" y="24"/>
                    <a:pt x="30" y="24"/>
                  </a:cubicBezTo>
                  <a:cubicBezTo>
                    <a:pt x="30" y="24"/>
                    <a:pt x="31" y="23"/>
                    <a:pt x="31" y="23"/>
                  </a:cubicBezTo>
                  <a:cubicBezTo>
                    <a:pt x="31" y="23"/>
                    <a:pt x="32" y="22"/>
                    <a:pt x="32" y="22"/>
                  </a:cubicBezTo>
                  <a:cubicBezTo>
                    <a:pt x="32" y="21"/>
                    <a:pt x="32" y="20"/>
                    <a:pt x="32" y="19"/>
                  </a:cubicBezTo>
                  <a:cubicBezTo>
                    <a:pt x="32" y="19"/>
                    <a:pt x="32" y="18"/>
                    <a:pt x="31" y="17"/>
                  </a:cubicBezTo>
                  <a:cubicBezTo>
                    <a:pt x="30" y="17"/>
                    <a:pt x="30" y="16"/>
                    <a:pt x="29" y="16"/>
                  </a:cubicBezTo>
                  <a:cubicBezTo>
                    <a:pt x="29" y="16"/>
                    <a:pt x="28" y="15"/>
                    <a:pt x="28" y="15"/>
                  </a:cubicBezTo>
                  <a:cubicBezTo>
                    <a:pt x="28" y="15"/>
                    <a:pt x="28" y="15"/>
                    <a:pt x="28" y="15"/>
                  </a:cubicBezTo>
                  <a:cubicBezTo>
                    <a:pt x="28" y="16"/>
                    <a:pt x="28" y="16"/>
                    <a:pt x="28" y="16"/>
                  </a:cubicBezTo>
                  <a:cubicBezTo>
                    <a:pt x="28" y="17"/>
                    <a:pt x="28" y="17"/>
                    <a:pt x="27" y="17"/>
                  </a:cubicBezTo>
                  <a:cubicBezTo>
                    <a:pt x="26" y="17"/>
                    <a:pt x="25" y="17"/>
                    <a:pt x="24" y="17"/>
                  </a:cubicBezTo>
                  <a:cubicBezTo>
                    <a:pt x="22" y="17"/>
                    <a:pt x="15" y="15"/>
                    <a:pt x="14" y="15"/>
                  </a:cubicBezTo>
                  <a:cubicBezTo>
                    <a:pt x="14" y="15"/>
                    <a:pt x="16" y="14"/>
                    <a:pt x="16" y="14"/>
                  </a:cubicBezTo>
                  <a:cubicBezTo>
                    <a:pt x="18" y="13"/>
                    <a:pt x="20" y="12"/>
                    <a:pt x="20" y="11"/>
                  </a:cubicBezTo>
                  <a:cubicBezTo>
                    <a:pt x="21" y="10"/>
                    <a:pt x="21" y="9"/>
                    <a:pt x="21" y="8"/>
                  </a:cubicBezTo>
                  <a:cubicBezTo>
                    <a:pt x="21" y="8"/>
                    <a:pt x="20" y="8"/>
                    <a:pt x="20" y="7"/>
                  </a:cubicBezTo>
                  <a:cubicBezTo>
                    <a:pt x="20" y="7"/>
                    <a:pt x="19" y="7"/>
                    <a:pt x="19" y="7"/>
                  </a:cubicBezTo>
                  <a:cubicBezTo>
                    <a:pt x="18" y="6"/>
                    <a:pt x="17" y="6"/>
                    <a:pt x="16" y="7"/>
                  </a:cubicBezTo>
                  <a:cubicBezTo>
                    <a:pt x="14" y="7"/>
                    <a:pt x="13" y="7"/>
                    <a:pt x="11" y="7"/>
                  </a:cubicBezTo>
                  <a:cubicBezTo>
                    <a:pt x="11" y="7"/>
                    <a:pt x="11" y="7"/>
                    <a:pt x="11" y="7"/>
                  </a:cubicBezTo>
                  <a:cubicBezTo>
                    <a:pt x="11" y="6"/>
                    <a:pt x="11" y="6"/>
                    <a:pt x="11" y="6"/>
                  </a:cubicBezTo>
                  <a:cubicBezTo>
                    <a:pt x="12" y="5"/>
                    <a:pt x="13" y="4"/>
                    <a:pt x="13" y="4"/>
                  </a:cubicBezTo>
                  <a:cubicBezTo>
                    <a:pt x="14" y="3"/>
                    <a:pt x="14" y="2"/>
                    <a:pt x="13" y="1"/>
                  </a:cubicBezTo>
                  <a:cubicBezTo>
                    <a:pt x="12" y="1"/>
                    <a:pt x="11" y="0"/>
                    <a:pt x="9" y="0"/>
                  </a:cubicBezTo>
                  <a:cubicBezTo>
                    <a:pt x="7" y="1"/>
                    <a:pt x="6" y="1"/>
                    <a:pt x="4" y="2"/>
                  </a:cubicBezTo>
                  <a:cubicBezTo>
                    <a:pt x="3" y="3"/>
                    <a:pt x="3" y="3"/>
                    <a:pt x="2" y="4"/>
                  </a:cubicBezTo>
                  <a:cubicBezTo>
                    <a:pt x="1" y="5"/>
                    <a:pt x="0" y="6"/>
                    <a:pt x="0" y="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ïsľíďe"/>
            <p:cNvSpPr/>
            <p:nvPr/>
          </p:nvSpPr>
          <p:spPr bwMode="auto">
            <a:xfrm>
              <a:off x="3616325" y="2971801"/>
              <a:ext cx="96838" cy="106363"/>
            </a:xfrm>
            <a:custGeom>
              <a:avLst/>
              <a:gdLst>
                <a:gd name="T0" fmla="*/ 26 w 27"/>
                <a:gd name="T1" fmla="*/ 26 h 29"/>
                <a:gd name="T2" fmla="*/ 27 w 27"/>
                <a:gd name="T3" fmla="*/ 21 h 29"/>
                <a:gd name="T4" fmla="*/ 22 w 27"/>
                <a:gd name="T5" fmla="*/ 14 h 29"/>
                <a:gd name="T6" fmla="*/ 16 w 27"/>
                <a:gd name="T7" fmla="*/ 9 h 29"/>
                <a:gd name="T8" fmla="*/ 7 w 27"/>
                <a:gd name="T9" fmla="*/ 3 h 29"/>
                <a:gd name="T10" fmla="*/ 0 w 27"/>
                <a:gd name="T11" fmla="*/ 0 h 29"/>
                <a:gd name="T12" fmla="*/ 0 w 27"/>
                <a:gd name="T13" fmla="*/ 1 h 29"/>
                <a:gd name="T14" fmla="*/ 2 w 27"/>
                <a:gd name="T15" fmla="*/ 3 h 29"/>
                <a:gd name="T16" fmla="*/ 5 w 27"/>
                <a:gd name="T17" fmla="*/ 6 h 29"/>
                <a:gd name="T18" fmla="*/ 9 w 27"/>
                <a:gd name="T19" fmla="*/ 8 h 29"/>
                <a:gd name="T20" fmla="*/ 17 w 27"/>
                <a:gd name="T21" fmla="*/ 12 h 29"/>
                <a:gd name="T22" fmla="*/ 24 w 27"/>
                <a:gd name="T23" fmla="*/ 20 h 29"/>
                <a:gd name="T24" fmla="*/ 24 w 27"/>
                <a:gd name="T25" fmla="*/ 23 h 29"/>
                <a:gd name="T26" fmla="*/ 20 w 27"/>
                <a:gd name="T27" fmla="*/ 24 h 29"/>
                <a:gd name="T28" fmla="*/ 16 w 27"/>
                <a:gd name="T29" fmla="*/ 22 h 29"/>
                <a:gd name="T30" fmla="*/ 11 w 27"/>
                <a:gd name="T31" fmla="*/ 20 h 29"/>
                <a:gd name="T32" fmla="*/ 10 w 27"/>
                <a:gd name="T33" fmla="*/ 20 h 29"/>
                <a:gd name="T34" fmla="*/ 10 w 27"/>
                <a:gd name="T35" fmla="*/ 20 h 29"/>
                <a:gd name="T36" fmla="*/ 10 w 27"/>
                <a:gd name="T37" fmla="*/ 20 h 29"/>
                <a:gd name="T38" fmla="*/ 11 w 27"/>
                <a:gd name="T39" fmla="*/ 21 h 29"/>
                <a:gd name="T40" fmla="*/ 12 w 27"/>
                <a:gd name="T41" fmla="*/ 23 h 29"/>
                <a:gd name="T42" fmla="*/ 19 w 27"/>
                <a:gd name="T43" fmla="*/ 28 h 29"/>
                <a:gd name="T44" fmla="*/ 24 w 27"/>
                <a:gd name="T45" fmla="*/ 28 h 29"/>
                <a:gd name="T46" fmla="*/ 26 w 27"/>
                <a:gd name="T47"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29">
                  <a:moveTo>
                    <a:pt x="26" y="26"/>
                  </a:moveTo>
                  <a:cubicBezTo>
                    <a:pt x="27" y="24"/>
                    <a:pt x="27" y="23"/>
                    <a:pt x="27" y="21"/>
                  </a:cubicBezTo>
                  <a:cubicBezTo>
                    <a:pt x="26" y="19"/>
                    <a:pt x="24" y="16"/>
                    <a:pt x="22" y="14"/>
                  </a:cubicBezTo>
                  <a:cubicBezTo>
                    <a:pt x="20" y="12"/>
                    <a:pt x="20" y="11"/>
                    <a:pt x="16" y="9"/>
                  </a:cubicBezTo>
                  <a:cubicBezTo>
                    <a:pt x="12" y="6"/>
                    <a:pt x="8" y="4"/>
                    <a:pt x="7" y="3"/>
                  </a:cubicBezTo>
                  <a:cubicBezTo>
                    <a:pt x="5" y="3"/>
                    <a:pt x="0" y="0"/>
                    <a:pt x="0" y="0"/>
                  </a:cubicBezTo>
                  <a:cubicBezTo>
                    <a:pt x="0" y="0"/>
                    <a:pt x="0" y="0"/>
                    <a:pt x="0" y="1"/>
                  </a:cubicBezTo>
                  <a:cubicBezTo>
                    <a:pt x="0" y="1"/>
                    <a:pt x="2" y="3"/>
                    <a:pt x="2" y="3"/>
                  </a:cubicBezTo>
                  <a:cubicBezTo>
                    <a:pt x="3" y="4"/>
                    <a:pt x="4" y="6"/>
                    <a:pt x="5" y="6"/>
                  </a:cubicBezTo>
                  <a:cubicBezTo>
                    <a:pt x="7" y="7"/>
                    <a:pt x="8" y="8"/>
                    <a:pt x="9" y="8"/>
                  </a:cubicBezTo>
                  <a:cubicBezTo>
                    <a:pt x="12" y="9"/>
                    <a:pt x="16" y="12"/>
                    <a:pt x="17" y="12"/>
                  </a:cubicBezTo>
                  <a:cubicBezTo>
                    <a:pt x="20" y="15"/>
                    <a:pt x="23" y="18"/>
                    <a:pt x="24" y="20"/>
                  </a:cubicBezTo>
                  <a:cubicBezTo>
                    <a:pt x="25" y="21"/>
                    <a:pt x="25" y="22"/>
                    <a:pt x="24" y="23"/>
                  </a:cubicBezTo>
                  <a:cubicBezTo>
                    <a:pt x="23" y="24"/>
                    <a:pt x="21" y="24"/>
                    <a:pt x="20" y="24"/>
                  </a:cubicBezTo>
                  <a:cubicBezTo>
                    <a:pt x="19" y="23"/>
                    <a:pt x="17" y="23"/>
                    <a:pt x="16" y="22"/>
                  </a:cubicBezTo>
                  <a:cubicBezTo>
                    <a:pt x="14" y="21"/>
                    <a:pt x="11" y="20"/>
                    <a:pt x="11" y="20"/>
                  </a:cubicBezTo>
                  <a:cubicBezTo>
                    <a:pt x="11" y="20"/>
                    <a:pt x="11" y="20"/>
                    <a:pt x="10" y="20"/>
                  </a:cubicBezTo>
                  <a:cubicBezTo>
                    <a:pt x="10" y="20"/>
                    <a:pt x="10" y="20"/>
                    <a:pt x="10" y="20"/>
                  </a:cubicBezTo>
                  <a:cubicBezTo>
                    <a:pt x="10" y="20"/>
                    <a:pt x="10" y="20"/>
                    <a:pt x="10" y="20"/>
                  </a:cubicBezTo>
                  <a:cubicBezTo>
                    <a:pt x="10" y="20"/>
                    <a:pt x="10" y="20"/>
                    <a:pt x="11" y="21"/>
                  </a:cubicBezTo>
                  <a:cubicBezTo>
                    <a:pt x="11" y="21"/>
                    <a:pt x="12" y="23"/>
                    <a:pt x="12" y="23"/>
                  </a:cubicBezTo>
                  <a:cubicBezTo>
                    <a:pt x="13" y="24"/>
                    <a:pt x="15" y="27"/>
                    <a:pt x="19" y="28"/>
                  </a:cubicBezTo>
                  <a:cubicBezTo>
                    <a:pt x="21" y="28"/>
                    <a:pt x="22" y="29"/>
                    <a:pt x="24" y="28"/>
                  </a:cubicBezTo>
                  <a:cubicBezTo>
                    <a:pt x="25" y="27"/>
                    <a:pt x="26" y="27"/>
                    <a:pt x="26" y="2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íšḷïdé"/>
            <p:cNvSpPr/>
            <p:nvPr/>
          </p:nvSpPr>
          <p:spPr bwMode="auto">
            <a:xfrm>
              <a:off x="3651250" y="3044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ïslîḍê"/>
            <p:cNvSpPr/>
            <p:nvPr/>
          </p:nvSpPr>
          <p:spPr bwMode="auto">
            <a:xfrm>
              <a:off x="3651250" y="3044826"/>
              <a:ext cx="4763"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îŝľíḍè"/>
            <p:cNvSpPr/>
            <p:nvPr/>
          </p:nvSpPr>
          <p:spPr bwMode="auto">
            <a:xfrm>
              <a:off x="3560763" y="2951163"/>
              <a:ext cx="44450" cy="36513"/>
            </a:xfrm>
            <a:custGeom>
              <a:avLst/>
              <a:gdLst>
                <a:gd name="T0" fmla="*/ 3 w 12"/>
                <a:gd name="T1" fmla="*/ 9 h 10"/>
                <a:gd name="T2" fmla="*/ 6 w 12"/>
                <a:gd name="T3" fmla="*/ 8 h 10"/>
                <a:gd name="T4" fmla="*/ 11 w 12"/>
                <a:gd name="T5" fmla="*/ 5 h 10"/>
                <a:gd name="T6" fmla="*/ 12 w 12"/>
                <a:gd name="T7" fmla="*/ 4 h 10"/>
                <a:gd name="T8" fmla="*/ 12 w 12"/>
                <a:gd name="T9" fmla="*/ 3 h 10"/>
                <a:gd name="T10" fmla="*/ 11 w 12"/>
                <a:gd name="T11" fmla="*/ 1 h 10"/>
                <a:gd name="T12" fmla="*/ 10 w 12"/>
                <a:gd name="T13" fmla="*/ 1 h 10"/>
                <a:gd name="T14" fmla="*/ 8 w 12"/>
                <a:gd name="T15" fmla="*/ 1 h 10"/>
                <a:gd name="T16" fmla="*/ 2 w 12"/>
                <a:gd name="T17" fmla="*/ 3 h 10"/>
                <a:gd name="T18" fmla="*/ 0 w 12"/>
                <a:gd name="T19" fmla="*/ 7 h 10"/>
                <a:gd name="T20" fmla="*/ 1 w 12"/>
                <a:gd name="T21" fmla="*/ 8 h 10"/>
                <a:gd name="T22" fmla="*/ 3 w 12"/>
                <a:gd name="T23"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0">
                  <a:moveTo>
                    <a:pt x="3" y="9"/>
                  </a:moveTo>
                  <a:cubicBezTo>
                    <a:pt x="4" y="9"/>
                    <a:pt x="5" y="8"/>
                    <a:pt x="6" y="8"/>
                  </a:cubicBezTo>
                  <a:cubicBezTo>
                    <a:pt x="8" y="7"/>
                    <a:pt x="9" y="6"/>
                    <a:pt x="11" y="5"/>
                  </a:cubicBezTo>
                  <a:cubicBezTo>
                    <a:pt x="12" y="5"/>
                    <a:pt x="12" y="4"/>
                    <a:pt x="12" y="4"/>
                  </a:cubicBezTo>
                  <a:cubicBezTo>
                    <a:pt x="12" y="4"/>
                    <a:pt x="12" y="3"/>
                    <a:pt x="12" y="3"/>
                  </a:cubicBezTo>
                  <a:cubicBezTo>
                    <a:pt x="12" y="3"/>
                    <a:pt x="11" y="2"/>
                    <a:pt x="11" y="1"/>
                  </a:cubicBezTo>
                  <a:cubicBezTo>
                    <a:pt x="11" y="1"/>
                    <a:pt x="11" y="1"/>
                    <a:pt x="10" y="1"/>
                  </a:cubicBezTo>
                  <a:cubicBezTo>
                    <a:pt x="9" y="0"/>
                    <a:pt x="8" y="0"/>
                    <a:pt x="8" y="1"/>
                  </a:cubicBezTo>
                  <a:cubicBezTo>
                    <a:pt x="6" y="1"/>
                    <a:pt x="4" y="2"/>
                    <a:pt x="2" y="3"/>
                  </a:cubicBezTo>
                  <a:cubicBezTo>
                    <a:pt x="0" y="3"/>
                    <a:pt x="0" y="5"/>
                    <a:pt x="0" y="7"/>
                  </a:cubicBezTo>
                  <a:cubicBezTo>
                    <a:pt x="1" y="7"/>
                    <a:pt x="1" y="8"/>
                    <a:pt x="1" y="8"/>
                  </a:cubicBezTo>
                  <a:cubicBezTo>
                    <a:pt x="2" y="9"/>
                    <a:pt x="2" y="10"/>
                    <a:pt x="3" y="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íşľîḑé"/>
            <p:cNvSpPr/>
            <p:nvPr/>
          </p:nvSpPr>
          <p:spPr bwMode="auto">
            <a:xfrm>
              <a:off x="2205038" y="2925763"/>
              <a:ext cx="220663" cy="198438"/>
            </a:xfrm>
            <a:custGeom>
              <a:avLst/>
              <a:gdLst>
                <a:gd name="T0" fmla="*/ 23 w 61"/>
                <a:gd name="T1" fmla="*/ 15 h 55"/>
                <a:gd name="T2" fmla="*/ 21 w 61"/>
                <a:gd name="T3" fmla="*/ 20 h 55"/>
                <a:gd name="T4" fmla="*/ 17 w 61"/>
                <a:gd name="T5" fmla="*/ 12 h 55"/>
                <a:gd name="T6" fmla="*/ 19 w 61"/>
                <a:gd name="T7" fmla="*/ 8 h 55"/>
                <a:gd name="T8" fmla="*/ 17 w 61"/>
                <a:gd name="T9" fmla="*/ 2 h 55"/>
                <a:gd name="T10" fmla="*/ 14 w 61"/>
                <a:gd name="T11" fmla="*/ 2 h 55"/>
                <a:gd name="T12" fmla="*/ 12 w 61"/>
                <a:gd name="T13" fmla="*/ 5 h 55"/>
                <a:gd name="T14" fmla="*/ 8 w 61"/>
                <a:gd name="T15" fmla="*/ 3 h 55"/>
                <a:gd name="T16" fmla="*/ 2 w 61"/>
                <a:gd name="T17" fmla="*/ 10 h 55"/>
                <a:gd name="T18" fmla="*/ 9 w 61"/>
                <a:gd name="T19" fmla="*/ 15 h 55"/>
                <a:gd name="T20" fmla="*/ 10 w 61"/>
                <a:gd name="T21" fmla="*/ 18 h 55"/>
                <a:gd name="T22" fmla="*/ 10 w 61"/>
                <a:gd name="T23" fmla="*/ 24 h 55"/>
                <a:gd name="T24" fmla="*/ 16 w 61"/>
                <a:gd name="T25" fmla="*/ 25 h 55"/>
                <a:gd name="T26" fmla="*/ 21 w 61"/>
                <a:gd name="T27" fmla="*/ 35 h 55"/>
                <a:gd name="T28" fmla="*/ 20 w 61"/>
                <a:gd name="T29" fmla="*/ 37 h 55"/>
                <a:gd name="T30" fmla="*/ 25 w 61"/>
                <a:gd name="T31" fmla="*/ 46 h 55"/>
                <a:gd name="T32" fmla="*/ 39 w 61"/>
                <a:gd name="T33" fmla="*/ 54 h 55"/>
                <a:gd name="T34" fmla="*/ 43 w 61"/>
                <a:gd name="T35" fmla="*/ 54 h 55"/>
                <a:gd name="T36" fmla="*/ 45 w 61"/>
                <a:gd name="T37" fmla="*/ 52 h 55"/>
                <a:gd name="T38" fmla="*/ 41 w 61"/>
                <a:gd name="T39" fmla="*/ 47 h 55"/>
                <a:gd name="T40" fmla="*/ 31 w 61"/>
                <a:gd name="T41" fmla="*/ 42 h 55"/>
                <a:gd name="T42" fmla="*/ 27 w 61"/>
                <a:gd name="T43" fmla="*/ 37 h 55"/>
                <a:gd name="T44" fmla="*/ 27 w 61"/>
                <a:gd name="T45" fmla="*/ 33 h 55"/>
                <a:gd name="T46" fmla="*/ 26 w 61"/>
                <a:gd name="T47" fmla="*/ 25 h 55"/>
                <a:gd name="T48" fmla="*/ 26 w 61"/>
                <a:gd name="T49" fmla="*/ 25 h 55"/>
                <a:gd name="T50" fmla="*/ 26 w 61"/>
                <a:gd name="T51" fmla="*/ 22 h 55"/>
                <a:gd name="T52" fmla="*/ 32 w 61"/>
                <a:gd name="T53" fmla="*/ 6 h 55"/>
                <a:gd name="T54" fmla="*/ 44 w 61"/>
                <a:gd name="T55" fmla="*/ 10 h 55"/>
                <a:gd name="T56" fmla="*/ 52 w 61"/>
                <a:gd name="T57" fmla="*/ 20 h 55"/>
                <a:gd name="T58" fmla="*/ 54 w 61"/>
                <a:gd name="T59" fmla="*/ 27 h 55"/>
                <a:gd name="T60" fmla="*/ 49 w 61"/>
                <a:gd name="T61" fmla="*/ 31 h 55"/>
                <a:gd name="T62" fmla="*/ 46 w 61"/>
                <a:gd name="T63" fmla="*/ 27 h 55"/>
                <a:gd name="T64" fmla="*/ 42 w 61"/>
                <a:gd name="T65" fmla="*/ 25 h 55"/>
                <a:gd name="T66" fmla="*/ 41 w 61"/>
                <a:gd name="T67" fmla="*/ 28 h 55"/>
                <a:gd name="T68" fmla="*/ 40 w 61"/>
                <a:gd name="T69" fmla="*/ 28 h 55"/>
                <a:gd name="T70" fmla="*/ 38 w 61"/>
                <a:gd name="T71" fmla="*/ 20 h 55"/>
                <a:gd name="T72" fmla="*/ 34 w 61"/>
                <a:gd name="T73" fmla="*/ 19 h 55"/>
                <a:gd name="T74" fmla="*/ 28 w 61"/>
                <a:gd name="T75" fmla="*/ 16 h 55"/>
                <a:gd name="T76" fmla="*/ 28 w 61"/>
                <a:gd name="T77" fmla="*/ 19 h 55"/>
                <a:gd name="T78" fmla="*/ 30 w 61"/>
                <a:gd name="T79" fmla="*/ 24 h 55"/>
                <a:gd name="T80" fmla="*/ 28 w 61"/>
                <a:gd name="T81" fmla="*/ 24 h 55"/>
                <a:gd name="T82" fmla="*/ 26 w 61"/>
                <a:gd name="T83" fmla="*/ 25 h 55"/>
                <a:gd name="T84" fmla="*/ 26 w 61"/>
                <a:gd name="T85" fmla="*/ 25 h 55"/>
                <a:gd name="T86" fmla="*/ 29 w 61"/>
                <a:gd name="T87" fmla="*/ 28 h 55"/>
                <a:gd name="T88" fmla="*/ 32 w 61"/>
                <a:gd name="T89" fmla="*/ 29 h 55"/>
                <a:gd name="T90" fmla="*/ 36 w 61"/>
                <a:gd name="T91" fmla="*/ 36 h 55"/>
                <a:gd name="T92" fmla="*/ 38 w 61"/>
                <a:gd name="T93" fmla="*/ 34 h 55"/>
                <a:gd name="T94" fmla="*/ 40 w 61"/>
                <a:gd name="T95" fmla="*/ 39 h 55"/>
                <a:gd name="T96" fmla="*/ 42 w 61"/>
                <a:gd name="T97" fmla="*/ 40 h 55"/>
                <a:gd name="T98" fmla="*/ 44 w 61"/>
                <a:gd name="T99" fmla="*/ 38 h 55"/>
                <a:gd name="T100" fmla="*/ 47 w 61"/>
                <a:gd name="T101" fmla="*/ 33 h 55"/>
                <a:gd name="T102" fmla="*/ 58 w 61"/>
                <a:gd name="T103" fmla="*/ 41 h 55"/>
                <a:gd name="T104" fmla="*/ 61 w 61"/>
                <a:gd name="T105" fmla="*/ 42 h 55"/>
                <a:gd name="T106" fmla="*/ 60 w 61"/>
                <a:gd name="T107" fmla="*/ 40 h 55"/>
                <a:gd name="T108" fmla="*/ 52 w 61"/>
                <a:gd name="T109" fmla="*/ 34 h 55"/>
                <a:gd name="T110" fmla="*/ 50 w 61"/>
                <a:gd name="T111" fmla="*/ 31 h 55"/>
                <a:gd name="T112" fmla="*/ 53 w 61"/>
                <a:gd name="T113" fmla="*/ 31 h 55"/>
                <a:gd name="T114" fmla="*/ 54 w 61"/>
                <a:gd name="T115" fmla="*/ 32 h 55"/>
                <a:gd name="T116" fmla="*/ 58 w 61"/>
                <a:gd name="T117" fmla="*/ 31 h 55"/>
                <a:gd name="T118" fmla="*/ 59 w 61"/>
                <a:gd name="T119" fmla="*/ 22 h 55"/>
                <a:gd name="T120" fmla="*/ 52 w 61"/>
                <a:gd name="T121" fmla="*/ 12 h 55"/>
                <a:gd name="T122" fmla="*/ 45 w 61"/>
                <a:gd name="T123" fmla="*/ 5 h 55"/>
                <a:gd name="T124" fmla="*/ 37 w 61"/>
                <a:gd name="T125"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30" y="3"/>
                  </a:moveTo>
                  <a:cubicBezTo>
                    <a:pt x="26" y="6"/>
                    <a:pt x="24" y="10"/>
                    <a:pt x="23" y="15"/>
                  </a:cubicBezTo>
                  <a:cubicBezTo>
                    <a:pt x="23" y="16"/>
                    <a:pt x="22" y="18"/>
                    <a:pt x="22" y="19"/>
                  </a:cubicBezTo>
                  <a:cubicBezTo>
                    <a:pt x="22" y="20"/>
                    <a:pt x="21" y="20"/>
                    <a:pt x="21" y="20"/>
                  </a:cubicBezTo>
                  <a:cubicBezTo>
                    <a:pt x="21" y="19"/>
                    <a:pt x="20" y="19"/>
                    <a:pt x="20" y="18"/>
                  </a:cubicBezTo>
                  <a:cubicBezTo>
                    <a:pt x="18" y="17"/>
                    <a:pt x="18" y="15"/>
                    <a:pt x="17" y="12"/>
                  </a:cubicBezTo>
                  <a:cubicBezTo>
                    <a:pt x="17" y="12"/>
                    <a:pt x="17" y="11"/>
                    <a:pt x="18" y="10"/>
                  </a:cubicBezTo>
                  <a:cubicBezTo>
                    <a:pt x="18" y="9"/>
                    <a:pt x="18" y="8"/>
                    <a:pt x="19" y="8"/>
                  </a:cubicBezTo>
                  <a:cubicBezTo>
                    <a:pt x="19" y="6"/>
                    <a:pt x="19" y="5"/>
                    <a:pt x="19" y="4"/>
                  </a:cubicBezTo>
                  <a:cubicBezTo>
                    <a:pt x="18" y="3"/>
                    <a:pt x="18" y="3"/>
                    <a:pt x="17" y="2"/>
                  </a:cubicBezTo>
                  <a:cubicBezTo>
                    <a:pt x="17" y="2"/>
                    <a:pt x="16" y="2"/>
                    <a:pt x="15" y="2"/>
                  </a:cubicBezTo>
                  <a:cubicBezTo>
                    <a:pt x="15" y="2"/>
                    <a:pt x="14" y="2"/>
                    <a:pt x="14" y="2"/>
                  </a:cubicBezTo>
                  <a:cubicBezTo>
                    <a:pt x="13" y="3"/>
                    <a:pt x="13" y="3"/>
                    <a:pt x="13" y="4"/>
                  </a:cubicBezTo>
                  <a:cubicBezTo>
                    <a:pt x="13" y="4"/>
                    <a:pt x="12" y="5"/>
                    <a:pt x="12" y="5"/>
                  </a:cubicBezTo>
                  <a:cubicBezTo>
                    <a:pt x="12" y="6"/>
                    <a:pt x="11" y="5"/>
                    <a:pt x="11" y="4"/>
                  </a:cubicBezTo>
                  <a:cubicBezTo>
                    <a:pt x="10" y="3"/>
                    <a:pt x="9" y="3"/>
                    <a:pt x="8" y="3"/>
                  </a:cubicBezTo>
                  <a:cubicBezTo>
                    <a:pt x="5" y="3"/>
                    <a:pt x="3" y="3"/>
                    <a:pt x="1" y="6"/>
                  </a:cubicBezTo>
                  <a:cubicBezTo>
                    <a:pt x="0" y="7"/>
                    <a:pt x="1" y="9"/>
                    <a:pt x="2" y="10"/>
                  </a:cubicBezTo>
                  <a:cubicBezTo>
                    <a:pt x="4" y="10"/>
                    <a:pt x="4" y="10"/>
                    <a:pt x="5" y="11"/>
                  </a:cubicBezTo>
                  <a:cubicBezTo>
                    <a:pt x="6" y="12"/>
                    <a:pt x="8" y="13"/>
                    <a:pt x="9" y="15"/>
                  </a:cubicBezTo>
                  <a:cubicBezTo>
                    <a:pt x="9" y="15"/>
                    <a:pt x="10" y="16"/>
                    <a:pt x="10" y="17"/>
                  </a:cubicBezTo>
                  <a:cubicBezTo>
                    <a:pt x="10" y="17"/>
                    <a:pt x="10" y="17"/>
                    <a:pt x="10" y="18"/>
                  </a:cubicBezTo>
                  <a:cubicBezTo>
                    <a:pt x="10" y="19"/>
                    <a:pt x="10" y="20"/>
                    <a:pt x="9" y="21"/>
                  </a:cubicBezTo>
                  <a:cubicBezTo>
                    <a:pt x="9" y="22"/>
                    <a:pt x="9" y="23"/>
                    <a:pt x="10" y="24"/>
                  </a:cubicBezTo>
                  <a:cubicBezTo>
                    <a:pt x="11" y="25"/>
                    <a:pt x="14" y="26"/>
                    <a:pt x="15" y="25"/>
                  </a:cubicBezTo>
                  <a:cubicBezTo>
                    <a:pt x="16" y="24"/>
                    <a:pt x="16" y="24"/>
                    <a:pt x="16" y="25"/>
                  </a:cubicBezTo>
                  <a:cubicBezTo>
                    <a:pt x="17" y="26"/>
                    <a:pt x="18" y="28"/>
                    <a:pt x="19" y="30"/>
                  </a:cubicBezTo>
                  <a:cubicBezTo>
                    <a:pt x="20" y="31"/>
                    <a:pt x="20" y="33"/>
                    <a:pt x="21" y="35"/>
                  </a:cubicBezTo>
                  <a:cubicBezTo>
                    <a:pt x="21" y="35"/>
                    <a:pt x="21" y="36"/>
                    <a:pt x="21" y="36"/>
                  </a:cubicBezTo>
                  <a:cubicBezTo>
                    <a:pt x="20" y="36"/>
                    <a:pt x="20" y="37"/>
                    <a:pt x="20" y="37"/>
                  </a:cubicBezTo>
                  <a:cubicBezTo>
                    <a:pt x="20" y="39"/>
                    <a:pt x="21" y="41"/>
                    <a:pt x="22" y="43"/>
                  </a:cubicBezTo>
                  <a:cubicBezTo>
                    <a:pt x="23" y="44"/>
                    <a:pt x="24" y="46"/>
                    <a:pt x="25" y="46"/>
                  </a:cubicBezTo>
                  <a:cubicBezTo>
                    <a:pt x="28" y="48"/>
                    <a:pt x="30" y="49"/>
                    <a:pt x="32" y="51"/>
                  </a:cubicBezTo>
                  <a:cubicBezTo>
                    <a:pt x="34" y="52"/>
                    <a:pt x="37" y="53"/>
                    <a:pt x="39" y="54"/>
                  </a:cubicBezTo>
                  <a:cubicBezTo>
                    <a:pt x="39" y="54"/>
                    <a:pt x="39" y="55"/>
                    <a:pt x="40" y="54"/>
                  </a:cubicBezTo>
                  <a:cubicBezTo>
                    <a:pt x="41" y="54"/>
                    <a:pt x="42" y="54"/>
                    <a:pt x="43" y="54"/>
                  </a:cubicBezTo>
                  <a:cubicBezTo>
                    <a:pt x="44" y="54"/>
                    <a:pt x="44" y="54"/>
                    <a:pt x="44" y="54"/>
                  </a:cubicBezTo>
                  <a:cubicBezTo>
                    <a:pt x="44" y="53"/>
                    <a:pt x="45" y="52"/>
                    <a:pt x="45" y="52"/>
                  </a:cubicBezTo>
                  <a:cubicBezTo>
                    <a:pt x="46" y="51"/>
                    <a:pt x="46" y="50"/>
                    <a:pt x="46" y="50"/>
                  </a:cubicBezTo>
                  <a:cubicBezTo>
                    <a:pt x="44" y="49"/>
                    <a:pt x="43" y="47"/>
                    <a:pt x="41" y="47"/>
                  </a:cubicBezTo>
                  <a:cubicBezTo>
                    <a:pt x="40" y="47"/>
                    <a:pt x="39" y="46"/>
                    <a:pt x="38" y="46"/>
                  </a:cubicBezTo>
                  <a:cubicBezTo>
                    <a:pt x="35" y="45"/>
                    <a:pt x="33" y="43"/>
                    <a:pt x="31" y="42"/>
                  </a:cubicBezTo>
                  <a:cubicBezTo>
                    <a:pt x="29" y="41"/>
                    <a:pt x="28" y="40"/>
                    <a:pt x="27" y="40"/>
                  </a:cubicBezTo>
                  <a:cubicBezTo>
                    <a:pt x="26" y="39"/>
                    <a:pt x="26" y="38"/>
                    <a:pt x="27" y="37"/>
                  </a:cubicBezTo>
                  <a:cubicBezTo>
                    <a:pt x="27" y="37"/>
                    <a:pt x="27" y="37"/>
                    <a:pt x="27" y="36"/>
                  </a:cubicBezTo>
                  <a:cubicBezTo>
                    <a:pt x="28" y="35"/>
                    <a:pt x="28" y="34"/>
                    <a:pt x="27" y="33"/>
                  </a:cubicBezTo>
                  <a:cubicBezTo>
                    <a:pt x="27" y="32"/>
                    <a:pt x="27" y="30"/>
                    <a:pt x="27" y="29"/>
                  </a:cubicBezTo>
                  <a:cubicBezTo>
                    <a:pt x="26" y="27"/>
                    <a:pt x="26" y="26"/>
                    <a:pt x="26" y="25"/>
                  </a:cubicBezTo>
                  <a:cubicBezTo>
                    <a:pt x="26" y="25"/>
                    <a:pt x="26" y="25"/>
                    <a:pt x="26" y="25"/>
                  </a:cubicBezTo>
                  <a:cubicBezTo>
                    <a:pt x="26" y="25"/>
                    <a:pt x="26" y="25"/>
                    <a:pt x="26" y="25"/>
                  </a:cubicBezTo>
                  <a:cubicBezTo>
                    <a:pt x="26" y="25"/>
                    <a:pt x="26" y="24"/>
                    <a:pt x="26" y="23"/>
                  </a:cubicBezTo>
                  <a:cubicBezTo>
                    <a:pt x="26" y="23"/>
                    <a:pt x="26" y="22"/>
                    <a:pt x="26" y="22"/>
                  </a:cubicBezTo>
                  <a:cubicBezTo>
                    <a:pt x="26" y="20"/>
                    <a:pt x="26" y="18"/>
                    <a:pt x="27" y="17"/>
                  </a:cubicBezTo>
                  <a:cubicBezTo>
                    <a:pt x="27" y="13"/>
                    <a:pt x="29" y="9"/>
                    <a:pt x="32" y="6"/>
                  </a:cubicBezTo>
                  <a:cubicBezTo>
                    <a:pt x="35" y="4"/>
                    <a:pt x="37" y="4"/>
                    <a:pt x="40" y="6"/>
                  </a:cubicBezTo>
                  <a:cubicBezTo>
                    <a:pt x="41" y="7"/>
                    <a:pt x="43" y="9"/>
                    <a:pt x="44" y="10"/>
                  </a:cubicBezTo>
                  <a:cubicBezTo>
                    <a:pt x="45" y="10"/>
                    <a:pt x="45" y="11"/>
                    <a:pt x="46" y="12"/>
                  </a:cubicBezTo>
                  <a:cubicBezTo>
                    <a:pt x="48" y="15"/>
                    <a:pt x="50" y="17"/>
                    <a:pt x="52" y="20"/>
                  </a:cubicBezTo>
                  <a:cubicBezTo>
                    <a:pt x="53" y="21"/>
                    <a:pt x="54" y="23"/>
                    <a:pt x="54" y="25"/>
                  </a:cubicBezTo>
                  <a:cubicBezTo>
                    <a:pt x="55" y="26"/>
                    <a:pt x="55" y="26"/>
                    <a:pt x="54" y="27"/>
                  </a:cubicBezTo>
                  <a:cubicBezTo>
                    <a:pt x="53" y="29"/>
                    <a:pt x="51" y="30"/>
                    <a:pt x="50" y="31"/>
                  </a:cubicBezTo>
                  <a:cubicBezTo>
                    <a:pt x="49" y="31"/>
                    <a:pt x="49" y="31"/>
                    <a:pt x="49" y="31"/>
                  </a:cubicBezTo>
                  <a:cubicBezTo>
                    <a:pt x="48" y="30"/>
                    <a:pt x="47" y="29"/>
                    <a:pt x="47" y="28"/>
                  </a:cubicBezTo>
                  <a:cubicBezTo>
                    <a:pt x="46" y="28"/>
                    <a:pt x="46" y="27"/>
                    <a:pt x="46" y="27"/>
                  </a:cubicBezTo>
                  <a:cubicBezTo>
                    <a:pt x="46" y="26"/>
                    <a:pt x="45" y="26"/>
                    <a:pt x="45" y="26"/>
                  </a:cubicBezTo>
                  <a:cubicBezTo>
                    <a:pt x="44" y="25"/>
                    <a:pt x="43" y="25"/>
                    <a:pt x="42" y="25"/>
                  </a:cubicBezTo>
                  <a:cubicBezTo>
                    <a:pt x="42" y="25"/>
                    <a:pt x="40" y="26"/>
                    <a:pt x="41" y="27"/>
                  </a:cubicBezTo>
                  <a:cubicBezTo>
                    <a:pt x="41" y="27"/>
                    <a:pt x="41" y="28"/>
                    <a:pt x="41" y="28"/>
                  </a:cubicBezTo>
                  <a:cubicBezTo>
                    <a:pt x="41" y="28"/>
                    <a:pt x="41" y="29"/>
                    <a:pt x="41" y="29"/>
                  </a:cubicBezTo>
                  <a:cubicBezTo>
                    <a:pt x="41" y="29"/>
                    <a:pt x="40" y="29"/>
                    <a:pt x="40" y="28"/>
                  </a:cubicBezTo>
                  <a:cubicBezTo>
                    <a:pt x="40" y="26"/>
                    <a:pt x="39" y="24"/>
                    <a:pt x="39" y="22"/>
                  </a:cubicBezTo>
                  <a:cubicBezTo>
                    <a:pt x="39" y="21"/>
                    <a:pt x="39" y="21"/>
                    <a:pt x="38" y="20"/>
                  </a:cubicBezTo>
                  <a:cubicBezTo>
                    <a:pt x="37" y="19"/>
                    <a:pt x="36" y="19"/>
                    <a:pt x="35" y="20"/>
                  </a:cubicBezTo>
                  <a:cubicBezTo>
                    <a:pt x="35" y="20"/>
                    <a:pt x="34" y="20"/>
                    <a:pt x="34" y="19"/>
                  </a:cubicBezTo>
                  <a:cubicBezTo>
                    <a:pt x="34" y="18"/>
                    <a:pt x="33" y="17"/>
                    <a:pt x="32" y="16"/>
                  </a:cubicBezTo>
                  <a:cubicBezTo>
                    <a:pt x="31" y="15"/>
                    <a:pt x="29" y="15"/>
                    <a:pt x="28" y="16"/>
                  </a:cubicBezTo>
                  <a:cubicBezTo>
                    <a:pt x="27" y="16"/>
                    <a:pt x="27" y="16"/>
                    <a:pt x="27" y="17"/>
                  </a:cubicBezTo>
                  <a:cubicBezTo>
                    <a:pt x="27" y="17"/>
                    <a:pt x="28" y="18"/>
                    <a:pt x="28" y="19"/>
                  </a:cubicBezTo>
                  <a:cubicBezTo>
                    <a:pt x="29" y="20"/>
                    <a:pt x="30" y="21"/>
                    <a:pt x="30" y="22"/>
                  </a:cubicBezTo>
                  <a:cubicBezTo>
                    <a:pt x="30" y="23"/>
                    <a:pt x="30" y="24"/>
                    <a:pt x="30" y="24"/>
                  </a:cubicBezTo>
                  <a:cubicBezTo>
                    <a:pt x="29" y="24"/>
                    <a:pt x="29" y="24"/>
                    <a:pt x="28" y="24"/>
                  </a:cubicBezTo>
                  <a:cubicBezTo>
                    <a:pt x="28" y="24"/>
                    <a:pt x="28" y="24"/>
                    <a:pt x="28" y="24"/>
                  </a:cubicBezTo>
                  <a:cubicBezTo>
                    <a:pt x="27" y="23"/>
                    <a:pt x="27" y="24"/>
                    <a:pt x="27" y="24"/>
                  </a:cubicBezTo>
                  <a:cubicBezTo>
                    <a:pt x="26" y="25"/>
                    <a:pt x="26" y="25"/>
                    <a:pt x="26" y="25"/>
                  </a:cubicBezTo>
                  <a:cubicBezTo>
                    <a:pt x="26" y="25"/>
                    <a:pt x="26" y="25"/>
                    <a:pt x="26" y="25"/>
                  </a:cubicBezTo>
                  <a:cubicBezTo>
                    <a:pt x="26" y="25"/>
                    <a:pt x="26" y="25"/>
                    <a:pt x="26" y="25"/>
                  </a:cubicBezTo>
                  <a:cubicBezTo>
                    <a:pt x="27" y="26"/>
                    <a:pt x="27" y="27"/>
                    <a:pt x="27" y="28"/>
                  </a:cubicBezTo>
                  <a:cubicBezTo>
                    <a:pt x="28" y="28"/>
                    <a:pt x="28" y="28"/>
                    <a:pt x="29" y="28"/>
                  </a:cubicBezTo>
                  <a:cubicBezTo>
                    <a:pt x="29" y="29"/>
                    <a:pt x="30" y="29"/>
                    <a:pt x="31" y="28"/>
                  </a:cubicBezTo>
                  <a:cubicBezTo>
                    <a:pt x="31" y="28"/>
                    <a:pt x="32" y="29"/>
                    <a:pt x="32" y="29"/>
                  </a:cubicBezTo>
                  <a:cubicBezTo>
                    <a:pt x="33" y="31"/>
                    <a:pt x="33" y="33"/>
                    <a:pt x="34" y="35"/>
                  </a:cubicBezTo>
                  <a:cubicBezTo>
                    <a:pt x="34" y="35"/>
                    <a:pt x="35" y="36"/>
                    <a:pt x="36" y="36"/>
                  </a:cubicBezTo>
                  <a:cubicBezTo>
                    <a:pt x="37" y="35"/>
                    <a:pt x="37" y="35"/>
                    <a:pt x="38" y="34"/>
                  </a:cubicBezTo>
                  <a:cubicBezTo>
                    <a:pt x="38" y="34"/>
                    <a:pt x="38" y="34"/>
                    <a:pt x="38" y="34"/>
                  </a:cubicBezTo>
                  <a:cubicBezTo>
                    <a:pt x="38" y="34"/>
                    <a:pt x="39" y="34"/>
                    <a:pt x="39" y="35"/>
                  </a:cubicBezTo>
                  <a:cubicBezTo>
                    <a:pt x="39" y="36"/>
                    <a:pt x="40" y="38"/>
                    <a:pt x="40" y="39"/>
                  </a:cubicBezTo>
                  <a:cubicBezTo>
                    <a:pt x="41" y="39"/>
                    <a:pt x="41" y="40"/>
                    <a:pt x="41" y="40"/>
                  </a:cubicBezTo>
                  <a:cubicBezTo>
                    <a:pt x="41" y="40"/>
                    <a:pt x="42" y="40"/>
                    <a:pt x="42" y="40"/>
                  </a:cubicBezTo>
                  <a:cubicBezTo>
                    <a:pt x="43" y="40"/>
                    <a:pt x="43" y="40"/>
                    <a:pt x="43" y="40"/>
                  </a:cubicBezTo>
                  <a:cubicBezTo>
                    <a:pt x="44" y="39"/>
                    <a:pt x="44" y="38"/>
                    <a:pt x="44" y="38"/>
                  </a:cubicBezTo>
                  <a:cubicBezTo>
                    <a:pt x="45" y="36"/>
                    <a:pt x="45" y="35"/>
                    <a:pt x="45" y="34"/>
                  </a:cubicBezTo>
                  <a:cubicBezTo>
                    <a:pt x="46" y="33"/>
                    <a:pt x="46" y="33"/>
                    <a:pt x="47" y="33"/>
                  </a:cubicBezTo>
                  <a:cubicBezTo>
                    <a:pt x="48" y="34"/>
                    <a:pt x="49" y="35"/>
                    <a:pt x="50" y="36"/>
                  </a:cubicBezTo>
                  <a:cubicBezTo>
                    <a:pt x="53" y="38"/>
                    <a:pt x="56" y="39"/>
                    <a:pt x="58" y="41"/>
                  </a:cubicBezTo>
                  <a:cubicBezTo>
                    <a:pt x="59" y="41"/>
                    <a:pt x="60" y="42"/>
                    <a:pt x="60" y="42"/>
                  </a:cubicBezTo>
                  <a:cubicBezTo>
                    <a:pt x="60" y="42"/>
                    <a:pt x="61" y="42"/>
                    <a:pt x="61" y="42"/>
                  </a:cubicBezTo>
                  <a:cubicBezTo>
                    <a:pt x="61" y="42"/>
                    <a:pt x="61" y="41"/>
                    <a:pt x="61" y="41"/>
                  </a:cubicBezTo>
                  <a:cubicBezTo>
                    <a:pt x="61" y="41"/>
                    <a:pt x="60" y="40"/>
                    <a:pt x="60" y="40"/>
                  </a:cubicBezTo>
                  <a:cubicBezTo>
                    <a:pt x="59" y="39"/>
                    <a:pt x="54" y="36"/>
                    <a:pt x="53" y="35"/>
                  </a:cubicBezTo>
                  <a:cubicBezTo>
                    <a:pt x="53" y="35"/>
                    <a:pt x="53" y="34"/>
                    <a:pt x="52" y="34"/>
                  </a:cubicBezTo>
                  <a:cubicBezTo>
                    <a:pt x="52" y="33"/>
                    <a:pt x="51" y="33"/>
                    <a:pt x="50" y="32"/>
                  </a:cubicBezTo>
                  <a:cubicBezTo>
                    <a:pt x="50" y="32"/>
                    <a:pt x="50" y="32"/>
                    <a:pt x="50" y="31"/>
                  </a:cubicBezTo>
                  <a:cubicBezTo>
                    <a:pt x="51" y="31"/>
                    <a:pt x="51" y="31"/>
                    <a:pt x="52" y="31"/>
                  </a:cubicBezTo>
                  <a:cubicBezTo>
                    <a:pt x="52" y="31"/>
                    <a:pt x="52" y="30"/>
                    <a:pt x="53" y="31"/>
                  </a:cubicBezTo>
                  <a:cubicBezTo>
                    <a:pt x="53" y="31"/>
                    <a:pt x="53" y="31"/>
                    <a:pt x="53" y="31"/>
                  </a:cubicBezTo>
                  <a:cubicBezTo>
                    <a:pt x="53" y="31"/>
                    <a:pt x="54" y="31"/>
                    <a:pt x="54" y="32"/>
                  </a:cubicBezTo>
                  <a:cubicBezTo>
                    <a:pt x="53" y="32"/>
                    <a:pt x="54" y="32"/>
                    <a:pt x="54" y="32"/>
                  </a:cubicBezTo>
                  <a:cubicBezTo>
                    <a:pt x="56" y="32"/>
                    <a:pt x="57" y="32"/>
                    <a:pt x="58" y="31"/>
                  </a:cubicBezTo>
                  <a:cubicBezTo>
                    <a:pt x="59" y="30"/>
                    <a:pt x="60" y="28"/>
                    <a:pt x="60" y="27"/>
                  </a:cubicBezTo>
                  <a:cubicBezTo>
                    <a:pt x="59" y="25"/>
                    <a:pt x="59" y="24"/>
                    <a:pt x="59" y="22"/>
                  </a:cubicBezTo>
                  <a:cubicBezTo>
                    <a:pt x="58" y="21"/>
                    <a:pt x="57" y="20"/>
                    <a:pt x="56" y="18"/>
                  </a:cubicBezTo>
                  <a:cubicBezTo>
                    <a:pt x="55" y="16"/>
                    <a:pt x="53" y="14"/>
                    <a:pt x="52" y="12"/>
                  </a:cubicBezTo>
                  <a:cubicBezTo>
                    <a:pt x="51" y="11"/>
                    <a:pt x="50" y="10"/>
                    <a:pt x="49" y="8"/>
                  </a:cubicBezTo>
                  <a:cubicBezTo>
                    <a:pt x="47" y="7"/>
                    <a:pt x="46" y="6"/>
                    <a:pt x="45" y="5"/>
                  </a:cubicBezTo>
                  <a:cubicBezTo>
                    <a:pt x="44" y="4"/>
                    <a:pt x="43" y="4"/>
                    <a:pt x="43" y="3"/>
                  </a:cubicBezTo>
                  <a:cubicBezTo>
                    <a:pt x="41" y="2"/>
                    <a:pt x="39" y="1"/>
                    <a:pt x="37" y="1"/>
                  </a:cubicBezTo>
                  <a:cubicBezTo>
                    <a:pt x="34" y="0"/>
                    <a:pt x="32" y="1"/>
                    <a:pt x="30" y="3"/>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íSḷîḍè"/>
            <p:cNvSpPr/>
            <p:nvPr/>
          </p:nvSpPr>
          <p:spPr bwMode="auto">
            <a:xfrm>
              <a:off x="2443163" y="2686051"/>
              <a:ext cx="158750" cy="206375"/>
            </a:xfrm>
            <a:custGeom>
              <a:avLst/>
              <a:gdLst>
                <a:gd name="T0" fmla="*/ 25 w 44"/>
                <a:gd name="T1" fmla="*/ 1 h 57"/>
                <a:gd name="T2" fmla="*/ 20 w 44"/>
                <a:gd name="T3" fmla="*/ 7 h 57"/>
                <a:gd name="T4" fmla="*/ 7 w 44"/>
                <a:gd name="T5" fmla="*/ 27 h 57"/>
                <a:gd name="T6" fmla="*/ 2 w 44"/>
                <a:gd name="T7" fmla="*/ 36 h 57"/>
                <a:gd name="T8" fmla="*/ 1 w 44"/>
                <a:gd name="T9" fmla="*/ 41 h 57"/>
                <a:gd name="T10" fmla="*/ 5 w 44"/>
                <a:gd name="T11" fmla="*/ 42 h 57"/>
                <a:gd name="T12" fmla="*/ 12 w 44"/>
                <a:gd name="T13" fmla="*/ 28 h 57"/>
                <a:gd name="T14" fmla="*/ 16 w 44"/>
                <a:gd name="T15" fmla="*/ 21 h 57"/>
                <a:gd name="T16" fmla="*/ 17 w 44"/>
                <a:gd name="T17" fmla="*/ 22 h 57"/>
                <a:gd name="T18" fmla="*/ 17 w 44"/>
                <a:gd name="T19" fmla="*/ 40 h 57"/>
                <a:gd name="T20" fmla="*/ 22 w 44"/>
                <a:gd name="T21" fmla="*/ 43 h 57"/>
                <a:gd name="T22" fmla="*/ 22 w 44"/>
                <a:gd name="T23" fmla="*/ 39 h 57"/>
                <a:gd name="T24" fmla="*/ 22 w 44"/>
                <a:gd name="T25" fmla="*/ 37 h 57"/>
                <a:gd name="T26" fmla="*/ 21 w 44"/>
                <a:gd name="T27" fmla="*/ 33 h 57"/>
                <a:gd name="T28" fmla="*/ 26 w 44"/>
                <a:gd name="T29" fmla="*/ 23 h 57"/>
                <a:gd name="T30" fmla="*/ 27 w 44"/>
                <a:gd name="T31" fmla="*/ 23 h 57"/>
                <a:gd name="T32" fmla="*/ 23 w 44"/>
                <a:gd name="T33" fmla="*/ 35 h 57"/>
                <a:gd name="T34" fmla="*/ 26 w 44"/>
                <a:gd name="T35" fmla="*/ 40 h 57"/>
                <a:gd name="T36" fmla="*/ 27 w 44"/>
                <a:gd name="T37" fmla="*/ 40 h 57"/>
                <a:gd name="T38" fmla="*/ 30 w 44"/>
                <a:gd name="T39" fmla="*/ 45 h 57"/>
                <a:gd name="T40" fmla="*/ 25 w 44"/>
                <a:gd name="T41" fmla="*/ 51 h 57"/>
                <a:gd name="T42" fmla="*/ 24 w 44"/>
                <a:gd name="T43" fmla="*/ 54 h 57"/>
                <a:gd name="T44" fmla="*/ 28 w 44"/>
                <a:gd name="T45" fmla="*/ 57 h 57"/>
                <a:gd name="T46" fmla="*/ 31 w 44"/>
                <a:gd name="T47" fmla="*/ 51 h 57"/>
                <a:gd name="T48" fmla="*/ 33 w 44"/>
                <a:gd name="T49" fmla="*/ 51 h 57"/>
                <a:gd name="T50" fmla="*/ 35 w 44"/>
                <a:gd name="T51" fmla="*/ 54 h 57"/>
                <a:gd name="T52" fmla="*/ 38 w 44"/>
                <a:gd name="T53" fmla="*/ 53 h 57"/>
                <a:gd name="T54" fmla="*/ 39 w 44"/>
                <a:gd name="T55" fmla="*/ 52 h 57"/>
                <a:gd name="T56" fmla="*/ 39 w 44"/>
                <a:gd name="T57" fmla="*/ 49 h 57"/>
                <a:gd name="T58" fmla="*/ 36 w 44"/>
                <a:gd name="T59" fmla="*/ 44 h 57"/>
                <a:gd name="T60" fmla="*/ 40 w 44"/>
                <a:gd name="T61" fmla="*/ 40 h 57"/>
                <a:gd name="T62" fmla="*/ 40 w 44"/>
                <a:gd name="T63" fmla="*/ 44 h 57"/>
                <a:gd name="T64" fmla="*/ 40 w 44"/>
                <a:gd name="T65" fmla="*/ 44 h 57"/>
                <a:gd name="T66" fmla="*/ 42 w 44"/>
                <a:gd name="T67" fmla="*/ 42 h 57"/>
                <a:gd name="T68" fmla="*/ 40 w 44"/>
                <a:gd name="T69" fmla="*/ 35 h 57"/>
                <a:gd name="T70" fmla="*/ 33 w 44"/>
                <a:gd name="T71" fmla="*/ 40 h 57"/>
                <a:gd name="T72" fmla="*/ 30 w 44"/>
                <a:gd name="T73" fmla="*/ 36 h 57"/>
                <a:gd name="T74" fmla="*/ 32 w 44"/>
                <a:gd name="T75" fmla="*/ 32 h 57"/>
                <a:gd name="T76" fmla="*/ 29 w 44"/>
                <a:gd name="T77" fmla="*/ 27 h 57"/>
                <a:gd name="T78" fmla="*/ 28 w 44"/>
                <a:gd name="T79" fmla="*/ 21 h 57"/>
                <a:gd name="T80" fmla="*/ 23 w 44"/>
                <a:gd name="T81" fmla="*/ 20 h 57"/>
                <a:gd name="T82" fmla="*/ 19 w 44"/>
                <a:gd name="T83" fmla="*/ 28 h 57"/>
                <a:gd name="T84" fmla="*/ 18 w 44"/>
                <a:gd name="T85" fmla="*/ 33 h 57"/>
                <a:gd name="T86" fmla="*/ 17 w 44"/>
                <a:gd name="T87" fmla="*/ 33 h 57"/>
                <a:gd name="T88" fmla="*/ 17 w 44"/>
                <a:gd name="T89" fmla="*/ 27 h 57"/>
                <a:gd name="T90" fmla="*/ 20 w 44"/>
                <a:gd name="T91" fmla="*/ 18 h 57"/>
                <a:gd name="T92" fmla="*/ 26 w 44"/>
                <a:gd name="T93" fmla="*/ 11 h 57"/>
                <a:gd name="T94" fmla="*/ 32 w 44"/>
                <a:gd name="T95" fmla="*/ 6 h 57"/>
                <a:gd name="T96" fmla="*/ 30 w 44"/>
                <a:gd name="T97" fmla="*/ 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 h="57">
                  <a:moveTo>
                    <a:pt x="30" y="1"/>
                  </a:moveTo>
                  <a:cubicBezTo>
                    <a:pt x="29" y="0"/>
                    <a:pt x="27" y="0"/>
                    <a:pt x="25" y="1"/>
                  </a:cubicBezTo>
                  <a:cubicBezTo>
                    <a:pt x="25" y="2"/>
                    <a:pt x="25" y="2"/>
                    <a:pt x="25" y="2"/>
                  </a:cubicBezTo>
                  <a:cubicBezTo>
                    <a:pt x="23" y="4"/>
                    <a:pt x="22" y="6"/>
                    <a:pt x="20" y="7"/>
                  </a:cubicBezTo>
                  <a:cubicBezTo>
                    <a:pt x="19" y="9"/>
                    <a:pt x="18" y="11"/>
                    <a:pt x="16" y="13"/>
                  </a:cubicBezTo>
                  <a:cubicBezTo>
                    <a:pt x="15" y="14"/>
                    <a:pt x="8" y="26"/>
                    <a:pt x="7" y="27"/>
                  </a:cubicBezTo>
                  <a:cubicBezTo>
                    <a:pt x="6" y="29"/>
                    <a:pt x="5" y="30"/>
                    <a:pt x="4" y="32"/>
                  </a:cubicBezTo>
                  <a:cubicBezTo>
                    <a:pt x="4" y="33"/>
                    <a:pt x="3" y="35"/>
                    <a:pt x="2" y="36"/>
                  </a:cubicBezTo>
                  <a:cubicBezTo>
                    <a:pt x="1" y="37"/>
                    <a:pt x="1" y="39"/>
                    <a:pt x="0" y="40"/>
                  </a:cubicBezTo>
                  <a:cubicBezTo>
                    <a:pt x="0" y="41"/>
                    <a:pt x="0" y="41"/>
                    <a:pt x="1" y="41"/>
                  </a:cubicBezTo>
                  <a:cubicBezTo>
                    <a:pt x="1" y="42"/>
                    <a:pt x="2" y="43"/>
                    <a:pt x="3" y="43"/>
                  </a:cubicBezTo>
                  <a:cubicBezTo>
                    <a:pt x="4" y="43"/>
                    <a:pt x="5" y="43"/>
                    <a:pt x="5" y="42"/>
                  </a:cubicBezTo>
                  <a:cubicBezTo>
                    <a:pt x="6" y="40"/>
                    <a:pt x="7" y="38"/>
                    <a:pt x="8" y="36"/>
                  </a:cubicBezTo>
                  <a:cubicBezTo>
                    <a:pt x="10" y="33"/>
                    <a:pt x="10" y="31"/>
                    <a:pt x="12" y="28"/>
                  </a:cubicBezTo>
                  <a:cubicBezTo>
                    <a:pt x="12" y="28"/>
                    <a:pt x="12" y="27"/>
                    <a:pt x="13" y="27"/>
                  </a:cubicBezTo>
                  <a:cubicBezTo>
                    <a:pt x="14" y="25"/>
                    <a:pt x="15" y="23"/>
                    <a:pt x="16" y="21"/>
                  </a:cubicBezTo>
                  <a:cubicBezTo>
                    <a:pt x="17" y="21"/>
                    <a:pt x="17" y="21"/>
                    <a:pt x="17" y="21"/>
                  </a:cubicBezTo>
                  <a:cubicBezTo>
                    <a:pt x="17" y="21"/>
                    <a:pt x="17" y="22"/>
                    <a:pt x="17" y="22"/>
                  </a:cubicBezTo>
                  <a:cubicBezTo>
                    <a:pt x="16" y="26"/>
                    <a:pt x="15" y="30"/>
                    <a:pt x="15" y="34"/>
                  </a:cubicBezTo>
                  <a:cubicBezTo>
                    <a:pt x="15" y="36"/>
                    <a:pt x="16" y="38"/>
                    <a:pt x="17" y="40"/>
                  </a:cubicBezTo>
                  <a:cubicBezTo>
                    <a:pt x="18" y="41"/>
                    <a:pt x="18" y="43"/>
                    <a:pt x="20" y="43"/>
                  </a:cubicBezTo>
                  <a:cubicBezTo>
                    <a:pt x="20" y="44"/>
                    <a:pt x="21" y="44"/>
                    <a:pt x="22" y="43"/>
                  </a:cubicBezTo>
                  <a:cubicBezTo>
                    <a:pt x="22" y="43"/>
                    <a:pt x="22" y="43"/>
                    <a:pt x="22" y="42"/>
                  </a:cubicBezTo>
                  <a:cubicBezTo>
                    <a:pt x="22" y="41"/>
                    <a:pt x="22" y="40"/>
                    <a:pt x="22" y="39"/>
                  </a:cubicBezTo>
                  <a:cubicBezTo>
                    <a:pt x="22" y="39"/>
                    <a:pt x="22" y="39"/>
                    <a:pt x="22" y="38"/>
                  </a:cubicBezTo>
                  <a:cubicBezTo>
                    <a:pt x="22" y="38"/>
                    <a:pt x="22" y="37"/>
                    <a:pt x="22" y="37"/>
                  </a:cubicBezTo>
                  <a:cubicBezTo>
                    <a:pt x="22" y="36"/>
                    <a:pt x="22" y="36"/>
                    <a:pt x="22" y="35"/>
                  </a:cubicBezTo>
                  <a:cubicBezTo>
                    <a:pt x="22" y="35"/>
                    <a:pt x="21" y="34"/>
                    <a:pt x="21" y="33"/>
                  </a:cubicBezTo>
                  <a:cubicBezTo>
                    <a:pt x="22" y="31"/>
                    <a:pt x="22" y="28"/>
                    <a:pt x="24" y="26"/>
                  </a:cubicBezTo>
                  <a:cubicBezTo>
                    <a:pt x="24" y="25"/>
                    <a:pt x="25" y="23"/>
                    <a:pt x="26" y="23"/>
                  </a:cubicBezTo>
                  <a:cubicBezTo>
                    <a:pt x="26" y="22"/>
                    <a:pt x="27" y="22"/>
                    <a:pt x="27" y="22"/>
                  </a:cubicBezTo>
                  <a:cubicBezTo>
                    <a:pt x="27" y="22"/>
                    <a:pt x="27" y="23"/>
                    <a:pt x="27" y="23"/>
                  </a:cubicBezTo>
                  <a:cubicBezTo>
                    <a:pt x="27" y="26"/>
                    <a:pt x="26" y="28"/>
                    <a:pt x="25" y="30"/>
                  </a:cubicBezTo>
                  <a:cubicBezTo>
                    <a:pt x="25" y="32"/>
                    <a:pt x="24" y="33"/>
                    <a:pt x="23" y="35"/>
                  </a:cubicBezTo>
                  <a:cubicBezTo>
                    <a:pt x="22" y="37"/>
                    <a:pt x="23" y="38"/>
                    <a:pt x="24" y="40"/>
                  </a:cubicBezTo>
                  <a:cubicBezTo>
                    <a:pt x="24" y="41"/>
                    <a:pt x="26" y="41"/>
                    <a:pt x="26" y="40"/>
                  </a:cubicBezTo>
                  <a:cubicBezTo>
                    <a:pt x="26" y="40"/>
                    <a:pt x="26" y="40"/>
                    <a:pt x="27" y="40"/>
                  </a:cubicBezTo>
                  <a:cubicBezTo>
                    <a:pt x="27" y="39"/>
                    <a:pt x="27" y="39"/>
                    <a:pt x="27" y="40"/>
                  </a:cubicBezTo>
                  <a:cubicBezTo>
                    <a:pt x="28" y="41"/>
                    <a:pt x="29" y="43"/>
                    <a:pt x="30" y="44"/>
                  </a:cubicBezTo>
                  <a:cubicBezTo>
                    <a:pt x="30" y="45"/>
                    <a:pt x="30" y="45"/>
                    <a:pt x="30" y="45"/>
                  </a:cubicBezTo>
                  <a:cubicBezTo>
                    <a:pt x="29" y="47"/>
                    <a:pt x="28" y="49"/>
                    <a:pt x="27" y="51"/>
                  </a:cubicBezTo>
                  <a:cubicBezTo>
                    <a:pt x="27" y="51"/>
                    <a:pt x="26" y="52"/>
                    <a:pt x="25" y="51"/>
                  </a:cubicBezTo>
                  <a:cubicBezTo>
                    <a:pt x="25" y="51"/>
                    <a:pt x="25" y="51"/>
                    <a:pt x="25" y="51"/>
                  </a:cubicBezTo>
                  <a:cubicBezTo>
                    <a:pt x="24" y="52"/>
                    <a:pt x="24" y="53"/>
                    <a:pt x="24" y="54"/>
                  </a:cubicBezTo>
                  <a:cubicBezTo>
                    <a:pt x="25" y="54"/>
                    <a:pt x="25" y="54"/>
                    <a:pt x="25" y="55"/>
                  </a:cubicBezTo>
                  <a:cubicBezTo>
                    <a:pt x="25" y="56"/>
                    <a:pt x="26" y="57"/>
                    <a:pt x="28" y="57"/>
                  </a:cubicBezTo>
                  <a:cubicBezTo>
                    <a:pt x="29" y="57"/>
                    <a:pt x="29" y="57"/>
                    <a:pt x="30" y="55"/>
                  </a:cubicBezTo>
                  <a:cubicBezTo>
                    <a:pt x="31" y="54"/>
                    <a:pt x="31" y="52"/>
                    <a:pt x="31" y="51"/>
                  </a:cubicBezTo>
                  <a:cubicBezTo>
                    <a:pt x="32" y="51"/>
                    <a:pt x="32" y="50"/>
                    <a:pt x="32" y="50"/>
                  </a:cubicBezTo>
                  <a:cubicBezTo>
                    <a:pt x="32" y="50"/>
                    <a:pt x="33" y="51"/>
                    <a:pt x="33" y="51"/>
                  </a:cubicBezTo>
                  <a:cubicBezTo>
                    <a:pt x="33" y="52"/>
                    <a:pt x="34" y="53"/>
                    <a:pt x="35" y="53"/>
                  </a:cubicBezTo>
                  <a:cubicBezTo>
                    <a:pt x="35" y="53"/>
                    <a:pt x="35" y="54"/>
                    <a:pt x="35" y="54"/>
                  </a:cubicBezTo>
                  <a:cubicBezTo>
                    <a:pt x="36" y="54"/>
                    <a:pt x="37" y="54"/>
                    <a:pt x="37" y="54"/>
                  </a:cubicBezTo>
                  <a:cubicBezTo>
                    <a:pt x="38" y="54"/>
                    <a:pt x="38" y="54"/>
                    <a:pt x="38" y="53"/>
                  </a:cubicBezTo>
                  <a:cubicBezTo>
                    <a:pt x="38" y="53"/>
                    <a:pt x="39" y="53"/>
                    <a:pt x="39" y="53"/>
                  </a:cubicBezTo>
                  <a:cubicBezTo>
                    <a:pt x="39" y="53"/>
                    <a:pt x="39" y="52"/>
                    <a:pt x="39" y="52"/>
                  </a:cubicBezTo>
                  <a:cubicBezTo>
                    <a:pt x="39" y="51"/>
                    <a:pt x="39" y="51"/>
                    <a:pt x="39" y="50"/>
                  </a:cubicBezTo>
                  <a:cubicBezTo>
                    <a:pt x="40" y="50"/>
                    <a:pt x="39" y="49"/>
                    <a:pt x="39" y="49"/>
                  </a:cubicBezTo>
                  <a:cubicBezTo>
                    <a:pt x="38" y="48"/>
                    <a:pt x="37" y="47"/>
                    <a:pt x="36" y="45"/>
                  </a:cubicBezTo>
                  <a:cubicBezTo>
                    <a:pt x="35" y="45"/>
                    <a:pt x="35" y="44"/>
                    <a:pt x="36" y="44"/>
                  </a:cubicBezTo>
                  <a:cubicBezTo>
                    <a:pt x="37" y="42"/>
                    <a:pt x="38" y="41"/>
                    <a:pt x="39" y="41"/>
                  </a:cubicBezTo>
                  <a:cubicBezTo>
                    <a:pt x="40" y="40"/>
                    <a:pt x="40" y="40"/>
                    <a:pt x="40" y="40"/>
                  </a:cubicBezTo>
                  <a:cubicBezTo>
                    <a:pt x="41" y="40"/>
                    <a:pt x="41" y="41"/>
                    <a:pt x="41" y="42"/>
                  </a:cubicBezTo>
                  <a:cubicBezTo>
                    <a:pt x="40" y="42"/>
                    <a:pt x="40" y="44"/>
                    <a:pt x="40" y="44"/>
                  </a:cubicBezTo>
                  <a:cubicBezTo>
                    <a:pt x="40" y="44"/>
                    <a:pt x="40" y="44"/>
                    <a:pt x="40" y="44"/>
                  </a:cubicBezTo>
                  <a:cubicBezTo>
                    <a:pt x="40" y="44"/>
                    <a:pt x="40" y="44"/>
                    <a:pt x="40" y="44"/>
                  </a:cubicBezTo>
                  <a:cubicBezTo>
                    <a:pt x="40" y="44"/>
                    <a:pt x="41" y="43"/>
                    <a:pt x="41" y="43"/>
                  </a:cubicBezTo>
                  <a:cubicBezTo>
                    <a:pt x="41" y="43"/>
                    <a:pt x="42" y="43"/>
                    <a:pt x="42" y="42"/>
                  </a:cubicBezTo>
                  <a:cubicBezTo>
                    <a:pt x="43" y="41"/>
                    <a:pt x="44" y="40"/>
                    <a:pt x="44" y="38"/>
                  </a:cubicBezTo>
                  <a:cubicBezTo>
                    <a:pt x="44" y="36"/>
                    <a:pt x="42" y="35"/>
                    <a:pt x="40" y="35"/>
                  </a:cubicBezTo>
                  <a:cubicBezTo>
                    <a:pt x="39" y="35"/>
                    <a:pt x="37" y="36"/>
                    <a:pt x="36" y="37"/>
                  </a:cubicBezTo>
                  <a:cubicBezTo>
                    <a:pt x="35" y="38"/>
                    <a:pt x="34" y="39"/>
                    <a:pt x="33" y="40"/>
                  </a:cubicBezTo>
                  <a:cubicBezTo>
                    <a:pt x="33" y="41"/>
                    <a:pt x="32" y="41"/>
                    <a:pt x="32" y="40"/>
                  </a:cubicBezTo>
                  <a:cubicBezTo>
                    <a:pt x="32" y="39"/>
                    <a:pt x="31" y="37"/>
                    <a:pt x="30" y="36"/>
                  </a:cubicBezTo>
                  <a:cubicBezTo>
                    <a:pt x="30" y="36"/>
                    <a:pt x="30" y="35"/>
                    <a:pt x="31" y="35"/>
                  </a:cubicBezTo>
                  <a:cubicBezTo>
                    <a:pt x="31" y="34"/>
                    <a:pt x="32" y="33"/>
                    <a:pt x="32" y="32"/>
                  </a:cubicBezTo>
                  <a:cubicBezTo>
                    <a:pt x="31" y="31"/>
                    <a:pt x="31" y="30"/>
                    <a:pt x="30" y="29"/>
                  </a:cubicBezTo>
                  <a:cubicBezTo>
                    <a:pt x="29" y="29"/>
                    <a:pt x="29" y="28"/>
                    <a:pt x="29" y="27"/>
                  </a:cubicBezTo>
                  <a:cubicBezTo>
                    <a:pt x="29" y="26"/>
                    <a:pt x="29" y="25"/>
                    <a:pt x="29" y="24"/>
                  </a:cubicBezTo>
                  <a:cubicBezTo>
                    <a:pt x="28" y="23"/>
                    <a:pt x="28" y="22"/>
                    <a:pt x="28" y="21"/>
                  </a:cubicBezTo>
                  <a:cubicBezTo>
                    <a:pt x="28" y="20"/>
                    <a:pt x="27" y="19"/>
                    <a:pt x="26" y="19"/>
                  </a:cubicBezTo>
                  <a:cubicBezTo>
                    <a:pt x="25" y="20"/>
                    <a:pt x="24" y="20"/>
                    <a:pt x="23" y="20"/>
                  </a:cubicBezTo>
                  <a:cubicBezTo>
                    <a:pt x="22" y="21"/>
                    <a:pt x="21" y="23"/>
                    <a:pt x="21" y="24"/>
                  </a:cubicBezTo>
                  <a:cubicBezTo>
                    <a:pt x="20" y="25"/>
                    <a:pt x="20" y="27"/>
                    <a:pt x="19" y="28"/>
                  </a:cubicBezTo>
                  <a:cubicBezTo>
                    <a:pt x="19" y="29"/>
                    <a:pt x="18" y="29"/>
                    <a:pt x="18" y="30"/>
                  </a:cubicBezTo>
                  <a:cubicBezTo>
                    <a:pt x="18" y="31"/>
                    <a:pt x="18" y="32"/>
                    <a:pt x="18" y="33"/>
                  </a:cubicBezTo>
                  <a:cubicBezTo>
                    <a:pt x="18" y="33"/>
                    <a:pt x="18" y="33"/>
                    <a:pt x="17" y="33"/>
                  </a:cubicBezTo>
                  <a:cubicBezTo>
                    <a:pt x="17" y="33"/>
                    <a:pt x="17" y="33"/>
                    <a:pt x="17" y="33"/>
                  </a:cubicBezTo>
                  <a:cubicBezTo>
                    <a:pt x="17" y="32"/>
                    <a:pt x="17" y="31"/>
                    <a:pt x="17" y="31"/>
                  </a:cubicBezTo>
                  <a:cubicBezTo>
                    <a:pt x="17" y="29"/>
                    <a:pt x="17" y="28"/>
                    <a:pt x="17" y="27"/>
                  </a:cubicBezTo>
                  <a:cubicBezTo>
                    <a:pt x="17" y="25"/>
                    <a:pt x="17" y="23"/>
                    <a:pt x="18" y="21"/>
                  </a:cubicBezTo>
                  <a:cubicBezTo>
                    <a:pt x="18" y="20"/>
                    <a:pt x="19" y="19"/>
                    <a:pt x="20" y="18"/>
                  </a:cubicBezTo>
                  <a:cubicBezTo>
                    <a:pt x="21" y="17"/>
                    <a:pt x="21" y="16"/>
                    <a:pt x="22" y="15"/>
                  </a:cubicBezTo>
                  <a:cubicBezTo>
                    <a:pt x="23" y="14"/>
                    <a:pt x="25" y="12"/>
                    <a:pt x="26" y="11"/>
                  </a:cubicBezTo>
                  <a:cubicBezTo>
                    <a:pt x="27" y="10"/>
                    <a:pt x="28" y="9"/>
                    <a:pt x="29" y="8"/>
                  </a:cubicBezTo>
                  <a:cubicBezTo>
                    <a:pt x="30" y="7"/>
                    <a:pt x="31" y="7"/>
                    <a:pt x="32" y="6"/>
                  </a:cubicBezTo>
                  <a:cubicBezTo>
                    <a:pt x="32" y="5"/>
                    <a:pt x="32" y="5"/>
                    <a:pt x="32" y="4"/>
                  </a:cubicBezTo>
                  <a:cubicBezTo>
                    <a:pt x="32" y="3"/>
                    <a:pt x="31" y="2"/>
                    <a:pt x="30"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ïşļîḍè"/>
            <p:cNvSpPr/>
            <p:nvPr/>
          </p:nvSpPr>
          <p:spPr bwMode="auto">
            <a:xfrm>
              <a:off x="2451100" y="2693988"/>
              <a:ext cx="49213" cy="50800"/>
            </a:xfrm>
            <a:custGeom>
              <a:avLst/>
              <a:gdLst>
                <a:gd name="T0" fmla="*/ 4 w 14"/>
                <a:gd name="T1" fmla="*/ 8 h 14"/>
                <a:gd name="T2" fmla="*/ 5 w 14"/>
                <a:gd name="T3" fmla="*/ 9 h 14"/>
                <a:gd name="T4" fmla="*/ 6 w 14"/>
                <a:gd name="T5" fmla="*/ 10 h 14"/>
                <a:gd name="T6" fmla="*/ 6 w 14"/>
                <a:gd name="T7" fmla="*/ 12 h 14"/>
                <a:gd name="T8" fmla="*/ 6 w 14"/>
                <a:gd name="T9" fmla="*/ 14 h 14"/>
                <a:gd name="T10" fmla="*/ 7 w 14"/>
                <a:gd name="T11" fmla="*/ 12 h 14"/>
                <a:gd name="T12" fmla="*/ 9 w 14"/>
                <a:gd name="T13" fmla="*/ 10 h 14"/>
                <a:gd name="T14" fmla="*/ 12 w 14"/>
                <a:gd name="T15" fmla="*/ 8 h 14"/>
                <a:gd name="T16" fmla="*/ 13 w 14"/>
                <a:gd name="T17" fmla="*/ 5 h 14"/>
                <a:gd name="T18" fmla="*/ 10 w 14"/>
                <a:gd name="T19" fmla="*/ 1 h 14"/>
                <a:gd name="T20" fmla="*/ 7 w 14"/>
                <a:gd name="T21" fmla="*/ 0 h 14"/>
                <a:gd name="T22" fmla="*/ 3 w 14"/>
                <a:gd name="T23" fmla="*/ 0 h 14"/>
                <a:gd name="T24" fmla="*/ 1 w 14"/>
                <a:gd name="T25" fmla="*/ 2 h 14"/>
                <a:gd name="T26" fmla="*/ 1 w 14"/>
                <a:gd name="T27" fmla="*/ 4 h 14"/>
                <a:gd name="T28" fmla="*/ 3 w 14"/>
                <a:gd name="T29" fmla="*/ 8 h 14"/>
                <a:gd name="T30" fmla="*/ 4 w 14"/>
                <a:gd name="T3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4">
                  <a:moveTo>
                    <a:pt x="4" y="8"/>
                  </a:moveTo>
                  <a:cubicBezTo>
                    <a:pt x="4" y="9"/>
                    <a:pt x="5" y="9"/>
                    <a:pt x="5" y="9"/>
                  </a:cubicBezTo>
                  <a:cubicBezTo>
                    <a:pt x="6" y="9"/>
                    <a:pt x="6" y="9"/>
                    <a:pt x="6" y="10"/>
                  </a:cubicBezTo>
                  <a:cubicBezTo>
                    <a:pt x="6" y="10"/>
                    <a:pt x="6" y="11"/>
                    <a:pt x="6" y="12"/>
                  </a:cubicBezTo>
                  <a:cubicBezTo>
                    <a:pt x="6" y="12"/>
                    <a:pt x="6" y="14"/>
                    <a:pt x="6" y="14"/>
                  </a:cubicBezTo>
                  <a:cubicBezTo>
                    <a:pt x="6" y="14"/>
                    <a:pt x="7" y="12"/>
                    <a:pt x="7" y="12"/>
                  </a:cubicBezTo>
                  <a:cubicBezTo>
                    <a:pt x="7" y="11"/>
                    <a:pt x="8" y="10"/>
                    <a:pt x="9" y="10"/>
                  </a:cubicBezTo>
                  <a:cubicBezTo>
                    <a:pt x="10" y="10"/>
                    <a:pt x="11" y="9"/>
                    <a:pt x="12" y="8"/>
                  </a:cubicBezTo>
                  <a:cubicBezTo>
                    <a:pt x="13" y="7"/>
                    <a:pt x="14" y="6"/>
                    <a:pt x="13" y="5"/>
                  </a:cubicBezTo>
                  <a:cubicBezTo>
                    <a:pt x="13" y="3"/>
                    <a:pt x="12" y="1"/>
                    <a:pt x="10" y="1"/>
                  </a:cubicBezTo>
                  <a:cubicBezTo>
                    <a:pt x="9" y="0"/>
                    <a:pt x="8" y="0"/>
                    <a:pt x="7" y="0"/>
                  </a:cubicBezTo>
                  <a:cubicBezTo>
                    <a:pt x="6" y="0"/>
                    <a:pt x="4" y="0"/>
                    <a:pt x="3" y="0"/>
                  </a:cubicBezTo>
                  <a:cubicBezTo>
                    <a:pt x="2" y="1"/>
                    <a:pt x="2" y="1"/>
                    <a:pt x="1" y="2"/>
                  </a:cubicBezTo>
                  <a:cubicBezTo>
                    <a:pt x="1" y="2"/>
                    <a:pt x="1" y="3"/>
                    <a:pt x="1" y="4"/>
                  </a:cubicBezTo>
                  <a:cubicBezTo>
                    <a:pt x="0" y="5"/>
                    <a:pt x="1" y="8"/>
                    <a:pt x="3" y="8"/>
                  </a:cubicBezTo>
                  <a:cubicBezTo>
                    <a:pt x="3" y="8"/>
                    <a:pt x="4" y="8"/>
                    <a:pt x="4" y="8"/>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ísḷiḋe"/>
            <p:cNvSpPr/>
            <p:nvPr/>
          </p:nvSpPr>
          <p:spPr bwMode="auto">
            <a:xfrm>
              <a:off x="2768600" y="2555876"/>
              <a:ext cx="119063" cy="231775"/>
            </a:xfrm>
            <a:custGeom>
              <a:avLst/>
              <a:gdLst>
                <a:gd name="T0" fmla="*/ 22 w 33"/>
                <a:gd name="T1" fmla="*/ 29 h 64"/>
                <a:gd name="T2" fmla="*/ 24 w 33"/>
                <a:gd name="T3" fmla="*/ 24 h 64"/>
                <a:gd name="T4" fmla="*/ 27 w 33"/>
                <a:gd name="T5" fmla="*/ 11 h 64"/>
                <a:gd name="T6" fmla="*/ 25 w 33"/>
                <a:gd name="T7" fmla="*/ 4 h 64"/>
                <a:gd name="T8" fmla="*/ 17 w 33"/>
                <a:gd name="T9" fmla="*/ 0 h 64"/>
                <a:gd name="T10" fmla="*/ 15 w 33"/>
                <a:gd name="T11" fmla="*/ 1 h 64"/>
                <a:gd name="T12" fmla="*/ 6 w 33"/>
                <a:gd name="T13" fmla="*/ 7 h 64"/>
                <a:gd name="T14" fmla="*/ 3 w 33"/>
                <a:gd name="T15" fmla="*/ 13 h 64"/>
                <a:gd name="T16" fmla="*/ 6 w 33"/>
                <a:gd name="T17" fmla="*/ 15 h 64"/>
                <a:gd name="T18" fmla="*/ 10 w 33"/>
                <a:gd name="T19" fmla="*/ 14 h 64"/>
                <a:gd name="T20" fmla="*/ 18 w 33"/>
                <a:gd name="T21" fmla="*/ 6 h 64"/>
                <a:gd name="T22" fmla="*/ 22 w 33"/>
                <a:gd name="T23" fmla="*/ 10 h 64"/>
                <a:gd name="T24" fmla="*/ 21 w 33"/>
                <a:gd name="T25" fmla="*/ 18 h 64"/>
                <a:gd name="T26" fmla="*/ 18 w 33"/>
                <a:gd name="T27" fmla="*/ 26 h 64"/>
                <a:gd name="T28" fmla="*/ 16 w 33"/>
                <a:gd name="T29" fmla="*/ 25 h 64"/>
                <a:gd name="T30" fmla="*/ 19 w 33"/>
                <a:gd name="T31" fmla="*/ 19 h 64"/>
                <a:gd name="T32" fmla="*/ 20 w 33"/>
                <a:gd name="T33" fmla="*/ 15 h 64"/>
                <a:gd name="T34" fmla="*/ 15 w 33"/>
                <a:gd name="T35" fmla="*/ 14 h 64"/>
                <a:gd name="T36" fmla="*/ 11 w 33"/>
                <a:gd name="T37" fmla="*/ 14 h 64"/>
                <a:gd name="T38" fmla="*/ 10 w 33"/>
                <a:gd name="T39" fmla="*/ 17 h 64"/>
                <a:gd name="T40" fmla="*/ 9 w 33"/>
                <a:gd name="T41" fmla="*/ 19 h 64"/>
                <a:gd name="T42" fmla="*/ 8 w 33"/>
                <a:gd name="T43" fmla="*/ 24 h 64"/>
                <a:gd name="T44" fmla="*/ 7 w 33"/>
                <a:gd name="T45" fmla="*/ 23 h 64"/>
                <a:gd name="T46" fmla="*/ 0 w 33"/>
                <a:gd name="T47" fmla="*/ 24 h 64"/>
                <a:gd name="T48" fmla="*/ 2 w 33"/>
                <a:gd name="T49" fmla="*/ 32 h 64"/>
                <a:gd name="T50" fmla="*/ 8 w 33"/>
                <a:gd name="T51" fmla="*/ 35 h 64"/>
                <a:gd name="T52" fmla="*/ 11 w 33"/>
                <a:gd name="T53" fmla="*/ 37 h 64"/>
                <a:gd name="T54" fmla="*/ 12 w 33"/>
                <a:gd name="T55" fmla="*/ 40 h 64"/>
                <a:gd name="T56" fmla="*/ 8 w 33"/>
                <a:gd name="T57" fmla="*/ 48 h 64"/>
                <a:gd name="T58" fmla="*/ 12 w 33"/>
                <a:gd name="T59" fmla="*/ 50 h 64"/>
                <a:gd name="T60" fmla="*/ 13 w 33"/>
                <a:gd name="T61" fmla="*/ 53 h 64"/>
                <a:gd name="T62" fmla="*/ 9 w 33"/>
                <a:gd name="T63" fmla="*/ 56 h 64"/>
                <a:gd name="T64" fmla="*/ 8 w 33"/>
                <a:gd name="T65" fmla="*/ 61 h 64"/>
                <a:gd name="T66" fmla="*/ 10 w 33"/>
                <a:gd name="T67" fmla="*/ 64 h 64"/>
                <a:gd name="T68" fmla="*/ 16 w 33"/>
                <a:gd name="T69" fmla="*/ 61 h 64"/>
                <a:gd name="T70" fmla="*/ 25 w 33"/>
                <a:gd name="T71" fmla="*/ 58 h 64"/>
                <a:gd name="T72" fmla="*/ 29 w 33"/>
                <a:gd name="T73" fmla="*/ 58 h 64"/>
                <a:gd name="T74" fmla="*/ 31 w 33"/>
                <a:gd name="T75" fmla="*/ 57 h 64"/>
                <a:gd name="T76" fmla="*/ 32 w 33"/>
                <a:gd name="T77" fmla="*/ 52 h 64"/>
                <a:gd name="T78" fmla="*/ 29 w 33"/>
                <a:gd name="T79" fmla="*/ 50 h 64"/>
                <a:gd name="T80" fmla="*/ 20 w 33"/>
                <a:gd name="T81" fmla="*/ 52 h 64"/>
                <a:gd name="T82" fmla="*/ 19 w 33"/>
                <a:gd name="T83" fmla="*/ 50 h 64"/>
                <a:gd name="T84" fmla="*/ 23 w 33"/>
                <a:gd name="T85" fmla="*/ 43 h 64"/>
                <a:gd name="T86" fmla="*/ 24 w 33"/>
                <a:gd name="T87" fmla="*/ 37 h 64"/>
                <a:gd name="T88" fmla="*/ 20 w 33"/>
                <a:gd name="T89" fmla="*/ 37 h 64"/>
                <a:gd name="T90" fmla="*/ 16 w 33"/>
                <a:gd name="T91" fmla="*/ 38 h 64"/>
                <a:gd name="T92" fmla="*/ 19 w 33"/>
                <a:gd name="T93" fmla="*/ 32 h 64"/>
                <a:gd name="T94" fmla="*/ 10 w 33"/>
                <a:gd name="T95" fmla="*/ 29 h 64"/>
                <a:gd name="T96" fmla="*/ 10 w 33"/>
                <a:gd name="T97" fmla="*/ 29 h 64"/>
                <a:gd name="T98" fmla="*/ 8 w 33"/>
                <a:gd name="T99" fmla="*/ 25 h 64"/>
                <a:gd name="T100" fmla="*/ 8 w 33"/>
                <a:gd name="T101" fmla="*/ 25 h 64"/>
                <a:gd name="T102" fmla="*/ 11 w 33"/>
                <a:gd name="T103"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64">
                  <a:moveTo>
                    <a:pt x="19" y="32"/>
                  </a:moveTo>
                  <a:cubicBezTo>
                    <a:pt x="20" y="32"/>
                    <a:pt x="21" y="31"/>
                    <a:pt x="22" y="29"/>
                  </a:cubicBezTo>
                  <a:cubicBezTo>
                    <a:pt x="22" y="29"/>
                    <a:pt x="22" y="28"/>
                    <a:pt x="22" y="28"/>
                  </a:cubicBezTo>
                  <a:cubicBezTo>
                    <a:pt x="23" y="27"/>
                    <a:pt x="23" y="25"/>
                    <a:pt x="24" y="24"/>
                  </a:cubicBezTo>
                  <a:cubicBezTo>
                    <a:pt x="24" y="23"/>
                    <a:pt x="25" y="22"/>
                    <a:pt x="25" y="20"/>
                  </a:cubicBezTo>
                  <a:cubicBezTo>
                    <a:pt x="26" y="17"/>
                    <a:pt x="27" y="14"/>
                    <a:pt x="27" y="11"/>
                  </a:cubicBezTo>
                  <a:cubicBezTo>
                    <a:pt x="27" y="10"/>
                    <a:pt x="27" y="8"/>
                    <a:pt x="27" y="7"/>
                  </a:cubicBezTo>
                  <a:cubicBezTo>
                    <a:pt x="26" y="6"/>
                    <a:pt x="26" y="5"/>
                    <a:pt x="25" y="4"/>
                  </a:cubicBezTo>
                  <a:cubicBezTo>
                    <a:pt x="24" y="2"/>
                    <a:pt x="23" y="1"/>
                    <a:pt x="21" y="0"/>
                  </a:cubicBezTo>
                  <a:cubicBezTo>
                    <a:pt x="20" y="0"/>
                    <a:pt x="18" y="0"/>
                    <a:pt x="17" y="0"/>
                  </a:cubicBezTo>
                  <a:cubicBezTo>
                    <a:pt x="17" y="0"/>
                    <a:pt x="16" y="0"/>
                    <a:pt x="16" y="0"/>
                  </a:cubicBezTo>
                  <a:cubicBezTo>
                    <a:pt x="16" y="0"/>
                    <a:pt x="15" y="0"/>
                    <a:pt x="15" y="1"/>
                  </a:cubicBezTo>
                  <a:cubicBezTo>
                    <a:pt x="14" y="1"/>
                    <a:pt x="13" y="1"/>
                    <a:pt x="12" y="1"/>
                  </a:cubicBezTo>
                  <a:cubicBezTo>
                    <a:pt x="10" y="3"/>
                    <a:pt x="8" y="5"/>
                    <a:pt x="6" y="7"/>
                  </a:cubicBezTo>
                  <a:cubicBezTo>
                    <a:pt x="5" y="8"/>
                    <a:pt x="5" y="9"/>
                    <a:pt x="4" y="11"/>
                  </a:cubicBezTo>
                  <a:cubicBezTo>
                    <a:pt x="4" y="12"/>
                    <a:pt x="3" y="12"/>
                    <a:pt x="3" y="13"/>
                  </a:cubicBezTo>
                  <a:cubicBezTo>
                    <a:pt x="3" y="14"/>
                    <a:pt x="3" y="15"/>
                    <a:pt x="4" y="15"/>
                  </a:cubicBezTo>
                  <a:cubicBezTo>
                    <a:pt x="4" y="15"/>
                    <a:pt x="5" y="15"/>
                    <a:pt x="6" y="15"/>
                  </a:cubicBezTo>
                  <a:cubicBezTo>
                    <a:pt x="7" y="15"/>
                    <a:pt x="8" y="15"/>
                    <a:pt x="8" y="15"/>
                  </a:cubicBezTo>
                  <a:cubicBezTo>
                    <a:pt x="9" y="15"/>
                    <a:pt x="9" y="15"/>
                    <a:pt x="10" y="14"/>
                  </a:cubicBezTo>
                  <a:cubicBezTo>
                    <a:pt x="11" y="13"/>
                    <a:pt x="11" y="12"/>
                    <a:pt x="12" y="11"/>
                  </a:cubicBezTo>
                  <a:cubicBezTo>
                    <a:pt x="14" y="9"/>
                    <a:pt x="16" y="7"/>
                    <a:pt x="18" y="6"/>
                  </a:cubicBezTo>
                  <a:cubicBezTo>
                    <a:pt x="19" y="6"/>
                    <a:pt x="20" y="6"/>
                    <a:pt x="20" y="6"/>
                  </a:cubicBezTo>
                  <a:cubicBezTo>
                    <a:pt x="21" y="7"/>
                    <a:pt x="22" y="8"/>
                    <a:pt x="22" y="10"/>
                  </a:cubicBezTo>
                  <a:cubicBezTo>
                    <a:pt x="22" y="11"/>
                    <a:pt x="22" y="12"/>
                    <a:pt x="22" y="13"/>
                  </a:cubicBezTo>
                  <a:cubicBezTo>
                    <a:pt x="22" y="15"/>
                    <a:pt x="22" y="17"/>
                    <a:pt x="21" y="18"/>
                  </a:cubicBezTo>
                  <a:cubicBezTo>
                    <a:pt x="21" y="20"/>
                    <a:pt x="20" y="22"/>
                    <a:pt x="20" y="24"/>
                  </a:cubicBezTo>
                  <a:cubicBezTo>
                    <a:pt x="20" y="25"/>
                    <a:pt x="19" y="26"/>
                    <a:pt x="18" y="26"/>
                  </a:cubicBezTo>
                  <a:cubicBezTo>
                    <a:pt x="17" y="26"/>
                    <a:pt x="17" y="26"/>
                    <a:pt x="17" y="26"/>
                  </a:cubicBezTo>
                  <a:cubicBezTo>
                    <a:pt x="16" y="26"/>
                    <a:pt x="16" y="26"/>
                    <a:pt x="16" y="25"/>
                  </a:cubicBezTo>
                  <a:cubicBezTo>
                    <a:pt x="16" y="24"/>
                    <a:pt x="16" y="23"/>
                    <a:pt x="16" y="22"/>
                  </a:cubicBezTo>
                  <a:cubicBezTo>
                    <a:pt x="17" y="21"/>
                    <a:pt x="18" y="20"/>
                    <a:pt x="19" y="19"/>
                  </a:cubicBezTo>
                  <a:cubicBezTo>
                    <a:pt x="19" y="19"/>
                    <a:pt x="19" y="18"/>
                    <a:pt x="19" y="18"/>
                  </a:cubicBezTo>
                  <a:cubicBezTo>
                    <a:pt x="20" y="17"/>
                    <a:pt x="20" y="16"/>
                    <a:pt x="20" y="15"/>
                  </a:cubicBezTo>
                  <a:cubicBezTo>
                    <a:pt x="20" y="15"/>
                    <a:pt x="20" y="15"/>
                    <a:pt x="19" y="15"/>
                  </a:cubicBezTo>
                  <a:cubicBezTo>
                    <a:pt x="18" y="14"/>
                    <a:pt x="17" y="13"/>
                    <a:pt x="15" y="14"/>
                  </a:cubicBezTo>
                  <a:cubicBezTo>
                    <a:pt x="15" y="14"/>
                    <a:pt x="14" y="14"/>
                    <a:pt x="14" y="14"/>
                  </a:cubicBezTo>
                  <a:cubicBezTo>
                    <a:pt x="13" y="13"/>
                    <a:pt x="11" y="13"/>
                    <a:pt x="11" y="14"/>
                  </a:cubicBezTo>
                  <a:cubicBezTo>
                    <a:pt x="10" y="15"/>
                    <a:pt x="10" y="15"/>
                    <a:pt x="10" y="16"/>
                  </a:cubicBezTo>
                  <a:cubicBezTo>
                    <a:pt x="10" y="16"/>
                    <a:pt x="10" y="17"/>
                    <a:pt x="10" y="17"/>
                  </a:cubicBezTo>
                  <a:cubicBezTo>
                    <a:pt x="10" y="17"/>
                    <a:pt x="10" y="18"/>
                    <a:pt x="10" y="18"/>
                  </a:cubicBezTo>
                  <a:cubicBezTo>
                    <a:pt x="10" y="18"/>
                    <a:pt x="9" y="19"/>
                    <a:pt x="9" y="19"/>
                  </a:cubicBezTo>
                  <a:cubicBezTo>
                    <a:pt x="8" y="20"/>
                    <a:pt x="8" y="22"/>
                    <a:pt x="8" y="23"/>
                  </a:cubicBezTo>
                  <a:cubicBezTo>
                    <a:pt x="8" y="23"/>
                    <a:pt x="8" y="24"/>
                    <a:pt x="8" y="24"/>
                  </a:cubicBezTo>
                  <a:cubicBezTo>
                    <a:pt x="8" y="24"/>
                    <a:pt x="7" y="24"/>
                    <a:pt x="7" y="24"/>
                  </a:cubicBezTo>
                  <a:cubicBezTo>
                    <a:pt x="7" y="24"/>
                    <a:pt x="7" y="23"/>
                    <a:pt x="7" y="23"/>
                  </a:cubicBezTo>
                  <a:cubicBezTo>
                    <a:pt x="6" y="22"/>
                    <a:pt x="5" y="21"/>
                    <a:pt x="3" y="21"/>
                  </a:cubicBezTo>
                  <a:cubicBezTo>
                    <a:pt x="2" y="21"/>
                    <a:pt x="0" y="22"/>
                    <a:pt x="0" y="24"/>
                  </a:cubicBezTo>
                  <a:cubicBezTo>
                    <a:pt x="0" y="26"/>
                    <a:pt x="1" y="28"/>
                    <a:pt x="1" y="29"/>
                  </a:cubicBezTo>
                  <a:cubicBezTo>
                    <a:pt x="2" y="30"/>
                    <a:pt x="2" y="31"/>
                    <a:pt x="2" y="32"/>
                  </a:cubicBezTo>
                  <a:cubicBezTo>
                    <a:pt x="3" y="34"/>
                    <a:pt x="4" y="35"/>
                    <a:pt x="6" y="35"/>
                  </a:cubicBezTo>
                  <a:cubicBezTo>
                    <a:pt x="7" y="35"/>
                    <a:pt x="7" y="35"/>
                    <a:pt x="8" y="35"/>
                  </a:cubicBezTo>
                  <a:cubicBezTo>
                    <a:pt x="8" y="35"/>
                    <a:pt x="8" y="35"/>
                    <a:pt x="8" y="35"/>
                  </a:cubicBezTo>
                  <a:cubicBezTo>
                    <a:pt x="9" y="37"/>
                    <a:pt x="10" y="37"/>
                    <a:pt x="11" y="37"/>
                  </a:cubicBezTo>
                  <a:cubicBezTo>
                    <a:pt x="12" y="37"/>
                    <a:pt x="12" y="37"/>
                    <a:pt x="12" y="38"/>
                  </a:cubicBezTo>
                  <a:cubicBezTo>
                    <a:pt x="12" y="39"/>
                    <a:pt x="12" y="39"/>
                    <a:pt x="12" y="40"/>
                  </a:cubicBezTo>
                  <a:cubicBezTo>
                    <a:pt x="12" y="42"/>
                    <a:pt x="12" y="43"/>
                    <a:pt x="11" y="44"/>
                  </a:cubicBezTo>
                  <a:cubicBezTo>
                    <a:pt x="10" y="45"/>
                    <a:pt x="9" y="47"/>
                    <a:pt x="8" y="48"/>
                  </a:cubicBezTo>
                  <a:cubicBezTo>
                    <a:pt x="8" y="49"/>
                    <a:pt x="8" y="49"/>
                    <a:pt x="8" y="49"/>
                  </a:cubicBezTo>
                  <a:cubicBezTo>
                    <a:pt x="9" y="50"/>
                    <a:pt x="11" y="50"/>
                    <a:pt x="12" y="50"/>
                  </a:cubicBezTo>
                  <a:cubicBezTo>
                    <a:pt x="13" y="50"/>
                    <a:pt x="13" y="50"/>
                    <a:pt x="13" y="51"/>
                  </a:cubicBezTo>
                  <a:cubicBezTo>
                    <a:pt x="13" y="51"/>
                    <a:pt x="13" y="52"/>
                    <a:pt x="13" y="53"/>
                  </a:cubicBezTo>
                  <a:cubicBezTo>
                    <a:pt x="13" y="54"/>
                    <a:pt x="13" y="54"/>
                    <a:pt x="12" y="54"/>
                  </a:cubicBezTo>
                  <a:cubicBezTo>
                    <a:pt x="11" y="55"/>
                    <a:pt x="10" y="55"/>
                    <a:pt x="9" y="56"/>
                  </a:cubicBezTo>
                  <a:cubicBezTo>
                    <a:pt x="9" y="57"/>
                    <a:pt x="9" y="57"/>
                    <a:pt x="8" y="57"/>
                  </a:cubicBezTo>
                  <a:cubicBezTo>
                    <a:pt x="7" y="59"/>
                    <a:pt x="7" y="60"/>
                    <a:pt x="8" y="61"/>
                  </a:cubicBezTo>
                  <a:cubicBezTo>
                    <a:pt x="8" y="62"/>
                    <a:pt x="8" y="62"/>
                    <a:pt x="9" y="62"/>
                  </a:cubicBezTo>
                  <a:cubicBezTo>
                    <a:pt x="9" y="63"/>
                    <a:pt x="10" y="64"/>
                    <a:pt x="10" y="64"/>
                  </a:cubicBezTo>
                  <a:cubicBezTo>
                    <a:pt x="11" y="63"/>
                    <a:pt x="12" y="63"/>
                    <a:pt x="13" y="63"/>
                  </a:cubicBezTo>
                  <a:cubicBezTo>
                    <a:pt x="14" y="62"/>
                    <a:pt x="15" y="61"/>
                    <a:pt x="16" y="61"/>
                  </a:cubicBezTo>
                  <a:cubicBezTo>
                    <a:pt x="17" y="60"/>
                    <a:pt x="18" y="60"/>
                    <a:pt x="19" y="59"/>
                  </a:cubicBezTo>
                  <a:cubicBezTo>
                    <a:pt x="21" y="58"/>
                    <a:pt x="23" y="58"/>
                    <a:pt x="25" y="58"/>
                  </a:cubicBezTo>
                  <a:cubicBezTo>
                    <a:pt x="26" y="58"/>
                    <a:pt x="27" y="58"/>
                    <a:pt x="28" y="58"/>
                  </a:cubicBezTo>
                  <a:cubicBezTo>
                    <a:pt x="28" y="58"/>
                    <a:pt x="28" y="58"/>
                    <a:pt x="29" y="58"/>
                  </a:cubicBezTo>
                  <a:cubicBezTo>
                    <a:pt x="29" y="58"/>
                    <a:pt x="30" y="58"/>
                    <a:pt x="30" y="57"/>
                  </a:cubicBezTo>
                  <a:cubicBezTo>
                    <a:pt x="31" y="57"/>
                    <a:pt x="31" y="57"/>
                    <a:pt x="31" y="57"/>
                  </a:cubicBezTo>
                  <a:cubicBezTo>
                    <a:pt x="31" y="56"/>
                    <a:pt x="32" y="55"/>
                    <a:pt x="32" y="55"/>
                  </a:cubicBezTo>
                  <a:cubicBezTo>
                    <a:pt x="32" y="54"/>
                    <a:pt x="32" y="53"/>
                    <a:pt x="32" y="52"/>
                  </a:cubicBezTo>
                  <a:cubicBezTo>
                    <a:pt x="33" y="51"/>
                    <a:pt x="32" y="51"/>
                    <a:pt x="32" y="50"/>
                  </a:cubicBezTo>
                  <a:cubicBezTo>
                    <a:pt x="31" y="50"/>
                    <a:pt x="30" y="50"/>
                    <a:pt x="29" y="50"/>
                  </a:cubicBezTo>
                  <a:cubicBezTo>
                    <a:pt x="28" y="50"/>
                    <a:pt x="27" y="50"/>
                    <a:pt x="26" y="50"/>
                  </a:cubicBezTo>
                  <a:cubicBezTo>
                    <a:pt x="24" y="50"/>
                    <a:pt x="22" y="51"/>
                    <a:pt x="20" y="52"/>
                  </a:cubicBezTo>
                  <a:cubicBezTo>
                    <a:pt x="20" y="52"/>
                    <a:pt x="20" y="51"/>
                    <a:pt x="19" y="51"/>
                  </a:cubicBezTo>
                  <a:cubicBezTo>
                    <a:pt x="19" y="51"/>
                    <a:pt x="19" y="50"/>
                    <a:pt x="19" y="50"/>
                  </a:cubicBezTo>
                  <a:cubicBezTo>
                    <a:pt x="18" y="48"/>
                    <a:pt x="18" y="47"/>
                    <a:pt x="19" y="46"/>
                  </a:cubicBezTo>
                  <a:cubicBezTo>
                    <a:pt x="20" y="45"/>
                    <a:pt x="21" y="44"/>
                    <a:pt x="23" y="43"/>
                  </a:cubicBezTo>
                  <a:cubicBezTo>
                    <a:pt x="24" y="42"/>
                    <a:pt x="25" y="39"/>
                    <a:pt x="24" y="38"/>
                  </a:cubicBezTo>
                  <a:cubicBezTo>
                    <a:pt x="24" y="37"/>
                    <a:pt x="24" y="37"/>
                    <a:pt x="24" y="37"/>
                  </a:cubicBezTo>
                  <a:cubicBezTo>
                    <a:pt x="24" y="36"/>
                    <a:pt x="23" y="36"/>
                    <a:pt x="22" y="36"/>
                  </a:cubicBezTo>
                  <a:cubicBezTo>
                    <a:pt x="21" y="36"/>
                    <a:pt x="20" y="37"/>
                    <a:pt x="20" y="37"/>
                  </a:cubicBezTo>
                  <a:cubicBezTo>
                    <a:pt x="19" y="37"/>
                    <a:pt x="18" y="38"/>
                    <a:pt x="17" y="38"/>
                  </a:cubicBezTo>
                  <a:cubicBezTo>
                    <a:pt x="17" y="39"/>
                    <a:pt x="17" y="39"/>
                    <a:pt x="16" y="38"/>
                  </a:cubicBezTo>
                  <a:cubicBezTo>
                    <a:pt x="16" y="37"/>
                    <a:pt x="16" y="36"/>
                    <a:pt x="16" y="36"/>
                  </a:cubicBezTo>
                  <a:cubicBezTo>
                    <a:pt x="16" y="34"/>
                    <a:pt x="17" y="33"/>
                    <a:pt x="19" y="32"/>
                  </a:cubicBezTo>
                  <a:close/>
                  <a:moveTo>
                    <a:pt x="11" y="27"/>
                  </a:moveTo>
                  <a:cubicBezTo>
                    <a:pt x="11" y="28"/>
                    <a:pt x="10" y="29"/>
                    <a:pt x="10" y="29"/>
                  </a:cubicBezTo>
                  <a:cubicBezTo>
                    <a:pt x="10" y="30"/>
                    <a:pt x="10" y="30"/>
                    <a:pt x="10" y="30"/>
                  </a:cubicBezTo>
                  <a:cubicBezTo>
                    <a:pt x="10" y="30"/>
                    <a:pt x="10" y="29"/>
                    <a:pt x="10" y="29"/>
                  </a:cubicBezTo>
                  <a:cubicBezTo>
                    <a:pt x="9" y="28"/>
                    <a:pt x="9" y="27"/>
                    <a:pt x="8" y="25"/>
                  </a:cubicBezTo>
                  <a:cubicBezTo>
                    <a:pt x="8" y="25"/>
                    <a:pt x="8" y="25"/>
                    <a:pt x="8" y="25"/>
                  </a:cubicBezTo>
                  <a:cubicBezTo>
                    <a:pt x="8" y="25"/>
                    <a:pt x="8" y="25"/>
                    <a:pt x="8" y="25"/>
                  </a:cubicBezTo>
                  <a:cubicBezTo>
                    <a:pt x="8" y="25"/>
                    <a:pt x="8" y="25"/>
                    <a:pt x="8" y="25"/>
                  </a:cubicBezTo>
                  <a:cubicBezTo>
                    <a:pt x="9" y="26"/>
                    <a:pt x="10" y="26"/>
                    <a:pt x="11" y="26"/>
                  </a:cubicBezTo>
                  <a:cubicBezTo>
                    <a:pt x="11" y="26"/>
                    <a:pt x="11" y="27"/>
                    <a:pt x="11" y="2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išḷîḓe"/>
            <p:cNvSpPr/>
            <p:nvPr/>
          </p:nvSpPr>
          <p:spPr bwMode="auto">
            <a:xfrm>
              <a:off x="2709863" y="2620963"/>
              <a:ext cx="73025" cy="174625"/>
            </a:xfrm>
            <a:custGeom>
              <a:avLst/>
              <a:gdLst>
                <a:gd name="T0" fmla="*/ 20 w 20"/>
                <a:gd name="T1" fmla="*/ 22 h 48"/>
                <a:gd name="T2" fmla="*/ 20 w 20"/>
                <a:gd name="T3" fmla="*/ 21 h 48"/>
                <a:gd name="T4" fmla="*/ 19 w 20"/>
                <a:gd name="T5" fmla="*/ 22 h 48"/>
                <a:gd name="T6" fmla="*/ 18 w 20"/>
                <a:gd name="T7" fmla="*/ 29 h 48"/>
                <a:gd name="T8" fmla="*/ 16 w 20"/>
                <a:gd name="T9" fmla="*/ 34 h 48"/>
                <a:gd name="T10" fmla="*/ 14 w 20"/>
                <a:gd name="T11" fmla="*/ 39 h 48"/>
                <a:gd name="T12" fmla="*/ 14 w 20"/>
                <a:gd name="T13" fmla="*/ 39 h 48"/>
                <a:gd name="T14" fmla="*/ 13 w 20"/>
                <a:gd name="T15" fmla="*/ 39 h 48"/>
                <a:gd name="T16" fmla="*/ 14 w 20"/>
                <a:gd name="T17" fmla="*/ 37 h 48"/>
                <a:gd name="T18" fmla="*/ 14 w 20"/>
                <a:gd name="T19" fmla="*/ 33 h 48"/>
                <a:gd name="T20" fmla="*/ 15 w 20"/>
                <a:gd name="T21" fmla="*/ 27 h 48"/>
                <a:gd name="T22" fmla="*/ 16 w 20"/>
                <a:gd name="T23" fmla="*/ 22 h 48"/>
                <a:gd name="T24" fmla="*/ 15 w 20"/>
                <a:gd name="T25" fmla="*/ 19 h 48"/>
                <a:gd name="T26" fmla="*/ 14 w 20"/>
                <a:gd name="T27" fmla="*/ 18 h 48"/>
                <a:gd name="T28" fmla="*/ 14 w 20"/>
                <a:gd name="T29" fmla="*/ 14 h 48"/>
                <a:gd name="T30" fmla="*/ 14 w 20"/>
                <a:gd name="T31" fmla="*/ 9 h 48"/>
                <a:gd name="T32" fmla="*/ 15 w 20"/>
                <a:gd name="T33" fmla="*/ 6 h 48"/>
                <a:gd name="T34" fmla="*/ 15 w 20"/>
                <a:gd name="T35" fmla="*/ 2 h 48"/>
                <a:gd name="T36" fmla="*/ 13 w 20"/>
                <a:gd name="T37" fmla="*/ 0 h 48"/>
                <a:gd name="T38" fmla="*/ 10 w 20"/>
                <a:gd name="T39" fmla="*/ 0 h 48"/>
                <a:gd name="T40" fmla="*/ 7 w 20"/>
                <a:gd name="T41" fmla="*/ 2 h 48"/>
                <a:gd name="T42" fmla="*/ 4 w 20"/>
                <a:gd name="T43" fmla="*/ 5 h 48"/>
                <a:gd name="T44" fmla="*/ 1 w 20"/>
                <a:gd name="T45" fmla="*/ 7 h 48"/>
                <a:gd name="T46" fmla="*/ 0 w 20"/>
                <a:gd name="T47" fmla="*/ 9 h 48"/>
                <a:gd name="T48" fmla="*/ 2 w 20"/>
                <a:gd name="T49" fmla="*/ 12 h 48"/>
                <a:gd name="T50" fmla="*/ 3 w 20"/>
                <a:gd name="T51" fmla="*/ 12 h 48"/>
                <a:gd name="T52" fmla="*/ 7 w 20"/>
                <a:gd name="T53" fmla="*/ 13 h 48"/>
                <a:gd name="T54" fmla="*/ 10 w 20"/>
                <a:gd name="T55" fmla="*/ 11 h 48"/>
                <a:gd name="T56" fmla="*/ 11 w 20"/>
                <a:gd name="T57" fmla="*/ 11 h 48"/>
                <a:gd name="T58" fmla="*/ 11 w 20"/>
                <a:gd name="T59" fmla="*/ 13 h 48"/>
                <a:gd name="T60" fmla="*/ 12 w 20"/>
                <a:gd name="T61" fmla="*/ 18 h 48"/>
                <a:gd name="T62" fmla="*/ 10 w 20"/>
                <a:gd name="T63" fmla="*/ 19 h 48"/>
                <a:gd name="T64" fmla="*/ 8 w 20"/>
                <a:gd name="T65" fmla="*/ 20 h 48"/>
                <a:gd name="T66" fmla="*/ 3 w 20"/>
                <a:gd name="T67" fmla="*/ 27 h 48"/>
                <a:gd name="T68" fmla="*/ 4 w 20"/>
                <a:gd name="T69" fmla="*/ 32 h 48"/>
                <a:gd name="T70" fmla="*/ 9 w 20"/>
                <a:gd name="T71" fmla="*/ 35 h 48"/>
                <a:gd name="T72" fmla="*/ 9 w 20"/>
                <a:gd name="T73" fmla="*/ 35 h 48"/>
                <a:gd name="T74" fmla="*/ 9 w 20"/>
                <a:gd name="T75" fmla="*/ 42 h 48"/>
                <a:gd name="T76" fmla="*/ 9 w 20"/>
                <a:gd name="T77" fmla="*/ 46 h 48"/>
                <a:gd name="T78" fmla="*/ 12 w 20"/>
                <a:gd name="T79" fmla="*/ 47 h 48"/>
                <a:gd name="T80" fmla="*/ 14 w 20"/>
                <a:gd name="T81" fmla="*/ 46 h 48"/>
                <a:gd name="T82" fmla="*/ 17 w 20"/>
                <a:gd name="T83" fmla="*/ 38 h 48"/>
                <a:gd name="T84" fmla="*/ 18 w 20"/>
                <a:gd name="T85" fmla="*/ 35 h 48"/>
                <a:gd name="T86" fmla="*/ 19 w 20"/>
                <a:gd name="T87" fmla="*/ 31 h 48"/>
                <a:gd name="T88" fmla="*/ 19 w 20"/>
                <a:gd name="T89" fmla="*/ 27 h 48"/>
                <a:gd name="T90" fmla="*/ 20 w 20"/>
                <a:gd name="T91" fmla="*/ 23 h 48"/>
                <a:gd name="T92" fmla="*/ 20 w 20"/>
                <a:gd name="T93" fmla="*/ 22 h 48"/>
                <a:gd name="T94" fmla="*/ 10 w 20"/>
                <a:gd name="T95" fmla="*/ 28 h 48"/>
                <a:gd name="T96" fmla="*/ 10 w 20"/>
                <a:gd name="T97" fmla="*/ 29 h 48"/>
                <a:gd name="T98" fmla="*/ 9 w 20"/>
                <a:gd name="T99" fmla="*/ 30 h 48"/>
                <a:gd name="T100" fmla="*/ 8 w 20"/>
                <a:gd name="T101" fmla="*/ 28 h 48"/>
                <a:gd name="T102" fmla="*/ 10 w 20"/>
                <a:gd name="T103" fmla="*/ 24 h 48"/>
                <a:gd name="T104" fmla="*/ 10 w 20"/>
                <a:gd name="T105" fmla="*/ 24 h 48"/>
                <a:gd name="T106" fmla="*/ 10 w 20"/>
                <a:gd name="T107" fmla="*/ 25 h 48"/>
                <a:gd name="T108" fmla="*/ 10 w 20"/>
                <a:gd name="T109"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 h="48">
                  <a:moveTo>
                    <a:pt x="20" y="22"/>
                  </a:moveTo>
                  <a:cubicBezTo>
                    <a:pt x="20" y="22"/>
                    <a:pt x="20" y="21"/>
                    <a:pt x="20" y="21"/>
                  </a:cubicBezTo>
                  <a:cubicBezTo>
                    <a:pt x="19" y="21"/>
                    <a:pt x="19" y="22"/>
                    <a:pt x="19" y="22"/>
                  </a:cubicBezTo>
                  <a:cubicBezTo>
                    <a:pt x="19" y="24"/>
                    <a:pt x="18" y="26"/>
                    <a:pt x="18" y="29"/>
                  </a:cubicBezTo>
                  <a:cubicBezTo>
                    <a:pt x="17" y="30"/>
                    <a:pt x="17" y="32"/>
                    <a:pt x="16" y="34"/>
                  </a:cubicBezTo>
                  <a:cubicBezTo>
                    <a:pt x="16" y="36"/>
                    <a:pt x="15" y="37"/>
                    <a:pt x="14" y="39"/>
                  </a:cubicBezTo>
                  <a:cubicBezTo>
                    <a:pt x="14" y="39"/>
                    <a:pt x="14" y="39"/>
                    <a:pt x="14" y="39"/>
                  </a:cubicBezTo>
                  <a:cubicBezTo>
                    <a:pt x="13" y="39"/>
                    <a:pt x="13" y="39"/>
                    <a:pt x="13" y="39"/>
                  </a:cubicBezTo>
                  <a:cubicBezTo>
                    <a:pt x="13" y="38"/>
                    <a:pt x="14" y="38"/>
                    <a:pt x="14" y="37"/>
                  </a:cubicBezTo>
                  <a:cubicBezTo>
                    <a:pt x="14" y="36"/>
                    <a:pt x="14" y="35"/>
                    <a:pt x="14" y="33"/>
                  </a:cubicBezTo>
                  <a:cubicBezTo>
                    <a:pt x="15" y="31"/>
                    <a:pt x="15" y="29"/>
                    <a:pt x="15" y="27"/>
                  </a:cubicBezTo>
                  <a:cubicBezTo>
                    <a:pt x="16" y="25"/>
                    <a:pt x="16" y="23"/>
                    <a:pt x="16" y="22"/>
                  </a:cubicBezTo>
                  <a:cubicBezTo>
                    <a:pt x="16" y="21"/>
                    <a:pt x="15" y="20"/>
                    <a:pt x="15" y="19"/>
                  </a:cubicBezTo>
                  <a:cubicBezTo>
                    <a:pt x="14" y="19"/>
                    <a:pt x="14" y="18"/>
                    <a:pt x="14" y="18"/>
                  </a:cubicBezTo>
                  <a:cubicBezTo>
                    <a:pt x="14" y="17"/>
                    <a:pt x="14" y="15"/>
                    <a:pt x="14" y="14"/>
                  </a:cubicBezTo>
                  <a:cubicBezTo>
                    <a:pt x="13" y="12"/>
                    <a:pt x="13" y="10"/>
                    <a:pt x="14" y="9"/>
                  </a:cubicBezTo>
                  <a:cubicBezTo>
                    <a:pt x="14" y="8"/>
                    <a:pt x="14" y="7"/>
                    <a:pt x="15" y="6"/>
                  </a:cubicBezTo>
                  <a:cubicBezTo>
                    <a:pt x="16" y="5"/>
                    <a:pt x="16" y="3"/>
                    <a:pt x="15" y="2"/>
                  </a:cubicBezTo>
                  <a:cubicBezTo>
                    <a:pt x="15" y="1"/>
                    <a:pt x="14" y="0"/>
                    <a:pt x="13" y="0"/>
                  </a:cubicBezTo>
                  <a:cubicBezTo>
                    <a:pt x="12" y="0"/>
                    <a:pt x="11" y="0"/>
                    <a:pt x="10" y="0"/>
                  </a:cubicBezTo>
                  <a:cubicBezTo>
                    <a:pt x="9" y="1"/>
                    <a:pt x="8" y="2"/>
                    <a:pt x="7" y="2"/>
                  </a:cubicBezTo>
                  <a:cubicBezTo>
                    <a:pt x="6" y="3"/>
                    <a:pt x="5" y="4"/>
                    <a:pt x="4" y="5"/>
                  </a:cubicBezTo>
                  <a:cubicBezTo>
                    <a:pt x="3" y="5"/>
                    <a:pt x="2" y="6"/>
                    <a:pt x="1" y="7"/>
                  </a:cubicBezTo>
                  <a:cubicBezTo>
                    <a:pt x="0" y="7"/>
                    <a:pt x="0" y="8"/>
                    <a:pt x="0" y="9"/>
                  </a:cubicBezTo>
                  <a:cubicBezTo>
                    <a:pt x="1" y="10"/>
                    <a:pt x="1" y="11"/>
                    <a:pt x="2" y="12"/>
                  </a:cubicBezTo>
                  <a:cubicBezTo>
                    <a:pt x="2" y="12"/>
                    <a:pt x="3" y="12"/>
                    <a:pt x="3" y="12"/>
                  </a:cubicBezTo>
                  <a:cubicBezTo>
                    <a:pt x="4" y="13"/>
                    <a:pt x="6" y="14"/>
                    <a:pt x="7" y="13"/>
                  </a:cubicBezTo>
                  <a:cubicBezTo>
                    <a:pt x="8" y="12"/>
                    <a:pt x="9" y="11"/>
                    <a:pt x="10" y="11"/>
                  </a:cubicBezTo>
                  <a:cubicBezTo>
                    <a:pt x="10" y="10"/>
                    <a:pt x="10" y="10"/>
                    <a:pt x="11" y="11"/>
                  </a:cubicBezTo>
                  <a:cubicBezTo>
                    <a:pt x="11" y="11"/>
                    <a:pt x="11" y="12"/>
                    <a:pt x="11" y="13"/>
                  </a:cubicBezTo>
                  <a:cubicBezTo>
                    <a:pt x="11" y="14"/>
                    <a:pt x="12" y="16"/>
                    <a:pt x="12" y="18"/>
                  </a:cubicBezTo>
                  <a:cubicBezTo>
                    <a:pt x="12" y="19"/>
                    <a:pt x="11" y="19"/>
                    <a:pt x="10" y="19"/>
                  </a:cubicBezTo>
                  <a:cubicBezTo>
                    <a:pt x="9" y="20"/>
                    <a:pt x="8" y="20"/>
                    <a:pt x="8" y="20"/>
                  </a:cubicBezTo>
                  <a:cubicBezTo>
                    <a:pt x="5" y="22"/>
                    <a:pt x="4" y="24"/>
                    <a:pt x="3" y="27"/>
                  </a:cubicBezTo>
                  <a:cubicBezTo>
                    <a:pt x="3" y="29"/>
                    <a:pt x="3" y="31"/>
                    <a:pt x="4" y="32"/>
                  </a:cubicBezTo>
                  <a:cubicBezTo>
                    <a:pt x="5" y="34"/>
                    <a:pt x="7" y="35"/>
                    <a:pt x="9" y="35"/>
                  </a:cubicBezTo>
                  <a:cubicBezTo>
                    <a:pt x="9" y="35"/>
                    <a:pt x="10" y="35"/>
                    <a:pt x="9" y="35"/>
                  </a:cubicBezTo>
                  <a:cubicBezTo>
                    <a:pt x="9" y="38"/>
                    <a:pt x="9" y="40"/>
                    <a:pt x="9" y="42"/>
                  </a:cubicBezTo>
                  <a:cubicBezTo>
                    <a:pt x="9" y="43"/>
                    <a:pt x="9" y="44"/>
                    <a:pt x="9" y="46"/>
                  </a:cubicBezTo>
                  <a:cubicBezTo>
                    <a:pt x="10" y="47"/>
                    <a:pt x="11" y="48"/>
                    <a:pt x="12" y="47"/>
                  </a:cubicBezTo>
                  <a:cubicBezTo>
                    <a:pt x="13" y="47"/>
                    <a:pt x="13" y="47"/>
                    <a:pt x="14" y="46"/>
                  </a:cubicBezTo>
                  <a:cubicBezTo>
                    <a:pt x="16" y="44"/>
                    <a:pt x="16" y="41"/>
                    <a:pt x="17" y="38"/>
                  </a:cubicBezTo>
                  <a:cubicBezTo>
                    <a:pt x="17" y="37"/>
                    <a:pt x="18" y="36"/>
                    <a:pt x="18" y="35"/>
                  </a:cubicBezTo>
                  <a:cubicBezTo>
                    <a:pt x="18" y="34"/>
                    <a:pt x="19" y="32"/>
                    <a:pt x="19" y="31"/>
                  </a:cubicBezTo>
                  <a:cubicBezTo>
                    <a:pt x="19" y="30"/>
                    <a:pt x="19" y="27"/>
                    <a:pt x="19" y="27"/>
                  </a:cubicBezTo>
                  <a:cubicBezTo>
                    <a:pt x="19" y="26"/>
                    <a:pt x="20" y="25"/>
                    <a:pt x="20" y="23"/>
                  </a:cubicBezTo>
                  <a:cubicBezTo>
                    <a:pt x="20" y="23"/>
                    <a:pt x="20" y="22"/>
                    <a:pt x="20" y="22"/>
                  </a:cubicBezTo>
                  <a:close/>
                  <a:moveTo>
                    <a:pt x="10" y="28"/>
                  </a:moveTo>
                  <a:cubicBezTo>
                    <a:pt x="10" y="28"/>
                    <a:pt x="10" y="29"/>
                    <a:pt x="10" y="29"/>
                  </a:cubicBezTo>
                  <a:cubicBezTo>
                    <a:pt x="10" y="29"/>
                    <a:pt x="10" y="30"/>
                    <a:pt x="9" y="30"/>
                  </a:cubicBezTo>
                  <a:cubicBezTo>
                    <a:pt x="8" y="30"/>
                    <a:pt x="8" y="29"/>
                    <a:pt x="8" y="28"/>
                  </a:cubicBezTo>
                  <a:cubicBezTo>
                    <a:pt x="8" y="27"/>
                    <a:pt x="9" y="25"/>
                    <a:pt x="10" y="24"/>
                  </a:cubicBezTo>
                  <a:cubicBezTo>
                    <a:pt x="10" y="24"/>
                    <a:pt x="10" y="24"/>
                    <a:pt x="10" y="24"/>
                  </a:cubicBezTo>
                  <a:cubicBezTo>
                    <a:pt x="10" y="25"/>
                    <a:pt x="11" y="25"/>
                    <a:pt x="10" y="25"/>
                  </a:cubicBezTo>
                  <a:cubicBezTo>
                    <a:pt x="10" y="26"/>
                    <a:pt x="10" y="27"/>
                    <a:pt x="10" y="28"/>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ïṩļidê"/>
            <p:cNvSpPr/>
            <p:nvPr/>
          </p:nvSpPr>
          <p:spPr bwMode="auto">
            <a:xfrm>
              <a:off x="3038475" y="2620963"/>
              <a:ext cx="136525" cy="115888"/>
            </a:xfrm>
            <a:custGeom>
              <a:avLst/>
              <a:gdLst>
                <a:gd name="T0" fmla="*/ 36 w 38"/>
                <a:gd name="T1" fmla="*/ 22 h 32"/>
                <a:gd name="T2" fmla="*/ 34 w 38"/>
                <a:gd name="T3" fmla="*/ 22 h 32"/>
                <a:gd name="T4" fmla="*/ 32 w 38"/>
                <a:gd name="T5" fmla="*/ 22 h 32"/>
                <a:gd name="T6" fmla="*/ 28 w 38"/>
                <a:gd name="T7" fmla="*/ 22 h 32"/>
                <a:gd name="T8" fmla="*/ 27 w 38"/>
                <a:gd name="T9" fmla="*/ 21 h 32"/>
                <a:gd name="T10" fmla="*/ 28 w 38"/>
                <a:gd name="T11" fmla="*/ 21 h 32"/>
                <a:gd name="T12" fmla="*/ 32 w 38"/>
                <a:gd name="T13" fmla="*/ 16 h 32"/>
                <a:gd name="T14" fmla="*/ 35 w 38"/>
                <a:gd name="T15" fmla="*/ 11 h 32"/>
                <a:gd name="T16" fmla="*/ 35 w 38"/>
                <a:gd name="T17" fmla="*/ 8 h 32"/>
                <a:gd name="T18" fmla="*/ 35 w 38"/>
                <a:gd name="T19" fmla="*/ 7 h 32"/>
                <a:gd name="T20" fmla="*/ 34 w 38"/>
                <a:gd name="T21" fmla="*/ 3 h 32"/>
                <a:gd name="T22" fmla="*/ 29 w 38"/>
                <a:gd name="T23" fmla="*/ 1 h 32"/>
                <a:gd name="T24" fmla="*/ 22 w 38"/>
                <a:gd name="T25" fmla="*/ 2 h 32"/>
                <a:gd name="T26" fmla="*/ 16 w 38"/>
                <a:gd name="T27" fmla="*/ 5 h 32"/>
                <a:gd name="T28" fmla="*/ 14 w 38"/>
                <a:gd name="T29" fmla="*/ 7 h 32"/>
                <a:gd name="T30" fmla="*/ 17 w 38"/>
                <a:gd name="T31" fmla="*/ 12 h 32"/>
                <a:gd name="T32" fmla="*/ 22 w 38"/>
                <a:gd name="T33" fmla="*/ 13 h 32"/>
                <a:gd name="T34" fmla="*/ 26 w 38"/>
                <a:gd name="T35" fmla="*/ 11 h 32"/>
                <a:gd name="T36" fmla="*/ 28 w 38"/>
                <a:gd name="T37" fmla="*/ 11 h 32"/>
                <a:gd name="T38" fmla="*/ 25 w 38"/>
                <a:gd name="T39" fmla="*/ 16 h 32"/>
                <a:gd name="T40" fmla="*/ 20 w 38"/>
                <a:gd name="T41" fmla="*/ 20 h 32"/>
                <a:gd name="T42" fmla="*/ 15 w 38"/>
                <a:gd name="T43" fmla="*/ 21 h 32"/>
                <a:gd name="T44" fmla="*/ 12 w 38"/>
                <a:gd name="T45" fmla="*/ 21 h 32"/>
                <a:gd name="T46" fmla="*/ 5 w 38"/>
                <a:gd name="T47" fmla="*/ 22 h 32"/>
                <a:gd name="T48" fmla="*/ 2 w 38"/>
                <a:gd name="T49" fmla="*/ 24 h 32"/>
                <a:gd name="T50" fmla="*/ 1 w 38"/>
                <a:gd name="T51" fmla="*/ 25 h 32"/>
                <a:gd name="T52" fmla="*/ 3 w 38"/>
                <a:gd name="T53" fmla="*/ 31 h 32"/>
                <a:gd name="T54" fmla="*/ 6 w 38"/>
                <a:gd name="T55" fmla="*/ 31 h 32"/>
                <a:gd name="T56" fmla="*/ 12 w 38"/>
                <a:gd name="T57" fmla="*/ 31 h 32"/>
                <a:gd name="T58" fmla="*/ 29 w 38"/>
                <a:gd name="T59" fmla="*/ 30 h 32"/>
                <a:gd name="T60" fmla="*/ 31 w 38"/>
                <a:gd name="T61" fmla="*/ 31 h 32"/>
                <a:gd name="T62" fmla="*/ 33 w 38"/>
                <a:gd name="T63" fmla="*/ 32 h 32"/>
                <a:gd name="T64" fmla="*/ 36 w 38"/>
                <a:gd name="T65" fmla="*/ 30 h 32"/>
                <a:gd name="T66" fmla="*/ 37 w 38"/>
                <a:gd name="T67" fmla="*/ 27 h 32"/>
                <a:gd name="T68" fmla="*/ 36 w 38"/>
                <a:gd name="T69"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32">
                  <a:moveTo>
                    <a:pt x="36" y="22"/>
                  </a:moveTo>
                  <a:cubicBezTo>
                    <a:pt x="36" y="21"/>
                    <a:pt x="35" y="21"/>
                    <a:pt x="34" y="22"/>
                  </a:cubicBezTo>
                  <a:cubicBezTo>
                    <a:pt x="33" y="22"/>
                    <a:pt x="33" y="22"/>
                    <a:pt x="32" y="22"/>
                  </a:cubicBezTo>
                  <a:cubicBezTo>
                    <a:pt x="31" y="22"/>
                    <a:pt x="29" y="22"/>
                    <a:pt x="28" y="22"/>
                  </a:cubicBezTo>
                  <a:cubicBezTo>
                    <a:pt x="28" y="22"/>
                    <a:pt x="27" y="22"/>
                    <a:pt x="27" y="21"/>
                  </a:cubicBezTo>
                  <a:cubicBezTo>
                    <a:pt x="27" y="21"/>
                    <a:pt x="27" y="21"/>
                    <a:pt x="28" y="21"/>
                  </a:cubicBezTo>
                  <a:cubicBezTo>
                    <a:pt x="29" y="19"/>
                    <a:pt x="31" y="17"/>
                    <a:pt x="32" y="16"/>
                  </a:cubicBezTo>
                  <a:cubicBezTo>
                    <a:pt x="33" y="14"/>
                    <a:pt x="34" y="11"/>
                    <a:pt x="35" y="11"/>
                  </a:cubicBezTo>
                  <a:cubicBezTo>
                    <a:pt x="35" y="10"/>
                    <a:pt x="36" y="9"/>
                    <a:pt x="35" y="8"/>
                  </a:cubicBezTo>
                  <a:cubicBezTo>
                    <a:pt x="35" y="8"/>
                    <a:pt x="35" y="7"/>
                    <a:pt x="35" y="7"/>
                  </a:cubicBezTo>
                  <a:cubicBezTo>
                    <a:pt x="35" y="6"/>
                    <a:pt x="35" y="4"/>
                    <a:pt x="34" y="3"/>
                  </a:cubicBezTo>
                  <a:cubicBezTo>
                    <a:pt x="33" y="2"/>
                    <a:pt x="31" y="1"/>
                    <a:pt x="29" y="1"/>
                  </a:cubicBezTo>
                  <a:cubicBezTo>
                    <a:pt x="27" y="0"/>
                    <a:pt x="24" y="1"/>
                    <a:pt x="22" y="2"/>
                  </a:cubicBezTo>
                  <a:cubicBezTo>
                    <a:pt x="20" y="3"/>
                    <a:pt x="18" y="4"/>
                    <a:pt x="16" y="5"/>
                  </a:cubicBezTo>
                  <a:cubicBezTo>
                    <a:pt x="15" y="5"/>
                    <a:pt x="14" y="7"/>
                    <a:pt x="14" y="7"/>
                  </a:cubicBezTo>
                  <a:cubicBezTo>
                    <a:pt x="15" y="9"/>
                    <a:pt x="15" y="11"/>
                    <a:pt x="17" y="12"/>
                  </a:cubicBezTo>
                  <a:cubicBezTo>
                    <a:pt x="18" y="13"/>
                    <a:pt x="20" y="13"/>
                    <a:pt x="22" y="13"/>
                  </a:cubicBezTo>
                  <a:cubicBezTo>
                    <a:pt x="23" y="12"/>
                    <a:pt x="24" y="12"/>
                    <a:pt x="26" y="11"/>
                  </a:cubicBezTo>
                  <a:cubicBezTo>
                    <a:pt x="26" y="11"/>
                    <a:pt x="27" y="11"/>
                    <a:pt x="28" y="11"/>
                  </a:cubicBezTo>
                  <a:cubicBezTo>
                    <a:pt x="28" y="12"/>
                    <a:pt x="25" y="14"/>
                    <a:pt x="25" y="16"/>
                  </a:cubicBezTo>
                  <a:cubicBezTo>
                    <a:pt x="23" y="17"/>
                    <a:pt x="22" y="18"/>
                    <a:pt x="20" y="20"/>
                  </a:cubicBezTo>
                  <a:cubicBezTo>
                    <a:pt x="19" y="21"/>
                    <a:pt x="17" y="21"/>
                    <a:pt x="15" y="21"/>
                  </a:cubicBezTo>
                  <a:cubicBezTo>
                    <a:pt x="14" y="21"/>
                    <a:pt x="13" y="21"/>
                    <a:pt x="12" y="21"/>
                  </a:cubicBezTo>
                  <a:cubicBezTo>
                    <a:pt x="9" y="22"/>
                    <a:pt x="7" y="22"/>
                    <a:pt x="5" y="22"/>
                  </a:cubicBezTo>
                  <a:cubicBezTo>
                    <a:pt x="4" y="23"/>
                    <a:pt x="3" y="23"/>
                    <a:pt x="2" y="24"/>
                  </a:cubicBezTo>
                  <a:cubicBezTo>
                    <a:pt x="2" y="24"/>
                    <a:pt x="2" y="25"/>
                    <a:pt x="1" y="25"/>
                  </a:cubicBezTo>
                  <a:cubicBezTo>
                    <a:pt x="0" y="27"/>
                    <a:pt x="1" y="30"/>
                    <a:pt x="3" y="31"/>
                  </a:cubicBezTo>
                  <a:cubicBezTo>
                    <a:pt x="4" y="31"/>
                    <a:pt x="5" y="31"/>
                    <a:pt x="6" y="31"/>
                  </a:cubicBezTo>
                  <a:cubicBezTo>
                    <a:pt x="8" y="31"/>
                    <a:pt x="11" y="31"/>
                    <a:pt x="12" y="31"/>
                  </a:cubicBezTo>
                  <a:cubicBezTo>
                    <a:pt x="14" y="30"/>
                    <a:pt x="25" y="30"/>
                    <a:pt x="29" y="30"/>
                  </a:cubicBezTo>
                  <a:cubicBezTo>
                    <a:pt x="29" y="30"/>
                    <a:pt x="30" y="30"/>
                    <a:pt x="31" y="31"/>
                  </a:cubicBezTo>
                  <a:cubicBezTo>
                    <a:pt x="32" y="31"/>
                    <a:pt x="32" y="32"/>
                    <a:pt x="33" y="32"/>
                  </a:cubicBezTo>
                  <a:cubicBezTo>
                    <a:pt x="34" y="32"/>
                    <a:pt x="35" y="32"/>
                    <a:pt x="36" y="30"/>
                  </a:cubicBezTo>
                  <a:cubicBezTo>
                    <a:pt x="37" y="29"/>
                    <a:pt x="37" y="28"/>
                    <a:pt x="37" y="27"/>
                  </a:cubicBezTo>
                  <a:cubicBezTo>
                    <a:pt x="38" y="25"/>
                    <a:pt x="37" y="24"/>
                    <a:pt x="36" y="2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îṧliḑe"/>
            <p:cNvSpPr/>
            <p:nvPr/>
          </p:nvSpPr>
          <p:spPr bwMode="auto">
            <a:xfrm>
              <a:off x="3290888" y="2722563"/>
              <a:ext cx="187325" cy="198438"/>
            </a:xfrm>
            <a:custGeom>
              <a:avLst/>
              <a:gdLst>
                <a:gd name="T0" fmla="*/ 37 w 52"/>
                <a:gd name="T1" fmla="*/ 49 h 55"/>
                <a:gd name="T2" fmla="*/ 35 w 52"/>
                <a:gd name="T3" fmla="*/ 45 h 55"/>
                <a:gd name="T4" fmla="*/ 34 w 52"/>
                <a:gd name="T5" fmla="*/ 39 h 55"/>
                <a:gd name="T6" fmla="*/ 33 w 52"/>
                <a:gd name="T7" fmla="*/ 34 h 55"/>
                <a:gd name="T8" fmla="*/ 32 w 52"/>
                <a:gd name="T9" fmla="*/ 27 h 55"/>
                <a:gd name="T10" fmla="*/ 34 w 52"/>
                <a:gd name="T11" fmla="*/ 25 h 55"/>
                <a:gd name="T12" fmla="*/ 35 w 52"/>
                <a:gd name="T13" fmla="*/ 23 h 55"/>
                <a:gd name="T14" fmla="*/ 38 w 52"/>
                <a:gd name="T15" fmla="*/ 22 h 55"/>
                <a:gd name="T16" fmla="*/ 43 w 52"/>
                <a:gd name="T17" fmla="*/ 24 h 55"/>
                <a:gd name="T18" fmla="*/ 46 w 52"/>
                <a:gd name="T19" fmla="*/ 23 h 55"/>
                <a:gd name="T20" fmla="*/ 48 w 52"/>
                <a:gd name="T21" fmla="*/ 22 h 55"/>
                <a:gd name="T22" fmla="*/ 49 w 52"/>
                <a:gd name="T23" fmla="*/ 22 h 55"/>
                <a:gd name="T24" fmla="*/ 50 w 52"/>
                <a:gd name="T25" fmla="*/ 21 h 55"/>
                <a:gd name="T26" fmla="*/ 50 w 52"/>
                <a:gd name="T27" fmla="*/ 19 h 55"/>
                <a:gd name="T28" fmla="*/ 48 w 52"/>
                <a:gd name="T29" fmla="*/ 16 h 55"/>
                <a:gd name="T30" fmla="*/ 45 w 52"/>
                <a:gd name="T31" fmla="*/ 15 h 55"/>
                <a:gd name="T32" fmla="*/ 45 w 52"/>
                <a:gd name="T33" fmla="*/ 15 h 55"/>
                <a:gd name="T34" fmla="*/ 45 w 52"/>
                <a:gd name="T35" fmla="*/ 15 h 55"/>
                <a:gd name="T36" fmla="*/ 48 w 52"/>
                <a:gd name="T37" fmla="*/ 11 h 55"/>
                <a:gd name="T38" fmla="*/ 51 w 52"/>
                <a:gd name="T39" fmla="*/ 7 h 55"/>
                <a:gd name="T40" fmla="*/ 52 w 52"/>
                <a:gd name="T41" fmla="*/ 5 h 55"/>
                <a:gd name="T42" fmla="*/ 51 w 52"/>
                <a:gd name="T43" fmla="*/ 1 h 55"/>
                <a:gd name="T44" fmla="*/ 48 w 52"/>
                <a:gd name="T45" fmla="*/ 0 h 55"/>
                <a:gd name="T46" fmla="*/ 45 w 52"/>
                <a:gd name="T47" fmla="*/ 2 h 55"/>
                <a:gd name="T48" fmla="*/ 43 w 52"/>
                <a:gd name="T49" fmla="*/ 6 h 55"/>
                <a:gd name="T50" fmla="*/ 37 w 52"/>
                <a:gd name="T51" fmla="*/ 12 h 55"/>
                <a:gd name="T52" fmla="*/ 35 w 52"/>
                <a:gd name="T53" fmla="*/ 13 h 55"/>
                <a:gd name="T54" fmla="*/ 32 w 52"/>
                <a:gd name="T55" fmla="*/ 12 h 55"/>
                <a:gd name="T56" fmla="*/ 26 w 52"/>
                <a:gd name="T57" fmla="*/ 10 h 55"/>
                <a:gd name="T58" fmla="*/ 22 w 52"/>
                <a:gd name="T59" fmla="*/ 10 h 55"/>
                <a:gd name="T60" fmla="*/ 21 w 52"/>
                <a:gd name="T61" fmla="*/ 11 h 55"/>
                <a:gd name="T62" fmla="*/ 21 w 52"/>
                <a:gd name="T63" fmla="*/ 14 h 55"/>
                <a:gd name="T64" fmla="*/ 21 w 52"/>
                <a:gd name="T65" fmla="*/ 15 h 55"/>
                <a:gd name="T66" fmla="*/ 23 w 52"/>
                <a:gd name="T67" fmla="*/ 17 h 55"/>
                <a:gd name="T68" fmla="*/ 26 w 52"/>
                <a:gd name="T69" fmla="*/ 19 h 55"/>
                <a:gd name="T70" fmla="*/ 29 w 52"/>
                <a:gd name="T71" fmla="*/ 20 h 55"/>
                <a:gd name="T72" fmla="*/ 24 w 52"/>
                <a:gd name="T73" fmla="*/ 23 h 55"/>
                <a:gd name="T74" fmla="*/ 12 w 52"/>
                <a:gd name="T75" fmla="*/ 28 h 55"/>
                <a:gd name="T76" fmla="*/ 0 w 52"/>
                <a:gd name="T77" fmla="*/ 28 h 55"/>
                <a:gd name="T78" fmla="*/ 1 w 52"/>
                <a:gd name="T79" fmla="*/ 29 h 55"/>
                <a:gd name="T80" fmla="*/ 3 w 52"/>
                <a:gd name="T81" fmla="*/ 30 h 55"/>
                <a:gd name="T82" fmla="*/ 6 w 52"/>
                <a:gd name="T83" fmla="*/ 32 h 55"/>
                <a:gd name="T84" fmla="*/ 15 w 52"/>
                <a:gd name="T85" fmla="*/ 32 h 55"/>
                <a:gd name="T86" fmla="*/ 20 w 52"/>
                <a:gd name="T87" fmla="*/ 31 h 55"/>
                <a:gd name="T88" fmla="*/ 26 w 52"/>
                <a:gd name="T89" fmla="*/ 29 h 55"/>
                <a:gd name="T90" fmla="*/ 27 w 52"/>
                <a:gd name="T91" fmla="*/ 29 h 55"/>
                <a:gd name="T92" fmla="*/ 26 w 52"/>
                <a:gd name="T93" fmla="*/ 35 h 55"/>
                <a:gd name="T94" fmla="*/ 25 w 52"/>
                <a:gd name="T95" fmla="*/ 40 h 55"/>
                <a:gd name="T96" fmla="*/ 25 w 52"/>
                <a:gd name="T97" fmla="*/ 43 h 55"/>
                <a:gd name="T98" fmla="*/ 26 w 52"/>
                <a:gd name="T99" fmla="*/ 47 h 55"/>
                <a:gd name="T100" fmla="*/ 28 w 52"/>
                <a:gd name="T101" fmla="*/ 50 h 55"/>
                <a:gd name="T102" fmla="*/ 29 w 52"/>
                <a:gd name="T103" fmla="*/ 52 h 55"/>
                <a:gd name="T104" fmla="*/ 31 w 52"/>
                <a:gd name="T105" fmla="*/ 53 h 55"/>
                <a:gd name="T106" fmla="*/ 34 w 52"/>
                <a:gd name="T107" fmla="*/ 54 h 55"/>
                <a:gd name="T108" fmla="*/ 35 w 52"/>
                <a:gd name="T109" fmla="*/ 54 h 55"/>
                <a:gd name="T110" fmla="*/ 36 w 52"/>
                <a:gd name="T111" fmla="*/ 54 h 55"/>
                <a:gd name="T112" fmla="*/ 37 w 52"/>
                <a:gd name="T113" fmla="*/ 53 h 55"/>
                <a:gd name="T114" fmla="*/ 39 w 52"/>
                <a:gd name="T115" fmla="*/ 53 h 55"/>
                <a:gd name="T116" fmla="*/ 37 w 52"/>
                <a:gd name="T117"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 h="55">
                  <a:moveTo>
                    <a:pt x="37" y="49"/>
                  </a:moveTo>
                  <a:cubicBezTo>
                    <a:pt x="36" y="47"/>
                    <a:pt x="36" y="46"/>
                    <a:pt x="35" y="45"/>
                  </a:cubicBezTo>
                  <a:cubicBezTo>
                    <a:pt x="34" y="43"/>
                    <a:pt x="34" y="41"/>
                    <a:pt x="34" y="39"/>
                  </a:cubicBezTo>
                  <a:cubicBezTo>
                    <a:pt x="33" y="37"/>
                    <a:pt x="33" y="35"/>
                    <a:pt x="33" y="34"/>
                  </a:cubicBezTo>
                  <a:cubicBezTo>
                    <a:pt x="33" y="31"/>
                    <a:pt x="33" y="28"/>
                    <a:pt x="32" y="27"/>
                  </a:cubicBezTo>
                  <a:cubicBezTo>
                    <a:pt x="32" y="25"/>
                    <a:pt x="33" y="25"/>
                    <a:pt x="34" y="25"/>
                  </a:cubicBezTo>
                  <a:cubicBezTo>
                    <a:pt x="34" y="24"/>
                    <a:pt x="35" y="24"/>
                    <a:pt x="35" y="23"/>
                  </a:cubicBezTo>
                  <a:cubicBezTo>
                    <a:pt x="36" y="23"/>
                    <a:pt x="37" y="22"/>
                    <a:pt x="38" y="22"/>
                  </a:cubicBezTo>
                  <a:cubicBezTo>
                    <a:pt x="40" y="23"/>
                    <a:pt x="41" y="23"/>
                    <a:pt x="43" y="24"/>
                  </a:cubicBezTo>
                  <a:cubicBezTo>
                    <a:pt x="43" y="24"/>
                    <a:pt x="45" y="24"/>
                    <a:pt x="46" y="23"/>
                  </a:cubicBezTo>
                  <a:cubicBezTo>
                    <a:pt x="47" y="23"/>
                    <a:pt x="47" y="23"/>
                    <a:pt x="48" y="22"/>
                  </a:cubicBezTo>
                  <a:cubicBezTo>
                    <a:pt x="48" y="22"/>
                    <a:pt x="49" y="22"/>
                    <a:pt x="49" y="22"/>
                  </a:cubicBezTo>
                  <a:cubicBezTo>
                    <a:pt x="49" y="21"/>
                    <a:pt x="50" y="21"/>
                    <a:pt x="50" y="21"/>
                  </a:cubicBezTo>
                  <a:cubicBezTo>
                    <a:pt x="51" y="20"/>
                    <a:pt x="51" y="20"/>
                    <a:pt x="50" y="19"/>
                  </a:cubicBezTo>
                  <a:cubicBezTo>
                    <a:pt x="50" y="18"/>
                    <a:pt x="49" y="17"/>
                    <a:pt x="48" y="16"/>
                  </a:cubicBezTo>
                  <a:cubicBezTo>
                    <a:pt x="47" y="15"/>
                    <a:pt x="46" y="15"/>
                    <a:pt x="45" y="15"/>
                  </a:cubicBezTo>
                  <a:cubicBezTo>
                    <a:pt x="45" y="15"/>
                    <a:pt x="45" y="16"/>
                    <a:pt x="45" y="15"/>
                  </a:cubicBezTo>
                  <a:cubicBezTo>
                    <a:pt x="45" y="15"/>
                    <a:pt x="45" y="15"/>
                    <a:pt x="45" y="15"/>
                  </a:cubicBezTo>
                  <a:cubicBezTo>
                    <a:pt x="46" y="13"/>
                    <a:pt x="47" y="12"/>
                    <a:pt x="48" y="11"/>
                  </a:cubicBezTo>
                  <a:cubicBezTo>
                    <a:pt x="49" y="10"/>
                    <a:pt x="50" y="8"/>
                    <a:pt x="51" y="7"/>
                  </a:cubicBezTo>
                  <a:cubicBezTo>
                    <a:pt x="51" y="6"/>
                    <a:pt x="52" y="6"/>
                    <a:pt x="52" y="5"/>
                  </a:cubicBezTo>
                  <a:cubicBezTo>
                    <a:pt x="52" y="4"/>
                    <a:pt x="51" y="3"/>
                    <a:pt x="51" y="1"/>
                  </a:cubicBezTo>
                  <a:cubicBezTo>
                    <a:pt x="50" y="0"/>
                    <a:pt x="49" y="0"/>
                    <a:pt x="48" y="0"/>
                  </a:cubicBezTo>
                  <a:cubicBezTo>
                    <a:pt x="47" y="1"/>
                    <a:pt x="45" y="1"/>
                    <a:pt x="45" y="2"/>
                  </a:cubicBezTo>
                  <a:cubicBezTo>
                    <a:pt x="44" y="4"/>
                    <a:pt x="43" y="5"/>
                    <a:pt x="43" y="6"/>
                  </a:cubicBezTo>
                  <a:cubicBezTo>
                    <a:pt x="41" y="8"/>
                    <a:pt x="39" y="10"/>
                    <a:pt x="37" y="12"/>
                  </a:cubicBezTo>
                  <a:cubicBezTo>
                    <a:pt x="37" y="13"/>
                    <a:pt x="36" y="13"/>
                    <a:pt x="35" y="13"/>
                  </a:cubicBezTo>
                  <a:cubicBezTo>
                    <a:pt x="34" y="13"/>
                    <a:pt x="33" y="13"/>
                    <a:pt x="32" y="12"/>
                  </a:cubicBezTo>
                  <a:cubicBezTo>
                    <a:pt x="30" y="12"/>
                    <a:pt x="28" y="11"/>
                    <a:pt x="26" y="10"/>
                  </a:cubicBezTo>
                  <a:cubicBezTo>
                    <a:pt x="25" y="9"/>
                    <a:pt x="23" y="9"/>
                    <a:pt x="22" y="10"/>
                  </a:cubicBezTo>
                  <a:cubicBezTo>
                    <a:pt x="22" y="11"/>
                    <a:pt x="21" y="11"/>
                    <a:pt x="21" y="11"/>
                  </a:cubicBezTo>
                  <a:cubicBezTo>
                    <a:pt x="21" y="12"/>
                    <a:pt x="21" y="13"/>
                    <a:pt x="21" y="14"/>
                  </a:cubicBezTo>
                  <a:cubicBezTo>
                    <a:pt x="21" y="15"/>
                    <a:pt x="21" y="15"/>
                    <a:pt x="21" y="15"/>
                  </a:cubicBezTo>
                  <a:cubicBezTo>
                    <a:pt x="21" y="16"/>
                    <a:pt x="22" y="17"/>
                    <a:pt x="23" y="17"/>
                  </a:cubicBezTo>
                  <a:cubicBezTo>
                    <a:pt x="24" y="18"/>
                    <a:pt x="25" y="19"/>
                    <a:pt x="26" y="19"/>
                  </a:cubicBezTo>
                  <a:cubicBezTo>
                    <a:pt x="27" y="19"/>
                    <a:pt x="28" y="20"/>
                    <a:pt x="29" y="20"/>
                  </a:cubicBezTo>
                  <a:cubicBezTo>
                    <a:pt x="28" y="20"/>
                    <a:pt x="26" y="22"/>
                    <a:pt x="24" y="23"/>
                  </a:cubicBezTo>
                  <a:cubicBezTo>
                    <a:pt x="21" y="25"/>
                    <a:pt x="18" y="26"/>
                    <a:pt x="12" y="28"/>
                  </a:cubicBezTo>
                  <a:cubicBezTo>
                    <a:pt x="5" y="29"/>
                    <a:pt x="1" y="28"/>
                    <a:pt x="0" y="28"/>
                  </a:cubicBezTo>
                  <a:cubicBezTo>
                    <a:pt x="0" y="28"/>
                    <a:pt x="0" y="28"/>
                    <a:pt x="1" y="29"/>
                  </a:cubicBezTo>
                  <a:cubicBezTo>
                    <a:pt x="1" y="29"/>
                    <a:pt x="3" y="30"/>
                    <a:pt x="3" y="30"/>
                  </a:cubicBezTo>
                  <a:cubicBezTo>
                    <a:pt x="4" y="31"/>
                    <a:pt x="5" y="32"/>
                    <a:pt x="6" y="32"/>
                  </a:cubicBezTo>
                  <a:cubicBezTo>
                    <a:pt x="7" y="32"/>
                    <a:pt x="12" y="33"/>
                    <a:pt x="15" y="32"/>
                  </a:cubicBezTo>
                  <a:cubicBezTo>
                    <a:pt x="17" y="32"/>
                    <a:pt x="20" y="31"/>
                    <a:pt x="20" y="31"/>
                  </a:cubicBezTo>
                  <a:cubicBezTo>
                    <a:pt x="22" y="30"/>
                    <a:pt x="24" y="30"/>
                    <a:pt x="26" y="29"/>
                  </a:cubicBezTo>
                  <a:cubicBezTo>
                    <a:pt x="27" y="29"/>
                    <a:pt x="27" y="29"/>
                    <a:pt x="27" y="29"/>
                  </a:cubicBezTo>
                  <a:cubicBezTo>
                    <a:pt x="27" y="31"/>
                    <a:pt x="26" y="33"/>
                    <a:pt x="26" y="35"/>
                  </a:cubicBezTo>
                  <a:cubicBezTo>
                    <a:pt x="26" y="37"/>
                    <a:pt x="26" y="38"/>
                    <a:pt x="25" y="40"/>
                  </a:cubicBezTo>
                  <a:cubicBezTo>
                    <a:pt x="25" y="41"/>
                    <a:pt x="25" y="42"/>
                    <a:pt x="25" y="43"/>
                  </a:cubicBezTo>
                  <a:cubicBezTo>
                    <a:pt x="25" y="44"/>
                    <a:pt x="25" y="46"/>
                    <a:pt x="26" y="47"/>
                  </a:cubicBezTo>
                  <a:cubicBezTo>
                    <a:pt x="26" y="48"/>
                    <a:pt x="27" y="49"/>
                    <a:pt x="28" y="50"/>
                  </a:cubicBezTo>
                  <a:cubicBezTo>
                    <a:pt x="28" y="50"/>
                    <a:pt x="29" y="51"/>
                    <a:pt x="29" y="52"/>
                  </a:cubicBezTo>
                  <a:cubicBezTo>
                    <a:pt x="30" y="52"/>
                    <a:pt x="30" y="53"/>
                    <a:pt x="31" y="53"/>
                  </a:cubicBezTo>
                  <a:cubicBezTo>
                    <a:pt x="32" y="53"/>
                    <a:pt x="33" y="55"/>
                    <a:pt x="34" y="54"/>
                  </a:cubicBezTo>
                  <a:cubicBezTo>
                    <a:pt x="34" y="54"/>
                    <a:pt x="35" y="54"/>
                    <a:pt x="35" y="54"/>
                  </a:cubicBezTo>
                  <a:cubicBezTo>
                    <a:pt x="35" y="54"/>
                    <a:pt x="36" y="54"/>
                    <a:pt x="36" y="54"/>
                  </a:cubicBezTo>
                  <a:cubicBezTo>
                    <a:pt x="37" y="54"/>
                    <a:pt x="37" y="54"/>
                    <a:pt x="37" y="53"/>
                  </a:cubicBezTo>
                  <a:cubicBezTo>
                    <a:pt x="38" y="53"/>
                    <a:pt x="39" y="53"/>
                    <a:pt x="39" y="53"/>
                  </a:cubicBezTo>
                  <a:cubicBezTo>
                    <a:pt x="39" y="52"/>
                    <a:pt x="38" y="52"/>
                    <a:pt x="37" y="4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ïśḷïḓè"/>
            <p:cNvSpPr/>
            <p:nvPr/>
          </p:nvSpPr>
          <p:spPr bwMode="auto">
            <a:xfrm>
              <a:off x="2035175" y="2493963"/>
              <a:ext cx="1865313" cy="1873250"/>
            </a:xfrm>
            <a:custGeom>
              <a:avLst/>
              <a:gdLst>
                <a:gd name="T0" fmla="*/ 258 w 517"/>
                <a:gd name="T1" fmla="*/ 0 h 517"/>
                <a:gd name="T2" fmla="*/ 0 w 517"/>
                <a:gd name="T3" fmla="*/ 258 h 517"/>
                <a:gd name="T4" fmla="*/ 258 w 517"/>
                <a:gd name="T5" fmla="*/ 517 h 517"/>
                <a:gd name="T6" fmla="*/ 517 w 517"/>
                <a:gd name="T7" fmla="*/ 258 h 517"/>
                <a:gd name="T8" fmla="*/ 258 w 517"/>
                <a:gd name="T9" fmla="*/ 0 h 517"/>
                <a:gd name="T10" fmla="*/ 258 w 517"/>
                <a:gd name="T11" fmla="*/ 511 h 517"/>
                <a:gd name="T12" fmla="*/ 5 w 517"/>
                <a:gd name="T13" fmla="*/ 258 h 517"/>
                <a:gd name="T14" fmla="*/ 258 w 517"/>
                <a:gd name="T15" fmla="*/ 6 h 517"/>
                <a:gd name="T16" fmla="*/ 511 w 517"/>
                <a:gd name="T17" fmla="*/ 258 h 517"/>
                <a:gd name="T18" fmla="*/ 258 w 517"/>
                <a:gd name="T19" fmla="*/ 511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7" h="517">
                  <a:moveTo>
                    <a:pt x="258" y="0"/>
                  </a:moveTo>
                  <a:cubicBezTo>
                    <a:pt x="115" y="0"/>
                    <a:pt x="0" y="116"/>
                    <a:pt x="0" y="258"/>
                  </a:cubicBezTo>
                  <a:cubicBezTo>
                    <a:pt x="0" y="401"/>
                    <a:pt x="115" y="517"/>
                    <a:pt x="258" y="517"/>
                  </a:cubicBezTo>
                  <a:cubicBezTo>
                    <a:pt x="401" y="517"/>
                    <a:pt x="517" y="401"/>
                    <a:pt x="517" y="258"/>
                  </a:cubicBezTo>
                  <a:cubicBezTo>
                    <a:pt x="517" y="116"/>
                    <a:pt x="401" y="0"/>
                    <a:pt x="258" y="0"/>
                  </a:cubicBezTo>
                  <a:close/>
                  <a:moveTo>
                    <a:pt x="258" y="511"/>
                  </a:moveTo>
                  <a:cubicBezTo>
                    <a:pt x="119" y="511"/>
                    <a:pt x="5" y="398"/>
                    <a:pt x="5" y="258"/>
                  </a:cubicBezTo>
                  <a:cubicBezTo>
                    <a:pt x="5" y="119"/>
                    <a:pt x="119" y="6"/>
                    <a:pt x="258" y="6"/>
                  </a:cubicBezTo>
                  <a:cubicBezTo>
                    <a:pt x="398" y="6"/>
                    <a:pt x="511" y="119"/>
                    <a:pt x="511" y="258"/>
                  </a:cubicBezTo>
                  <a:cubicBezTo>
                    <a:pt x="511" y="398"/>
                    <a:pt x="398" y="511"/>
                    <a:pt x="258" y="51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ísliďè"/>
            <p:cNvSpPr/>
            <p:nvPr/>
          </p:nvSpPr>
          <p:spPr bwMode="auto">
            <a:xfrm>
              <a:off x="2332038" y="2790826"/>
              <a:ext cx="1273175" cy="1279525"/>
            </a:xfrm>
            <a:custGeom>
              <a:avLst/>
              <a:gdLst>
                <a:gd name="T0" fmla="*/ 176 w 353"/>
                <a:gd name="T1" fmla="*/ 0 h 353"/>
                <a:gd name="T2" fmla="*/ 0 w 353"/>
                <a:gd name="T3" fmla="*/ 176 h 353"/>
                <a:gd name="T4" fmla="*/ 176 w 353"/>
                <a:gd name="T5" fmla="*/ 353 h 353"/>
                <a:gd name="T6" fmla="*/ 353 w 353"/>
                <a:gd name="T7" fmla="*/ 176 h 353"/>
                <a:gd name="T8" fmla="*/ 176 w 353"/>
                <a:gd name="T9" fmla="*/ 0 h 353"/>
                <a:gd name="T10" fmla="*/ 176 w 353"/>
                <a:gd name="T11" fmla="*/ 347 h 353"/>
                <a:gd name="T12" fmla="*/ 6 w 353"/>
                <a:gd name="T13" fmla="*/ 176 h 353"/>
                <a:gd name="T14" fmla="*/ 176 w 353"/>
                <a:gd name="T15" fmla="*/ 6 h 353"/>
                <a:gd name="T16" fmla="*/ 347 w 353"/>
                <a:gd name="T17" fmla="*/ 176 h 353"/>
                <a:gd name="T18" fmla="*/ 176 w 353"/>
                <a:gd name="T19" fmla="*/ 34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3" h="353">
                  <a:moveTo>
                    <a:pt x="176" y="0"/>
                  </a:moveTo>
                  <a:cubicBezTo>
                    <a:pt x="79" y="0"/>
                    <a:pt x="0" y="79"/>
                    <a:pt x="0" y="176"/>
                  </a:cubicBezTo>
                  <a:cubicBezTo>
                    <a:pt x="0" y="274"/>
                    <a:pt x="79" y="353"/>
                    <a:pt x="176" y="353"/>
                  </a:cubicBezTo>
                  <a:cubicBezTo>
                    <a:pt x="274" y="353"/>
                    <a:pt x="353" y="274"/>
                    <a:pt x="353" y="176"/>
                  </a:cubicBezTo>
                  <a:cubicBezTo>
                    <a:pt x="353" y="79"/>
                    <a:pt x="274" y="0"/>
                    <a:pt x="176" y="0"/>
                  </a:cubicBezTo>
                  <a:close/>
                  <a:moveTo>
                    <a:pt x="176" y="347"/>
                  </a:moveTo>
                  <a:cubicBezTo>
                    <a:pt x="82" y="347"/>
                    <a:pt x="6" y="271"/>
                    <a:pt x="6" y="176"/>
                  </a:cubicBezTo>
                  <a:cubicBezTo>
                    <a:pt x="6" y="82"/>
                    <a:pt x="82" y="6"/>
                    <a:pt x="176" y="6"/>
                  </a:cubicBezTo>
                  <a:cubicBezTo>
                    <a:pt x="270" y="6"/>
                    <a:pt x="347" y="82"/>
                    <a:pt x="347" y="176"/>
                  </a:cubicBezTo>
                  <a:cubicBezTo>
                    <a:pt x="347" y="271"/>
                    <a:pt x="270" y="347"/>
                    <a:pt x="176" y="34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ïsḷíḍé"/>
            <p:cNvSpPr/>
            <p:nvPr/>
          </p:nvSpPr>
          <p:spPr bwMode="auto">
            <a:xfrm>
              <a:off x="2706688" y="3098801"/>
              <a:ext cx="519113" cy="65088"/>
            </a:xfrm>
            <a:custGeom>
              <a:avLst/>
              <a:gdLst>
                <a:gd name="T0" fmla="*/ 0 w 144"/>
                <a:gd name="T1" fmla="*/ 4 h 18"/>
                <a:gd name="T2" fmla="*/ 72 w 144"/>
                <a:gd name="T3" fmla="*/ 18 h 18"/>
                <a:gd name="T4" fmla="*/ 144 w 144"/>
                <a:gd name="T5" fmla="*/ 4 h 18"/>
                <a:gd name="T6" fmla="*/ 144 w 144"/>
                <a:gd name="T7" fmla="*/ 0 h 18"/>
                <a:gd name="T8" fmla="*/ 72 w 144"/>
                <a:gd name="T9" fmla="*/ 14 h 18"/>
                <a:gd name="T10" fmla="*/ 0 w 144"/>
                <a:gd name="T11" fmla="*/ 0 h 18"/>
                <a:gd name="T12" fmla="*/ 0 w 144"/>
                <a:gd name="T13" fmla="*/ 4 h 18"/>
              </a:gdLst>
              <a:ahLst/>
              <a:cxnLst>
                <a:cxn ang="0">
                  <a:pos x="T0" y="T1"/>
                </a:cxn>
                <a:cxn ang="0">
                  <a:pos x="T2" y="T3"/>
                </a:cxn>
                <a:cxn ang="0">
                  <a:pos x="T4" y="T5"/>
                </a:cxn>
                <a:cxn ang="0">
                  <a:pos x="T6" y="T7"/>
                </a:cxn>
                <a:cxn ang="0">
                  <a:pos x="T8" y="T9"/>
                </a:cxn>
                <a:cxn ang="0">
                  <a:pos x="T10" y="T11"/>
                </a:cxn>
                <a:cxn ang="0">
                  <a:pos x="T12" y="T13"/>
                </a:cxn>
              </a:cxnLst>
              <a:rect l="0" t="0" r="r" b="b"/>
              <a:pathLst>
                <a:path w="144" h="18">
                  <a:moveTo>
                    <a:pt x="0" y="4"/>
                  </a:moveTo>
                  <a:cubicBezTo>
                    <a:pt x="32" y="4"/>
                    <a:pt x="59" y="4"/>
                    <a:pt x="72" y="18"/>
                  </a:cubicBezTo>
                  <a:cubicBezTo>
                    <a:pt x="86" y="4"/>
                    <a:pt x="112" y="4"/>
                    <a:pt x="144" y="4"/>
                  </a:cubicBezTo>
                  <a:cubicBezTo>
                    <a:pt x="144" y="0"/>
                    <a:pt x="144" y="0"/>
                    <a:pt x="144" y="0"/>
                  </a:cubicBezTo>
                  <a:cubicBezTo>
                    <a:pt x="112" y="0"/>
                    <a:pt x="86" y="0"/>
                    <a:pt x="72" y="14"/>
                  </a:cubicBezTo>
                  <a:cubicBezTo>
                    <a:pt x="59" y="0"/>
                    <a:pt x="32" y="0"/>
                    <a:pt x="0" y="0"/>
                  </a:cubicBezTo>
                  <a:lnTo>
                    <a:pt x="0" y="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ïšlîḑê"/>
            <p:cNvSpPr/>
            <p:nvPr/>
          </p:nvSpPr>
          <p:spPr bwMode="auto">
            <a:xfrm>
              <a:off x="2706688" y="3146426"/>
              <a:ext cx="519113" cy="68263"/>
            </a:xfrm>
            <a:custGeom>
              <a:avLst/>
              <a:gdLst>
                <a:gd name="T0" fmla="*/ 0 w 144"/>
                <a:gd name="T1" fmla="*/ 0 h 19"/>
                <a:gd name="T2" fmla="*/ 72 w 144"/>
                <a:gd name="T3" fmla="*/ 14 h 19"/>
                <a:gd name="T4" fmla="*/ 144 w 144"/>
                <a:gd name="T5" fmla="*/ 0 h 19"/>
                <a:gd name="T6" fmla="*/ 144 w 144"/>
                <a:gd name="T7" fmla="*/ 6 h 19"/>
                <a:gd name="T8" fmla="*/ 72 w 144"/>
                <a:gd name="T9" fmla="*/ 19 h 19"/>
                <a:gd name="T10" fmla="*/ 0 w 144"/>
                <a:gd name="T11" fmla="*/ 6 h 19"/>
                <a:gd name="T12" fmla="*/ 0 w 144"/>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44" h="19">
                  <a:moveTo>
                    <a:pt x="0" y="0"/>
                  </a:moveTo>
                  <a:cubicBezTo>
                    <a:pt x="32" y="0"/>
                    <a:pt x="59" y="0"/>
                    <a:pt x="72" y="14"/>
                  </a:cubicBezTo>
                  <a:cubicBezTo>
                    <a:pt x="86" y="0"/>
                    <a:pt x="112" y="0"/>
                    <a:pt x="144" y="0"/>
                  </a:cubicBezTo>
                  <a:cubicBezTo>
                    <a:pt x="144" y="6"/>
                    <a:pt x="144" y="6"/>
                    <a:pt x="144" y="6"/>
                  </a:cubicBezTo>
                  <a:cubicBezTo>
                    <a:pt x="112" y="6"/>
                    <a:pt x="86" y="5"/>
                    <a:pt x="72" y="19"/>
                  </a:cubicBezTo>
                  <a:cubicBezTo>
                    <a:pt x="59" y="5"/>
                    <a:pt x="32" y="6"/>
                    <a:pt x="0" y="6"/>
                  </a:cubicBezTo>
                  <a:lnTo>
                    <a:pt x="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îṧḻîḓé"/>
            <p:cNvSpPr/>
            <p:nvPr/>
          </p:nvSpPr>
          <p:spPr bwMode="auto">
            <a:xfrm>
              <a:off x="2706688" y="3194051"/>
              <a:ext cx="519113" cy="76200"/>
            </a:xfrm>
            <a:custGeom>
              <a:avLst/>
              <a:gdLst>
                <a:gd name="T0" fmla="*/ 0 w 144"/>
                <a:gd name="T1" fmla="*/ 0 h 21"/>
                <a:gd name="T2" fmla="*/ 72 w 144"/>
                <a:gd name="T3" fmla="*/ 14 h 21"/>
                <a:gd name="T4" fmla="*/ 144 w 144"/>
                <a:gd name="T5" fmla="*/ 0 h 21"/>
                <a:gd name="T6" fmla="*/ 144 w 144"/>
                <a:gd name="T7" fmla="*/ 7 h 21"/>
                <a:gd name="T8" fmla="*/ 72 w 144"/>
                <a:gd name="T9" fmla="*/ 21 h 21"/>
                <a:gd name="T10" fmla="*/ 0 w 144"/>
                <a:gd name="T11" fmla="*/ 7 h 21"/>
                <a:gd name="T12" fmla="*/ 0 w 14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4" h="21">
                  <a:moveTo>
                    <a:pt x="0" y="0"/>
                  </a:moveTo>
                  <a:cubicBezTo>
                    <a:pt x="32" y="0"/>
                    <a:pt x="59" y="0"/>
                    <a:pt x="72" y="14"/>
                  </a:cubicBezTo>
                  <a:cubicBezTo>
                    <a:pt x="86" y="0"/>
                    <a:pt x="112" y="0"/>
                    <a:pt x="144" y="0"/>
                  </a:cubicBezTo>
                  <a:cubicBezTo>
                    <a:pt x="144" y="7"/>
                    <a:pt x="144" y="7"/>
                    <a:pt x="144" y="7"/>
                  </a:cubicBezTo>
                  <a:cubicBezTo>
                    <a:pt x="112" y="7"/>
                    <a:pt x="86" y="7"/>
                    <a:pt x="72" y="21"/>
                  </a:cubicBezTo>
                  <a:cubicBezTo>
                    <a:pt x="59" y="7"/>
                    <a:pt x="32" y="7"/>
                    <a:pt x="0" y="7"/>
                  </a:cubicBezTo>
                  <a:lnTo>
                    <a:pt x="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iśļîḋê"/>
            <p:cNvSpPr/>
            <p:nvPr/>
          </p:nvSpPr>
          <p:spPr bwMode="auto">
            <a:xfrm>
              <a:off x="2706688" y="3236913"/>
              <a:ext cx="519113" cy="84138"/>
            </a:xfrm>
            <a:custGeom>
              <a:avLst/>
              <a:gdLst>
                <a:gd name="T0" fmla="*/ 0 w 144"/>
                <a:gd name="T1" fmla="*/ 1 h 23"/>
                <a:gd name="T2" fmla="*/ 72 w 144"/>
                <a:gd name="T3" fmla="*/ 14 h 23"/>
                <a:gd name="T4" fmla="*/ 144 w 144"/>
                <a:gd name="T5" fmla="*/ 1 h 23"/>
                <a:gd name="T6" fmla="*/ 144 w 144"/>
                <a:gd name="T7" fmla="*/ 9 h 23"/>
                <a:gd name="T8" fmla="*/ 72 w 144"/>
                <a:gd name="T9" fmla="*/ 23 h 23"/>
                <a:gd name="T10" fmla="*/ 0 w 144"/>
                <a:gd name="T11" fmla="*/ 9 h 23"/>
                <a:gd name="T12" fmla="*/ 0 w 144"/>
                <a:gd name="T13" fmla="*/ 1 h 23"/>
              </a:gdLst>
              <a:ahLst/>
              <a:cxnLst>
                <a:cxn ang="0">
                  <a:pos x="T0" y="T1"/>
                </a:cxn>
                <a:cxn ang="0">
                  <a:pos x="T2" y="T3"/>
                </a:cxn>
                <a:cxn ang="0">
                  <a:pos x="T4" y="T5"/>
                </a:cxn>
                <a:cxn ang="0">
                  <a:pos x="T6" y="T7"/>
                </a:cxn>
                <a:cxn ang="0">
                  <a:pos x="T8" y="T9"/>
                </a:cxn>
                <a:cxn ang="0">
                  <a:pos x="T10" y="T11"/>
                </a:cxn>
                <a:cxn ang="0">
                  <a:pos x="T12" y="T13"/>
                </a:cxn>
              </a:cxnLst>
              <a:rect l="0" t="0" r="r" b="b"/>
              <a:pathLst>
                <a:path w="144" h="23">
                  <a:moveTo>
                    <a:pt x="0" y="1"/>
                  </a:moveTo>
                  <a:cubicBezTo>
                    <a:pt x="32" y="1"/>
                    <a:pt x="59" y="0"/>
                    <a:pt x="72" y="14"/>
                  </a:cubicBezTo>
                  <a:cubicBezTo>
                    <a:pt x="86" y="0"/>
                    <a:pt x="112" y="1"/>
                    <a:pt x="144" y="1"/>
                  </a:cubicBezTo>
                  <a:cubicBezTo>
                    <a:pt x="144" y="9"/>
                    <a:pt x="144" y="9"/>
                    <a:pt x="144" y="9"/>
                  </a:cubicBezTo>
                  <a:cubicBezTo>
                    <a:pt x="112" y="9"/>
                    <a:pt x="86" y="9"/>
                    <a:pt x="72" y="23"/>
                  </a:cubicBezTo>
                  <a:cubicBezTo>
                    <a:pt x="59" y="9"/>
                    <a:pt x="32" y="9"/>
                    <a:pt x="0" y="9"/>
                  </a:cubicBezTo>
                  <a:lnTo>
                    <a:pt x="0" y="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cxnSp>
        <p:nvCxnSpPr>
          <p:cNvPr id="155" name="直接连接符 154"/>
          <p:cNvCxnSpPr/>
          <p:nvPr userDrawn="1"/>
        </p:nvCxnSpPr>
        <p:spPr>
          <a:xfrm>
            <a:off x="1055688" y="1034980"/>
            <a:ext cx="10052913" cy="0"/>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sp>
        <p:nvSpPr>
          <p:cNvPr id="160" name="矩形 159"/>
          <p:cNvSpPr/>
          <p:nvPr userDrawn="1"/>
        </p:nvSpPr>
        <p:spPr>
          <a:xfrm>
            <a:off x="1050157" y="1168724"/>
            <a:ext cx="144000" cy="360000"/>
          </a:xfrm>
          <a:prstGeom prst="rect">
            <a:avLst/>
          </a:prstGeom>
          <a:solidFill>
            <a:srgbClr val="AD5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userDrawn="1"/>
        </p:nvSpPr>
        <p:spPr>
          <a:xfrm>
            <a:off x="1246042" y="1234410"/>
            <a:ext cx="144000" cy="288000"/>
          </a:xfrm>
          <a:prstGeom prst="rect">
            <a:avLst/>
          </a:prstGeom>
          <a:solidFill>
            <a:srgbClr val="C27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矩形 161"/>
          <p:cNvSpPr/>
          <p:nvPr userDrawn="1"/>
        </p:nvSpPr>
        <p:spPr>
          <a:xfrm>
            <a:off x="1441927" y="1300975"/>
            <a:ext cx="144000" cy="216000"/>
          </a:xfrm>
          <a:prstGeom prst="rect">
            <a:avLst/>
          </a:prstGeom>
          <a:solidFill>
            <a:srgbClr val="D6A8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标题 1"/>
          <p:cNvSpPr>
            <a:spLocks noGrp="1"/>
          </p:cNvSpPr>
          <p:nvPr>
            <p:ph type="title"/>
          </p:nvPr>
        </p:nvSpPr>
        <p:spPr>
          <a:xfrm>
            <a:off x="1605647" y="1300976"/>
            <a:ext cx="3247707" cy="227748"/>
          </a:xfrm>
        </p:spPr>
        <p:txBody>
          <a:bodyPr>
            <a:normAutofit/>
          </a:bodyPr>
          <a:lstStyle>
            <a:lvl1pPr>
              <a:defRPr sz="2000" b="1">
                <a:solidFill>
                  <a:srgbClr val="992677"/>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三">
    <p:spTree>
      <p:nvGrpSpPr>
        <p:cNvPr id="1" name=""/>
        <p:cNvGrpSpPr/>
        <p:nvPr/>
      </p:nvGrpSpPr>
      <p:grpSpPr>
        <a:xfrm>
          <a:off x="0" y="0"/>
          <a:ext cx="0" cy="0"/>
          <a:chOff x="0" y="0"/>
          <a:chExt cx="0" cy="0"/>
        </a:xfrm>
      </p:grpSpPr>
      <p:sp>
        <p:nvSpPr>
          <p:cNvPr id="8" name="矩形: 圆角 7"/>
          <p:cNvSpPr/>
          <p:nvPr userDrawn="1"/>
        </p:nvSpPr>
        <p:spPr>
          <a:xfrm>
            <a:off x="4592439" y="505917"/>
            <a:ext cx="1295062" cy="384050"/>
          </a:xfrm>
          <a:prstGeom prst="roundRect">
            <a:avLst>
              <a:gd name="adj" fmla="val 50000"/>
            </a:avLst>
          </a:prstGeom>
          <a:solidFill>
            <a:srgbClr val="992677"/>
          </a:solidFill>
          <a:ln>
            <a:noFill/>
          </a:ln>
          <a:effectLst>
            <a:outerShdw blurRad="63500" sx="102000" sy="102000" algn="ctr" rotWithShape="0">
              <a:srgbClr val="99267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ea typeface="冬青黑体简体中文 W3"/>
              <a:cs typeface="+mn-cs"/>
            </a:endParaRPr>
          </a:p>
        </p:txBody>
      </p:sp>
      <p:sp>
        <p:nvSpPr>
          <p:cNvPr id="9" name="文本框 8"/>
          <p:cNvSpPr txBox="1"/>
          <p:nvPr userDrawn="1"/>
        </p:nvSpPr>
        <p:spPr>
          <a:xfrm>
            <a:off x="2215814" y="498189"/>
            <a:ext cx="1083977"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130" normalizeH="0" noProof="0" dirty="0">
                <a:ln>
                  <a:noFill/>
                </a:ln>
                <a:solidFill>
                  <a:srgbClr val="992677"/>
                </a:solidFill>
                <a:effectLst/>
                <a:uLnTx/>
                <a:uFillTx/>
                <a:latin typeface="微软雅黑" panose="020B0503020204020204" pitchFamily="34" charset="-122"/>
                <a:ea typeface="微软雅黑" panose="020B0503020204020204" pitchFamily="34" charset="-122"/>
              </a:rPr>
              <a:t>章节一</a:t>
            </a:r>
            <a:endParaRPr kumimoji="0" lang="zh-CN" altLang="en-US" sz="2000" b="1" i="0" u="none" strike="noStrike" kern="1200" cap="none" spc="130" normalizeH="0" noProof="0" dirty="0">
              <a:ln>
                <a:noFill/>
              </a:ln>
              <a:solidFill>
                <a:srgbClr val="992677"/>
              </a:solidFill>
              <a:effectLst/>
              <a:uLnTx/>
              <a:uFillTx/>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3490099" y="498189"/>
            <a:ext cx="1083977"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130" normalizeH="0" noProof="0" dirty="0">
                <a:ln>
                  <a:noFill/>
                </a:ln>
                <a:solidFill>
                  <a:srgbClr val="992677"/>
                </a:solidFill>
                <a:effectLst/>
                <a:uLnTx/>
                <a:uFillTx/>
                <a:latin typeface="微软雅黑" panose="020B0503020204020204" pitchFamily="34" charset="-122"/>
                <a:ea typeface="微软雅黑" panose="020B0503020204020204" pitchFamily="34" charset="-122"/>
              </a:rPr>
              <a:t>章节二</a:t>
            </a:r>
            <a:endParaRPr kumimoji="0" lang="zh-CN" altLang="en-US" sz="2000" b="1" i="0" u="none" strike="noStrike" kern="1200" cap="none" spc="130" normalizeH="0" noProof="0" dirty="0">
              <a:ln>
                <a:noFill/>
              </a:ln>
              <a:solidFill>
                <a:srgbClr val="992677"/>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userDrawn="1"/>
        </p:nvSpPr>
        <p:spPr>
          <a:xfrm>
            <a:off x="4764384" y="498189"/>
            <a:ext cx="1083977"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130" normalizeH="0" noProof="0" dirty="0">
                <a:ln>
                  <a:noFill/>
                </a:ln>
                <a:solidFill>
                  <a:schemeClr val="bg1"/>
                </a:solidFill>
                <a:effectLst/>
                <a:uLnTx/>
                <a:uFillTx/>
                <a:latin typeface="微软雅黑" panose="020B0503020204020204" pitchFamily="34" charset="-122"/>
                <a:ea typeface="微软雅黑" panose="020B0503020204020204" pitchFamily="34" charset="-122"/>
              </a:rPr>
              <a:t>章节三</a:t>
            </a:r>
            <a:endParaRPr kumimoji="0" lang="zh-CN" altLang="en-US" sz="2000" b="1" i="0" u="none" strike="noStrike" kern="1200" cap="none" spc="130" normalizeH="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nvGrpSpPr>
          <p:cNvPr id="15" name="ab742894-b611-4118-8065-b69e992411d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9870454" y="552258"/>
            <a:ext cx="1265859" cy="291971"/>
            <a:chOff x="2035175" y="2493963"/>
            <a:chExt cx="8121650" cy="1873250"/>
          </a:xfrm>
        </p:grpSpPr>
        <p:sp>
          <p:nvSpPr>
            <p:cNvPr id="16" name="iṡľïḑê"/>
            <p:cNvSpPr/>
            <p:nvPr/>
          </p:nvSpPr>
          <p:spPr bwMode="auto">
            <a:xfrm>
              <a:off x="8410575" y="2736851"/>
              <a:ext cx="785813" cy="931863"/>
            </a:xfrm>
            <a:custGeom>
              <a:avLst/>
              <a:gdLst>
                <a:gd name="T0" fmla="*/ 200 w 218"/>
                <a:gd name="T1" fmla="*/ 226 h 257"/>
                <a:gd name="T2" fmla="*/ 182 w 218"/>
                <a:gd name="T3" fmla="*/ 214 h 257"/>
                <a:gd name="T4" fmla="*/ 161 w 218"/>
                <a:gd name="T5" fmla="*/ 195 h 257"/>
                <a:gd name="T6" fmla="*/ 143 w 218"/>
                <a:gd name="T7" fmla="*/ 176 h 257"/>
                <a:gd name="T8" fmla="*/ 122 w 218"/>
                <a:gd name="T9" fmla="*/ 150 h 257"/>
                <a:gd name="T10" fmla="*/ 121 w 218"/>
                <a:gd name="T11" fmla="*/ 138 h 257"/>
                <a:gd name="T12" fmla="*/ 125 w 218"/>
                <a:gd name="T13" fmla="*/ 129 h 257"/>
                <a:gd name="T14" fmla="*/ 133 w 218"/>
                <a:gd name="T15" fmla="*/ 117 h 257"/>
                <a:gd name="T16" fmla="*/ 154 w 218"/>
                <a:gd name="T17" fmla="*/ 111 h 257"/>
                <a:gd name="T18" fmla="*/ 167 w 218"/>
                <a:gd name="T19" fmla="*/ 100 h 257"/>
                <a:gd name="T20" fmla="*/ 171 w 218"/>
                <a:gd name="T21" fmla="*/ 90 h 257"/>
                <a:gd name="T22" fmla="*/ 173 w 218"/>
                <a:gd name="T23" fmla="*/ 85 h 257"/>
                <a:gd name="T24" fmla="*/ 174 w 218"/>
                <a:gd name="T25" fmla="*/ 79 h 257"/>
                <a:gd name="T26" fmla="*/ 172 w 218"/>
                <a:gd name="T27" fmla="*/ 72 h 257"/>
                <a:gd name="T28" fmla="*/ 154 w 218"/>
                <a:gd name="T29" fmla="*/ 67 h 257"/>
                <a:gd name="T30" fmla="*/ 142 w 218"/>
                <a:gd name="T31" fmla="*/ 71 h 257"/>
                <a:gd name="T32" fmla="*/ 139 w 218"/>
                <a:gd name="T33" fmla="*/ 73 h 257"/>
                <a:gd name="T34" fmla="*/ 138 w 218"/>
                <a:gd name="T35" fmla="*/ 69 h 257"/>
                <a:gd name="T36" fmla="*/ 141 w 218"/>
                <a:gd name="T37" fmla="*/ 47 h 257"/>
                <a:gd name="T38" fmla="*/ 142 w 218"/>
                <a:gd name="T39" fmla="*/ 22 h 257"/>
                <a:gd name="T40" fmla="*/ 140 w 218"/>
                <a:gd name="T41" fmla="*/ 15 h 257"/>
                <a:gd name="T42" fmla="*/ 124 w 218"/>
                <a:gd name="T43" fmla="*/ 2 h 257"/>
                <a:gd name="T44" fmla="*/ 113 w 218"/>
                <a:gd name="T45" fmla="*/ 3 h 257"/>
                <a:gd name="T46" fmla="*/ 104 w 218"/>
                <a:gd name="T47" fmla="*/ 22 h 257"/>
                <a:gd name="T48" fmla="*/ 106 w 218"/>
                <a:gd name="T49" fmla="*/ 41 h 257"/>
                <a:gd name="T50" fmla="*/ 103 w 218"/>
                <a:gd name="T51" fmla="*/ 81 h 257"/>
                <a:gd name="T52" fmla="*/ 95 w 218"/>
                <a:gd name="T53" fmla="*/ 90 h 257"/>
                <a:gd name="T54" fmla="*/ 82 w 218"/>
                <a:gd name="T55" fmla="*/ 95 h 257"/>
                <a:gd name="T56" fmla="*/ 54 w 218"/>
                <a:gd name="T57" fmla="*/ 102 h 257"/>
                <a:gd name="T58" fmla="*/ 38 w 218"/>
                <a:gd name="T59" fmla="*/ 114 h 257"/>
                <a:gd name="T60" fmla="*/ 38 w 218"/>
                <a:gd name="T61" fmla="*/ 120 h 257"/>
                <a:gd name="T62" fmla="*/ 43 w 218"/>
                <a:gd name="T63" fmla="*/ 134 h 257"/>
                <a:gd name="T64" fmla="*/ 46 w 218"/>
                <a:gd name="T65" fmla="*/ 136 h 257"/>
                <a:gd name="T66" fmla="*/ 61 w 218"/>
                <a:gd name="T67" fmla="*/ 139 h 257"/>
                <a:gd name="T68" fmla="*/ 78 w 218"/>
                <a:gd name="T69" fmla="*/ 136 h 257"/>
                <a:gd name="T70" fmla="*/ 90 w 218"/>
                <a:gd name="T71" fmla="*/ 133 h 257"/>
                <a:gd name="T72" fmla="*/ 79 w 218"/>
                <a:gd name="T73" fmla="*/ 159 h 257"/>
                <a:gd name="T74" fmla="*/ 44 w 218"/>
                <a:gd name="T75" fmla="*/ 210 h 257"/>
                <a:gd name="T76" fmla="*/ 1 w 218"/>
                <a:gd name="T77" fmla="*/ 242 h 257"/>
                <a:gd name="T78" fmla="*/ 3 w 218"/>
                <a:gd name="T79" fmla="*/ 243 h 257"/>
                <a:gd name="T80" fmla="*/ 17 w 218"/>
                <a:gd name="T81" fmla="*/ 244 h 257"/>
                <a:gd name="T82" fmla="*/ 32 w 218"/>
                <a:gd name="T83" fmla="*/ 244 h 257"/>
                <a:gd name="T84" fmla="*/ 70 w 218"/>
                <a:gd name="T85" fmla="*/ 220 h 257"/>
                <a:gd name="T86" fmla="*/ 87 w 218"/>
                <a:gd name="T87" fmla="*/ 201 h 257"/>
                <a:gd name="T88" fmla="*/ 104 w 218"/>
                <a:gd name="T89" fmla="*/ 175 h 257"/>
                <a:gd name="T90" fmla="*/ 108 w 218"/>
                <a:gd name="T91" fmla="*/ 175 h 257"/>
                <a:gd name="T92" fmla="*/ 120 w 218"/>
                <a:gd name="T93" fmla="*/ 200 h 257"/>
                <a:gd name="T94" fmla="*/ 130 w 218"/>
                <a:gd name="T95" fmla="*/ 219 h 257"/>
                <a:gd name="T96" fmla="*/ 138 w 218"/>
                <a:gd name="T97" fmla="*/ 233 h 257"/>
                <a:gd name="T98" fmla="*/ 152 w 218"/>
                <a:gd name="T99" fmla="*/ 247 h 257"/>
                <a:gd name="T100" fmla="*/ 166 w 218"/>
                <a:gd name="T101" fmla="*/ 253 h 257"/>
                <a:gd name="T102" fmla="*/ 179 w 218"/>
                <a:gd name="T103" fmla="*/ 256 h 257"/>
                <a:gd name="T104" fmla="*/ 188 w 218"/>
                <a:gd name="T105" fmla="*/ 257 h 257"/>
                <a:gd name="T106" fmla="*/ 203 w 218"/>
                <a:gd name="T107" fmla="*/ 255 h 257"/>
                <a:gd name="T108" fmla="*/ 206 w 218"/>
                <a:gd name="T109" fmla="*/ 251 h 257"/>
                <a:gd name="T110" fmla="*/ 211 w 218"/>
                <a:gd name="T111" fmla="*/ 246 h 257"/>
                <a:gd name="T112" fmla="*/ 214 w 218"/>
                <a:gd name="T113" fmla="*/ 241 h 257"/>
                <a:gd name="T114" fmla="*/ 217 w 218"/>
                <a:gd name="T115" fmla="*/ 234 h 257"/>
                <a:gd name="T116" fmla="*/ 200 w 218"/>
                <a:gd name="T117" fmla="*/ 22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257">
                  <a:moveTo>
                    <a:pt x="200" y="226"/>
                  </a:moveTo>
                  <a:cubicBezTo>
                    <a:pt x="192" y="221"/>
                    <a:pt x="189" y="219"/>
                    <a:pt x="182" y="214"/>
                  </a:cubicBezTo>
                  <a:cubicBezTo>
                    <a:pt x="174" y="208"/>
                    <a:pt x="167" y="203"/>
                    <a:pt x="161" y="195"/>
                  </a:cubicBezTo>
                  <a:cubicBezTo>
                    <a:pt x="155" y="189"/>
                    <a:pt x="148" y="182"/>
                    <a:pt x="143" y="176"/>
                  </a:cubicBezTo>
                  <a:cubicBezTo>
                    <a:pt x="136" y="168"/>
                    <a:pt x="127" y="156"/>
                    <a:pt x="122" y="150"/>
                  </a:cubicBezTo>
                  <a:cubicBezTo>
                    <a:pt x="119" y="145"/>
                    <a:pt x="120" y="142"/>
                    <a:pt x="121" y="138"/>
                  </a:cubicBezTo>
                  <a:cubicBezTo>
                    <a:pt x="123" y="135"/>
                    <a:pt x="124" y="133"/>
                    <a:pt x="125" y="129"/>
                  </a:cubicBezTo>
                  <a:cubicBezTo>
                    <a:pt x="127" y="125"/>
                    <a:pt x="128" y="119"/>
                    <a:pt x="133" y="117"/>
                  </a:cubicBezTo>
                  <a:cubicBezTo>
                    <a:pt x="140" y="114"/>
                    <a:pt x="146" y="110"/>
                    <a:pt x="154" y="111"/>
                  </a:cubicBezTo>
                  <a:cubicBezTo>
                    <a:pt x="159" y="111"/>
                    <a:pt x="165" y="105"/>
                    <a:pt x="167" y="100"/>
                  </a:cubicBezTo>
                  <a:cubicBezTo>
                    <a:pt x="168" y="97"/>
                    <a:pt x="170" y="94"/>
                    <a:pt x="171" y="90"/>
                  </a:cubicBezTo>
                  <a:cubicBezTo>
                    <a:pt x="172" y="89"/>
                    <a:pt x="173" y="87"/>
                    <a:pt x="173" y="85"/>
                  </a:cubicBezTo>
                  <a:cubicBezTo>
                    <a:pt x="174" y="83"/>
                    <a:pt x="174" y="81"/>
                    <a:pt x="174" y="79"/>
                  </a:cubicBezTo>
                  <a:cubicBezTo>
                    <a:pt x="176" y="75"/>
                    <a:pt x="176" y="74"/>
                    <a:pt x="172" y="72"/>
                  </a:cubicBezTo>
                  <a:cubicBezTo>
                    <a:pt x="167" y="69"/>
                    <a:pt x="161" y="67"/>
                    <a:pt x="154" y="67"/>
                  </a:cubicBezTo>
                  <a:cubicBezTo>
                    <a:pt x="149" y="67"/>
                    <a:pt x="145" y="67"/>
                    <a:pt x="142" y="71"/>
                  </a:cubicBezTo>
                  <a:cubicBezTo>
                    <a:pt x="142" y="72"/>
                    <a:pt x="140" y="73"/>
                    <a:pt x="139" y="73"/>
                  </a:cubicBezTo>
                  <a:cubicBezTo>
                    <a:pt x="138" y="72"/>
                    <a:pt x="138" y="70"/>
                    <a:pt x="138" y="69"/>
                  </a:cubicBezTo>
                  <a:cubicBezTo>
                    <a:pt x="139" y="62"/>
                    <a:pt x="140" y="54"/>
                    <a:pt x="141" y="47"/>
                  </a:cubicBezTo>
                  <a:cubicBezTo>
                    <a:pt x="142" y="39"/>
                    <a:pt x="142" y="30"/>
                    <a:pt x="142" y="22"/>
                  </a:cubicBezTo>
                  <a:cubicBezTo>
                    <a:pt x="142" y="20"/>
                    <a:pt x="141" y="17"/>
                    <a:pt x="140" y="15"/>
                  </a:cubicBezTo>
                  <a:cubicBezTo>
                    <a:pt x="136" y="9"/>
                    <a:pt x="131" y="5"/>
                    <a:pt x="124" y="2"/>
                  </a:cubicBezTo>
                  <a:cubicBezTo>
                    <a:pt x="120" y="0"/>
                    <a:pt x="116" y="0"/>
                    <a:pt x="113" y="3"/>
                  </a:cubicBezTo>
                  <a:cubicBezTo>
                    <a:pt x="108" y="9"/>
                    <a:pt x="103" y="14"/>
                    <a:pt x="104" y="22"/>
                  </a:cubicBezTo>
                  <a:cubicBezTo>
                    <a:pt x="105" y="28"/>
                    <a:pt x="105" y="35"/>
                    <a:pt x="106" y="41"/>
                  </a:cubicBezTo>
                  <a:cubicBezTo>
                    <a:pt x="106" y="55"/>
                    <a:pt x="105" y="68"/>
                    <a:pt x="103" y="81"/>
                  </a:cubicBezTo>
                  <a:cubicBezTo>
                    <a:pt x="102" y="86"/>
                    <a:pt x="100" y="89"/>
                    <a:pt x="95" y="90"/>
                  </a:cubicBezTo>
                  <a:cubicBezTo>
                    <a:pt x="91" y="92"/>
                    <a:pt x="86" y="93"/>
                    <a:pt x="82" y="95"/>
                  </a:cubicBezTo>
                  <a:cubicBezTo>
                    <a:pt x="73" y="98"/>
                    <a:pt x="63" y="101"/>
                    <a:pt x="54" y="102"/>
                  </a:cubicBezTo>
                  <a:cubicBezTo>
                    <a:pt x="46" y="102"/>
                    <a:pt x="40" y="107"/>
                    <a:pt x="38" y="114"/>
                  </a:cubicBezTo>
                  <a:cubicBezTo>
                    <a:pt x="37" y="116"/>
                    <a:pt x="37" y="118"/>
                    <a:pt x="38" y="120"/>
                  </a:cubicBezTo>
                  <a:cubicBezTo>
                    <a:pt x="39" y="125"/>
                    <a:pt x="41" y="130"/>
                    <a:pt x="43" y="134"/>
                  </a:cubicBezTo>
                  <a:cubicBezTo>
                    <a:pt x="44" y="135"/>
                    <a:pt x="45" y="136"/>
                    <a:pt x="46" y="136"/>
                  </a:cubicBezTo>
                  <a:cubicBezTo>
                    <a:pt x="50" y="139"/>
                    <a:pt x="55" y="140"/>
                    <a:pt x="61" y="139"/>
                  </a:cubicBezTo>
                  <a:cubicBezTo>
                    <a:pt x="67" y="138"/>
                    <a:pt x="72" y="137"/>
                    <a:pt x="78" y="136"/>
                  </a:cubicBezTo>
                  <a:cubicBezTo>
                    <a:pt x="81" y="136"/>
                    <a:pt x="86" y="134"/>
                    <a:pt x="90" y="133"/>
                  </a:cubicBezTo>
                  <a:cubicBezTo>
                    <a:pt x="89" y="135"/>
                    <a:pt x="84" y="149"/>
                    <a:pt x="79" y="159"/>
                  </a:cubicBezTo>
                  <a:cubicBezTo>
                    <a:pt x="72" y="174"/>
                    <a:pt x="63" y="188"/>
                    <a:pt x="44" y="210"/>
                  </a:cubicBezTo>
                  <a:cubicBezTo>
                    <a:pt x="22" y="234"/>
                    <a:pt x="4" y="240"/>
                    <a:pt x="1" y="242"/>
                  </a:cubicBezTo>
                  <a:cubicBezTo>
                    <a:pt x="0" y="243"/>
                    <a:pt x="1" y="243"/>
                    <a:pt x="3" y="243"/>
                  </a:cubicBezTo>
                  <a:cubicBezTo>
                    <a:pt x="6" y="244"/>
                    <a:pt x="16" y="244"/>
                    <a:pt x="17" y="244"/>
                  </a:cubicBezTo>
                  <a:cubicBezTo>
                    <a:pt x="22" y="244"/>
                    <a:pt x="27" y="245"/>
                    <a:pt x="32" y="244"/>
                  </a:cubicBezTo>
                  <a:cubicBezTo>
                    <a:pt x="38" y="242"/>
                    <a:pt x="59" y="229"/>
                    <a:pt x="70" y="220"/>
                  </a:cubicBezTo>
                  <a:cubicBezTo>
                    <a:pt x="77" y="213"/>
                    <a:pt x="86" y="203"/>
                    <a:pt x="87" y="201"/>
                  </a:cubicBezTo>
                  <a:cubicBezTo>
                    <a:pt x="93" y="192"/>
                    <a:pt x="98" y="184"/>
                    <a:pt x="104" y="175"/>
                  </a:cubicBezTo>
                  <a:cubicBezTo>
                    <a:pt x="106" y="173"/>
                    <a:pt x="106" y="173"/>
                    <a:pt x="108" y="175"/>
                  </a:cubicBezTo>
                  <a:cubicBezTo>
                    <a:pt x="112" y="183"/>
                    <a:pt x="116" y="192"/>
                    <a:pt x="120" y="200"/>
                  </a:cubicBezTo>
                  <a:cubicBezTo>
                    <a:pt x="124" y="206"/>
                    <a:pt x="127" y="213"/>
                    <a:pt x="130" y="219"/>
                  </a:cubicBezTo>
                  <a:cubicBezTo>
                    <a:pt x="133" y="224"/>
                    <a:pt x="136" y="228"/>
                    <a:pt x="138" y="233"/>
                  </a:cubicBezTo>
                  <a:cubicBezTo>
                    <a:pt x="141" y="240"/>
                    <a:pt x="146" y="244"/>
                    <a:pt x="152" y="247"/>
                  </a:cubicBezTo>
                  <a:cubicBezTo>
                    <a:pt x="156" y="250"/>
                    <a:pt x="161" y="251"/>
                    <a:pt x="166" y="253"/>
                  </a:cubicBezTo>
                  <a:cubicBezTo>
                    <a:pt x="170" y="254"/>
                    <a:pt x="175" y="255"/>
                    <a:pt x="179" y="256"/>
                  </a:cubicBezTo>
                  <a:cubicBezTo>
                    <a:pt x="183" y="257"/>
                    <a:pt x="185" y="257"/>
                    <a:pt x="188" y="257"/>
                  </a:cubicBezTo>
                  <a:cubicBezTo>
                    <a:pt x="192" y="257"/>
                    <a:pt x="201" y="257"/>
                    <a:pt x="203" y="255"/>
                  </a:cubicBezTo>
                  <a:cubicBezTo>
                    <a:pt x="205" y="253"/>
                    <a:pt x="205" y="252"/>
                    <a:pt x="206" y="251"/>
                  </a:cubicBezTo>
                  <a:cubicBezTo>
                    <a:pt x="207" y="250"/>
                    <a:pt x="209" y="248"/>
                    <a:pt x="211" y="246"/>
                  </a:cubicBezTo>
                  <a:cubicBezTo>
                    <a:pt x="212" y="245"/>
                    <a:pt x="213" y="243"/>
                    <a:pt x="214" y="241"/>
                  </a:cubicBezTo>
                  <a:cubicBezTo>
                    <a:pt x="217" y="237"/>
                    <a:pt x="218" y="234"/>
                    <a:pt x="217" y="234"/>
                  </a:cubicBezTo>
                  <a:cubicBezTo>
                    <a:pt x="217" y="233"/>
                    <a:pt x="212" y="232"/>
                    <a:pt x="200" y="22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íṩ1iḓê"/>
            <p:cNvSpPr/>
            <p:nvPr/>
          </p:nvSpPr>
          <p:spPr bwMode="auto">
            <a:xfrm>
              <a:off x="4445000" y="2649538"/>
              <a:ext cx="790575" cy="1206500"/>
            </a:xfrm>
            <a:custGeom>
              <a:avLst/>
              <a:gdLst>
                <a:gd name="T0" fmla="*/ 121 w 219"/>
                <a:gd name="T1" fmla="*/ 112 h 333"/>
                <a:gd name="T2" fmla="*/ 98 w 219"/>
                <a:gd name="T3" fmla="*/ 116 h 333"/>
                <a:gd name="T4" fmla="*/ 117 w 219"/>
                <a:gd name="T5" fmla="*/ 83 h 333"/>
                <a:gd name="T6" fmla="*/ 141 w 219"/>
                <a:gd name="T7" fmla="*/ 76 h 333"/>
                <a:gd name="T8" fmla="*/ 158 w 219"/>
                <a:gd name="T9" fmla="*/ 57 h 333"/>
                <a:gd name="T10" fmla="*/ 149 w 219"/>
                <a:gd name="T11" fmla="*/ 43 h 333"/>
                <a:gd name="T12" fmla="*/ 134 w 219"/>
                <a:gd name="T13" fmla="*/ 44 h 333"/>
                <a:gd name="T14" fmla="*/ 132 w 219"/>
                <a:gd name="T15" fmla="*/ 20 h 333"/>
                <a:gd name="T16" fmla="*/ 91 w 219"/>
                <a:gd name="T17" fmla="*/ 16 h 333"/>
                <a:gd name="T18" fmla="*/ 86 w 219"/>
                <a:gd name="T19" fmla="*/ 54 h 333"/>
                <a:gd name="T20" fmla="*/ 77 w 219"/>
                <a:gd name="T21" fmla="*/ 66 h 333"/>
                <a:gd name="T22" fmla="*/ 51 w 219"/>
                <a:gd name="T23" fmla="*/ 82 h 333"/>
                <a:gd name="T24" fmla="*/ 65 w 219"/>
                <a:gd name="T25" fmla="*/ 110 h 333"/>
                <a:gd name="T26" fmla="*/ 34 w 219"/>
                <a:gd name="T27" fmla="*/ 154 h 333"/>
                <a:gd name="T28" fmla="*/ 24 w 219"/>
                <a:gd name="T29" fmla="*/ 157 h 333"/>
                <a:gd name="T30" fmla="*/ 0 w 219"/>
                <a:gd name="T31" fmla="*/ 201 h 333"/>
                <a:gd name="T32" fmla="*/ 3 w 219"/>
                <a:gd name="T33" fmla="*/ 276 h 333"/>
                <a:gd name="T34" fmla="*/ 16 w 219"/>
                <a:gd name="T35" fmla="*/ 293 h 333"/>
                <a:gd name="T36" fmla="*/ 30 w 219"/>
                <a:gd name="T37" fmla="*/ 295 h 333"/>
                <a:gd name="T38" fmla="*/ 38 w 219"/>
                <a:gd name="T39" fmla="*/ 265 h 333"/>
                <a:gd name="T40" fmla="*/ 32 w 219"/>
                <a:gd name="T41" fmla="*/ 213 h 333"/>
                <a:gd name="T42" fmla="*/ 41 w 219"/>
                <a:gd name="T43" fmla="*/ 183 h 333"/>
                <a:gd name="T44" fmla="*/ 60 w 219"/>
                <a:gd name="T45" fmla="*/ 176 h 333"/>
                <a:gd name="T46" fmla="*/ 88 w 219"/>
                <a:gd name="T47" fmla="*/ 152 h 333"/>
                <a:gd name="T48" fmla="*/ 88 w 219"/>
                <a:gd name="T49" fmla="*/ 152 h 333"/>
                <a:gd name="T50" fmla="*/ 101 w 219"/>
                <a:gd name="T51" fmla="*/ 141 h 333"/>
                <a:gd name="T52" fmla="*/ 179 w 219"/>
                <a:gd name="T53" fmla="*/ 127 h 333"/>
                <a:gd name="T54" fmla="*/ 196 w 219"/>
                <a:gd name="T55" fmla="*/ 184 h 333"/>
                <a:gd name="T56" fmla="*/ 176 w 219"/>
                <a:gd name="T57" fmla="*/ 240 h 333"/>
                <a:gd name="T58" fmla="*/ 152 w 219"/>
                <a:gd name="T59" fmla="*/ 268 h 333"/>
                <a:gd name="T60" fmla="*/ 122 w 219"/>
                <a:gd name="T61" fmla="*/ 255 h 333"/>
                <a:gd name="T62" fmla="*/ 132 w 219"/>
                <a:gd name="T63" fmla="*/ 234 h 333"/>
                <a:gd name="T64" fmla="*/ 129 w 219"/>
                <a:gd name="T65" fmla="*/ 216 h 333"/>
                <a:gd name="T66" fmla="*/ 113 w 219"/>
                <a:gd name="T67" fmla="*/ 218 h 333"/>
                <a:gd name="T68" fmla="*/ 111 w 219"/>
                <a:gd name="T69" fmla="*/ 216 h 333"/>
                <a:gd name="T70" fmla="*/ 139 w 219"/>
                <a:gd name="T71" fmla="*/ 187 h 333"/>
                <a:gd name="T72" fmla="*/ 133 w 219"/>
                <a:gd name="T73" fmla="*/ 169 h 333"/>
                <a:gd name="T74" fmla="*/ 129 w 219"/>
                <a:gd name="T75" fmla="*/ 133 h 333"/>
                <a:gd name="T76" fmla="*/ 119 w 219"/>
                <a:gd name="T77" fmla="*/ 142 h 333"/>
                <a:gd name="T78" fmla="*/ 104 w 219"/>
                <a:gd name="T79" fmla="*/ 162 h 333"/>
                <a:gd name="T80" fmla="*/ 99 w 219"/>
                <a:gd name="T81" fmla="*/ 155 h 333"/>
                <a:gd name="T82" fmla="*/ 88 w 219"/>
                <a:gd name="T83" fmla="*/ 152 h 333"/>
                <a:gd name="T84" fmla="*/ 88 w 219"/>
                <a:gd name="T85" fmla="*/ 152 h 333"/>
                <a:gd name="T86" fmla="*/ 81 w 219"/>
                <a:gd name="T87" fmla="*/ 169 h 333"/>
                <a:gd name="T88" fmla="*/ 87 w 219"/>
                <a:gd name="T89" fmla="*/ 184 h 333"/>
                <a:gd name="T90" fmla="*/ 70 w 219"/>
                <a:gd name="T91" fmla="*/ 216 h 333"/>
                <a:gd name="T92" fmla="*/ 85 w 219"/>
                <a:gd name="T93" fmla="*/ 221 h 333"/>
                <a:gd name="T94" fmla="*/ 68 w 219"/>
                <a:gd name="T95" fmla="*/ 244 h 333"/>
                <a:gd name="T96" fmla="*/ 69 w 219"/>
                <a:gd name="T97" fmla="*/ 253 h 333"/>
                <a:gd name="T98" fmla="*/ 84 w 219"/>
                <a:gd name="T99" fmla="*/ 256 h 333"/>
                <a:gd name="T100" fmla="*/ 106 w 219"/>
                <a:gd name="T101" fmla="*/ 254 h 333"/>
                <a:gd name="T102" fmla="*/ 106 w 219"/>
                <a:gd name="T103" fmla="*/ 321 h 333"/>
                <a:gd name="T104" fmla="*/ 108 w 219"/>
                <a:gd name="T105" fmla="*/ 333 h 333"/>
                <a:gd name="T106" fmla="*/ 114 w 219"/>
                <a:gd name="T107" fmla="*/ 325 h 333"/>
                <a:gd name="T108" fmla="*/ 119 w 219"/>
                <a:gd name="T109" fmla="*/ 279 h 333"/>
                <a:gd name="T110" fmla="*/ 125 w 219"/>
                <a:gd name="T111" fmla="*/ 264 h 333"/>
                <a:gd name="T112" fmla="*/ 133 w 219"/>
                <a:gd name="T113" fmla="*/ 272 h 333"/>
                <a:gd name="T114" fmla="*/ 131 w 219"/>
                <a:gd name="T115" fmla="*/ 278 h 333"/>
                <a:gd name="T116" fmla="*/ 146 w 219"/>
                <a:gd name="T117" fmla="*/ 294 h 333"/>
                <a:gd name="T118" fmla="*/ 181 w 219"/>
                <a:gd name="T119" fmla="*/ 275 h 333"/>
                <a:gd name="T120" fmla="*/ 206 w 219"/>
                <a:gd name="T121" fmla="*/ 220 h 333"/>
                <a:gd name="T122" fmla="*/ 217 w 219"/>
                <a:gd name="T123" fmla="*/ 174 h 333"/>
                <a:gd name="T124" fmla="*/ 214 w 219"/>
                <a:gd name="T125" fmla="*/ 13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9" h="333">
                  <a:moveTo>
                    <a:pt x="189" y="109"/>
                  </a:moveTo>
                  <a:cubicBezTo>
                    <a:pt x="166" y="102"/>
                    <a:pt x="144" y="105"/>
                    <a:pt x="121" y="112"/>
                  </a:cubicBezTo>
                  <a:cubicBezTo>
                    <a:pt x="115" y="115"/>
                    <a:pt x="108" y="117"/>
                    <a:pt x="101" y="119"/>
                  </a:cubicBezTo>
                  <a:cubicBezTo>
                    <a:pt x="98" y="120"/>
                    <a:pt x="97" y="119"/>
                    <a:pt x="98" y="116"/>
                  </a:cubicBezTo>
                  <a:cubicBezTo>
                    <a:pt x="99" y="113"/>
                    <a:pt x="100" y="110"/>
                    <a:pt x="100" y="107"/>
                  </a:cubicBezTo>
                  <a:cubicBezTo>
                    <a:pt x="103" y="97"/>
                    <a:pt x="110" y="89"/>
                    <a:pt x="117" y="83"/>
                  </a:cubicBezTo>
                  <a:cubicBezTo>
                    <a:pt x="120" y="80"/>
                    <a:pt x="125" y="78"/>
                    <a:pt x="129" y="77"/>
                  </a:cubicBezTo>
                  <a:cubicBezTo>
                    <a:pt x="133" y="76"/>
                    <a:pt x="137" y="77"/>
                    <a:pt x="141" y="76"/>
                  </a:cubicBezTo>
                  <a:cubicBezTo>
                    <a:pt x="146" y="74"/>
                    <a:pt x="151" y="74"/>
                    <a:pt x="155" y="68"/>
                  </a:cubicBezTo>
                  <a:cubicBezTo>
                    <a:pt x="157" y="64"/>
                    <a:pt x="158" y="61"/>
                    <a:pt x="158" y="57"/>
                  </a:cubicBezTo>
                  <a:cubicBezTo>
                    <a:pt x="158" y="54"/>
                    <a:pt x="157" y="51"/>
                    <a:pt x="155" y="48"/>
                  </a:cubicBezTo>
                  <a:cubicBezTo>
                    <a:pt x="153" y="46"/>
                    <a:pt x="152" y="44"/>
                    <a:pt x="149" y="43"/>
                  </a:cubicBezTo>
                  <a:cubicBezTo>
                    <a:pt x="146" y="41"/>
                    <a:pt x="144" y="43"/>
                    <a:pt x="141" y="43"/>
                  </a:cubicBezTo>
                  <a:cubicBezTo>
                    <a:pt x="139" y="44"/>
                    <a:pt x="136" y="44"/>
                    <a:pt x="134" y="44"/>
                  </a:cubicBezTo>
                  <a:cubicBezTo>
                    <a:pt x="130" y="44"/>
                    <a:pt x="134" y="40"/>
                    <a:pt x="134" y="35"/>
                  </a:cubicBezTo>
                  <a:cubicBezTo>
                    <a:pt x="135" y="30"/>
                    <a:pt x="134" y="25"/>
                    <a:pt x="132" y="20"/>
                  </a:cubicBezTo>
                  <a:cubicBezTo>
                    <a:pt x="125" y="9"/>
                    <a:pt x="117" y="1"/>
                    <a:pt x="103" y="1"/>
                  </a:cubicBezTo>
                  <a:cubicBezTo>
                    <a:pt x="95" y="0"/>
                    <a:pt x="89" y="10"/>
                    <a:pt x="91" y="16"/>
                  </a:cubicBezTo>
                  <a:cubicBezTo>
                    <a:pt x="93" y="21"/>
                    <a:pt x="94" y="26"/>
                    <a:pt x="93" y="31"/>
                  </a:cubicBezTo>
                  <a:cubicBezTo>
                    <a:pt x="91" y="39"/>
                    <a:pt x="89" y="46"/>
                    <a:pt x="86" y="54"/>
                  </a:cubicBezTo>
                  <a:cubicBezTo>
                    <a:pt x="85" y="58"/>
                    <a:pt x="85" y="62"/>
                    <a:pt x="81" y="64"/>
                  </a:cubicBezTo>
                  <a:cubicBezTo>
                    <a:pt x="80" y="64"/>
                    <a:pt x="78" y="65"/>
                    <a:pt x="77" y="66"/>
                  </a:cubicBezTo>
                  <a:cubicBezTo>
                    <a:pt x="72" y="69"/>
                    <a:pt x="68" y="72"/>
                    <a:pt x="63" y="73"/>
                  </a:cubicBezTo>
                  <a:cubicBezTo>
                    <a:pt x="58" y="74"/>
                    <a:pt x="53" y="76"/>
                    <a:pt x="51" y="82"/>
                  </a:cubicBezTo>
                  <a:cubicBezTo>
                    <a:pt x="49" y="89"/>
                    <a:pt x="55" y="102"/>
                    <a:pt x="63" y="105"/>
                  </a:cubicBezTo>
                  <a:cubicBezTo>
                    <a:pt x="65" y="106"/>
                    <a:pt x="66" y="107"/>
                    <a:pt x="65" y="110"/>
                  </a:cubicBezTo>
                  <a:cubicBezTo>
                    <a:pt x="61" y="118"/>
                    <a:pt x="57" y="126"/>
                    <a:pt x="53" y="134"/>
                  </a:cubicBezTo>
                  <a:cubicBezTo>
                    <a:pt x="48" y="142"/>
                    <a:pt x="41" y="148"/>
                    <a:pt x="34" y="154"/>
                  </a:cubicBezTo>
                  <a:cubicBezTo>
                    <a:pt x="33" y="155"/>
                    <a:pt x="32" y="156"/>
                    <a:pt x="32" y="155"/>
                  </a:cubicBezTo>
                  <a:cubicBezTo>
                    <a:pt x="29" y="154"/>
                    <a:pt x="27" y="156"/>
                    <a:pt x="24" y="157"/>
                  </a:cubicBezTo>
                  <a:cubicBezTo>
                    <a:pt x="16" y="162"/>
                    <a:pt x="10" y="169"/>
                    <a:pt x="5" y="178"/>
                  </a:cubicBezTo>
                  <a:cubicBezTo>
                    <a:pt x="1" y="185"/>
                    <a:pt x="1" y="193"/>
                    <a:pt x="0" y="201"/>
                  </a:cubicBezTo>
                  <a:cubicBezTo>
                    <a:pt x="0" y="214"/>
                    <a:pt x="0" y="227"/>
                    <a:pt x="0" y="239"/>
                  </a:cubicBezTo>
                  <a:cubicBezTo>
                    <a:pt x="0" y="251"/>
                    <a:pt x="2" y="264"/>
                    <a:pt x="3" y="276"/>
                  </a:cubicBezTo>
                  <a:cubicBezTo>
                    <a:pt x="3" y="277"/>
                    <a:pt x="3" y="278"/>
                    <a:pt x="4" y="279"/>
                  </a:cubicBezTo>
                  <a:cubicBezTo>
                    <a:pt x="8" y="284"/>
                    <a:pt x="12" y="289"/>
                    <a:pt x="16" y="293"/>
                  </a:cubicBezTo>
                  <a:cubicBezTo>
                    <a:pt x="17" y="294"/>
                    <a:pt x="18" y="294"/>
                    <a:pt x="19" y="294"/>
                  </a:cubicBezTo>
                  <a:cubicBezTo>
                    <a:pt x="22" y="295"/>
                    <a:pt x="26" y="295"/>
                    <a:pt x="30" y="295"/>
                  </a:cubicBezTo>
                  <a:cubicBezTo>
                    <a:pt x="34" y="296"/>
                    <a:pt x="36" y="295"/>
                    <a:pt x="37" y="291"/>
                  </a:cubicBezTo>
                  <a:cubicBezTo>
                    <a:pt x="39" y="283"/>
                    <a:pt x="40" y="274"/>
                    <a:pt x="38" y="265"/>
                  </a:cubicBezTo>
                  <a:cubicBezTo>
                    <a:pt x="37" y="260"/>
                    <a:pt x="35" y="255"/>
                    <a:pt x="34" y="249"/>
                  </a:cubicBezTo>
                  <a:cubicBezTo>
                    <a:pt x="33" y="237"/>
                    <a:pt x="33" y="225"/>
                    <a:pt x="32" y="213"/>
                  </a:cubicBezTo>
                  <a:cubicBezTo>
                    <a:pt x="32" y="205"/>
                    <a:pt x="32" y="197"/>
                    <a:pt x="31" y="190"/>
                  </a:cubicBezTo>
                  <a:cubicBezTo>
                    <a:pt x="31" y="183"/>
                    <a:pt x="36" y="182"/>
                    <a:pt x="41" y="183"/>
                  </a:cubicBezTo>
                  <a:cubicBezTo>
                    <a:pt x="43" y="184"/>
                    <a:pt x="45" y="184"/>
                    <a:pt x="47" y="184"/>
                  </a:cubicBezTo>
                  <a:cubicBezTo>
                    <a:pt x="51" y="182"/>
                    <a:pt x="56" y="179"/>
                    <a:pt x="60" y="176"/>
                  </a:cubicBezTo>
                  <a:cubicBezTo>
                    <a:pt x="65" y="171"/>
                    <a:pt x="70" y="166"/>
                    <a:pt x="76" y="161"/>
                  </a:cubicBezTo>
                  <a:cubicBezTo>
                    <a:pt x="80" y="158"/>
                    <a:pt x="84" y="155"/>
                    <a:pt x="88" y="152"/>
                  </a:cubicBezTo>
                  <a:cubicBezTo>
                    <a:pt x="88" y="152"/>
                    <a:pt x="88" y="152"/>
                    <a:pt x="88" y="152"/>
                  </a:cubicBezTo>
                  <a:cubicBezTo>
                    <a:pt x="88" y="152"/>
                    <a:pt x="88" y="152"/>
                    <a:pt x="88" y="152"/>
                  </a:cubicBezTo>
                  <a:cubicBezTo>
                    <a:pt x="90" y="150"/>
                    <a:pt x="93" y="147"/>
                    <a:pt x="95" y="145"/>
                  </a:cubicBezTo>
                  <a:cubicBezTo>
                    <a:pt x="97" y="144"/>
                    <a:pt x="99" y="142"/>
                    <a:pt x="101" y="141"/>
                  </a:cubicBezTo>
                  <a:cubicBezTo>
                    <a:pt x="109" y="137"/>
                    <a:pt x="116" y="133"/>
                    <a:pt x="124" y="131"/>
                  </a:cubicBezTo>
                  <a:cubicBezTo>
                    <a:pt x="142" y="125"/>
                    <a:pt x="160" y="121"/>
                    <a:pt x="179" y="127"/>
                  </a:cubicBezTo>
                  <a:cubicBezTo>
                    <a:pt x="194" y="132"/>
                    <a:pt x="200" y="143"/>
                    <a:pt x="199" y="159"/>
                  </a:cubicBezTo>
                  <a:cubicBezTo>
                    <a:pt x="198" y="168"/>
                    <a:pt x="197" y="176"/>
                    <a:pt x="196" y="184"/>
                  </a:cubicBezTo>
                  <a:cubicBezTo>
                    <a:pt x="195" y="189"/>
                    <a:pt x="193" y="194"/>
                    <a:pt x="191" y="198"/>
                  </a:cubicBezTo>
                  <a:cubicBezTo>
                    <a:pt x="187" y="212"/>
                    <a:pt x="183" y="227"/>
                    <a:pt x="176" y="240"/>
                  </a:cubicBezTo>
                  <a:cubicBezTo>
                    <a:pt x="172" y="249"/>
                    <a:pt x="167" y="257"/>
                    <a:pt x="160" y="265"/>
                  </a:cubicBezTo>
                  <a:cubicBezTo>
                    <a:pt x="158" y="267"/>
                    <a:pt x="156" y="268"/>
                    <a:pt x="152" y="268"/>
                  </a:cubicBezTo>
                  <a:cubicBezTo>
                    <a:pt x="142" y="267"/>
                    <a:pt x="133" y="264"/>
                    <a:pt x="124" y="260"/>
                  </a:cubicBezTo>
                  <a:cubicBezTo>
                    <a:pt x="121" y="259"/>
                    <a:pt x="122" y="257"/>
                    <a:pt x="122" y="255"/>
                  </a:cubicBezTo>
                  <a:cubicBezTo>
                    <a:pt x="123" y="250"/>
                    <a:pt x="125" y="246"/>
                    <a:pt x="127" y="242"/>
                  </a:cubicBezTo>
                  <a:cubicBezTo>
                    <a:pt x="129" y="239"/>
                    <a:pt x="131" y="236"/>
                    <a:pt x="132" y="234"/>
                  </a:cubicBezTo>
                  <a:cubicBezTo>
                    <a:pt x="134" y="231"/>
                    <a:pt x="134" y="228"/>
                    <a:pt x="133" y="226"/>
                  </a:cubicBezTo>
                  <a:cubicBezTo>
                    <a:pt x="132" y="222"/>
                    <a:pt x="131" y="219"/>
                    <a:pt x="129" y="216"/>
                  </a:cubicBezTo>
                  <a:cubicBezTo>
                    <a:pt x="128" y="212"/>
                    <a:pt x="120" y="211"/>
                    <a:pt x="117" y="213"/>
                  </a:cubicBezTo>
                  <a:cubicBezTo>
                    <a:pt x="116" y="215"/>
                    <a:pt x="115" y="217"/>
                    <a:pt x="113" y="218"/>
                  </a:cubicBezTo>
                  <a:cubicBezTo>
                    <a:pt x="112" y="219"/>
                    <a:pt x="111" y="219"/>
                    <a:pt x="110" y="219"/>
                  </a:cubicBezTo>
                  <a:cubicBezTo>
                    <a:pt x="110" y="218"/>
                    <a:pt x="110" y="217"/>
                    <a:pt x="111" y="216"/>
                  </a:cubicBezTo>
                  <a:cubicBezTo>
                    <a:pt x="118" y="209"/>
                    <a:pt x="125" y="202"/>
                    <a:pt x="133" y="196"/>
                  </a:cubicBezTo>
                  <a:cubicBezTo>
                    <a:pt x="137" y="194"/>
                    <a:pt x="139" y="191"/>
                    <a:pt x="139" y="187"/>
                  </a:cubicBezTo>
                  <a:cubicBezTo>
                    <a:pt x="139" y="181"/>
                    <a:pt x="139" y="176"/>
                    <a:pt x="133" y="173"/>
                  </a:cubicBezTo>
                  <a:cubicBezTo>
                    <a:pt x="131" y="172"/>
                    <a:pt x="132" y="170"/>
                    <a:pt x="133" y="169"/>
                  </a:cubicBezTo>
                  <a:cubicBezTo>
                    <a:pt x="136" y="163"/>
                    <a:pt x="140" y="158"/>
                    <a:pt x="141" y="151"/>
                  </a:cubicBezTo>
                  <a:cubicBezTo>
                    <a:pt x="142" y="145"/>
                    <a:pt x="136" y="135"/>
                    <a:pt x="129" y="133"/>
                  </a:cubicBezTo>
                  <a:cubicBezTo>
                    <a:pt x="128" y="133"/>
                    <a:pt x="126" y="133"/>
                    <a:pt x="126" y="134"/>
                  </a:cubicBezTo>
                  <a:cubicBezTo>
                    <a:pt x="123" y="136"/>
                    <a:pt x="120" y="139"/>
                    <a:pt x="119" y="142"/>
                  </a:cubicBezTo>
                  <a:cubicBezTo>
                    <a:pt x="117" y="148"/>
                    <a:pt x="113" y="154"/>
                    <a:pt x="109" y="159"/>
                  </a:cubicBezTo>
                  <a:cubicBezTo>
                    <a:pt x="107" y="161"/>
                    <a:pt x="104" y="163"/>
                    <a:pt x="104" y="162"/>
                  </a:cubicBezTo>
                  <a:cubicBezTo>
                    <a:pt x="102" y="161"/>
                    <a:pt x="100" y="158"/>
                    <a:pt x="99" y="156"/>
                  </a:cubicBezTo>
                  <a:cubicBezTo>
                    <a:pt x="99" y="156"/>
                    <a:pt x="99" y="155"/>
                    <a:pt x="99" y="155"/>
                  </a:cubicBezTo>
                  <a:cubicBezTo>
                    <a:pt x="98" y="151"/>
                    <a:pt x="96" y="149"/>
                    <a:pt x="92" y="151"/>
                  </a:cubicBezTo>
                  <a:cubicBezTo>
                    <a:pt x="91" y="151"/>
                    <a:pt x="90" y="151"/>
                    <a:pt x="88" y="152"/>
                  </a:cubicBezTo>
                  <a:cubicBezTo>
                    <a:pt x="88" y="152"/>
                    <a:pt x="88" y="152"/>
                    <a:pt x="88" y="152"/>
                  </a:cubicBezTo>
                  <a:cubicBezTo>
                    <a:pt x="88" y="152"/>
                    <a:pt x="88" y="152"/>
                    <a:pt x="88" y="152"/>
                  </a:cubicBezTo>
                  <a:cubicBezTo>
                    <a:pt x="86" y="155"/>
                    <a:pt x="84" y="158"/>
                    <a:pt x="82" y="162"/>
                  </a:cubicBezTo>
                  <a:cubicBezTo>
                    <a:pt x="81" y="164"/>
                    <a:pt x="80" y="167"/>
                    <a:pt x="81" y="169"/>
                  </a:cubicBezTo>
                  <a:cubicBezTo>
                    <a:pt x="82" y="172"/>
                    <a:pt x="84" y="175"/>
                    <a:pt x="86" y="178"/>
                  </a:cubicBezTo>
                  <a:cubicBezTo>
                    <a:pt x="89" y="180"/>
                    <a:pt x="88" y="182"/>
                    <a:pt x="87" y="184"/>
                  </a:cubicBezTo>
                  <a:cubicBezTo>
                    <a:pt x="81" y="191"/>
                    <a:pt x="76" y="199"/>
                    <a:pt x="70" y="206"/>
                  </a:cubicBezTo>
                  <a:cubicBezTo>
                    <a:pt x="68" y="209"/>
                    <a:pt x="68" y="213"/>
                    <a:pt x="70" y="216"/>
                  </a:cubicBezTo>
                  <a:cubicBezTo>
                    <a:pt x="73" y="218"/>
                    <a:pt x="77" y="221"/>
                    <a:pt x="82" y="221"/>
                  </a:cubicBezTo>
                  <a:cubicBezTo>
                    <a:pt x="82" y="220"/>
                    <a:pt x="83" y="221"/>
                    <a:pt x="85" y="221"/>
                  </a:cubicBezTo>
                  <a:cubicBezTo>
                    <a:pt x="84" y="223"/>
                    <a:pt x="83" y="224"/>
                    <a:pt x="82" y="225"/>
                  </a:cubicBezTo>
                  <a:cubicBezTo>
                    <a:pt x="77" y="231"/>
                    <a:pt x="72" y="238"/>
                    <a:pt x="68" y="244"/>
                  </a:cubicBezTo>
                  <a:cubicBezTo>
                    <a:pt x="67" y="245"/>
                    <a:pt x="66" y="247"/>
                    <a:pt x="67" y="248"/>
                  </a:cubicBezTo>
                  <a:cubicBezTo>
                    <a:pt x="67" y="250"/>
                    <a:pt x="69" y="252"/>
                    <a:pt x="69" y="253"/>
                  </a:cubicBezTo>
                  <a:cubicBezTo>
                    <a:pt x="71" y="254"/>
                    <a:pt x="72" y="257"/>
                    <a:pt x="74" y="257"/>
                  </a:cubicBezTo>
                  <a:cubicBezTo>
                    <a:pt x="77" y="257"/>
                    <a:pt x="81" y="257"/>
                    <a:pt x="84" y="256"/>
                  </a:cubicBezTo>
                  <a:cubicBezTo>
                    <a:pt x="92" y="253"/>
                    <a:pt x="94" y="252"/>
                    <a:pt x="102" y="250"/>
                  </a:cubicBezTo>
                  <a:cubicBezTo>
                    <a:pt x="106" y="249"/>
                    <a:pt x="107" y="249"/>
                    <a:pt x="106" y="254"/>
                  </a:cubicBezTo>
                  <a:cubicBezTo>
                    <a:pt x="106" y="261"/>
                    <a:pt x="105" y="269"/>
                    <a:pt x="105" y="276"/>
                  </a:cubicBezTo>
                  <a:cubicBezTo>
                    <a:pt x="104" y="291"/>
                    <a:pt x="105" y="306"/>
                    <a:pt x="106" y="321"/>
                  </a:cubicBezTo>
                  <a:cubicBezTo>
                    <a:pt x="106" y="324"/>
                    <a:pt x="106" y="327"/>
                    <a:pt x="106" y="331"/>
                  </a:cubicBezTo>
                  <a:cubicBezTo>
                    <a:pt x="106" y="332"/>
                    <a:pt x="107" y="333"/>
                    <a:pt x="108" y="333"/>
                  </a:cubicBezTo>
                  <a:cubicBezTo>
                    <a:pt x="109" y="333"/>
                    <a:pt x="111" y="333"/>
                    <a:pt x="111" y="332"/>
                  </a:cubicBezTo>
                  <a:cubicBezTo>
                    <a:pt x="112" y="330"/>
                    <a:pt x="113" y="328"/>
                    <a:pt x="114" y="325"/>
                  </a:cubicBezTo>
                  <a:cubicBezTo>
                    <a:pt x="115" y="318"/>
                    <a:pt x="116" y="291"/>
                    <a:pt x="117" y="286"/>
                  </a:cubicBezTo>
                  <a:cubicBezTo>
                    <a:pt x="117" y="284"/>
                    <a:pt x="118" y="281"/>
                    <a:pt x="119" y="279"/>
                  </a:cubicBezTo>
                  <a:cubicBezTo>
                    <a:pt x="120" y="274"/>
                    <a:pt x="120" y="270"/>
                    <a:pt x="121" y="265"/>
                  </a:cubicBezTo>
                  <a:cubicBezTo>
                    <a:pt x="121" y="263"/>
                    <a:pt x="123" y="263"/>
                    <a:pt x="125" y="264"/>
                  </a:cubicBezTo>
                  <a:cubicBezTo>
                    <a:pt x="127" y="266"/>
                    <a:pt x="128" y="267"/>
                    <a:pt x="131" y="269"/>
                  </a:cubicBezTo>
                  <a:cubicBezTo>
                    <a:pt x="133" y="270"/>
                    <a:pt x="134" y="269"/>
                    <a:pt x="133" y="272"/>
                  </a:cubicBezTo>
                  <a:cubicBezTo>
                    <a:pt x="133" y="273"/>
                    <a:pt x="131" y="272"/>
                    <a:pt x="130" y="273"/>
                  </a:cubicBezTo>
                  <a:cubicBezTo>
                    <a:pt x="130" y="273"/>
                    <a:pt x="132" y="278"/>
                    <a:pt x="131" y="278"/>
                  </a:cubicBezTo>
                  <a:cubicBezTo>
                    <a:pt x="129" y="278"/>
                    <a:pt x="128" y="280"/>
                    <a:pt x="130" y="282"/>
                  </a:cubicBezTo>
                  <a:cubicBezTo>
                    <a:pt x="134" y="287"/>
                    <a:pt x="139" y="291"/>
                    <a:pt x="146" y="294"/>
                  </a:cubicBezTo>
                  <a:cubicBezTo>
                    <a:pt x="154" y="297"/>
                    <a:pt x="160" y="294"/>
                    <a:pt x="166" y="289"/>
                  </a:cubicBezTo>
                  <a:cubicBezTo>
                    <a:pt x="172" y="285"/>
                    <a:pt x="177" y="280"/>
                    <a:pt x="181" y="275"/>
                  </a:cubicBezTo>
                  <a:cubicBezTo>
                    <a:pt x="185" y="269"/>
                    <a:pt x="188" y="262"/>
                    <a:pt x="192" y="255"/>
                  </a:cubicBezTo>
                  <a:cubicBezTo>
                    <a:pt x="198" y="244"/>
                    <a:pt x="202" y="232"/>
                    <a:pt x="206" y="220"/>
                  </a:cubicBezTo>
                  <a:cubicBezTo>
                    <a:pt x="208" y="213"/>
                    <a:pt x="210" y="206"/>
                    <a:pt x="212" y="199"/>
                  </a:cubicBezTo>
                  <a:cubicBezTo>
                    <a:pt x="214" y="191"/>
                    <a:pt x="216" y="182"/>
                    <a:pt x="217" y="174"/>
                  </a:cubicBezTo>
                  <a:cubicBezTo>
                    <a:pt x="218" y="170"/>
                    <a:pt x="217" y="166"/>
                    <a:pt x="218" y="163"/>
                  </a:cubicBezTo>
                  <a:cubicBezTo>
                    <a:pt x="219" y="152"/>
                    <a:pt x="219" y="142"/>
                    <a:pt x="214" y="132"/>
                  </a:cubicBezTo>
                  <a:cubicBezTo>
                    <a:pt x="209" y="121"/>
                    <a:pt x="201" y="113"/>
                    <a:pt x="189" y="10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î$ľîḑè"/>
            <p:cNvSpPr/>
            <p:nvPr/>
          </p:nvSpPr>
          <p:spPr bwMode="auto">
            <a:xfrm>
              <a:off x="6823075" y="2663826"/>
              <a:ext cx="512763" cy="1055688"/>
            </a:xfrm>
            <a:custGeom>
              <a:avLst/>
              <a:gdLst>
                <a:gd name="T0" fmla="*/ 97 w 142"/>
                <a:gd name="T1" fmla="*/ 140 h 291"/>
                <a:gd name="T2" fmla="*/ 111 w 142"/>
                <a:gd name="T3" fmla="*/ 120 h 291"/>
                <a:gd name="T4" fmla="*/ 139 w 142"/>
                <a:gd name="T5" fmla="*/ 62 h 291"/>
                <a:gd name="T6" fmla="*/ 137 w 142"/>
                <a:gd name="T7" fmla="*/ 26 h 291"/>
                <a:gd name="T8" fmla="*/ 102 w 142"/>
                <a:gd name="T9" fmla="*/ 0 h 291"/>
                <a:gd name="T10" fmla="*/ 91 w 142"/>
                <a:gd name="T11" fmla="*/ 1 h 291"/>
                <a:gd name="T12" fmla="*/ 47 w 142"/>
                <a:gd name="T13" fmla="*/ 22 h 291"/>
                <a:gd name="T14" fmla="*/ 26 w 142"/>
                <a:gd name="T15" fmla="*/ 48 h 291"/>
                <a:gd name="T16" fmla="*/ 36 w 142"/>
                <a:gd name="T17" fmla="*/ 61 h 291"/>
                <a:gd name="T18" fmla="*/ 55 w 142"/>
                <a:gd name="T19" fmla="*/ 60 h 291"/>
                <a:gd name="T20" fmla="*/ 102 w 142"/>
                <a:gd name="T21" fmla="*/ 29 h 291"/>
                <a:gd name="T22" fmla="*/ 117 w 142"/>
                <a:gd name="T23" fmla="*/ 51 h 291"/>
                <a:gd name="T24" fmla="*/ 106 w 142"/>
                <a:gd name="T25" fmla="*/ 90 h 291"/>
                <a:gd name="T26" fmla="*/ 81 w 142"/>
                <a:gd name="T27" fmla="*/ 120 h 291"/>
                <a:gd name="T28" fmla="*/ 73 w 142"/>
                <a:gd name="T29" fmla="*/ 116 h 291"/>
                <a:gd name="T30" fmla="*/ 94 w 142"/>
                <a:gd name="T31" fmla="*/ 90 h 291"/>
                <a:gd name="T32" fmla="*/ 101 w 142"/>
                <a:gd name="T33" fmla="*/ 73 h 291"/>
                <a:gd name="T34" fmla="*/ 80 w 142"/>
                <a:gd name="T35" fmla="*/ 64 h 291"/>
                <a:gd name="T36" fmla="*/ 60 w 142"/>
                <a:gd name="T37" fmla="*/ 61 h 291"/>
                <a:gd name="T38" fmla="*/ 54 w 142"/>
                <a:gd name="T39" fmla="*/ 73 h 291"/>
                <a:gd name="T40" fmla="*/ 47 w 142"/>
                <a:gd name="T41" fmla="*/ 82 h 291"/>
                <a:gd name="T42" fmla="*/ 36 w 142"/>
                <a:gd name="T43" fmla="*/ 102 h 291"/>
                <a:gd name="T44" fmla="*/ 34 w 142"/>
                <a:gd name="T45" fmla="*/ 99 h 291"/>
                <a:gd name="T46" fmla="*/ 1 w 142"/>
                <a:gd name="T47" fmla="*/ 98 h 291"/>
                <a:gd name="T48" fmla="*/ 3 w 142"/>
                <a:gd name="T49" fmla="*/ 137 h 291"/>
                <a:gd name="T50" fmla="*/ 26 w 142"/>
                <a:gd name="T51" fmla="*/ 155 h 291"/>
                <a:gd name="T52" fmla="*/ 40 w 142"/>
                <a:gd name="T53" fmla="*/ 166 h 291"/>
                <a:gd name="T54" fmla="*/ 42 w 142"/>
                <a:gd name="T55" fmla="*/ 184 h 291"/>
                <a:gd name="T56" fmla="*/ 15 w 142"/>
                <a:gd name="T57" fmla="*/ 216 h 291"/>
                <a:gd name="T58" fmla="*/ 32 w 142"/>
                <a:gd name="T59" fmla="*/ 229 h 291"/>
                <a:gd name="T60" fmla="*/ 34 w 142"/>
                <a:gd name="T61" fmla="*/ 243 h 291"/>
                <a:gd name="T62" fmla="*/ 13 w 142"/>
                <a:gd name="T63" fmla="*/ 256 h 291"/>
                <a:gd name="T64" fmla="*/ 2 w 142"/>
                <a:gd name="T65" fmla="*/ 277 h 291"/>
                <a:gd name="T66" fmla="*/ 12 w 142"/>
                <a:gd name="T67" fmla="*/ 291 h 291"/>
                <a:gd name="T68" fmla="*/ 41 w 142"/>
                <a:gd name="T69" fmla="*/ 282 h 291"/>
                <a:gd name="T70" fmla="*/ 86 w 142"/>
                <a:gd name="T71" fmla="*/ 278 h 291"/>
                <a:gd name="T72" fmla="*/ 102 w 142"/>
                <a:gd name="T73" fmla="*/ 283 h 291"/>
                <a:gd name="T74" fmla="*/ 114 w 142"/>
                <a:gd name="T75" fmla="*/ 279 h 291"/>
                <a:gd name="T76" fmla="*/ 125 w 142"/>
                <a:gd name="T77" fmla="*/ 257 h 291"/>
                <a:gd name="T78" fmla="*/ 113 w 142"/>
                <a:gd name="T79" fmla="*/ 245 h 291"/>
                <a:gd name="T80" fmla="*/ 68 w 142"/>
                <a:gd name="T81" fmla="*/ 243 h 291"/>
                <a:gd name="T82" fmla="*/ 63 w 142"/>
                <a:gd name="T83" fmla="*/ 233 h 291"/>
                <a:gd name="T84" fmla="*/ 89 w 142"/>
                <a:gd name="T85" fmla="*/ 205 h 291"/>
                <a:gd name="T86" fmla="*/ 101 w 142"/>
                <a:gd name="T87" fmla="*/ 179 h 291"/>
                <a:gd name="T88" fmla="*/ 80 w 142"/>
                <a:gd name="T89" fmla="*/ 175 h 291"/>
                <a:gd name="T90" fmla="*/ 64 w 142"/>
                <a:gd name="T91" fmla="*/ 177 h 291"/>
                <a:gd name="T92" fmla="*/ 79 w 142"/>
                <a:gd name="T93" fmla="*/ 153 h 291"/>
                <a:gd name="T94" fmla="*/ 43 w 142"/>
                <a:gd name="T95" fmla="*/ 131 h 291"/>
                <a:gd name="T96" fmla="*/ 40 w 142"/>
                <a:gd name="T97" fmla="*/ 130 h 291"/>
                <a:gd name="T98" fmla="*/ 37 w 142"/>
                <a:gd name="T99" fmla="*/ 109 h 291"/>
                <a:gd name="T100" fmla="*/ 39 w 142"/>
                <a:gd name="T101" fmla="*/ 109 h 291"/>
                <a:gd name="T102" fmla="*/ 50 w 142"/>
                <a:gd name="T103" fmla="*/ 12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2" h="291">
                  <a:moveTo>
                    <a:pt x="79" y="153"/>
                  </a:moveTo>
                  <a:cubicBezTo>
                    <a:pt x="88" y="152"/>
                    <a:pt x="94" y="148"/>
                    <a:pt x="97" y="140"/>
                  </a:cubicBezTo>
                  <a:cubicBezTo>
                    <a:pt x="98" y="138"/>
                    <a:pt x="99" y="136"/>
                    <a:pt x="100" y="134"/>
                  </a:cubicBezTo>
                  <a:cubicBezTo>
                    <a:pt x="104" y="129"/>
                    <a:pt x="107" y="125"/>
                    <a:pt x="111" y="120"/>
                  </a:cubicBezTo>
                  <a:cubicBezTo>
                    <a:pt x="115" y="114"/>
                    <a:pt x="119" y="108"/>
                    <a:pt x="123" y="102"/>
                  </a:cubicBezTo>
                  <a:cubicBezTo>
                    <a:pt x="129" y="89"/>
                    <a:pt x="134" y="76"/>
                    <a:pt x="139" y="62"/>
                  </a:cubicBezTo>
                  <a:cubicBezTo>
                    <a:pt x="141" y="56"/>
                    <a:pt x="142" y="49"/>
                    <a:pt x="142" y="43"/>
                  </a:cubicBezTo>
                  <a:cubicBezTo>
                    <a:pt x="141" y="37"/>
                    <a:pt x="139" y="31"/>
                    <a:pt x="137" y="26"/>
                  </a:cubicBezTo>
                  <a:cubicBezTo>
                    <a:pt x="134" y="18"/>
                    <a:pt x="130" y="10"/>
                    <a:pt x="122" y="6"/>
                  </a:cubicBezTo>
                  <a:cubicBezTo>
                    <a:pt x="116" y="2"/>
                    <a:pt x="109" y="1"/>
                    <a:pt x="102" y="0"/>
                  </a:cubicBezTo>
                  <a:cubicBezTo>
                    <a:pt x="101" y="0"/>
                    <a:pt x="100" y="0"/>
                    <a:pt x="99" y="0"/>
                  </a:cubicBezTo>
                  <a:cubicBezTo>
                    <a:pt x="96" y="0"/>
                    <a:pt x="94" y="1"/>
                    <a:pt x="91" y="1"/>
                  </a:cubicBezTo>
                  <a:cubicBezTo>
                    <a:pt x="88" y="1"/>
                    <a:pt x="84" y="1"/>
                    <a:pt x="80" y="2"/>
                  </a:cubicBezTo>
                  <a:cubicBezTo>
                    <a:pt x="67" y="6"/>
                    <a:pt x="57" y="14"/>
                    <a:pt x="47" y="22"/>
                  </a:cubicBezTo>
                  <a:cubicBezTo>
                    <a:pt x="41" y="27"/>
                    <a:pt x="36" y="32"/>
                    <a:pt x="32" y="39"/>
                  </a:cubicBezTo>
                  <a:cubicBezTo>
                    <a:pt x="30" y="42"/>
                    <a:pt x="28" y="45"/>
                    <a:pt x="26" y="48"/>
                  </a:cubicBezTo>
                  <a:cubicBezTo>
                    <a:pt x="24" y="52"/>
                    <a:pt x="25" y="57"/>
                    <a:pt x="27" y="58"/>
                  </a:cubicBezTo>
                  <a:cubicBezTo>
                    <a:pt x="30" y="59"/>
                    <a:pt x="33" y="61"/>
                    <a:pt x="36" y="61"/>
                  </a:cubicBezTo>
                  <a:cubicBezTo>
                    <a:pt x="40" y="62"/>
                    <a:pt x="44" y="62"/>
                    <a:pt x="48" y="62"/>
                  </a:cubicBezTo>
                  <a:cubicBezTo>
                    <a:pt x="50" y="62"/>
                    <a:pt x="53" y="61"/>
                    <a:pt x="55" y="60"/>
                  </a:cubicBezTo>
                  <a:cubicBezTo>
                    <a:pt x="61" y="56"/>
                    <a:pt x="66" y="51"/>
                    <a:pt x="70" y="47"/>
                  </a:cubicBezTo>
                  <a:cubicBezTo>
                    <a:pt x="79" y="38"/>
                    <a:pt x="89" y="31"/>
                    <a:pt x="102" y="29"/>
                  </a:cubicBezTo>
                  <a:cubicBezTo>
                    <a:pt x="107" y="28"/>
                    <a:pt x="110" y="29"/>
                    <a:pt x="112" y="33"/>
                  </a:cubicBezTo>
                  <a:cubicBezTo>
                    <a:pt x="116" y="38"/>
                    <a:pt x="118" y="45"/>
                    <a:pt x="117" y="51"/>
                  </a:cubicBezTo>
                  <a:cubicBezTo>
                    <a:pt x="117" y="56"/>
                    <a:pt x="116" y="61"/>
                    <a:pt x="114" y="66"/>
                  </a:cubicBezTo>
                  <a:cubicBezTo>
                    <a:pt x="112" y="74"/>
                    <a:pt x="109" y="82"/>
                    <a:pt x="106" y="90"/>
                  </a:cubicBezTo>
                  <a:cubicBezTo>
                    <a:pt x="102" y="98"/>
                    <a:pt x="98" y="105"/>
                    <a:pt x="94" y="113"/>
                  </a:cubicBezTo>
                  <a:cubicBezTo>
                    <a:pt x="91" y="118"/>
                    <a:pt x="87" y="122"/>
                    <a:pt x="81" y="120"/>
                  </a:cubicBezTo>
                  <a:cubicBezTo>
                    <a:pt x="79" y="120"/>
                    <a:pt x="78" y="120"/>
                    <a:pt x="76" y="120"/>
                  </a:cubicBezTo>
                  <a:cubicBezTo>
                    <a:pt x="74" y="120"/>
                    <a:pt x="72" y="119"/>
                    <a:pt x="73" y="116"/>
                  </a:cubicBezTo>
                  <a:cubicBezTo>
                    <a:pt x="74" y="111"/>
                    <a:pt x="76" y="106"/>
                    <a:pt x="80" y="102"/>
                  </a:cubicBezTo>
                  <a:cubicBezTo>
                    <a:pt x="84" y="98"/>
                    <a:pt x="89" y="94"/>
                    <a:pt x="94" y="90"/>
                  </a:cubicBezTo>
                  <a:cubicBezTo>
                    <a:pt x="95" y="89"/>
                    <a:pt x="97" y="88"/>
                    <a:pt x="97" y="87"/>
                  </a:cubicBezTo>
                  <a:cubicBezTo>
                    <a:pt x="99" y="82"/>
                    <a:pt x="100" y="78"/>
                    <a:pt x="101" y="73"/>
                  </a:cubicBezTo>
                  <a:cubicBezTo>
                    <a:pt x="102" y="73"/>
                    <a:pt x="101" y="71"/>
                    <a:pt x="100" y="70"/>
                  </a:cubicBezTo>
                  <a:cubicBezTo>
                    <a:pt x="95" y="66"/>
                    <a:pt x="89" y="60"/>
                    <a:pt x="80" y="64"/>
                  </a:cubicBezTo>
                  <a:cubicBezTo>
                    <a:pt x="79" y="65"/>
                    <a:pt x="77" y="64"/>
                    <a:pt x="75" y="63"/>
                  </a:cubicBezTo>
                  <a:cubicBezTo>
                    <a:pt x="72" y="59"/>
                    <a:pt x="63" y="58"/>
                    <a:pt x="60" y="61"/>
                  </a:cubicBezTo>
                  <a:cubicBezTo>
                    <a:pt x="58" y="63"/>
                    <a:pt x="57" y="65"/>
                    <a:pt x="55" y="68"/>
                  </a:cubicBezTo>
                  <a:cubicBezTo>
                    <a:pt x="54" y="69"/>
                    <a:pt x="53" y="71"/>
                    <a:pt x="54" y="73"/>
                  </a:cubicBezTo>
                  <a:cubicBezTo>
                    <a:pt x="55" y="75"/>
                    <a:pt x="53" y="77"/>
                    <a:pt x="52" y="78"/>
                  </a:cubicBezTo>
                  <a:cubicBezTo>
                    <a:pt x="50" y="79"/>
                    <a:pt x="49" y="80"/>
                    <a:pt x="47" y="82"/>
                  </a:cubicBezTo>
                  <a:cubicBezTo>
                    <a:pt x="42" y="86"/>
                    <a:pt x="38" y="92"/>
                    <a:pt x="37" y="99"/>
                  </a:cubicBezTo>
                  <a:cubicBezTo>
                    <a:pt x="37" y="100"/>
                    <a:pt x="37" y="101"/>
                    <a:pt x="36" y="102"/>
                  </a:cubicBezTo>
                  <a:cubicBezTo>
                    <a:pt x="36" y="102"/>
                    <a:pt x="36" y="102"/>
                    <a:pt x="35" y="102"/>
                  </a:cubicBezTo>
                  <a:cubicBezTo>
                    <a:pt x="35" y="101"/>
                    <a:pt x="35" y="100"/>
                    <a:pt x="34" y="99"/>
                  </a:cubicBezTo>
                  <a:cubicBezTo>
                    <a:pt x="33" y="91"/>
                    <a:pt x="27" y="87"/>
                    <a:pt x="19" y="85"/>
                  </a:cubicBezTo>
                  <a:cubicBezTo>
                    <a:pt x="12" y="83"/>
                    <a:pt x="2" y="88"/>
                    <a:pt x="1" y="98"/>
                  </a:cubicBezTo>
                  <a:cubicBezTo>
                    <a:pt x="1" y="106"/>
                    <a:pt x="1" y="114"/>
                    <a:pt x="1" y="122"/>
                  </a:cubicBezTo>
                  <a:cubicBezTo>
                    <a:pt x="2" y="127"/>
                    <a:pt x="2" y="132"/>
                    <a:pt x="3" y="137"/>
                  </a:cubicBezTo>
                  <a:cubicBezTo>
                    <a:pt x="6" y="145"/>
                    <a:pt x="9" y="152"/>
                    <a:pt x="18" y="154"/>
                  </a:cubicBezTo>
                  <a:cubicBezTo>
                    <a:pt x="21" y="155"/>
                    <a:pt x="23" y="156"/>
                    <a:pt x="26" y="155"/>
                  </a:cubicBezTo>
                  <a:cubicBezTo>
                    <a:pt x="28" y="154"/>
                    <a:pt x="29" y="155"/>
                    <a:pt x="29" y="157"/>
                  </a:cubicBezTo>
                  <a:cubicBezTo>
                    <a:pt x="31" y="163"/>
                    <a:pt x="34" y="166"/>
                    <a:pt x="40" y="166"/>
                  </a:cubicBezTo>
                  <a:cubicBezTo>
                    <a:pt x="43" y="166"/>
                    <a:pt x="44" y="167"/>
                    <a:pt x="44" y="171"/>
                  </a:cubicBezTo>
                  <a:cubicBezTo>
                    <a:pt x="44" y="175"/>
                    <a:pt x="43" y="179"/>
                    <a:pt x="42" y="184"/>
                  </a:cubicBezTo>
                  <a:cubicBezTo>
                    <a:pt x="42" y="190"/>
                    <a:pt x="39" y="195"/>
                    <a:pt x="33" y="198"/>
                  </a:cubicBezTo>
                  <a:cubicBezTo>
                    <a:pt x="25" y="202"/>
                    <a:pt x="20" y="209"/>
                    <a:pt x="15" y="216"/>
                  </a:cubicBezTo>
                  <a:cubicBezTo>
                    <a:pt x="13" y="218"/>
                    <a:pt x="13" y="220"/>
                    <a:pt x="15" y="222"/>
                  </a:cubicBezTo>
                  <a:cubicBezTo>
                    <a:pt x="20" y="227"/>
                    <a:pt x="25" y="229"/>
                    <a:pt x="32" y="229"/>
                  </a:cubicBezTo>
                  <a:cubicBezTo>
                    <a:pt x="34" y="229"/>
                    <a:pt x="35" y="230"/>
                    <a:pt x="35" y="232"/>
                  </a:cubicBezTo>
                  <a:cubicBezTo>
                    <a:pt x="35" y="236"/>
                    <a:pt x="34" y="239"/>
                    <a:pt x="34" y="243"/>
                  </a:cubicBezTo>
                  <a:cubicBezTo>
                    <a:pt x="34" y="246"/>
                    <a:pt x="33" y="248"/>
                    <a:pt x="30" y="249"/>
                  </a:cubicBezTo>
                  <a:cubicBezTo>
                    <a:pt x="24" y="252"/>
                    <a:pt x="18" y="252"/>
                    <a:pt x="13" y="256"/>
                  </a:cubicBezTo>
                  <a:cubicBezTo>
                    <a:pt x="12" y="257"/>
                    <a:pt x="9" y="258"/>
                    <a:pt x="7" y="259"/>
                  </a:cubicBezTo>
                  <a:cubicBezTo>
                    <a:pt x="2" y="264"/>
                    <a:pt x="0" y="272"/>
                    <a:pt x="2" y="277"/>
                  </a:cubicBezTo>
                  <a:cubicBezTo>
                    <a:pt x="2" y="279"/>
                    <a:pt x="3" y="281"/>
                    <a:pt x="4" y="283"/>
                  </a:cubicBezTo>
                  <a:cubicBezTo>
                    <a:pt x="5" y="287"/>
                    <a:pt x="8" y="291"/>
                    <a:pt x="12" y="291"/>
                  </a:cubicBezTo>
                  <a:cubicBezTo>
                    <a:pt x="16" y="290"/>
                    <a:pt x="19" y="290"/>
                    <a:pt x="23" y="288"/>
                  </a:cubicBezTo>
                  <a:cubicBezTo>
                    <a:pt x="29" y="286"/>
                    <a:pt x="35" y="284"/>
                    <a:pt x="41" y="282"/>
                  </a:cubicBezTo>
                  <a:cubicBezTo>
                    <a:pt x="45" y="280"/>
                    <a:pt x="50" y="280"/>
                    <a:pt x="54" y="279"/>
                  </a:cubicBezTo>
                  <a:cubicBezTo>
                    <a:pt x="65" y="276"/>
                    <a:pt x="76" y="275"/>
                    <a:pt x="86" y="278"/>
                  </a:cubicBezTo>
                  <a:cubicBezTo>
                    <a:pt x="90" y="279"/>
                    <a:pt x="94" y="281"/>
                    <a:pt x="98" y="282"/>
                  </a:cubicBezTo>
                  <a:cubicBezTo>
                    <a:pt x="99" y="282"/>
                    <a:pt x="101" y="283"/>
                    <a:pt x="102" y="283"/>
                  </a:cubicBezTo>
                  <a:cubicBezTo>
                    <a:pt x="105" y="282"/>
                    <a:pt x="108" y="281"/>
                    <a:pt x="111" y="280"/>
                  </a:cubicBezTo>
                  <a:cubicBezTo>
                    <a:pt x="112" y="280"/>
                    <a:pt x="113" y="279"/>
                    <a:pt x="114" y="279"/>
                  </a:cubicBezTo>
                  <a:cubicBezTo>
                    <a:pt x="116" y="276"/>
                    <a:pt x="118" y="273"/>
                    <a:pt x="119" y="269"/>
                  </a:cubicBezTo>
                  <a:cubicBezTo>
                    <a:pt x="121" y="265"/>
                    <a:pt x="123" y="261"/>
                    <a:pt x="125" y="257"/>
                  </a:cubicBezTo>
                  <a:cubicBezTo>
                    <a:pt x="127" y="253"/>
                    <a:pt x="126" y="251"/>
                    <a:pt x="122" y="248"/>
                  </a:cubicBezTo>
                  <a:cubicBezTo>
                    <a:pt x="119" y="247"/>
                    <a:pt x="116" y="246"/>
                    <a:pt x="113" y="245"/>
                  </a:cubicBezTo>
                  <a:cubicBezTo>
                    <a:pt x="108" y="243"/>
                    <a:pt x="102" y="241"/>
                    <a:pt x="96" y="241"/>
                  </a:cubicBezTo>
                  <a:cubicBezTo>
                    <a:pt x="87" y="241"/>
                    <a:pt x="78" y="243"/>
                    <a:pt x="68" y="243"/>
                  </a:cubicBezTo>
                  <a:cubicBezTo>
                    <a:pt x="67" y="244"/>
                    <a:pt x="66" y="242"/>
                    <a:pt x="65" y="242"/>
                  </a:cubicBezTo>
                  <a:cubicBezTo>
                    <a:pt x="64" y="239"/>
                    <a:pt x="64" y="236"/>
                    <a:pt x="63" y="233"/>
                  </a:cubicBezTo>
                  <a:cubicBezTo>
                    <a:pt x="63" y="227"/>
                    <a:pt x="63" y="221"/>
                    <a:pt x="69" y="217"/>
                  </a:cubicBezTo>
                  <a:cubicBezTo>
                    <a:pt x="75" y="212"/>
                    <a:pt x="82" y="208"/>
                    <a:pt x="89" y="205"/>
                  </a:cubicBezTo>
                  <a:cubicBezTo>
                    <a:pt x="97" y="201"/>
                    <a:pt x="104" y="192"/>
                    <a:pt x="101" y="182"/>
                  </a:cubicBezTo>
                  <a:cubicBezTo>
                    <a:pt x="101" y="181"/>
                    <a:pt x="101" y="180"/>
                    <a:pt x="101" y="179"/>
                  </a:cubicBezTo>
                  <a:cubicBezTo>
                    <a:pt x="100" y="175"/>
                    <a:pt x="97" y="172"/>
                    <a:pt x="93" y="172"/>
                  </a:cubicBezTo>
                  <a:cubicBezTo>
                    <a:pt x="89" y="173"/>
                    <a:pt x="84" y="174"/>
                    <a:pt x="80" y="175"/>
                  </a:cubicBezTo>
                  <a:cubicBezTo>
                    <a:pt x="76" y="176"/>
                    <a:pt x="72" y="178"/>
                    <a:pt x="68" y="179"/>
                  </a:cubicBezTo>
                  <a:cubicBezTo>
                    <a:pt x="65" y="180"/>
                    <a:pt x="64" y="180"/>
                    <a:pt x="64" y="177"/>
                  </a:cubicBezTo>
                  <a:cubicBezTo>
                    <a:pt x="64" y="173"/>
                    <a:pt x="65" y="169"/>
                    <a:pt x="65" y="166"/>
                  </a:cubicBezTo>
                  <a:cubicBezTo>
                    <a:pt x="66" y="158"/>
                    <a:pt x="71" y="153"/>
                    <a:pt x="79" y="153"/>
                  </a:cubicBezTo>
                  <a:close/>
                  <a:moveTo>
                    <a:pt x="50" y="120"/>
                  </a:moveTo>
                  <a:cubicBezTo>
                    <a:pt x="48" y="124"/>
                    <a:pt x="45" y="127"/>
                    <a:pt x="43" y="131"/>
                  </a:cubicBezTo>
                  <a:cubicBezTo>
                    <a:pt x="42" y="131"/>
                    <a:pt x="41" y="132"/>
                    <a:pt x="41" y="132"/>
                  </a:cubicBezTo>
                  <a:cubicBezTo>
                    <a:pt x="40" y="131"/>
                    <a:pt x="40" y="130"/>
                    <a:pt x="40" y="130"/>
                  </a:cubicBezTo>
                  <a:cubicBezTo>
                    <a:pt x="39" y="123"/>
                    <a:pt x="38" y="117"/>
                    <a:pt x="37" y="110"/>
                  </a:cubicBezTo>
                  <a:cubicBezTo>
                    <a:pt x="37" y="110"/>
                    <a:pt x="37" y="110"/>
                    <a:pt x="37" y="109"/>
                  </a:cubicBezTo>
                  <a:cubicBezTo>
                    <a:pt x="37" y="109"/>
                    <a:pt x="37" y="108"/>
                    <a:pt x="38" y="108"/>
                  </a:cubicBezTo>
                  <a:cubicBezTo>
                    <a:pt x="38" y="108"/>
                    <a:pt x="39" y="108"/>
                    <a:pt x="39" y="109"/>
                  </a:cubicBezTo>
                  <a:cubicBezTo>
                    <a:pt x="42" y="112"/>
                    <a:pt x="44" y="114"/>
                    <a:pt x="48" y="116"/>
                  </a:cubicBezTo>
                  <a:cubicBezTo>
                    <a:pt x="49" y="116"/>
                    <a:pt x="50" y="119"/>
                    <a:pt x="50" y="12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isḷiďè"/>
            <p:cNvSpPr/>
            <p:nvPr/>
          </p:nvSpPr>
          <p:spPr bwMode="auto">
            <a:xfrm>
              <a:off x="5448300" y="2878138"/>
              <a:ext cx="815975" cy="876300"/>
            </a:xfrm>
            <a:custGeom>
              <a:avLst/>
              <a:gdLst>
                <a:gd name="T0" fmla="*/ 199 w 226"/>
                <a:gd name="T1" fmla="*/ 3 h 242"/>
                <a:gd name="T2" fmla="*/ 140 w 226"/>
                <a:gd name="T3" fmla="*/ 20 h 242"/>
                <a:gd name="T4" fmla="*/ 40 w 226"/>
                <a:gd name="T5" fmla="*/ 64 h 242"/>
                <a:gd name="T6" fmla="*/ 2 w 226"/>
                <a:gd name="T7" fmla="*/ 86 h 242"/>
                <a:gd name="T8" fmla="*/ 4 w 226"/>
                <a:gd name="T9" fmla="*/ 101 h 242"/>
                <a:gd name="T10" fmla="*/ 44 w 226"/>
                <a:gd name="T11" fmla="*/ 90 h 242"/>
                <a:gd name="T12" fmla="*/ 86 w 226"/>
                <a:gd name="T13" fmla="*/ 67 h 242"/>
                <a:gd name="T14" fmla="*/ 121 w 226"/>
                <a:gd name="T15" fmla="*/ 54 h 242"/>
                <a:gd name="T16" fmla="*/ 77 w 226"/>
                <a:gd name="T17" fmla="*/ 103 h 242"/>
                <a:gd name="T18" fmla="*/ 70 w 226"/>
                <a:gd name="T19" fmla="*/ 151 h 242"/>
                <a:gd name="T20" fmla="*/ 83 w 226"/>
                <a:gd name="T21" fmla="*/ 151 h 242"/>
                <a:gd name="T22" fmla="*/ 93 w 226"/>
                <a:gd name="T23" fmla="*/ 137 h 242"/>
                <a:gd name="T24" fmla="*/ 98 w 226"/>
                <a:gd name="T25" fmla="*/ 125 h 242"/>
                <a:gd name="T26" fmla="*/ 131 w 226"/>
                <a:gd name="T27" fmla="*/ 93 h 242"/>
                <a:gd name="T28" fmla="*/ 154 w 226"/>
                <a:gd name="T29" fmla="*/ 87 h 242"/>
                <a:gd name="T30" fmla="*/ 126 w 226"/>
                <a:gd name="T31" fmla="*/ 114 h 242"/>
                <a:gd name="T32" fmla="*/ 95 w 226"/>
                <a:gd name="T33" fmla="*/ 149 h 242"/>
                <a:gd name="T34" fmla="*/ 106 w 226"/>
                <a:gd name="T35" fmla="*/ 154 h 242"/>
                <a:gd name="T36" fmla="*/ 106 w 226"/>
                <a:gd name="T37" fmla="*/ 181 h 242"/>
                <a:gd name="T38" fmla="*/ 78 w 226"/>
                <a:gd name="T39" fmla="*/ 198 h 242"/>
                <a:gd name="T40" fmla="*/ 67 w 226"/>
                <a:gd name="T41" fmla="*/ 196 h 242"/>
                <a:gd name="T42" fmla="*/ 58 w 226"/>
                <a:gd name="T43" fmla="*/ 208 h 242"/>
                <a:gd name="T44" fmla="*/ 77 w 226"/>
                <a:gd name="T45" fmla="*/ 224 h 242"/>
                <a:gd name="T46" fmla="*/ 100 w 226"/>
                <a:gd name="T47" fmla="*/ 208 h 242"/>
                <a:gd name="T48" fmla="*/ 101 w 226"/>
                <a:gd name="T49" fmla="*/ 230 h 242"/>
                <a:gd name="T50" fmla="*/ 109 w 226"/>
                <a:gd name="T51" fmla="*/ 239 h 242"/>
                <a:gd name="T52" fmla="*/ 117 w 226"/>
                <a:gd name="T53" fmla="*/ 239 h 242"/>
                <a:gd name="T54" fmla="*/ 127 w 226"/>
                <a:gd name="T55" fmla="*/ 231 h 242"/>
                <a:gd name="T56" fmla="*/ 126 w 226"/>
                <a:gd name="T57" fmla="*/ 202 h 242"/>
                <a:gd name="T58" fmla="*/ 153 w 226"/>
                <a:gd name="T59" fmla="*/ 192 h 242"/>
                <a:gd name="T60" fmla="*/ 155 w 226"/>
                <a:gd name="T61" fmla="*/ 201 h 242"/>
                <a:gd name="T62" fmla="*/ 145 w 226"/>
                <a:gd name="T63" fmla="*/ 208 h 242"/>
                <a:gd name="T64" fmla="*/ 152 w 226"/>
                <a:gd name="T65" fmla="*/ 207 h 242"/>
                <a:gd name="T66" fmla="*/ 177 w 226"/>
                <a:gd name="T67" fmla="*/ 196 h 242"/>
                <a:gd name="T68" fmla="*/ 150 w 226"/>
                <a:gd name="T69" fmla="*/ 171 h 242"/>
                <a:gd name="T70" fmla="*/ 127 w 226"/>
                <a:gd name="T71" fmla="*/ 171 h 242"/>
                <a:gd name="T72" fmla="*/ 134 w 226"/>
                <a:gd name="T73" fmla="*/ 148 h 242"/>
                <a:gd name="T74" fmla="*/ 148 w 226"/>
                <a:gd name="T75" fmla="*/ 124 h 242"/>
                <a:gd name="T76" fmla="*/ 156 w 226"/>
                <a:gd name="T77" fmla="*/ 100 h 242"/>
                <a:gd name="T78" fmla="*/ 159 w 226"/>
                <a:gd name="T79" fmla="*/ 74 h 242"/>
                <a:gd name="T80" fmla="*/ 126 w 226"/>
                <a:gd name="T81" fmla="*/ 77 h 242"/>
                <a:gd name="T82" fmla="*/ 99 w 226"/>
                <a:gd name="T83" fmla="*/ 94 h 242"/>
                <a:gd name="T84" fmla="*/ 88 w 226"/>
                <a:gd name="T85" fmla="*/ 104 h 242"/>
                <a:gd name="T86" fmla="*/ 92 w 226"/>
                <a:gd name="T87" fmla="*/ 92 h 242"/>
                <a:gd name="T88" fmla="*/ 123 w 226"/>
                <a:gd name="T89" fmla="*/ 59 h 242"/>
                <a:gd name="T90" fmla="*/ 154 w 226"/>
                <a:gd name="T91" fmla="*/ 46 h 242"/>
                <a:gd name="T92" fmla="*/ 203 w 226"/>
                <a:gd name="T93" fmla="*/ 38 h 242"/>
                <a:gd name="T94" fmla="*/ 224 w 226"/>
                <a:gd name="T95" fmla="*/ 30 h 242"/>
                <a:gd name="T96" fmla="*/ 206 w 226"/>
                <a:gd name="T97" fmla="*/ 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6" h="242">
                  <a:moveTo>
                    <a:pt x="206" y="1"/>
                  </a:moveTo>
                  <a:cubicBezTo>
                    <a:pt x="204" y="2"/>
                    <a:pt x="201" y="3"/>
                    <a:pt x="199" y="3"/>
                  </a:cubicBezTo>
                  <a:cubicBezTo>
                    <a:pt x="189" y="6"/>
                    <a:pt x="179" y="8"/>
                    <a:pt x="169" y="11"/>
                  </a:cubicBezTo>
                  <a:cubicBezTo>
                    <a:pt x="159" y="14"/>
                    <a:pt x="149" y="17"/>
                    <a:pt x="140" y="20"/>
                  </a:cubicBezTo>
                  <a:cubicBezTo>
                    <a:pt x="130" y="24"/>
                    <a:pt x="69" y="50"/>
                    <a:pt x="66" y="51"/>
                  </a:cubicBezTo>
                  <a:cubicBezTo>
                    <a:pt x="57" y="55"/>
                    <a:pt x="48" y="60"/>
                    <a:pt x="40" y="64"/>
                  </a:cubicBezTo>
                  <a:cubicBezTo>
                    <a:pt x="34" y="67"/>
                    <a:pt x="28" y="71"/>
                    <a:pt x="22" y="73"/>
                  </a:cubicBezTo>
                  <a:cubicBezTo>
                    <a:pt x="14" y="76"/>
                    <a:pt x="8" y="81"/>
                    <a:pt x="2" y="86"/>
                  </a:cubicBezTo>
                  <a:cubicBezTo>
                    <a:pt x="1" y="87"/>
                    <a:pt x="1" y="88"/>
                    <a:pt x="0" y="89"/>
                  </a:cubicBezTo>
                  <a:cubicBezTo>
                    <a:pt x="0" y="94"/>
                    <a:pt x="0" y="98"/>
                    <a:pt x="4" y="101"/>
                  </a:cubicBezTo>
                  <a:cubicBezTo>
                    <a:pt x="8" y="105"/>
                    <a:pt x="12" y="106"/>
                    <a:pt x="17" y="104"/>
                  </a:cubicBezTo>
                  <a:cubicBezTo>
                    <a:pt x="26" y="99"/>
                    <a:pt x="35" y="95"/>
                    <a:pt x="44" y="90"/>
                  </a:cubicBezTo>
                  <a:cubicBezTo>
                    <a:pt x="56" y="84"/>
                    <a:pt x="67" y="75"/>
                    <a:pt x="81" y="69"/>
                  </a:cubicBezTo>
                  <a:cubicBezTo>
                    <a:pt x="82" y="69"/>
                    <a:pt x="84" y="68"/>
                    <a:pt x="86" y="67"/>
                  </a:cubicBezTo>
                  <a:cubicBezTo>
                    <a:pt x="96" y="63"/>
                    <a:pt x="106" y="59"/>
                    <a:pt x="117" y="54"/>
                  </a:cubicBezTo>
                  <a:cubicBezTo>
                    <a:pt x="120" y="53"/>
                    <a:pt x="120" y="54"/>
                    <a:pt x="121" y="54"/>
                  </a:cubicBezTo>
                  <a:cubicBezTo>
                    <a:pt x="121" y="56"/>
                    <a:pt x="118" y="58"/>
                    <a:pt x="116" y="59"/>
                  </a:cubicBezTo>
                  <a:cubicBezTo>
                    <a:pt x="101" y="72"/>
                    <a:pt x="88" y="86"/>
                    <a:pt x="77" y="103"/>
                  </a:cubicBezTo>
                  <a:cubicBezTo>
                    <a:pt x="72" y="111"/>
                    <a:pt x="68" y="120"/>
                    <a:pt x="67" y="130"/>
                  </a:cubicBezTo>
                  <a:cubicBezTo>
                    <a:pt x="66" y="137"/>
                    <a:pt x="66" y="144"/>
                    <a:pt x="70" y="151"/>
                  </a:cubicBezTo>
                  <a:cubicBezTo>
                    <a:pt x="71" y="153"/>
                    <a:pt x="73" y="156"/>
                    <a:pt x="76" y="156"/>
                  </a:cubicBezTo>
                  <a:cubicBezTo>
                    <a:pt x="80" y="156"/>
                    <a:pt x="81" y="154"/>
                    <a:pt x="83" y="151"/>
                  </a:cubicBezTo>
                  <a:cubicBezTo>
                    <a:pt x="86" y="148"/>
                    <a:pt x="88" y="144"/>
                    <a:pt x="90" y="141"/>
                  </a:cubicBezTo>
                  <a:cubicBezTo>
                    <a:pt x="91" y="140"/>
                    <a:pt x="92" y="138"/>
                    <a:pt x="93" y="137"/>
                  </a:cubicBezTo>
                  <a:cubicBezTo>
                    <a:pt x="94" y="135"/>
                    <a:pt x="95" y="133"/>
                    <a:pt x="96" y="131"/>
                  </a:cubicBezTo>
                  <a:cubicBezTo>
                    <a:pt x="97" y="129"/>
                    <a:pt x="97" y="127"/>
                    <a:pt x="98" y="125"/>
                  </a:cubicBezTo>
                  <a:cubicBezTo>
                    <a:pt x="100" y="122"/>
                    <a:pt x="101" y="118"/>
                    <a:pt x="103" y="115"/>
                  </a:cubicBezTo>
                  <a:cubicBezTo>
                    <a:pt x="112" y="107"/>
                    <a:pt x="120" y="98"/>
                    <a:pt x="131" y="93"/>
                  </a:cubicBezTo>
                  <a:cubicBezTo>
                    <a:pt x="137" y="89"/>
                    <a:pt x="143" y="86"/>
                    <a:pt x="150" y="86"/>
                  </a:cubicBezTo>
                  <a:cubicBezTo>
                    <a:pt x="152" y="86"/>
                    <a:pt x="153" y="86"/>
                    <a:pt x="154" y="87"/>
                  </a:cubicBezTo>
                  <a:cubicBezTo>
                    <a:pt x="154" y="88"/>
                    <a:pt x="154" y="90"/>
                    <a:pt x="153" y="91"/>
                  </a:cubicBezTo>
                  <a:cubicBezTo>
                    <a:pt x="146" y="100"/>
                    <a:pt x="136" y="107"/>
                    <a:pt x="126" y="114"/>
                  </a:cubicBezTo>
                  <a:cubicBezTo>
                    <a:pt x="120" y="118"/>
                    <a:pt x="113" y="122"/>
                    <a:pt x="106" y="126"/>
                  </a:cubicBezTo>
                  <a:cubicBezTo>
                    <a:pt x="98" y="132"/>
                    <a:pt x="96" y="140"/>
                    <a:pt x="95" y="149"/>
                  </a:cubicBezTo>
                  <a:cubicBezTo>
                    <a:pt x="94" y="154"/>
                    <a:pt x="98" y="157"/>
                    <a:pt x="103" y="155"/>
                  </a:cubicBezTo>
                  <a:cubicBezTo>
                    <a:pt x="104" y="155"/>
                    <a:pt x="105" y="154"/>
                    <a:pt x="106" y="154"/>
                  </a:cubicBezTo>
                  <a:cubicBezTo>
                    <a:pt x="108" y="153"/>
                    <a:pt x="109" y="154"/>
                    <a:pt x="109" y="156"/>
                  </a:cubicBezTo>
                  <a:cubicBezTo>
                    <a:pt x="110" y="165"/>
                    <a:pt x="107" y="173"/>
                    <a:pt x="106" y="181"/>
                  </a:cubicBezTo>
                  <a:cubicBezTo>
                    <a:pt x="105" y="182"/>
                    <a:pt x="105" y="183"/>
                    <a:pt x="103" y="184"/>
                  </a:cubicBezTo>
                  <a:cubicBezTo>
                    <a:pt x="96" y="190"/>
                    <a:pt x="88" y="196"/>
                    <a:pt x="78" y="198"/>
                  </a:cubicBezTo>
                  <a:cubicBezTo>
                    <a:pt x="75" y="199"/>
                    <a:pt x="71" y="200"/>
                    <a:pt x="70" y="197"/>
                  </a:cubicBezTo>
                  <a:cubicBezTo>
                    <a:pt x="70" y="195"/>
                    <a:pt x="71" y="194"/>
                    <a:pt x="67" y="196"/>
                  </a:cubicBezTo>
                  <a:cubicBezTo>
                    <a:pt x="63" y="197"/>
                    <a:pt x="61" y="200"/>
                    <a:pt x="59" y="204"/>
                  </a:cubicBezTo>
                  <a:cubicBezTo>
                    <a:pt x="59" y="205"/>
                    <a:pt x="59" y="207"/>
                    <a:pt x="58" y="208"/>
                  </a:cubicBezTo>
                  <a:cubicBezTo>
                    <a:pt x="55" y="212"/>
                    <a:pt x="59" y="222"/>
                    <a:pt x="63" y="225"/>
                  </a:cubicBezTo>
                  <a:cubicBezTo>
                    <a:pt x="68" y="229"/>
                    <a:pt x="71" y="228"/>
                    <a:pt x="77" y="224"/>
                  </a:cubicBezTo>
                  <a:cubicBezTo>
                    <a:pt x="83" y="220"/>
                    <a:pt x="89" y="216"/>
                    <a:pt x="95" y="212"/>
                  </a:cubicBezTo>
                  <a:cubicBezTo>
                    <a:pt x="96" y="211"/>
                    <a:pt x="99" y="209"/>
                    <a:pt x="100" y="208"/>
                  </a:cubicBezTo>
                  <a:cubicBezTo>
                    <a:pt x="101" y="209"/>
                    <a:pt x="100" y="213"/>
                    <a:pt x="100" y="217"/>
                  </a:cubicBezTo>
                  <a:cubicBezTo>
                    <a:pt x="100" y="220"/>
                    <a:pt x="100" y="225"/>
                    <a:pt x="101" y="230"/>
                  </a:cubicBezTo>
                  <a:cubicBezTo>
                    <a:pt x="101" y="231"/>
                    <a:pt x="102" y="231"/>
                    <a:pt x="102" y="232"/>
                  </a:cubicBezTo>
                  <a:cubicBezTo>
                    <a:pt x="104" y="234"/>
                    <a:pt x="107" y="237"/>
                    <a:pt x="109" y="239"/>
                  </a:cubicBezTo>
                  <a:cubicBezTo>
                    <a:pt x="111" y="241"/>
                    <a:pt x="112" y="242"/>
                    <a:pt x="114" y="240"/>
                  </a:cubicBezTo>
                  <a:cubicBezTo>
                    <a:pt x="115" y="239"/>
                    <a:pt x="116" y="239"/>
                    <a:pt x="117" y="239"/>
                  </a:cubicBezTo>
                  <a:cubicBezTo>
                    <a:pt x="121" y="241"/>
                    <a:pt x="122" y="239"/>
                    <a:pt x="124" y="236"/>
                  </a:cubicBezTo>
                  <a:cubicBezTo>
                    <a:pt x="125" y="235"/>
                    <a:pt x="126" y="233"/>
                    <a:pt x="127" y="231"/>
                  </a:cubicBezTo>
                  <a:cubicBezTo>
                    <a:pt x="129" y="229"/>
                    <a:pt x="130" y="227"/>
                    <a:pt x="129" y="225"/>
                  </a:cubicBezTo>
                  <a:cubicBezTo>
                    <a:pt x="126" y="217"/>
                    <a:pt x="126" y="210"/>
                    <a:pt x="126" y="202"/>
                  </a:cubicBezTo>
                  <a:cubicBezTo>
                    <a:pt x="126" y="198"/>
                    <a:pt x="128" y="196"/>
                    <a:pt x="131" y="195"/>
                  </a:cubicBezTo>
                  <a:cubicBezTo>
                    <a:pt x="139" y="192"/>
                    <a:pt x="147" y="191"/>
                    <a:pt x="153" y="192"/>
                  </a:cubicBezTo>
                  <a:cubicBezTo>
                    <a:pt x="156" y="192"/>
                    <a:pt x="158" y="193"/>
                    <a:pt x="159" y="194"/>
                  </a:cubicBezTo>
                  <a:cubicBezTo>
                    <a:pt x="160" y="196"/>
                    <a:pt x="158" y="199"/>
                    <a:pt x="155" y="201"/>
                  </a:cubicBezTo>
                  <a:cubicBezTo>
                    <a:pt x="153" y="203"/>
                    <a:pt x="147" y="207"/>
                    <a:pt x="146" y="207"/>
                  </a:cubicBezTo>
                  <a:cubicBezTo>
                    <a:pt x="145" y="208"/>
                    <a:pt x="145" y="208"/>
                    <a:pt x="145" y="208"/>
                  </a:cubicBezTo>
                  <a:cubicBezTo>
                    <a:pt x="145" y="209"/>
                    <a:pt x="147" y="208"/>
                    <a:pt x="147" y="208"/>
                  </a:cubicBezTo>
                  <a:cubicBezTo>
                    <a:pt x="148" y="208"/>
                    <a:pt x="151" y="207"/>
                    <a:pt x="152" y="207"/>
                  </a:cubicBezTo>
                  <a:cubicBezTo>
                    <a:pt x="153" y="207"/>
                    <a:pt x="155" y="208"/>
                    <a:pt x="158" y="207"/>
                  </a:cubicBezTo>
                  <a:cubicBezTo>
                    <a:pt x="165" y="204"/>
                    <a:pt x="172" y="202"/>
                    <a:pt x="177" y="196"/>
                  </a:cubicBezTo>
                  <a:cubicBezTo>
                    <a:pt x="185" y="188"/>
                    <a:pt x="182" y="178"/>
                    <a:pt x="173" y="174"/>
                  </a:cubicBezTo>
                  <a:cubicBezTo>
                    <a:pt x="166" y="170"/>
                    <a:pt x="158" y="170"/>
                    <a:pt x="150" y="171"/>
                  </a:cubicBezTo>
                  <a:cubicBezTo>
                    <a:pt x="143" y="171"/>
                    <a:pt x="137" y="173"/>
                    <a:pt x="131" y="174"/>
                  </a:cubicBezTo>
                  <a:cubicBezTo>
                    <a:pt x="128" y="175"/>
                    <a:pt x="126" y="174"/>
                    <a:pt x="127" y="171"/>
                  </a:cubicBezTo>
                  <a:cubicBezTo>
                    <a:pt x="128" y="164"/>
                    <a:pt x="130" y="157"/>
                    <a:pt x="132" y="150"/>
                  </a:cubicBezTo>
                  <a:cubicBezTo>
                    <a:pt x="132" y="149"/>
                    <a:pt x="133" y="148"/>
                    <a:pt x="134" y="148"/>
                  </a:cubicBezTo>
                  <a:cubicBezTo>
                    <a:pt x="139" y="146"/>
                    <a:pt x="143" y="143"/>
                    <a:pt x="146" y="138"/>
                  </a:cubicBezTo>
                  <a:cubicBezTo>
                    <a:pt x="149" y="133"/>
                    <a:pt x="150" y="129"/>
                    <a:pt x="148" y="124"/>
                  </a:cubicBezTo>
                  <a:cubicBezTo>
                    <a:pt x="146" y="120"/>
                    <a:pt x="145" y="116"/>
                    <a:pt x="148" y="112"/>
                  </a:cubicBezTo>
                  <a:cubicBezTo>
                    <a:pt x="151" y="108"/>
                    <a:pt x="153" y="104"/>
                    <a:pt x="156" y="100"/>
                  </a:cubicBezTo>
                  <a:cubicBezTo>
                    <a:pt x="158" y="96"/>
                    <a:pt x="160" y="91"/>
                    <a:pt x="162" y="87"/>
                  </a:cubicBezTo>
                  <a:cubicBezTo>
                    <a:pt x="164" y="82"/>
                    <a:pt x="163" y="75"/>
                    <a:pt x="159" y="74"/>
                  </a:cubicBezTo>
                  <a:cubicBezTo>
                    <a:pt x="155" y="72"/>
                    <a:pt x="151" y="71"/>
                    <a:pt x="147" y="70"/>
                  </a:cubicBezTo>
                  <a:cubicBezTo>
                    <a:pt x="139" y="69"/>
                    <a:pt x="132" y="74"/>
                    <a:pt x="126" y="77"/>
                  </a:cubicBezTo>
                  <a:cubicBezTo>
                    <a:pt x="120" y="80"/>
                    <a:pt x="115" y="84"/>
                    <a:pt x="109" y="88"/>
                  </a:cubicBezTo>
                  <a:cubicBezTo>
                    <a:pt x="106" y="90"/>
                    <a:pt x="102" y="92"/>
                    <a:pt x="99" y="94"/>
                  </a:cubicBezTo>
                  <a:cubicBezTo>
                    <a:pt x="96" y="97"/>
                    <a:pt x="93" y="100"/>
                    <a:pt x="91" y="103"/>
                  </a:cubicBezTo>
                  <a:cubicBezTo>
                    <a:pt x="90" y="104"/>
                    <a:pt x="89" y="104"/>
                    <a:pt x="88" y="104"/>
                  </a:cubicBezTo>
                  <a:cubicBezTo>
                    <a:pt x="88" y="103"/>
                    <a:pt x="88" y="102"/>
                    <a:pt x="88" y="102"/>
                  </a:cubicBezTo>
                  <a:cubicBezTo>
                    <a:pt x="89" y="98"/>
                    <a:pt x="90" y="95"/>
                    <a:pt x="92" y="92"/>
                  </a:cubicBezTo>
                  <a:cubicBezTo>
                    <a:pt x="95" y="87"/>
                    <a:pt x="99" y="81"/>
                    <a:pt x="103" y="77"/>
                  </a:cubicBezTo>
                  <a:cubicBezTo>
                    <a:pt x="109" y="70"/>
                    <a:pt x="116" y="64"/>
                    <a:pt x="123" y="59"/>
                  </a:cubicBezTo>
                  <a:cubicBezTo>
                    <a:pt x="128" y="55"/>
                    <a:pt x="135" y="53"/>
                    <a:pt x="141" y="50"/>
                  </a:cubicBezTo>
                  <a:cubicBezTo>
                    <a:pt x="145" y="49"/>
                    <a:pt x="150" y="47"/>
                    <a:pt x="154" y="46"/>
                  </a:cubicBezTo>
                  <a:cubicBezTo>
                    <a:pt x="164" y="44"/>
                    <a:pt x="173" y="43"/>
                    <a:pt x="183" y="41"/>
                  </a:cubicBezTo>
                  <a:cubicBezTo>
                    <a:pt x="190" y="40"/>
                    <a:pt x="197" y="38"/>
                    <a:pt x="203" y="38"/>
                  </a:cubicBezTo>
                  <a:cubicBezTo>
                    <a:pt x="209" y="38"/>
                    <a:pt x="214" y="38"/>
                    <a:pt x="219" y="35"/>
                  </a:cubicBezTo>
                  <a:cubicBezTo>
                    <a:pt x="221" y="34"/>
                    <a:pt x="223" y="32"/>
                    <a:pt x="224" y="30"/>
                  </a:cubicBezTo>
                  <a:cubicBezTo>
                    <a:pt x="225" y="24"/>
                    <a:pt x="226" y="19"/>
                    <a:pt x="224" y="13"/>
                  </a:cubicBezTo>
                  <a:cubicBezTo>
                    <a:pt x="221" y="6"/>
                    <a:pt x="213" y="0"/>
                    <a:pt x="206"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iśľíḋè"/>
            <p:cNvSpPr/>
            <p:nvPr/>
          </p:nvSpPr>
          <p:spPr bwMode="auto">
            <a:xfrm>
              <a:off x="7558088" y="2962276"/>
              <a:ext cx="639763" cy="604838"/>
            </a:xfrm>
            <a:custGeom>
              <a:avLst/>
              <a:gdLst>
                <a:gd name="T0" fmla="*/ 167 w 177"/>
                <a:gd name="T1" fmla="*/ 95 h 167"/>
                <a:gd name="T2" fmla="*/ 154 w 177"/>
                <a:gd name="T3" fmla="*/ 93 h 167"/>
                <a:gd name="T4" fmla="*/ 147 w 177"/>
                <a:gd name="T5" fmla="*/ 98 h 167"/>
                <a:gd name="T6" fmla="*/ 127 w 177"/>
                <a:gd name="T7" fmla="*/ 99 h 167"/>
                <a:gd name="T8" fmla="*/ 123 w 177"/>
                <a:gd name="T9" fmla="*/ 99 h 167"/>
                <a:gd name="T10" fmla="*/ 125 w 177"/>
                <a:gd name="T11" fmla="*/ 95 h 167"/>
                <a:gd name="T12" fmla="*/ 140 w 177"/>
                <a:gd name="T13" fmla="*/ 68 h 167"/>
                <a:gd name="T14" fmla="*/ 149 w 177"/>
                <a:gd name="T15" fmla="*/ 42 h 167"/>
                <a:gd name="T16" fmla="*/ 149 w 177"/>
                <a:gd name="T17" fmla="*/ 29 h 167"/>
                <a:gd name="T18" fmla="*/ 147 w 177"/>
                <a:gd name="T19" fmla="*/ 24 h 167"/>
                <a:gd name="T20" fmla="*/ 137 w 177"/>
                <a:gd name="T21" fmla="*/ 7 h 167"/>
                <a:gd name="T22" fmla="*/ 115 w 177"/>
                <a:gd name="T23" fmla="*/ 0 h 167"/>
                <a:gd name="T24" fmla="*/ 80 w 177"/>
                <a:gd name="T25" fmla="*/ 14 h 167"/>
                <a:gd name="T26" fmla="*/ 57 w 177"/>
                <a:gd name="T27" fmla="*/ 32 h 167"/>
                <a:gd name="T28" fmla="*/ 50 w 177"/>
                <a:gd name="T29" fmla="*/ 46 h 167"/>
                <a:gd name="T30" fmla="*/ 67 w 177"/>
                <a:gd name="T31" fmla="*/ 65 h 167"/>
                <a:gd name="T32" fmla="*/ 89 w 177"/>
                <a:gd name="T33" fmla="*/ 62 h 167"/>
                <a:gd name="T34" fmla="*/ 107 w 177"/>
                <a:gd name="T35" fmla="*/ 53 h 167"/>
                <a:gd name="T36" fmla="*/ 116 w 177"/>
                <a:gd name="T37" fmla="*/ 50 h 167"/>
                <a:gd name="T38" fmla="*/ 106 w 177"/>
                <a:gd name="T39" fmla="*/ 73 h 167"/>
                <a:gd name="T40" fmla="*/ 89 w 177"/>
                <a:gd name="T41" fmla="*/ 97 h 167"/>
                <a:gd name="T42" fmla="*/ 68 w 177"/>
                <a:gd name="T43" fmla="*/ 108 h 167"/>
                <a:gd name="T44" fmla="*/ 51 w 177"/>
                <a:gd name="T45" fmla="*/ 113 h 167"/>
                <a:gd name="T46" fmla="*/ 20 w 177"/>
                <a:gd name="T47" fmla="*/ 124 h 167"/>
                <a:gd name="T48" fmla="*/ 10 w 177"/>
                <a:gd name="T49" fmla="*/ 132 h 167"/>
                <a:gd name="T50" fmla="*/ 6 w 177"/>
                <a:gd name="T51" fmla="*/ 140 h 167"/>
                <a:gd name="T52" fmla="*/ 19 w 177"/>
                <a:gd name="T53" fmla="*/ 165 h 167"/>
                <a:gd name="T54" fmla="*/ 33 w 177"/>
                <a:gd name="T55" fmla="*/ 165 h 167"/>
                <a:gd name="T56" fmla="*/ 63 w 177"/>
                <a:gd name="T57" fmla="*/ 156 h 167"/>
                <a:gd name="T58" fmla="*/ 139 w 177"/>
                <a:gd name="T59" fmla="*/ 138 h 167"/>
                <a:gd name="T60" fmla="*/ 150 w 177"/>
                <a:gd name="T61" fmla="*/ 138 h 167"/>
                <a:gd name="T62" fmla="*/ 160 w 177"/>
                <a:gd name="T63" fmla="*/ 141 h 167"/>
                <a:gd name="T64" fmla="*/ 172 w 177"/>
                <a:gd name="T65" fmla="*/ 132 h 167"/>
                <a:gd name="T66" fmla="*/ 176 w 177"/>
                <a:gd name="T67" fmla="*/ 115 h 167"/>
                <a:gd name="T68" fmla="*/ 167 w 177"/>
                <a:gd name="T69" fmla="*/ 9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67">
                  <a:moveTo>
                    <a:pt x="167" y="95"/>
                  </a:moveTo>
                  <a:cubicBezTo>
                    <a:pt x="163" y="90"/>
                    <a:pt x="159" y="90"/>
                    <a:pt x="154" y="93"/>
                  </a:cubicBezTo>
                  <a:cubicBezTo>
                    <a:pt x="152" y="94"/>
                    <a:pt x="150" y="97"/>
                    <a:pt x="147" y="98"/>
                  </a:cubicBezTo>
                  <a:cubicBezTo>
                    <a:pt x="141" y="99"/>
                    <a:pt x="134" y="98"/>
                    <a:pt x="127" y="99"/>
                  </a:cubicBezTo>
                  <a:cubicBezTo>
                    <a:pt x="126" y="99"/>
                    <a:pt x="124" y="100"/>
                    <a:pt x="123" y="99"/>
                  </a:cubicBezTo>
                  <a:cubicBezTo>
                    <a:pt x="122" y="98"/>
                    <a:pt x="124" y="96"/>
                    <a:pt x="125" y="95"/>
                  </a:cubicBezTo>
                  <a:cubicBezTo>
                    <a:pt x="129" y="88"/>
                    <a:pt x="136" y="76"/>
                    <a:pt x="140" y="68"/>
                  </a:cubicBezTo>
                  <a:cubicBezTo>
                    <a:pt x="144" y="58"/>
                    <a:pt x="148" y="45"/>
                    <a:pt x="149" y="42"/>
                  </a:cubicBezTo>
                  <a:cubicBezTo>
                    <a:pt x="150" y="38"/>
                    <a:pt x="151" y="33"/>
                    <a:pt x="149" y="29"/>
                  </a:cubicBezTo>
                  <a:cubicBezTo>
                    <a:pt x="148" y="27"/>
                    <a:pt x="148" y="25"/>
                    <a:pt x="147" y="24"/>
                  </a:cubicBezTo>
                  <a:cubicBezTo>
                    <a:pt x="145" y="17"/>
                    <a:pt x="143" y="11"/>
                    <a:pt x="137" y="7"/>
                  </a:cubicBezTo>
                  <a:cubicBezTo>
                    <a:pt x="130" y="3"/>
                    <a:pt x="123" y="0"/>
                    <a:pt x="115" y="0"/>
                  </a:cubicBezTo>
                  <a:cubicBezTo>
                    <a:pt x="101" y="1"/>
                    <a:pt x="90" y="7"/>
                    <a:pt x="80" y="14"/>
                  </a:cubicBezTo>
                  <a:cubicBezTo>
                    <a:pt x="72" y="20"/>
                    <a:pt x="64" y="26"/>
                    <a:pt x="57" y="32"/>
                  </a:cubicBezTo>
                  <a:cubicBezTo>
                    <a:pt x="52" y="36"/>
                    <a:pt x="49" y="42"/>
                    <a:pt x="50" y="46"/>
                  </a:cubicBezTo>
                  <a:cubicBezTo>
                    <a:pt x="54" y="54"/>
                    <a:pt x="59" y="61"/>
                    <a:pt x="67" y="65"/>
                  </a:cubicBezTo>
                  <a:cubicBezTo>
                    <a:pt x="74" y="69"/>
                    <a:pt x="83" y="65"/>
                    <a:pt x="89" y="62"/>
                  </a:cubicBezTo>
                  <a:cubicBezTo>
                    <a:pt x="98" y="59"/>
                    <a:pt x="101" y="56"/>
                    <a:pt x="107" y="53"/>
                  </a:cubicBezTo>
                  <a:cubicBezTo>
                    <a:pt x="109" y="52"/>
                    <a:pt x="114" y="49"/>
                    <a:pt x="116" y="50"/>
                  </a:cubicBezTo>
                  <a:cubicBezTo>
                    <a:pt x="117" y="52"/>
                    <a:pt x="109" y="67"/>
                    <a:pt x="106" y="73"/>
                  </a:cubicBezTo>
                  <a:cubicBezTo>
                    <a:pt x="101" y="82"/>
                    <a:pt x="95" y="90"/>
                    <a:pt x="89" y="97"/>
                  </a:cubicBezTo>
                  <a:cubicBezTo>
                    <a:pt x="83" y="104"/>
                    <a:pt x="76" y="106"/>
                    <a:pt x="68" y="108"/>
                  </a:cubicBezTo>
                  <a:cubicBezTo>
                    <a:pt x="62" y="110"/>
                    <a:pt x="56" y="111"/>
                    <a:pt x="51" y="113"/>
                  </a:cubicBezTo>
                  <a:cubicBezTo>
                    <a:pt x="40" y="116"/>
                    <a:pt x="30" y="120"/>
                    <a:pt x="20" y="124"/>
                  </a:cubicBezTo>
                  <a:cubicBezTo>
                    <a:pt x="16" y="126"/>
                    <a:pt x="12" y="128"/>
                    <a:pt x="10" y="132"/>
                  </a:cubicBezTo>
                  <a:cubicBezTo>
                    <a:pt x="9" y="135"/>
                    <a:pt x="8" y="138"/>
                    <a:pt x="6" y="140"/>
                  </a:cubicBezTo>
                  <a:cubicBezTo>
                    <a:pt x="0" y="152"/>
                    <a:pt x="9" y="165"/>
                    <a:pt x="19" y="165"/>
                  </a:cubicBezTo>
                  <a:cubicBezTo>
                    <a:pt x="23" y="166"/>
                    <a:pt x="28" y="167"/>
                    <a:pt x="33" y="165"/>
                  </a:cubicBezTo>
                  <a:cubicBezTo>
                    <a:pt x="43" y="162"/>
                    <a:pt x="59" y="157"/>
                    <a:pt x="63" y="156"/>
                  </a:cubicBezTo>
                  <a:cubicBezTo>
                    <a:pt x="70" y="153"/>
                    <a:pt x="120" y="139"/>
                    <a:pt x="139" y="138"/>
                  </a:cubicBezTo>
                  <a:cubicBezTo>
                    <a:pt x="142" y="138"/>
                    <a:pt x="146" y="137"/>
                    <a:pt x="150" y="138"/>
                  </a:cubicBezTo>
                  <a:cubicBezTo>
                    <a:pt x="153" y="139"/>
                    <a:pt x="157" y="141"/>
                    <a:pt x="160" y="141"/>
                  </a:cubicBezTo>
                  <a:cubicBezTo>
                    <a:pt x="165" y="141"/>
                    <a:pt x="168" y="139"/>
                    <a:pt x="172" y="132"/>
                  </a:cubicBezTo>
                  <a:cubicBezTo>
                    <a:pt x="175" y="126"/>
                    <a:pt x="177" y="121"/>
                    <a:pt x="176" y="115"/>
                  </a:cubicBezTo>
                  <a:cubicBezTo>
                    <a:pt x="176" y="107"/>
                    <a:pt x="172" y="100"/>
                    <a:pt x="167" y="95"/>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iṩḻiḋé"/>
            <p:cNvSpPr/>
            <p:nvPr/>
          </p:nvSpPr>
          <p:spPr bwMode="auto">
            <a:xfrm>
              <a:off x="9434513" y="3092451"/>
              <a:ext cx="714375" cy="669925"/>
            </a:xfrm>
            <a:custGeom>
              <a:avLst/>
              <a:gdLst>
                <a:gd name="T0" fmla="*/ 177 w 198"/>
                <a:gd name="T1" fmla="*/ 51 h 185"/>
                <a:gd name="T2" fmla="*/ 157 w 198"/>
                <a:gd name="T3" fmla="*/ 51 h 185"/>
                <a:gd name="T4" fmla="*/ 121 w 198"/>
                <a:gd name="T5" fmla="*/ 57 h 185"/>
                <a:gd name="T6" fmla="*/ 108 w 198"/>
                <a:gd name="T7" fmla="*/ 60 h 185"/>
                <a:gd name="T8" fmla="*/ 105 w 198"/>
                <a:gd name="T9" fmla="*/ 59 h 185"/>
                <a:gd name="T10" fmla="*/ 106 w 198"/>
                <a:gd name="T11" fmla="*/ 55 h 185"/>
                <a:gd name="T12" fmla="*/ 112 w 198"/>
                <a:gd name="T13" fmla="*/ 46 h 185"/>
                <a:gd name="T14" fmla="*/ 119 w 198"/>
                <a:gd name="T15" fmla="*/ 36 h 185"/>
                <a:gd name="T16" fmla="*/ 129 w 198"/>
                <a:gd name="T17" fmla="*/ 23 h 185"/>
                <a:gd name="T18" fmla="*/ 128 w 198"/>
                <a:gd name="T19" fmla="*/ 13 h 185"/>
                <a:gd name="T20" fmla="*/ 126 w 198"/>
                <a:gd name="T21" fmla="*/ 11 h 185"/>
                <a:gd name="T22" fmla="*/ 104 w 198"/>
                <a:gd name="T23" fmla="*/ 2 h 185"/>
                <a:gd name="T24" fmla="*/ 84 w 198"/>
                <a:gd name="T25" fmla="*/ 9 h 185"/>
                <a:gd name="T26" fmla="*/ 80 w 198"/>
                <a:gd name="T27" fmla="*/ 15 h 185"/>
                <a:gd name="T28" fmla="*/ 83 w 198"/>
                <a:gd name="T29" fmla="*/ 22 h 185"/>
                <a:gd name="T30" fmla="*/ 95 w 198"/>
                <a:gd name="T31" fmla="*/ 27 h 185"/>
                <a:gd name="T32" fmla="*/ 98 w 198"/>
                <a:gd name="T33" fmla="*/ 31 h 185"/>
                <a:gd name="T34" fmla="*/ 92 w 198"/>
                <a:gd name="T35" fmla="*/ 43 h 185"/>
                <a:gd name="T36" fmla="*/ 86 w 198"/>
                <a:gd name="T37" fmla="*/ 52 h 185"/>
                <a:gd name="T38" fmla="*/ 84 w 198"/>
                <a:gd name="T39" fmla="*/ 64 h 185"/>
                <a:gd name="T40" fmla="*/ 81 w 198"/>
                <a:gd name="T41" fmla="*/ 68 h 185"/>
                <a:gd name="T42" fmla="*/ 49 w 198"/>
                <a:gd name="T43" fmla="*/ 79 h 185"/>
                <a:gd name="T44" fmla="*/ 23 w 198"/>
                <a:gd name="T45" fmla="*/ 91 h 185"/>
                <a:gd name="T46" fmla="*/ 5 w 198"/>
                <a:gd name="T47" fmla="*/ 98 h 185"/>
                <a:gd name="T48" fmla="*/ 2 w 198"/>
                <a:gd name="T49" fmla="*/ 104 h 185"/>
                <a:gd name="T50" fmla="*/ 4 w 198"/>
                <a:gd name="T51" fmla="*/ 108 h 185"/>
                <a:gd name="T52" fmla="*/ 26 w 198"/>
                <a:gd name="T53" fmla="*/ 121 h 185"/>
                <a:gd name="T54" fmla="*/ 32 w 198"/>
                <a:gd name="T55" fmla="*/ 120 h 185"/>
                <a:gd name="T56" fmla="*/ 81 w 198"/>
                <a:gd name="T57" fmla="*/ 100 h 185"/>
                <a:gd name="T58" fmla="*/ 97 w 198"/>
                <a:gd name="T59" fmla="*/ 96 h 185"/>
                <a:gd name="T60" fmla="*/ 95 w 198"/>
                <a:gd name="T61" fmla="*/ 133 h 185"/>
                <a:gd name="T62" fmla="*/ 81 w 198"/>
                <a:gd name="T63" fmla="*/ 155 h 185"/>
                <a:gd name="T64" fmla="*/ 68 w 198"/>
                <a:gd name="T65" fmla="*/ 157 h 185"/>
                <a:gd name="T66" fmla="*/ 50 w 198"/>
                <a:gd name="T67" fmla="*/ 145 h 185"/>
                <a:gd name="T68" fmla="*/ 44 w 198"/>
                <a:gd name="T69" fmla="*/ 140 h 185"/>
                <a:gd name="T70" fmla="*/ 43 w 198"/>
                <a:gd name="T71" fmla="*/ 143 h 185"/>
                <a:gd name="T72" fmla="*/ 52 w 198"/>
                <a:gd name="T73" fmla="*/ 159 h 185"/>
                <a:gd name="T74" fmla="*/ 53 w 198"/>
                <a:gd name="T75" fmla="*/ 168 h 185"/>
                <a:gd name="T76" fmla="*/ 64 w 198"/>
                <a:gd name="T77" fmla="*/ 181 h 185"/>
                <a:gd name="T78" fmla="*/ 84 w 198"/>
                <a:gd name="T79" fmla="*/ 182 h 185"/>
                <a:gd name="T80" fmla="*/ 118 w 198"/>
                <a:gd name="T81" fmla="*/ 136 h 185"/>
                <a:gd name="T82" fmla="*/ 123 w 198"/>
                <a:gd name="T83" fmla="*/ 93 h 185"/>
                <a:gd name="T84" fmla="*/ 127 w 198"/>
                <a:gd name="T85" fmla="*/ 91 h 185"/>
                <a:gd name="T86" fmla="*/ 142 w 198"/>
                <a:gd name="T87" fmla="*/ 88 h 185"/>
                <a:gd name="T88" fmla="*/ 169 w 198"/>
                <a:gd name="T89" fmla="*/ 89 h 185"/>
                <a:gd name="T90" fmla="*/ 182 w 198"/>
                <a:gd name="T91" fmla="*/ 92 h 185"/>
                <a:gd name="T92" fmla="*/ 192 w 198"/>
                <a:gd name="T93" fmla="*/ 82 h 185"/>
                <a:gd name="T94" fmla="*/ 191 w 198"/>
                <a:gd name="T95" fmla="*/ 62 h 185"/>
                <a:gd name="T96" fmla="*/ 177 w 198"/>
                <a:gd name="T97" fmla="*/ 5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8" h="185">
                  <a:moveTo>
                    <a:pt x="177" y="51"/>
                  </a:moveTo>
                  <a:cubicBezTo>
                    <a:pt x="173" y="50"/>
                    <a:pt x="168" y="49"/>
                    <a:pt x="157" y="51"/>
                  </a:cubicBezTo>
                  <a:cubicBezTo>
                    <a:pt x="147" y="52"/>
                    <a:pt x="134" y="54"/>
                    <a:pt x="121" y="57"/>
                  </a:cubicBezTo>
                  <a:cubicBezTo>
                    <a:pt x="117" y="58"/>
                    <a:pt x="112" y="59"/>
                    <a:pt x="108" y="60"/>
                  </a:cubicBezTo>
                  <a:cubicBezTo>
                    <a:pt x="107" y="60"/>
                    <a:pt x="105" y="60"/>
                    <a:pt x="105" y="59"/>
                  </a:cubicBezTo>
                  <a:cubicBezTo>
                    <a:pt x="105" y="58"/>
                    <a:pt x="106" y="56"/>
                    <a:pt x="106" y="55"/>
                  </a:cubicBezTo>
                  <a:cubicBezTo>
                    <a:pt x="108" y="52"/>
                    <a:pt x="110" y="49"/>
                    <a:pt x="112" y="46"/>
                  </a:cubicBezTo>
                  <a:cubicBezTo>
                    <a:pt x="115" y="43"/>
                    <a:pt x="117" y="39"/>
                    <a:pt x="119" y="36"/>
                  </a:cubicBezTo>
                  <a:cubicBezTo>
                    <a:pt x="122" y="32"/>
                    <a:pt x="126" y="28"/>
                    <a:pt x="129" y="23"/>
                  </a:cubicBezTo>
                  <a:cubicBezTo>
                    <a:pt x="132" y="19"/>
                    <a:pt x="132" y="17"/>
                    <a:pt x="128" y="13"/>
                  </a:cubicBezTo>
                  <a:cubicBezTo>
                    <a:pt x="127" y="13"/>
                    <a:pt x="127" y="12"/>
                    <a:pt x="126" y="11"/>
                  </a:cubicBezTo>
                  <a:cubicBezTo>
                    <a:pt x="122" y="4"/>
                    <a:pt x="112" y="0"/>
                    <a:pt x="104" y="2"/>
                  </a:cubicBezTo>
                  <a:cubicBezTo>
                    <a:pt x="97" y="4"/>
                    <a:pt x="91" y="6"/>
                    <a:pt x="84" y="9"/>
                  </a:cubicBezTo>
                  <a:cubicBezTo>
                    <a:pt x="82" y="10"/>
                    <a:pt x="79" y="11"/>
                    <a:pt x="80" y="15"/>
                  </a:cubicBezTo>
                  <a:cubicBezTo>
                    <a:pt x="80" y="17"/>
                    <a:pt x="82" y="20"/>
                    <a:pt x="83" y="22"/>
                  </a:cubicBezTo>
                  <a:cubicBezTo>
                    <a:pt x="86" y="25"/>
                    <a:pt x="90" y="27"/>
                    <a:pt x="95" y="27"/>
                  </a:cubicBezTo>
                  <a:cubicBezTo>
                    <a:pt x="97" y="27"/>
                    <a:pt x="99" y="28"/>
                    <a:pt x="98" y="31"/>
                  </a:cubicBezTo>
                  <a:cubicBezTo>
                    <a:pt x="96" y="35"/>
                    <a:pt x="95" y="39"/>
                    <a:pt x="92" y="43"/>
                  </a:cubicBezTo>
                  <a:cubicBezTo>
                    <a:pt x="91" y="46"/>
                    <a:pt x="88" y="48"/>
                    <a:pt x="86" y="52"/>
                  </a:cubicBezTo>
                  <a:cubicBezTo>
                    <a:pt x="84" y="56"/>
                    <a:pt x="84" y="59"/>
                    <a:pt x="84" y="64"/>
                  </a:cubicBezTo>
                  <a:cubicBezTo>
                    <a:pt x="84" y="66"/>
                    <a:pt x="84" y="67"/>
                    <a:pt x="81" y="68"/>
                  </a:cubicBezTo>
                  <a:cubicBezTo>
                    <a:pt x="70" y="71"/>
                    <a:pt x="59" y="75"/>
                    <a:pt x="49" y="79"/>
                  </a:cubicBezTo>
                  <a:cubicBezTo>
                    <a:pt x="40" y="83"/>
                    <a:pt x="31" y="87"/>
                    <a:pt x="23" y="91"/>
                  </a:cubicBezTo>
                  <a:cubicBezTo>
                    <a:pt x="17" y="93"/>
                    <a:pt x="12" y="98"/>
                    <a:pt x="5" y="98"/>
                  </a:cubicBezTo>
                  <a:cubicBezTo>
                    <a:pt x="1" y="98"/>
                    <a:pt x="0" y="101"/>
                    <a:pt x="2" y="104"/>
                  </a:cubicBezTo>
                  <a:cubicBezTo>
                    <a:pt x="3" y="106"/>
                    <a:pt x="4" y="107"/>
                    <a:pt x="4" y="108"/>
                  </a:cubicBezTo>
                  <a:cubicBezTo>
                    <a:pt x="7" y="116"/>
                    <a:pt x="17" y="123"/>
                    <a:pt x="26" y="121"/>
                  </a:cubicBezTo>
                  <a:cubicBezTo>
                    <a:pt x="28" y="121"/>
                    <a:pt x="30" y="121"/>
                    <a:pt x="32" y="120"/>
                  </a:cubicBezTo>
                  <a:cubicBezTo>
                    <a:pt x="49" y="115"/>
                    <a:pt x="65" y="106"/>
                    <a:pt x="81" y="100"/>
                  </a:cubicBezTo>
                  <a:cubicBezTo>
                    <a:pt x="87" y="98"/>
                    <a:pt x="92" y="98"/>
                    <a:pt x="97" y="96"/>
                  </a:cubicBezTo>
                  <a:cubicBezTo>
                    <a:pt x="107" y="93"/>
                    <a:pt x="100" y="121"/>
                    <a:pt x="95" y="133"/>
                  </a:cubicBezTo>
                  <a:cubicBezTo>
                    <a:pt x="91" y="143"/>
                    <a:pt x="84" y="154"/>
                    <a:pt x="81" y="155"/>
                  </a:cubicBezTo>
                  <a:cubicBezTo>
                    <a:pt x="79" y="157"/>
                    <a:pt x="76" y="159"/>
                    <a:pt x="68" y="157"/>
                  </a:cubicBezTo>
                  <a:cubicBezTo>
                    <a:pt x="60" y="156"/>
                    <a:pt x="52" y="147"/>
                    <a:pt x="50" y="145"/>
                  </a:cubicBezTo>
                  <a:cubicBezTo>
                    <a:pt x="49" y="144"/>
                    <a:pt x="46" y="139"/>
                    <a:pt x="44" y="140"/>
                  </a:cubicBezTo>
                  <a:cubicBezTo>
                    <a:pt x="43" y="141"/>
                    <a:pt x="43" y="142"/>
                    <a:pt x="43" y="143"/>
                  </a:cubicBezTo>
                  <a:cubicBezTo>
                    <a:pt x="43" y="145"/>
                    <a:pt x="47" y="154"/>
                    <a:pt x="52" y="159"/>
                  </a:cubicBezTo>
                  <a:cubicBezTo>
                    <a:pt x="56" y="164"/>
                    <a:pt x="51" y="166"/>
                    <a:pt x="53" y="168"/>
                  </a:cubicBezTo>
                  <a:cubicBezTo>
                    <a:pt x="57" y="174"/>
                    <a:pt x="62" y="179"/>
                    <a:pt x="64" y="181"/>
                  </a:cubicBezTo>
                  <a:cubicBezTo>
                    <a:pt x="70" y="184"/>
                    <a:pt x="77" y="185"/>
                    <a:pt x="84" y="182"/>
                  </a:cubicBezTo>
                  <a:cubicBezTo>
                    <a:pt x="94" y="177"/>
                    <a:pt x="109" y="162"/>
                    <a:pt x="118" y="136"/>
                  </a:cubicBezTo>
                  <a:cubicBezTo>
                    <a:pt x="122" y="122"/>
                    <a:pt x="123" y="102"/>
                    <a:pt x="123" y="93"/>
                  </a:cubicBezTo>
                  <a:cubicBezTo>
                    <a:pt x="124" y="91"/>
                    <a:pt x="125" y="91"/>
                    <a:pt x="127" y="91"/>
                  </a:cubicBezTo>
                  <a:cubicBezTo>
                    <a:pt x="133" y="89"/>
                    <a:pt x="137" y="89"/>
                    <a:pt x="142" y="88"/>
                  </a:cubicBezTo>
                  <a:cubicBezTo>
                    <a:pt x="151" y="88"/>
                    <a:pt x="159" y="86"/>
                    <a:pt x="169" y="89"/>
                  </a:cubicBezTo>
                  <a:cubicBezTo>
                    <a:pt x="170" y="89"/>
                    <a:pt x="178" y="92"/>
                    <a:pt x="182" y="92"/>
                  </a:cubicBezTo>
                  <a:cubicBezTo>
                    <a:pt x="186" y="92"/>
                    <a:pt x="188" y="89"/>
                    <a:pt x="192" y="82"/>
                  </a:cubicBezTo>
                  <a:cubicBezTo>
                    <a:pt x="198" y="72"/>
                    <a:pt x="194" y="66"/>
                    <a:pt x="191" y="62"/>
                  </a:cubicBezTo>
                  <a:cubicBezTo>
                    <a:pt x="188" y="57"/>
                    <a:pt x="184" y="54"/>
                    <a:pt x="177" y="5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îṥļïḓè"/>
            <p:cNvSpPr/>
            <p:nvPr/>
          </p:nvSpPr>
          <p:spPr bwMode="auto">
            <a:xfrm>
              <a:off x="6516688" y="2886076"/>
              <a:ext cx="320675" cy="814388"/>
            </a:xfrm>
            <a:custGeom>
              <a:avLst/>
              <a:gdLst>
                <a:gd name="T0" fmla="*/ 88 w 89"/>
                <a:gd name="T1" fmla="*/ 110 h 225"/>
                <a:gd name="T2" fmla="*/ 85 w 89"/>
                <a:gd name="T3" fmla="*/ 112 h 225"/>
                <a:gd name="T4" fmla="*/ 71 w 89"/>
                <a:gd name="T5" fmla="*/ 142 h 225"/>
                <a:gd name="T6" fmla="*/ 60 w 89"/>
                <a:gd name="T7" fmla="*/ 165 h 225"/>
                <a:gd name="T8" fmla="*/ 45 w 89"/>
                <a:gd name="T9" fmla="*/ 186 h 225"/>
                <a:gd name="T10" fmla="*/ 42 w 89"/>
                <a:gd name="T11" fmla="*/ 187 h 225"/>
                <a:gd name="T12" fmla="*/ 42 w 89"/>
                <a:gd name="T13" fmla="*/ 184 h 225"/>
                <a:gd name="T14" fmla="*/ 45 w 89"/>
                <a:gd name="T15" fmla="*/ 178 h 225"/>
                <a:gd name="T16" fmla="*/ 51 w 89"/>
                <a:gd name="T17" fmla="*/ 161 h 225"/>
                <a:gd name="T18" fmla="*/ 62 w 89"/>
                <a:gd name="T19" fmla="*/ 133 h 225"/>
                <a:gd name="T20" fmla="*/ 69 w 89"/>
                <a:gd name="T21" fmla="*/ 107 h 225"/>
                <a:gd name="T22" fmla="*/ 66 w 89"/>
                <a:gd name="T23" fmla="*/ 94 h 225"/>
                <a:gd name="T24" fmla="*/ 65 w 89"/>
                <a:gd name="T25" fmla="*/ 90 h 225"/>
                <a:gd name="T26" fmla="*/ 67 w 89"/>
                <a:gd name="T27" fmla="*/ 68 h 225"/>
                <a:gd name="T28" fmla="*/ 73 w 89"/>
                <a:gd name="T29" fmla="*/ 45 h 225"/>
                <a:gd name="T30" fmla="*/ 80 w 89"/>
                <a:gd name="T31" fmla="*/ 34 h 225"/>
                <a:gd name="T32" fmla="*/ 86 w 89"/>
                <a:gd name="T33" fmla="*/ 13 h 225"/>
                <a:gd name="T34" fmla="*/ 79 w 89"/>
                <a:gd name="T35" fmla="*/ 3 h 225"/>
                <a:gd name="T36" fmla="*/ 66 w 89"/>
                <a:gd name="T37" fmla="*/ 2 h 225"/>
                <a:gd name="T38" fmla="*/ 46 w 89"/>
                <a:gd name="T39" fmla="*/ 9 h 225"/>
                <a:gd name="T40" fmla="*/ 29 w 89"/>
                <a:gd name="T41" fmla="*/ 16 h 225"/>
                <a:gd name="T42" fmla="*/ 16 w 89"/>
                <a:gd name="T43" fmla="*/ 23 h 225"/>
                <a:gd name="T44" fmla="*/ 10 w 89"/>
                <a:gd name="T45" fmla="*/ 36 h 225"/>
                <a:gd name="T46" fmla="*/ 16 w 89"/>
                <a:gd name="T47" fmla="*/ 48 h 225"/>
                <a:gd name="T48" fmla="*/ 19 w 89"/>
                <a:gd name="T49" fmla="*/ 52 h 225"/>
                <a:gd name="T50" fmla="*/ 38 w 89"/>
                <a:gd name="T51" fmla="*/ 58 h 225"/>
                <a:gd name="T52" fmla="*/ 52 w 89"/>
                <a:gd name="T53" fmla="*/ 51 h 225"/>
                <a:gd name="T54" fmla="*/ 56 w 89"/>
                <a:gd name="T55" fmla="*/ 53 h 225"/>
                <a:gd name="T56" fmla="*/ 57 w 89"/>
                <a:gd name="T57" fmla="*/ 62 h 225"/>
                <a:gd name="T58" fmla="*/ 55 w 89"/>
                <a:gd name="T59" fmla="*/ 84 h 225"/>
                <a:gd name="T60" fmla="*/ 46 w 89"/>
                <a:gd name="T61" fmla="*/ 91 h 225"/>
                <a:gd name="T62" fmla="*/ 33 w 89"/>
                <a:gd name="T63" fmla="*/ 94 h 225"/>
                <a:gd name="T64" fmla="*/ 5 w 89"/>
                <a:gd name="T65" fmla="*/ 121 h 225"/>
                <a:gd name="T66" fmla="*/ 3 w 89"/>
                <a:gd name="T67" fmla="*/ 145 h 225"/>
                <a:gd name="T68" fmla="*/ 25 w 89"/>
                <a:gd name="T69" fmla="*/ 162 h 225"/>
                <a:gd name="T70" fmla="*/ 27 w 89"/>
                <a:gd name="T71" fmla="*/ 166 h 225"/>
                <a:gd name="T72" fmla="*/ 18 w 89"/>
                <a:gd name="T73" fmla="*/ 194 h 225"/>
                <a:gd name="T74" fmla="*/ 15 w 89"/>
                <a:gd name="T75" fmla="*/ 213 h 225"/>
                <a:gd name="T76" fmla="*/ 29 w 89"/>
                <a:gd name="T77" fmla="*/ 224 h 225"/>
                <a:gd name="T78" fmla="*/ 37 w 89"/>
                <a:gd name="T79" fmla="*/ 219 h 225"/>
                <a:gd name="T80" fmla="*/ 60 w 89"/>
                <a:gd name="T81" fmla="*/ 187 h 225"/>
                <a:gd name="T82" fmla="*/ 67 w 89"/>
                <a:gd name="T83" fmla="*/ 174 h 225"/>
                <a:gd name="T84" fmla="*/ 75 w 89"/>
                <a:gd name="T85" fmla="*/ 154 h 225"/>
                <a:gd name="T86" fmla="*/ 81 w 89"/>
                <a:gd name="T87" fmla="*/ 137 h 225"/>
                <a:gd name="T88" fmla="*/ 86 w 89"/>
                <a:gd name="T89" fmla="*/ 119 h 225"/>
                <a:gd name="T90" fmla="*/ 89 w 89"/>
                <a:gd name="T91" fmla="*/ 113 h 225"/>
                <a:gd name="T92" fmla="*/ 88 w 89"/>
                <a:gd name="T93" fmla="*/ 110 h 225"/>
                <a:gd name="T94" fmla="*/ 38 w 89"/>
                <a:gd name="T95" fmla="*/ 132 h 225"/>
                <a:gd name="T96" fmla="*/ 36 w 89"/>
                <a:gd name="T97" fmla="*/ 135 h 225"/>
                <a:gd name="T98" fmla="*/ 30 w 89"/>
                <a:gd name="T99" fmla="*/ 138 h 225"/>
                <a:gd name="T100" fmla="*/ 26 w 89"/>
                <a:gd name="T101" fmla="*/ 131 h 225"/>
                <a:gd name="T102" fmla="*/ 40 w 89"/>
                <a:gd name="T103" fmla="*/ 113 h 225"/>
                <a:gd name="T104" fmla="*/ 42 w 89"/>
                <a:gd name="T105" fmla="*/ 114 h 225"/>
                <a:gd name="T106" fmla="*/ 41 w 89"/>
                <a:gd name="T107" fmla="*/ 120 h 225"/>
                <a:gd name="T108" fmla="*/ 38 w 89"/>
                <a:gd name="T109" fmla="*/ 13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9" h="225">
                  <a:moveTo>
                    <a:pt x="88" y="110"/>
                  </a:moveTo>
                  <a:cubicBezTo>
                    <a:pt x="87" y="109"/>
                    <a:pt x="86" y="111"/>
                    <a:pt x="85" y="112"/>
                  </a:cubicBezTo>
                  <a:cubicBezTo>
                    <a:pt x="81" y="122"/>
                    <a:pt x="76" y="132"/>
                    <a:pt x="71" y="142"/>
                  </a:cubicBezTo>
                  <a:cubicBezTo>
                    <a:pt x="68" y="149"/>
                    <a:pt x="64" y="157"/>
                    <a:pt x="60" y="165"/>
                  </a:cubicBezTo>
                  <a:cubicBezTo>
                    <a:pt x="56" y="172"/>
                    <a:pt x="52" y="180"/>
                    <a:pt x="45" y="186"/>
                  </a:cubicBezTo>
                  <a:cubicBezTo>
                    <a:pt x="44" y="187"/>
                    <a:pt x="43" y="187"/>
                    <a:pt x="42" y="187"/>
                  </a:cubicBezTo>
                  <a:cubicBezTo>
                    <a:pt x="42" y="186"/>
                    <a:pt x="42" y="185"/>
                    <a:pt x="42" y="184"/>
                  </a:cubicBezTo>
                  <a:cubicBezTo>
                    <a:pt x="43" y="182"/>
                    <a:pt x="44" y="180"/>
                    <a:pt x="45" y="178"/>
                  </a:cubicBezTo>
                  <a:cubicBezTo>
                    <a:pt x="47" y="172"/>
                    <a:pt x="49" y="167"/>
                    <a:pt x="51" y="161"/>
                  </a:cubicBezTo>
                  <a:cubicBezTo>
                    <a:pt x="55" y="152"/>
                    <a:pt x="59" y="142"/>
                    <a:pt x="62" y="133"/>
                  </a:cubicBezTo>
                  <a:cubicBezTo>
                    <a:pt x="65" y="124"/>
                    <a:pt x="67" y="116"/>
                    <a:pt x="69" y="107"/>
                  </a:cubicBezTo>
                  <a:cubicBezTo>
                    <a:pt x="70" y="103"/>
                    <a:pt x="69" y="98"/>
                    <a:pt x="66" y="94"/>
                  </a:cubicBezTo>
                  <a:cubicBezTo>
                    <a:pt x="66" y="93"/>
                    <a:pt x="65" y="91"/>
                    <a:pt x="65" y="90"/>
                  </a:cubicBezTo>
                  <a:cubicBezTo>
                    <a:pt x="66" y="82"/>
                    <a:pt x="66" y="75"/>
                    <a:pt x="67" y="68"/>
                  </a:cubicBezTo>
                  <a:cubicBezTo>
                    <a:pt x="68" y="60"/>
                    <a:pt x="70" y="53"/>
                    <a:pt x="73" y="45"/>
                  </a:cubicBezTo>
                  <a:cubicBezTo>
                    <a:pt x="75" y="41"/>
                    <a:pt x="77" y="38"/>
                    <a:pt x="80" y="34"/>
                  </a:cubicBezTo>
                  <a:cubicBezTo>
                    <a:pt x="85" y="28"/>
                    <a:pt x="86" y="20"/>
                    <a:pt x="86" y="13"/>
                  </a:cubicBezTo>
                  <a:cubicBezTo>
                    <a:pt x="86" y="9"/>
                    <a:pt x="84" y="5"/>
                    <a:pt x="79" y="3"/>
                  </a:cubicBezTo>
                  <a:cubicBezTo>
                    <a:pt x="75" y="1"/>
                    <a:pt x="70" y="0"/>
                    <a:pt x="66" y="2"/>
                  </a:cubicBezTo>
                  <a:cubicBezTo>
                    <a:pt x="59" y="5"/>
                    <a:pt x="52" y="6"/>
                    <a:pt x="46" y="9"/>
                  </a:cubicBezTo>
                  <a:cubicBezTo>
                    <a:pt x="40" y="11"/>
                    <a:pt x="34" y="13"/>
                    <a:pt x="29" y="16"/>
                  </a:cubicBezTo>
                  <a:cubicBezTo>
                    <a:pt x="24" y="18"/>
                    <a:pt x="20" y="20"/>
                    <a:pt x="16" y="23"/>
                  </a:cubicBezTo>
                  <a:cubicBezTo>
                    <a:pt x="12" y="26"/>
                    <a:pt x="10" y="31"/>
                    <a:pt x="10" y="36"/>
                  </a:cubicBezTo>
                  <a:cubicBezTo>
                    <a:pt x="11" y="40"/>
                    <a:pt x="12" y="44"/>
                    <a:pt x="16" y="48"/>
                  </a:cubicBezTo>
                  <a:cubicBezTo>
                    <a:pt x="17" y="49"/>
                    <a:pt x="18" y="50"/>
                    <a:pt x="19" y="52"/>
                  </a:cubicBezTo>
                  <a:cubicBezTo>
                    <a:pt x="23" y="58"/>
                    <a:pt x="31" y="61"/>
                    <a:pt x="38" y="58"/>
                  </a:cubicBezTo>
                  <a:cubicBezTo>
                    <a:pt x="43" y="56"/>
                    <a:pt x="47" y="53"/>
                    <a:pt x="52" y="51"/>
                  </a:cubicBezTo>
                  <a:cubicBezTo>
                    <a:pt x="54" y="49"/>
                    <a:pt x="56" y="50"/>
                    <a:pt x="56" y="53"/>
                  </a:cubicBezTo>
                  <a:cubicBezTo>
                    <a:pt x="56" y="55"/>
                    <a:pt x="56" y="58"/>
                    <a:pt x="57" y="62"/>
                  </a:cubicBezTo>
                  <a:cubicBezTo>
                    <a:pt x="56" y="69"/>
                    <a:pt x="56" y="77"/>
                    <a:pt x="55" y="84"/>
                  </a:cubicBezTo>
                  <a:cubicBezTo>
                    <a:pt x="54" y="90"/>
                    <a:pt x="51" y="91"/>
                    <a:pt x="46" y="91"/>
                  </a:cubicBezTo>
                  <a:cubicBezTo>
                    <a:pt x="42" y="91"/>
                    <a:pt x="37" y="92"/>
                    <a:pt x="33" y="94"/>
                  </a:cubicBezTo>
                  <a:cubicBezTo>
                    <a:pt x="20" y="99"/>
                    <a:pt x="12" y="109"/>
                    <a:pt x="5" y="121"/>
                  </a:cubicBezTo>
                  <a:cubicBezTo>
                    <a:pt x="1" y="129"/>
                    <a:pt x="0" y="136"/>
                    <a:pt x="3" y="145"/>
                  </a:cubicBezTo>
                  <a:cubicBezTo>
                    <a:pt x="8" y="155"/>
                    <a:pt x="14" y="161"/>
                    <a:pt x="25" y="162"/>
                  </a:cubicBezTo>
                  <a:cubicBezTo>
                    <a:pt x="27" y="162"/>
                    <a:pt x="28" y="163"/>
                    <a:pt x="27" y="166"/>
                  </a:cubicBezTo>
                  <a:cubicBezTo>
                    <a:pt x="24" y="175"/>
                    <a:pt x="21" y="185"/>
                    <a:pt x="18" y="194"/>
                  </a:cubicBezTo>
                  <a:cubicBezTo>
                    <a:pt x="16" y="201"/>
                    <a:pt x="14" y="207"/>
                    <a:pt x="15" y="213"/>
                  </a:cubicBezTo>
                  <a:cubicBezTo>
                    <a:pt x="17" y="220"/>
                    <a:pt x="23" y="225"/>
                    <a:pt x="29" y="224"/>
                  </a:cubicBezTo>
                  <a:cubicBezTo>
                    <a:pt x="32" y="223"/>
                    <a:pt x="34" y="221"/>
                    <a:pt x="37" y="219"/>
                  </a:cubicBezTo>
                  <a:cubicBezTo>
                    <a:pt x="47" y="211"/>
                    <a:pt x="54" y="199"/>
                    <a:pt x="60" y="187"/>
                  </a:cubicBezTo>
                  <a:cubicBezTo>
                    <a:pt x="62" y="183"/>
                    <a:pt x="65" y="179"/>
                    <a:pt x="67" y="174"/>
                  </a:cubicBezTo>
                  <a:cubicBezTo>
                    <a:pt x="70" y="168"/>
                    <a:pt x="72" y="161"/>
                    <a:pt x="75" y="154"/>
                  </a:cubicBezTo>
                  <a:cubicBezTo>
                    <a:pt x="77" y="149"/>
                    <a:pt x="81" y="137"/>
                    <a:pt x="81" y="137"/>
                  </a:cubicBezTo>
                  <a:cubicBezTo>
                    <a:pt x="83" y="131"/>
                    <a:pt x="84" y="125"/>
                    <a:pt x="86" y="119"/>
                  </a:cubicBezTo>
                  <a:cubicBezTo>
                    <a:pt x="87" y="117"/>
                    <a:pt x="88" y="115"/>
                    <a:pt x="89" y="113"/>
                  </a:cubicBezTo>
                  <a:cubicBezTo>
                    <a:pt x="89" y="112"/>
                    <a:pt x="89" y="110"/>
                    <a:pt x="88" y="110"/>
                  </a:cubicBezTo>
                  <a:close/>
                  <a:moveTo>
                    <a:pt x="38" y="132"/>
                  </a:moveTo>
                  <a:cubicBezTo>
                    <a:pt x="37" y="133"/>
                    <a:pt x="37" y="135"/>
                    <a:pt x="36" y="135"/>
                  </a:cubicBezTo>
                  <a:cubicBezTo>
                    <a:pt x="34" y="137"/>
                    <a:pt x="33" y="140"/>
                    <a:pt x="30" y="138"/>
                  </a:cubicBezTo>
                  <a:cubicBezTo>
                    <a:pt x="27" y="138"/>
                    <a:pt x="25" y="134"/>
                    <a:pt x="26" y="131"/>
                  </a:cubicBezTo>
                  <a:cubicBezTo>
                    <a:pt x="27" y="122"/>
                    <a:pt x="33" y="117"/>
                    <a:pt x="40" y="113"/>
                  </a:cubicBezTo>
                  <a:cubicBezTo>
                    <a:pt x="40" y="113"/>
                    <a:pt x="42" y="114"/>
                    <a:pt x="42" y="114"/>
                  </a:cubicBezTo>
                  <a:cubicBezTo>
                    <a:pt x="42" y="117"/>
                    <a:pt x="42" y="119"/>
                    <a:pt x="41" y="120"/>
                  </a:cubicBezTo>
                  <a:cubicBezTo>
                    <a:pt x="40" y="124"/>
                    <a:pt x="39" y="128"/>
                    <a:pt x="38" y="13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ïṥliḍè"/>
            <p:cNvSpPr/>
            <p:nvPr/>
          </p:nvSpPr>
          <p:spPr bwMode="auto">
            <a:xfrm>
              <a:off x="9513888" y="2643188"/>
              <a:ext cx="549275" cy="379413"/>
            </a:xfrm>
            <a:custGeom>
              <a:avLst/>
              <a:gdLst>
                <a:gd name="T0" fmla="*/ 10 w 152"/>
                <a:gd name="T1" fmla="*/ 98 h 105"/>
                <a:gd name="T2" fmla="*/ 15 w 152"/>
                <a:gd name="T3" fmla="*/ 100 h 105"/>
                <a:gd name="T4" fmla="*/ 31 w 152"/>
                <a:gd name="T5" fmla="*/ 103 h 105"/>
                <a:gd name="T6" fmla="*/ 37 w 152"/>
                <a:gd name="T7" fmla="*/ 96 h 105"/>
                <a:gd name="T8" fmla="*/ 38 w 152"/>
                <a:gd name="T9" fmla="*/ 85 h 105"/>
                <a:gd name="T10" fmla="*/ 37 w 152"/>
                <a:gd name="T11" fmla="*/ 75 h 105"/>
                <a:gd name="T12" fmla="*/ 38 w 152"/>
                <a:gd name="T13" fmla="*/ 56 h 105"/>
                <a:gd name="T14" fmla="*/ 41 w 152"/>
                <a:gd name="T15" fmla="*/ 54 h 105"/>
                <a:gd name="T16" fmla="*/ 43 w 152"/>
                <a:gd name="T17" fmla="*/ 56 h 105"/>
                <a:gd name="T18" fmla="*/ 59 w 152"/>
                <a:gd name="T19" fmla="*/ 71 h 105"/>
                <a:gd name="T20" fmla="*/ 60 w 152"/>
                <a:gd name="T21" fmla="*/ 77 h 105"/>
                <a:gd name="T22" fmla="*/ 53 w 152"/>
                <a:gd name="T23" fmla="*/ 84 h 105"/>
                <a:gd name="T24" fmla="*/ 48 w 152"/>
                <a:gd name="T25" fmla="*/ 90 h 105"/>
                <a:gd name="T26" fmla="*/ 48 w 152"/>
                <a:gd name="T27" fmla="*/ 100 h 105"/>
                <a:gd name="T28" fmla="*/ 57 w 152"/>
                <a:gd name="T29" fmla="*/ 97 h 105"/>
                <a:gd name="T30" fmla="*/ 124 w 152"/>
                <a:gd name="T31" fmla="*/ 46 h 105"/>
                <a:gd name="T32" fmla="*/ 133 w 152"/>
                <a:gd name="T33" fmla="*/ 41 h 105"/>
                <a:gd name="T34" fmla="*/ 136 w 152"/>
                <a:gd name="T35" fmla="*/ 40 h 105"/>
                <a:gd name="T36" fmla="*/ 144 w 152"/>
                <a:gd name="T37" fmla="*/ 36 h 105"/>
                <a:gd name="T38" fmla="*/ 149 w 152"/>
                <a:gd name="T39" fmla="*/ 30 h 105"/>
                <a:gd name="T40" fmla="*/ 152 w 152"/>
                <a:gd name="T41" fmla="*/ 20 h 105"/>
                <a:gd name="T42" fmla="*/ 151 w 152"/>
                <a:gd name="T43" fmla="*/ 14 h 105"/>
                <a:gd name="T44" fmla="*/ 148 w 152"/>
                <a:gd name="T45" fmla="*/ 9 h 105"/>
                <a:gd name="T46" fmla="*/ 139 w 152"/>
                <a:gd name="T47" fmla="*/ 1 h 105"/>
                <a:gd name="T48" fmla="*/ 129 w 152"/>
                <a:gd name="T49" fmla="*/ 0 h 105"/>
                <a:gd name="T50" fmla="*/ 118 w 152"/>
                <a:gd name="T51" fmla="*/ 3 h 105"/>
                <a:gd name="T52" fmla="*/ 114 w 152"/>
                <a:gd name="T53" fmla="*/ 6 h 105"/>
                <a:gd name="T54" fmla="*/ 113 w 152"/>
                <a:gd name="T55" fmla="*/ 7 h 105"/>
                <a:gd name="T56" fmla="*/ 117 w 152"/>
                <a:gd name="T57" fmla="*/ 10 h 105"/>
                <a:gd name="T58" fmla="*/ 116 w 152"/>
                <a:gd name="T59" fmla="*/ 15 h 105"/>
                <a:gd name="T60" fmla="*/ 108 w 152"/>
                <a:gd name="T61" fmla="*/ 28 h 105"/>
                <a:gd name="T62" fmla="*/ 77 w 152"/>
                <a:gd name="T63" fmla="*/ 62 h 105"/>
                <a:gd name="T64" fmla="*/ 78 w 152"/>
                <a:gd name="T65" fmla="*/ 50 h 105"/>
                <a:gd name="T66" fmla="*/ 74 w 152"/>
                <a:gd name="T67" fmla="*/ 26 h 105"/>
                <a:gd name="T68" fmla="*/ 66 w 152"/>
                <a:gd name="T69" fmla="*/ 19 h 105"/>
                <a:gd name="T70" fmla="*/ 59 w 152"/>
                <a:gd name="T71" fmla="*/ 21 h 105"/>
                <a:gd name="T72" fmla="*/ 58 w 152"/>
                <a:gd name="T73" fmla="*/ 22 h 105"/>
                <a:gd name="T74" fmla="*/ 46 w 152"/>
                <a:gd name="T75" fmla="*/ 36 h 105"/>
                <a:gd name="T76" fmla="*/ 36 w 152"/>
                <a:gd name="T77" fmla="*/ 54 h 105"/>
                <a:gd name="T78" fmla="*/ 33 w 152"/>
                <a:gd name="T79" fmla="*/ 55 h 105"/>
                <a:gd name="T80" fmla="*/ 32 w 152"/>
                <a:gd name="T81" fmla="*/ 52 h 105"/>
                <a:gd name="T82" fmla="*/ 28 w 152"/>
                <a:gd name="T83" fmla="*/ 37 h 105"/>
                <a:gd name="T84" fmla="*/ 18 w 152"/>
                <a:gd name="T85" fmla="*/ 33 h 105"/>
                <a:gd name="T86" fmla="*/ 5 w 152"/>
                <a:gd name="T87" fmla="*/ 44 h 105"/>
                <a:gd name="T88" fmla="*/ 0 w 152"/>
                <a:gd name="T89" fmla="*/ 72 h 105"/>
                <a:gd name="T90" fmla="*/ 0 w 152"/>
                <a:gd name="T91" fmla="*/ 83 h 105"/>
                <a:gd name="T92" fmla="*/ 10 w 152"/>
                <a:gd name="T93" fmla="*/ 9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105">
                  <a:moveTo>
                    <a:pt x="10" y="98"/>
                  </a:moveTo>
                  <a:cubicBezTo>
                    <a:pt x="12" y="99"/>
                    <a:pt x="14" y="99"/>
                    <a:pt x="15" y="100"/>
                  </a:cubicBezTo>
                  <a:cubicBezTo>
                    <a:pt x="20" y="103"/>
                    <a:pt x="25" y="105"/>
                    <a:pt x="31" y="103"/>
                  </a:cubicBezTo>
                  <a:cubicBezTo>
                    <a:pt x="34" y="102"/>
                    <a:pt x="36" y="100"/>
                    <a:pt x="37" y="96"/>
                  </a:cubicBezTo>
                  <a:cubicBezTo>
                    <a:pt x="37" y="93"/>
                    <a:pt x="38" y="89"/>
                    <a:pt x="38" y="85"/>
                  </a:cubicBezTo>
                  <a:cubicBezTo>
                    <a:pt x="38" y="82"/>
                    <a:pt x="38" y="78"/>
                    <a:pt x="37" y="75"/>
                  </a:cubicBezTo>
                  <a:cubicBezTo>
                    <a:pt x="35" y="68"/>
                    <a:pt x="35" y="62"/>
                    <a:pt x="38" y="56"/>
                  </a:cubicBezTo>
                  <a:cubicBezTo>
                    <a:pt x="39" y="56"/>
                    <a:pt x="40" y="54"/>
                    <a:pt x="41" y="54"/>
                  </a:cubicBezTo>
                  <a:cubicBezTo>
                    <a:pt x="41" y="54"/>
                    <a:pt x="42" y="55"/>
                    <a:pt x="43" y="56"/>
                  </a:cubicBezTo>
                  <a:cubicBezTo>
                    <a:pt x="46" y="63"/>
                    <a:pt x="52" y="68"/>
                    <a:pt x="59" y="71"/>
                  </a:cubicBezTo>
                  <a:cubicBezTo>
                    <a:pt x="66" y="73"/>
                    <a:pt x="60" y="77"/>
                    <a:pt x="60" y="77"/>
                  </a:cubicBezTo>
                  <a:cubicBezTo>
                    <a:pt x="60" y="77"/>
                    <a:pt x="54" y="83"/>
                    <a:pt x="53" y="84"/>
                  </a:cubicBezTo>
                  <a:cubicBezTo>
                    <a:pt x="52" y="86"/>
                    <a:pt x="48" y="90"/>
                    <a:pt x="48" y="90"/>
                  </a:cubicBezTo>
                  <a:cubicBezTo>
                    <a:pt x="49" y="91"/>
                    <a:pt x="47" y="99"/>
                    <a:pt x="48" y="100"/>
                  </a:cubicBezTo>
                  <a:cubicBezTo>
                    <a:pt x="50" y="101"/>
                    <a:pt x="57" y="97"/>
                    <a:pt x="57" y="97"/>
                  </a:cubicBezTo>
                  <a:cubicBezTo>
                    <a:pt x="57" y="97"/>
                    <a:pt x="115" y="53"/>
                    <a:pt x="124" y="46"/>
                  </a:cubicBezTo>
                  <a:cubicBezTo>
                    <a:pt x="125" y="44"/>
                    <a:pt x="131" y="42"/>
                    <a:pt x="133" y="41"/>
                  </a:cubicBezTo>
                  <a:cubicBezTo>
                    <a:pt x="134" y="41"/>
                    <a:pt x="135" y="40"/>
                    <a:pt x="136" y="40"/>
                  </a:cubicBezTo>
                  <a:cubicBezTo>
                    <a:pt x="139" y="39"/>
                    <a:pt x="142" y="38"/>
                    <a:pt x="144" y="36"/>
                  </a:cubicBezTo>
                  <a:cubicBezTo>
                    <a:pt x="146" y="35"/>
                    <a:pt x="149" y="31"/>
                    <a:pt x="149" y="30"/>
                  </a:cubicBezTo>
                  <a:cubicBezTo>
                    <a:pt x="152" y="25"/>
                    <a:pt x="151" y="21"/>
                    <a:pt x="152" y="20"/>
                  </a:cubicBezTo>
                  <a:cubicBezTo>
                    <a:pt x="152" y="19"/>
                    <a:pt x="151" y="15"/>
                    <a:pt x="151" y="14"/>
                  </a:cubicBezTo>
                  <a:cubicBezTo>
                    <a:pt x="150" y="11"/>
                    <a:pt x="148" y="9"/>
                    <a:pt x="148" y="9"/>
                  </a:cubicBezTo>
                  <a:cubicBezTo>
                    <a:pt x="147" y="6"/>
                    <a:pt x="142" y="2"/>
                    <a:pt x="139" y="1"/>
                  </a:cubicBezTo>
                  <a:cubicBezTo>
                    <a:pt x="138" y="1"/>
                    <a:pt x="133" y="0"/>
                    <a:pt x="129" y="0"/>
                  </a:cubicBezTo>
                  <a:cubicBezTo>
                    <a:pt x="124" y="1"/>
                    <a:pt x="121" y="2"/>
                    <a:pt x="118" y="3"/>
                  </a:cubicBezTo>
                  <a:cubicBezTo>
                    <a:pt x="116" y="4"/>
                    <a:pt x="114" y="5"/>
                    <a:pt x="114" y="6"/>
                  </a:cubicBezTo>
                  <a:cubicBezTo>
                    <a:pt x="113" y="6"/>
                    <a:pt x="112" y="7"/>
                    <a:pt x="113" y="7"/>
                  </a:cubicBezTo>
                  <a:cubicBezTo>
                    <a:pt x="113" y="8"/>
                    <a:pt x="116" y="9"/>
                    <a:pt x="117" y="10"/>
                  </a:cubicBezTo>
                  <a:cubicBezTo>
                    <a:pt x="118" y="12"/>
                    <a:pt x="117" y="13"/>
                    <a:pt x="116" y="15"/>
                  </a:cubicBezTo>
                  <a:cubicBezTo>
                    <a:pt x="115" y="18"/>
                    <a:pt x="113" y="22"/>
                    <a:pt x="108" y="28"/>
                  </a:cubicBezTo>
                  <a:cubicBezTo>
                    <a:pt x="103" y="34"/>
                    <a:pt x="81" y="58"/>
                    <a:pt x="77" y="62"/>
                  </a:cubicBezTo>
                  <a:cubicBezTo>
                    <a:pt x="77" y="61"/>
                    <a:pt x="78" y="54"/>
                    <a:pt x="78" y="50"/>
                  </a:cubicBezTo>
                  <a:cubicBezTo>
                    <a:pt x="79" y="42"/>
                    <a:pt x="80" y="33"/>
                    <a:pt x="74" y="26"/>
                  </a:cubicBezTo>
                  <a:cubicBezTo>
                    <a:pt x="72" y="23"/>
                    <a:pt x="69" y="20"/>
                    <a:pt x="66" y="19"/>
                  </a:cubicBezTo>
                  <a:cubicBezTo>
                    <a:pt x="65" y="18"/>
                    <a:pt x="62" y="20"/>
                    <a:pt x="59" y="21"/>
                  </a:cubicBezTo>
                  <a:cubicBezTo>
                    <a:pt x="59" y="21"/>
                    <a:pt x="59" y="22"/>
                    <a:pt x="58" y="22"/>
                  </a:cubicBezTo>
                  <a:cubicBezTo>
                    <a:pt x="52" y="24"/>
                    <a:pt x="48" y="29"/>
                    <a:pt x="46" y="36"/>
                  </a:cubicBezTo>
                  <a:cubicBezTo>
                    <a:pt x="44" y="42"/>
                    <a:pt x="41" y="49"/>
                    <a:pt x="36" y="54"/>
                  </a:cubicBezTo>
                  <a:cubicBezTo>
                    <a:pt x="35" y="54"/>
                    <a:pt x="34" y="55"/>
                    <a:pt x="33" y="55"/>
                  </a:cubicBezTo>
                  <a:cubicBezTo>
                    <a:pt x="32" y="54"/>
                    <a:pt x="32" y="53"/>
                    <a:pt x="32" y="52"/>
                  </a:cubicBezTo>
                  <a:cubicBezTo>
                    <a:pt x="30" y="47"/>
                    <a:pt x="30" y="42"/>
                    <a:pt x="28" y="37"/>
                  </a:cubicBezTo>
                  <a:cubicBezTo>
                    <a:pt x="26" y="33"/>
                    <a:pt x="22" y="31"/>
                    <a:pt x="18" y="33"/>
                  </a:cubicBezTo>
                  <a:cubicBezTo>
                    <a:pt x="12" y="35"/>
                    <a:pt x="8" y="39"/>
                    <a:pt x="5" y="44"/>
                  </a:cubicBezTo>
                  <a:cubicBezTo>
                    <a:pt x="1" y="53"/>
                    <a:pt x="0" y="63"/>
                    <a:pt x="0" y="72"/>
                  </a:cubicBezTo>
                  <a:cubicBezTo>
                    <a:pt x="0" y="76"/>
                    <a:pt x="0" y="80"/>
                    <a:pt x="0" y="83"/>
                  </a:cubicBezTo>
                  <a:cubicBezTo>
                    <a:pt x="2" y="89"/>
                    <a:pt x="3" y="95"/>
                    <a:pt x="10" y="98"/>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iśḷíḓê"/>
            <p:cNvSpPr/>
            <p:nvPr/>
          </p:nvSpPr>
          <p:spPr bwMode="auto">
            <a:xfrm>
              <a:off x="9531350" y="2911476"/>
              <a:ext cx="625475" cy="238125"/>
            </a:xfrm>
            <a:custGeom>
              <a:avLst/>
              <a:gdLst>
                <a:gd name="T0" fmla="*/ 113 w 173"/>
                <a:gd name="T1" fmla="*/ 3 h 66"/>
                <a:gd name="T2" fmla="*/ 76 w 173"/>
                <a:gd name="T3" fmla="*/ 14 h 66"/>
                <a:gd name="T4" fmla="*/ 31 w 173"/>
                <a:gd name="T5" fmla="*/ 38 h 66"/>
                <a:gd name="T6" fmla="*/ 1 w 173"/>
                <a:gd name="T7" fmla="*/ 58 h 66"/>
                <a:gd name="T8" fmla="*/ 2 w 173"/>
                <a:gd name="T9" fmla="*/ 59 h 66"/>
                <a:gd name="T10" fmla="*/ 17 w 173"/>
                <a:gd name="T11" fmla="*/ 57 h 66"/>
                <a:gd name="T12" fmla="*/ 40 w 173"/>
                <a:gd name="T13" fmla="*/ 51 h 66"/>
                <a:gd name="T14" fmla="*/ 54 w 173"/>
                <a:gd name="T15" fmla="*/ 41 h 66"/>
                <a:gd name="T16" fmla="*/ 93 w 173"/>
                <a:gd name="T17" fmla="*/ 20 h 66"/>
                <a:gd name="T18" fmla="*/ 144 w 173"/>
                <a:gd name="T19" fmla="*/ 10 h 66"/>
                <a:gd name="T20" fmla="*/ 154 w 173"/>
                <a:gd name="T21" fmla="*/ 18 h 66"/>
                <a:gd name="T22" fmla="*/ 146 w 173"/>
                <a:gd name="T23" fmla="*/ 35 h 66"/>
                <a:gd name="T24" fmla="*/ 129 w 173"/>
                <a:gd name="T25" fmla="*/ 50 h 66"/>
                <a:gd name="T26" fmla="*/ 106 w 173"/>
                <a:gd name="T27" fmla="*/ 63 h 66"/>
                <a:gd name="T28" fmla="*/ 106 w 173"/>
                <a:gd name="T29" fmla="*/ 64 h 66"/>
                <a:gd name="T30" fmla="*/ 106 w 173"/>
                <a:gd name="T31" fmla="*/ 64 h 66"/>
                <a:gd name="T32" fmla="*/ 107 w 173"/>
                <a:gd name="T33" fmla="*/ 65 h 66"/>
                <a:gd name="T34" fmla="*/ 110 w 173"/>
                <a:gd name="T35" fmla="*/ 66 h 66"/>
                <a:gd name="T36" fmla="*/ 123 w 173"/>
                <a:gd name="T37" fmla="*/ 66 h 66"/>
                <a:gd name="T38" fmla="*/ 160 w 173"/>
                <a:gd name="T39" fmla="*/ 51 h 66"/>
                <a:gd name="T40" fmla="*/ 173 w 173"/>
                <a:gd name="T41" fmla="*/ 30 h 66"/>
                <a:gd name="T42" fmla="*/ 171 w 173"/>
                <a:gd name="T43" fmla="*/ 16 h 66"/>
                <a:gd name="T44" fmla="*/ 153 w 173"/>
                <a:gd name="T45" fmla="*/ 3 h 66"/>
                <a:gd name="T46" fmla="*/ 113 w 173"/>
                <a:gd name="T47"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3" h="66">
                  <a:moveTo>
                    <a:pt x="113" y="3"/>
                  </a:moveTo>
                  <a:cubicBezTo>
                    <a:pt x="100" y="6"/>
                    <a:pt x="96" y="6"/>
                    <a:pt x="76" y="14"/>
                  </a:cubicBezTo>
                  <a:cubicBezTo>
                    <a:pt x="55" y="22"/>
                    <a:pt x="36" y="35"/>
                    <a:pt x="31" y="38"/>
                  </a:cubicBezTo>
                  <a:cubicBezTo>
                    <a:pt x="24" y="42"/>
                    <a:pt x="3" y="56"/>
                    <a:pt x="1" y="58"/>
                  </a:cubicBezTo>
                  <a:cubicBezTo>
                    <a:pt x="0" y="59"/>
                    <a:pt x="1" y="59"/>
                    <a:pt x="2" y="59"/>
                  </a:cubicBezTo>
                  <a:cubicBezTo>
                    <a:pt x="3" y="59"/>
                    <a:pt x="14" y="57"/>
                    <a:pt x="17" y="57"/>
                  </a:cubicBezTo>
                  <a:cubicBezTo>
                    <a:pt x="25" y="57"/>
                    <a:pt x="32" y="55"/>
                    <a:pt x="40" y="51"/>
                  </a:cubicBezTo>
                  <a:cubicBezTo>
                    <a:pt x="45" y="48"/>
                    <a:pt x="50" y="45"/>
                    <a:pt x="54" y="41"/>
                  </a:cubicBezTo>
                  <a:cubicBezTo>
                    <a:pt x="65" y="32"/>
                    <a:pt x="86" y="23"/>
                    <a:pt x="93" y="20"/>
                  </a:cubicBezTo>
                  <a:cubicBezTo>
                    <a:pt x="110" y="14"/>
                    <a:pt x="133" y="9"/>
                    <a:pt x="144" y="10"/>
                  </a:cubicBezTo>
                  <a:cubicBezTo>
                    <a:pt x="149" y="10"/>
                    <a:pt x="153" y="13"/>
                    <a:pt x="154" y="18"/>
                  </a:cubicBezTo>
                  <a:cubicBezTo>
                    <a:pt x="155" y="23"/>
                    <a:pt x="149" y="32"/>
                    <a:pt x="146" y="35"/>
                  </a:cubicBezTo>
                  <a:cubicBezTo>
                    <a:pt x="143" y="38"/>
                    <a:pt x="136" y="44"/>
                    <a:pt x="129" y="50"/>
                  </a:cubicBezTo>
                  <a:cubicBezTo>
                    <a:pt x="120" y="56"/>
                    <a:pt x="107" y="63"/>
                    <a:pt x="106" y="63"/>
                  </a:cubicBezTo>
                  <a:cubicBezTo>
                    <a:pt x="106" y="64"/>
                    <a:pt x="106" y="64"/>
                    <a:pt x="106" y="64"/>
                  </a:cubicBezTo>
                  <a:cubicBezTo>
                    <a:pt x="106" y="64"/>
                    <a:pt x="106" y="64"/>
                    <a:pt x="106" y="64"/>
                  </a:cubicBezTo>
                  <a:cubicBezTo>
                    <a:pt x="106" y="65"/>
                    <a:pt x="106" y="65"/>
                    <a:pt x="107" y="65"/>
                  </a:cubicBezTo>
                  <a:cubicBezTo>
                    <a:pt x="107" y="65"/>
                    <a:pt x="108" y="66"/>
                    <a:pt x="110" y="66"/>
                  </a:cubicBezTo>
                  <a:cubicBezTo>
                    <a:pt x="111" y="66"/>
                    <a:pt x="122" y="66"/>
                    <a:pt x="123" y="66"/>
                  </a:cubicBezTo>
                  <a:cubicBezTo>
                    <a:pt x="131" y="65"/>
                    <a:pt x="147" y="63"/>
                    <a:pt x="160" y="51"/>
                  </a:cubicBezTo>
                  <a:cubicBezTo>
                    <a:pt x="167" y="45"/>
                    <a:pt x="172" y="40"/>
                    <a:pt x="173" y="30"/>
                  </a:cubicBezTo>
                  <a:cubicBezTo>
                    <a:pt x="173" y="26"/>
                    <a:pt x="173" y="22"/>
                    <a:pt x="171" y="16"/>
                  </a:cubicBezTo>
                  <a:cubicBezTo>
                    <a:pt x="167" y="9"/>
                    <a:pt x="159" y="5"/>
                    <a:pt x="153" y="3"/>
                  </a:cubicBezTo>
                  <a:cubicBezTo>
                    <a:pt x="143" y="0"/>
                    <a:pt x="127" y="0"/>
                    <a:pt x="113" y="3"/>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sļiḓe"/>
            <p:cNvSpPr/>
            <p:nvPr/>
          </p:nvSpPr>
          <p:spPr bwMode="auto">
            <a:xfrm>
              <a:off x="5788025" y="2686051"/>
              <a:ext cx="219075" cy="239713"/>
            </a:xfrm>
            <a:custGeom>
              <a:avLst/>
              <a:gdLst>
                <a:gd name="T0" fmla="*/ 12 w 61"/>
                <a:gd name="T1" fmla="*/ 37 h 66"/>
                <a:gd name="T2" fmla="*/ 15 w 61"/>
                <a:gd name="T3" fmla="*/ 42 h 66"/>
                <a:gd name="T4" fmla="*/ 16 w 61"/>
                <a:gd name="T5" fmla="*/ 47 h 66"/>
                <a:gd name="T6" fmla="*/ 10 w 61"/>
                <a:gd name="T7" fmla="*/ 55 h 66"/>
                <a:gd name="T8" fmla="*/ 4 w 61"/>
                <a:gd name="T9" fmla="*/ 65 h 66"/>
                <a:gd name="T10" fmla="*/ 14 w 61"/>
                <a:gd name="T11" fmla="*/ 58 h 66"/>
                <a:gd name="T12" fmla="*/ 25 w 61"/>
                <a:gd name="T13" fmla="*/ 56 h 66"/>
                <a:gd name="T14" fmla="*/ 46 w 61"/>
                <a:gd name="T15" fmla="*/ 57 h 66"/>
                <a:gd name="T16" fmla="*/ 58 w 61"/>
                <a:gd name="T17" fmla="*/ 48 h 66"/>
                <a:gd name="T18" fmla="*/ 55 w 61"/>
                <a:gd name="T19" fmla="*/ 23 h 66"/>
                <a:gd name="T20" fmla="*/ 46 w 61"/>
                <a:gd name="T21" fmla="*/ 12 h 66"/>
                <a:gd name="T22" fmla="*/ 29 w 61"/>
                <a:gd name="T23" fmla="*/ 3 h 66"/>
                <a:gd name="T24" fmla="*/ 20 w 61"/>
                <a:gd name="T25" fmla="*/ 3 h 66"/>
                <a:gd name="T26" fmla="*/ 11 w 61"/>
                <a:gd name="T27" fmla="*/ 9 h 66"/>
                <a:gd name="T28" fmla="*/ 7 w 61"/>
                <a:gd name="T29" fmla="*/ 31 h 66"/>
                <a:gd name="T30" fmla="*/ 12 w 61"/>
                <a:gd name="T31"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66">
                  <a:moveTo>
                    <a:pt x="12" y="37"/>
                  </a:moveTo>
                  <a:cubicBezTo>
                    <a:pt x="13" y="39"/>
                    <a:pt x="14" y="41"/>
                    <a:pt x="15" y="42"/>
                  </a:cubicBezTo>
                  <a:cubicBezTo>
                    <a:pt x="17" y="44"/>
                    <a:pt x="17" y="45"/>
                    <a:pt x="16" y="47"/>
                  </a:cubicBezTo>
                  <a:cubicBezTo>
                    <a:pt x="14" y="50"/>
                    <a:pt x="12" y="52"/>
                    <a:pt x="10" y="55"/>
                  </a:cubicBezTo>
                  <a:cubicBezTo>
                    <a:pt x="9" y="57"/>
                    <a:pt x="3" y="63"/>
                    <a:pt x="4" y="65"/>
                  </a:cubicBezTo>
                  <a:cubicBezTo>
                    <a:pt x="5" y="66"/>
                    <a:pt x="11" y="60"/>
                    <a:pt x="14" y="58"/>
                  </a:cubicBezTo>
                  <a:cubicBezTo>
                    <a:pt x="17" y="56"/>
                    <a:pt x="21" y="54"/>
                    <a:pt x="25" y="56"/>
                  </a:cubicBezTo>
                  <a:cubicBezTo>
                    <a:pt x="32" y="59"/>
                    <a:pt x="39" y="58"/>
                    <a:pt x="46" y="57"/>
                  </a:cubicBezTo>
                  <a:cubicBezTo>
                    <a:pt x="52" y="56"/>
                    <a:pt x="57" y="54"/>
                    <a:pt x="58" y="48"/>
                  </a:cubicBezTo>
                  <a:cubicBezTo>
                    <a:pt x="60" y="40"/>
                    <a:pt x="61" y="31"/>
                    <a:pt x="55" y="23"/>
                  </a:cubicBezTo>
                  <a:cubicBezTo>
                    <a:pt x="52" y="20"/>
                    <a:pt x="49" y="15"/>
                    <a:pt x="46" y="12"/>
                  </a:cubicBezTo>
                  <a:cubicBezTo>
                    <a:pt x="41" y="9"/>
                    <a:pt x="35" y="6"/>
                    <a:pt x="29" y="3"/>
                  </a:cubicBezTo>
                  <a:cubicBezTo>
                    <a:pt x="26" y="2"/>
                    <a:pt x="23" y="0"/>
                    <a:pt x="20" y="3"/>
                  </a:cubicBezTo>
                  <a:cubicBezTo>
                    <a:pt x="17" y="5"/>
                    <a:pt x="14" y="7"/>
                    <a:pt x="11" y="9"/>
                  </a:cubicBezTo>
                  <a:cubicBezTo>
                    <a:pt x="4" y="13"/>
                    <a:pt x="0" y="25"/>
                    <a:pt x="7" y="31"/>
                  </a:cubicBezTo>
                  <a:cubicBezTo>
                    <a:pt x="9" y="33"/>
                    <a:pt x="10" y="35"/>
                    <a:pt x="12" y="3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s1ïdè"/>
            <p:cNvSpPr/>
            <p:nvPr/>
          </p:nvSpPr>
          <p:spPr bwMode="auto">
            <a:xfrm>
              <a:off x="9358313" y="3128963"/>
              <a:ext cx="130175" cy="217488"/>
            </a:xfrm>
            <a:custGeom>
              <a:avLst/>
              <a:gdLst>
                <a:gd name="T0" fmla="*/ 31 w 36"/>
                <a:gd name="T1" fmla="*/ 53 h 60"/>
                <a:gd name="T2" fmla="*/ 32 w 36"/>
                <a:gd name="T3" fmla="*/ 39 h 60"/>
                <a:gd name="T4" fmla="*/ 36 w 36"/>
                <a:gd name="T5" fmla="*/ 9 h 60"/>
                <a:gd name="T6" fmla="*/ 31 w 36"/>
                <a:gd name="T7" fmla="*/ 3 h 60"/>
                <a:gd name="T8" fmla="*/ 30 w 36"/>
                <a:gd name="T9" fmla="*/ 3 h 60"/>
                <a:gd name="T10" fmla="*/ 19 w 36"/>
                <a:gd name="T11" fmla="*/ 0 h 60"/>
                <a:gd name="T12" fmla="*/ 14 w 36"/>
                <a:gd name="T13" fmla="*/ 3 h 60"/>
                <a:gd name="T14" fmla="*/ 7 w 36"/>
                <a:gd name="T15" fmla="*/ 13 h 60"/>
                <a:gd name="T16" fmla="*/ 2 w 36"/>
                <a:gd name="T17" fmla="*/ 41 h 60"/>
                <a:gd name="T18" fmla="*/ 14 w 36"/>
                <a:gd name="T19" fmla="*/ 58 h 60"/>
                <a:gd name="T20" fmla="*/ 23 w 36"/>
                <a:gd name="T21" fmla="*/ 59 h 60"/>
                <a:gd name="T22" fmla="*/ 31 w 36"/>
                <a:gd name="T23" fmla="*/ 5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60">
                  <a:moveTo>
                    <a:pt x="31" y="53"/>
                  </a:moveTo>
                  <a:cubicBezTo>
                    <a:pt x="30" y="48"/>
                    <a:pt x="31" y="44"/>
                    <a:pt x="32" y="39"/>
                  </a:cubicBezTo>
                  <a:cubicBezTo>
                    <a:pt x="33" y="29"/>
                    <a:pt x="34" y="19"/>
                    <a:pt x="36" y="9"/>
                  </a:cubicBezTo>
                  <a:cubicBezTo>
                    <a:pt x="36" y="5"/>
                    <a:pt x="35" y="4"/>
                    <a:pt x="31" y="3"/>
                  </a:cubicBezTo>
                  <a:cubicBezTo>
                    <a:pt x="31" y="3"/>
                    <a:pt x="30" y="3"/>
                    <a:pt x="30" y="3"/>
                  </a:cubicBezTo>
                  <a:cubicBezTo>
                    <a:pt x="26" y="2"/>
                    <a:pt x="23" y="1"/>
                    <a:pt x="19" y="0"/>
                  </a:cubicBezTo>
                  <a:cubicBezTo>
                    <a:pt x="17" y="1"/>
                    <a:pt x="15" y="1"/>
                    <a:pt x="14" y="3"/>
                  </a:cubicBezTo>
                  <a:cubicBezTo>
                    <a:pt x="11" y="6"/>
                    <a:pt x="8" y="9"/>
                    <a:pt x="7" y="13"/>
                  </a:cubicBezTo>
                  <a:cubicBezTo>
                    <a:pt x="5" y="22"/>
                    <a:pt x="3" y="32"/>
                    <a:pt x="2" y="41"/>
                  </a:cubicBezTo>
                  <a:cubicBezTo>
                    <a:pt x="0" y="50"/>
                    <a:pt x="5" y="56"/>
                    <a:pt x="14" y="58"/>
                  </a:cubicBezTo>
                  <a:cubicBezTo>
                    <a:pt x="17" y="58"/>
                    <a:pt x="20" y="58"/>
                    <a:pt x="23" y="59"/>
                  </a:cubicBezTo>
                  <a:cubicBezTo>
                    <a:pt x="28" y="60"/>
                    <a:pt x="32" y="57"/>
                    <a:pt x="31" y="53"/>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iṡḻïďe"/>
            <p:cNvSpPr/>
            <p:nvPr/>
          </p:nvSpPr>
          <p:spPr bwMode="auto">
            <a:xfrm>
              <a:off x="4478338" y="4022726"/>
              <a:ext cx="125413" cy="188913"/>
            </a:xfrm>
            <a:custGeom>
              <a:avLst/>
              <a:gdLst>
                <a:gd name="T0" fmla="*/ 61 w 79"/>
                <a:gd name="T1" fmla="*/ 80 h 119"/>
                <a:gd name="T2" fmla="*/ 20 w 79"/>
                <a:gd name="T3" fmla="*/ 0 h 119"/>
                <a:gd name="T4" fmla="*/ 0 w 79"/>
                <a:gd name="T5" fmla="*/ 0 h 119"/>
                <a:gd name="T6" fmla="*/ 0 w 79"/>
                <a:gd name="T7" fmla="*/ 119 h 119"/>
                <a:gd name="T8" fmla="*/ 18 w 79"/>
                <a:gd name="T9" fmla="*/ 119 h 119"/>
                <a:gd name="T10" fmla="*/ 18 w 79"/>
                <a:gd name="T11" fmla="*/ 42 h 119"/>
                <a:gd name="T12" fmla="*/ 59 w 79"/>
                <a:gd name="T13" fmla="*/ 119 h 119"/>
                <a:gd name="T14" fmla="*/ 79 w 79"/>
                <a:gd name="T15" fmla="*/ 119 h 119"/>
                <a:gd name="T16" fmla="*/ 79 w 79"/>
                <a:gd name="T17" fmla="*/ 0 h 119"/>
                <a:gd name="T18" fmla="*/ 61 w 79"/>
                <a:gd name="T19" fmla="*/ 0 h 119"/>
                <a:gd name="T20" fmla="*/ 61 w 79"/>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9">
                  <a:moveTo>
                    <a:pt x="61" y="80"/>
                  </a:moveTo>
                  <a:lnTo>
                    <a:pt x="20" y="0"/>
                  </a:lnTo>
                  <a:lnTo>
                    <a:pt x="0" y="0"/>
                  </a:lnTo>
                  <a:lnTo>
                    <a:pt x="0" y="119"/>
                  </a:lnTo>
                  <a:lnTo>
                    <a:pt x="18" y="119"/>
                  </a:lnTo>
                  <a:lnTo>
                    <a:pt x="18" y="42"/>
                  </a:lnTo>
                  <a:lnTo>
                    <a:pt x="59" y="119"/>
                  </a:lnTo>
                  <a:lnTo>
                    <a:pt x="79" y="119"/>
                  </a:lnTo>
                  <a:lnTo>
                    <a:pt x="79"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ï$ľídè"/>
            <p:cNvSpPr/>
            <p:nvPr/>
          </p:nvSpPr>
          <p:spPr bwMode="auto">
            <a:xfrm>
              <a:off x="4622800" y="4022726"/>
              <a:ext cx="158750" cy="188913"/>
            </a:xfrm>
            <a:custGeom>
              <a:avLst/>
              <a:gdLst>
                <a:gd name="T0" fmla="*/ 38 w 100"/>
                <a:gd name="T1" fmla="*/ 0 h 119"/>
                <a:gd name="T2" fmla="*/ 0 w 100"/>
                <a:gd name="T3" fmla="*/ 119 h 119"/>
                <a:gd name="T4" fmla="*/ 20 w 100"/>
                <a:gd name="T5" fmla="*/ 119 h 119"/>
                <a:gd name="T6" fmla="*/ 29 w 100"/>
                <a:gd name="T7" fmla="*/ 92 h 119"/>
                <a:gd name="T8" fmla="*/ 70 w 100"/>
                <a:gd name="T9" fmla="*/ 92 h 119"/>
                <a:gd name="T10" fmla="*/ 79 w 100"/>
                <a:gd name="T11" fmla="*/ 119 h 119"/>
                <a:gd name="T12" fmla="*/ 100 w 100"/>
                <a:gd name="T13" fmla="*/ 119 h 119"/>
                <a:gd name="T14" fmla="*/ 61 w 100"/>
                <a:gd name="T15" fmla="*/ 0 h 119"/>
                <a:gd name="T16" fmla="*/ 38 w 100"/>
                <a:gd name="T17" fmla="*/ 0 h 119"/>
                <a:gd name="T18" fmla="*/ 36 w 100"/>
                <a:gd name="T19" fmla="*/ 71 h 119"/>
                <a:gd name="T20" fmla="*/ 50 w 100"/>
                <a:gd name="T21" fmla="*/ 28 h 119"/>
                <a:gd name="T22" fmla="*/ 63 w 100"/>
                <a:gd name="T23" fmla="*/ 71 h 119"/>
                <a:gd name="T24" fmla="*/ 36 w 100"/>
                <a:gd name="T25" fmla="*/ 7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19">
                  <a:moveTo>
                    <a:pt x="38" y="0"/>
                  </a:moveTo>
                  <a:lnTo>
                    <a:pt x="0" y="119"/>
                  </a:lnTo>
                  <a:lnTo>
                    <a:pt x="20" y="119"/>
                  </a:lnTo>
                  <a:lnTo>
                    <a:pt x="29" y="92"/>
                  </a:lnTo>
                  <a:lnTo>
                    <a:pt x="70" y="92"/>
                  </a:lnTo>
                  <a:lnTo>
                    <a:pt x="79" y="119"/>
                  </a:lnTo>
                  <a:lnTo>
                    <a:pt x="100" y="119"/>
                  </a:lnTo>
                  <a:lnTo>
                    <a:pt x="61" y="0"/>
                  </a:lnTo>
                  <a:lnTo>
                    <a:pt x="38" y="0"/>
                  </a:lnTo>
                  <a:close/>
                  <a:moveTo>
                    <a:pt x="36" y="71"/>
                  </a:moveTo>
                  <a:lnTo>
                    <a:pt x="50" y="28"/>
                  </a:lnTo>
                  <a:lnTo>
                    <a:pt x="63" y="71"/>
                  </a:lnTo>
                  <a:lnTo>
                    <a:pt x="36" y="7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isḻïḋê"/>
            <p:cNvSpPr/>
            <p:nvPr/>
          </p:nvSpPr>
          <p:spPr bwMode="auto">
            <a:xfrm>
              <a:off x="4799013" y="4022726"/>
              <a:ext cx="125413" cy="188913"/>
            </a:xfrm>
            <a:custGeom>
              <a:avLst/>
              <a:gdLst>
                <a:gd name="T0" fmla="*/ 61 w 79"/>
                <a:gd name="T1" fmla="*/ 80 h 119"/>
                <a:gd name="T2" fmla="*/ 20 w 79"/>
                <a:gd name="T3" fmla="*/ 0 h 119"/>
                <a:gd name="T4" fmla="*/ 0 w 79"/>
                <a:gd name="T5" fmla="*/ 0 h 119"/>
                <a:gd name="T6" fmla="*/ 0 w 79"/>
                <a:gd name="T7" fmla="*/ 119 h 119"/>
                <a:gd name="T8" fmla="*/ 18 w 79"/>
                <a:gd name="T9" fmla="*/ 119 h 119"/>
                <a:gd name="T10" fmla="*/ 18 w 79"/>
                <a:gd name="T11" fmla="*/ 42 h 119"/>
                <a:gd name="T12" fmla="*/ 59 w 79"/>
                <a:gd name="T13" fmla="*/ 119 h 119"/>
                <a:gd name="T14" fmla="*/ 79 w 79"/>
                <a:gd name="T15" fmla="*/ 119 h 119"/>
                <a:gd name="T16" fmla="*/ 79 w 79"/>
                <a:gd name="T17" fmla="*/ 0 h 119"/>
                <a:gd name="T18" fmla="*/ 61 w 79"/>
                <a:gd name="T19" fmla="*/ 0 h 119"/>
                <a:gd name="T20" fmla="*/ 61 w 79"/>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9">
                  <a:moveTo>
                    <a:pt x="61" y="80"/>
                  </a:moveTo>
                  <a:lnTo>
                    <a:pt x="20" y="0"/>
                  </a:lnTo>
                  <a:lnTo>
                    <a:pt x="0" y="0"/>
                  </a:lnTo>
                  <a:lnTo>
                    <a:pt x="0" y="119"/>
                  </a:lnTo>
                  <a:lnTo>
                    <a:pt x="18" y="119"/>
                  </a:lnTo>
                  <a:lnTo>
                    <a:pt x="18" y="42"/>
                  </a:lnTo>
                  <a:lnTo>
                    <a:pt x="59" y="119"/>
                  </a:lnTo>
                  <a:lnTo>
                    <a:pt x="79" y="119"/>
                  </a:lnTo>
                  <a:lnTo>
                    <a:pt x="79"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îṧḷïde"/>
            <p:cNvSpPr/>
            <p:nvPr/>
          </p:nvSpPr>
          <p:spPr bwMode="auto">
            <a:xfrm>
              <a:off x="4946650" y="4022726"/>
              <a:ext cx="101600" cy="192088"/>
            </a:xfrm>
            <a:custGeom>
              <a:avLst/>
              <a:gdLst>
                <a:gd name="T0" fmla="*/ 20 w 28"/>
                <a:gd name="T1" fmla="*/ 33 h 53"/>
                <a:gd name="T2" fmla="*/ 18 w 28"/>
                <a:gd name="T3" fmla="*/ 42 h 53"/>
                <a:gd name="T4" fmla="*/ 14 w 28"/>
                <a:gd name="T5" fmla="*/ 44 h 53"/>
                <a:gd name="T6" fmla="*/ 10 w 28"/>
                <a:gd name="T7" fmla="*/ 41 h 53"/>
                <a:gd name="T8" fmla="*/ 9 w 28"/>
                <a:gd name="T9" fmla="*/ 35 h 53"/>
                <a:gd name="T10" fmla="*/ 0 w 28"/>
                <a:gd name="T11" fmla="*/ 36 h 53"/>
                <a:gd name="T12" fmla="*/ 4 w 28"/>
                <a:gd name="T13" fmla="*/ 48 h 53"/>
                <a:gd name="T14" fmla="*/ 14 w 28"/>
                <a:gd name="T15" fmla="*/ 53 h 53"/>
                <a:gd name="T16" fmla="*/ 23 w 28"/>
                <a:gd name="T17" fmla="*/ 50 h 53"/>
                <a:gd name="T18" fmla="*/ 27 w 28"/>
                <a:gd name="T19" fmla="*/ 43 h 53"/>
                <a:gd name="T20" fmla="*/ 28 w 28"/>
                <a:gd name="T21" fmla="*/ 33 h 53"/>
                <a:gd name="T22" fmla="*/ 28 w 28"/>
                <a:gd name="T23" fmla="*/ 0 h 53"/>
                <a:gd name="T24" fmla="*/ 20 w 28"/>
                <a:gd name="T25" fmla="*/ 0 h 53"/>
                <a:gd name="T26" fmla="*/ 20 w 28"/>
                <a:gd name="T27"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53">
                  <a:moveTo>
                    <a:pt x="20" y="33"/>
                  </a:moveTo>
                  <a:cubicBezTo>
                    <a:pt x="20" y="38"/>
                    <a:pt x="19" y="40"/>
                    <a:pt x="18" y="42"/>
                  </a:cubicBezTo>
                  <a:cubicBezTo>
                    <a:pt x="17" y="43"/>
                    <a:pt x="16" y="44"/>
                    <a:pt x="14" y="44"/>
                  </a:cubicBezTo>
                  <a:cubicBezTo>
                    <a:pt x="12" y="44"/>
                    <a:pt x="11" y="43"/>
                    <a:pt x="10" y="41"/>
                  </a:cubicBezTo>
                  <a:cubicBezTo>
                    <a:pt x="9" y="40"/>
                    <a:pt x="9" y="38"/>
                    <a:pt x="9" y="35"/>
                  </a:cubicBezTo>
                  <a:cubicBezTo>
                    <a:pt x="0" y="36"/>
                    <a:pt x="0" y="36"/>
                    <a:pt x="0" y="36"/>
                  </a:cubicBezTo>
                  <a:cubicBezTo>
                    <a:pt x="0" y="41"/>
                    <a:pt x="1" y="46"/>
                    <a:pt x="4" y="48"/>
                  </a:cubicBezTo>
                  <a:cubicBezTo>
                    <a:pt x="6" y="51"/>
                    <a:pt x="9" y="53"/>
                    <a:pt x="14" y="53"/>
                  </a:cubicBezTo>
                  <a:cubicBezTo>
                    <a:pt x="17" y="53"/>
                    <a:pt x="20" y="52"/>
                    <a:pt x="23" y="50"/>
                  </a:cubicBezTo>
                  <a:cubicBezTo>
                    <a:pt x="25" y="48"/>
                    <a:pt x="27" y="46"/>
                    <a:pt x="27" y="43"/>
                  </a:cubicBezTo>
                  <a:cubicBezTo>
                    <a:pt x="28" y="40"/>
                    <a:pt x="28" y="37"/>
                    <a:pt x="28" y="33"/>
                  </a:cubicBezTo>
                  <a:cubicBezTo>
                    <a:pt x="28" y="0"/>
                    <a:pt x="28" y="0"/>
                    <a:pt x="28" y="0"/>
                  </a:cubicBezTo>
                  <a:cubicBezTo>
                    <a:pt x="20" y="0"/>
                    <a:pt x="20" y="0"/>
                    <a:pt x="20" y="0"/>
                  </a:cubicBezTo>
                  <a:lnTo>
                    <a:pt x="20" y="3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iṣḷíḍé"/>
            <p:cNvSpPr/>
            <p:nvPr/>
          </p:nvSpPr>
          <p:spPr bwMode="auto">
            <a:xfrm>
              <a:off x="5083175" y="4022726"/>
              <a:ext cx="33338" cy="188913"/>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 name="isľïde"/>
            <p:cNvSpPr/>
            <p:nvPr/>
          </p:nvSpPr>
          <p:spPr bwMode="auto">
            <a:xfrm>
              <a:off x="5145088" y="4022726"/>
              <a:ext cx="127000" cy="188913"/>
            </a:xfrm>
            <a:custGeom>
              <a:avLst/>
              <a:gdLst>
                <a:gd name="T0" fmla="*/ 61 w 80"/>
                <a:gd name="T1" fmla="*/ 80 h 119"/>
                <a:gd name="T2" fmla="*/ 21 w 80"/>
                <a:gd name="T3" fmla="*/ 0 h 119"/>
                <a:gd name="T4" fmla="*/ 0 w 80"/>
                <a:gd name="T5" fmla="*/ 0 h 119"/>
                <a:gd name="T6" fmla="*/ 0 w 80"/>
                <a:gd name="T7" fmla="*/ 119 h 119"/>
                <a:gd name="T8" fmla="*/ 18 w 80"/>
                <a:gd name="T9" fmla="*/ 119 h 119"/>
                <a:gd name="T10" fmla="*/ 18 w 80"/>
                <a:gd name="T11" fmla="*/ 42 h 119"/>
                <a:gd name="T12" fmla="*/ 59 w 80"/>
                <a:gd name="T13" fmla="*/ 119 h 119"/>
                <a:gd name="T14" fmla="*/ 80 w 80"/>
                <a:gd name="T15" fmla="*/ 119 h 119"/>
                <a:gd name="T16" fmla="*/ 80 w 80"/>
                <a:gd name="T17" fmla="*/ 0 h 119"/>
                <a:gd name="T18" fmla="*/ 61 w 80"/>
                <a:gd name="T19" fmla="*/ 0 h 119"/>
                <a:gd name="T20" fmla="*/ 61 w 80"/>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119">
                  <a:moveTo>
                    <a:pt x="61" y="80"/>
                  </a:moveTo>
                  <a:lnTo>
                    <a:pt x="21" y="0"/>
                  </a:lnTo>
                  <a:lnTo>
                    <a:pt x="0" y="0"/>
                  </a:lnTo>
                  <a:lnTo>
                    <a:pt x="0" y="119"/>
                  </a:lnTo>
                  <a:lnTo>
                    <a:pt x="18" y="119"/>
                  </a:lnTo>
                  <a:lnTo>
                    <a:pt x="18" y="42"/>
                  </a:lnTo>
                  <a:lnTo>
                    <a:pt x="59" y="119"/>
                  </a:lnTo>
                  <a:lnTo>
                    <a:pt x="80" y="119"/>
                  </a:lnTo>
                  <a:lnTo>
                    <a:pt x="80"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îślîḍé"/>
            <p:cNvSpPr/>
            <p:nvPr/>
          </p:nvSpPr>
          <p:spPr bwMode="auto">
            <a:xfrm>
              <a:off x="5300663" y="4019551"/>
              <a:ext cx="150813" cy="195263"/>
            </a:xfrm>
            <a:custGeom>
              <a:avLst/>
              <a:gdLst>
                <a:gd name="T0" fmla="*/ 22 w 42"/>
                <a:gd name="T1" fmla="*/ 34 h 54"/>
                <a:gd name="T2" fmla="*/ 33 w 42"/>
                <a:gd name="T3" fmla="*/ 34 h 54"/>
                <a:gd name="T4" fmla="*/ 33 w 42"/>
                <a:gd name="T5" fmla="*/ 40 h 54"/>
                <a:gd name="T6" fmla="*/ 28 w 42"/>
                <a:gd name="T7" fmla="*/ 43 h 54"/>
                <a:gd name="T8" fmla="*/ 22 w 42"/>
                <a:gd name="T9" fmla="*/ 45 h 54"/>
                <a:gd name="T10" fmla="*/ 13 w 42"/>
                <a:gd name="T11" fmla="*/ 40 h 54"/>
                <a:gd name="T12" fmla="*/ 9 w 42"/>
                <a:gd name="T13" fmla="*/ 26 h 54"/>
                <a:gd name="T14" fmla="*/ 13 w 42"/>
                <a:gd name="T15" fmla="*/ 13 h 54"/>
                <a:gd name="T16" fmla="*/ 22 w 42"/>
                <a:gd name="T17" fmla="*/ 9 h 54"/>
                <a:gd name="T18" fmla="*/ 29 w 42"/>
                <a:gd name="T19" fmla="*/ 11 h 54"/>
                <a:gd name="T20" fmla="*/ 32 w 42"/>
                <a:gd name="T21" fmla="*/ 17 h 54"/>
                <a:gd name="T22" fmla="*/ 41 w 42"/>
                <a:gd name="T23" fmla="*/ 15 h 54"/>
                <a:gd name="T24" fmla="*/ 35 w 42"/>
                <a:gd name="T25" fmla="*/ 4 h 54"/>
                <a:gd name="T26" fmla="*/ 22 w 42"/>
                <a:gd name="T27" fmla="*/ 0 h 54"/>
                <a:gd name="T28" fmla="*/ 12 w 42"/>
                <a:gd name="T29" fmla="*/ 2 h 54"/>
                <a:gd name="T30" fmla="*/ 3 w 42"/>
                <a:gd name="T31" fmla="*/ 12 h 54"/>
                <a:gd name="T32" fmla="*/ 0 w 42"/>
                <a:gd name="T33" fmla="*/ 27 h 54"/>
                <a:gd name="T34" fmla="*/ 3 w 42"/>
                <a:gd name="T35" fmla="*/ 40 h 54"/>
                <a:gd name="T36" fmla="*/ 11 w 42"/>
                <a:gd name="T37" fmla="*/ 50 h 54"/>
                <a:gd name="T38" fmla="*/ 23 w 42"/>
                <a:gd name="T39" fmla="*/ 54 h 54"/>
                <a:gd name="T40" fmla="*/ 33 w 42"/>
                <a:gd name="T41" fmla="*/ 51 h 54"/>
                <a:gd name="T42" fmla="*/ 42 w 42"/>
                <a:gd name="T43" fmla="*/ 46 h 54"/>
                <a:gd name="T44" fmla="*/ 42 w 42"/>
                <a:gd name="T45" fmla="*/ 25 h 54"/>
                <a:gd name="T46" fmla="*/ 22 w 42"/>
                <a:gd name="T47" fmla="*/ 25 h 54"/>
                <a:gd name="T48" fmla="*/ 22 w 42"/>
                <a:gd name="T49" fmla="*/ 3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54">
                  <a:moveTo>
                    <a:pt x="22" y="34"/>
                  </a:moveTo>
                  <a:cubicBezTo>
                    <a:pt x="33" y="34"/>
                    <a:pt x="33" y="34"/>
                    <a:pt x="33" y="34"/>
                  </a:cubicBezTo>
                  <a:cubicBezTo>
                    <a:pt x="33" y="40"/>
                    <a:pt x="33" y="40"/>
                    <a:pt x="33" y="40"/>
                  </a:cubicBezTo>
                  <a:cubicBezTo>
                    <a:pt x="31" y="42"/>
                    <a:pt x="30" y="43"/>
                    <a:pt x="28" y="43"/>
                  </a:cubicBezTo>
                  <a:cubicBezTo>
                    <a:pt x="26" y="44"/>
                    <a:pt x="24" y="45"/>
                    <a:pt x="22" y="45"/>
                  </a:cubicBezTo>
                  <a:cubicBezTo>
                    <a:pt x="18" y="45"/>
                    <a:pt x="15" y="43"/>
                    <a:pt x="13" y="40"/>
                  </a:cubicBezTo>
                  <a:cubicBezTo>
                    <a:pt x="11" y="37"/>
                    <a:pt x="9" y="32"/>
                    <a:pt x="9" y="26"/>
                  </a:cubicBezTo>
                  <a:cubicBezTo>
                    <a:pt x="9" y="20"/>
                    <a:pt x="11" y="16"/>
                    <a:pt x="13" y="13"/>
                  </a:cubicBezTo>
                  <a:cubicBezTo>
                    <a:pt x="15" y="10"/>
                    <a:pt x="18" y="9"/>
                    <a:pt x="22" y="9"/>
                  </a:cubicBezTo>
                  <a:cubicBezTo>
                    <a:pt x="25" y="9"/>
                    <a:pt x="27" y="10"/>
                    <a:pt x="29" y="11"/>
                  </a:cubicBezTo>
                  <a:cubicBezTo>
                    <a:pt x="30" y="13"/>
                    <a:pt x="31" y="15"/>
                    <a:pt x="32" y="17"/>
                  </a:cubicBezTo>
                  <a:cubicBezTo>
                    <a:pt x="41" y="15"/>
                    <a:pt x="41" y="15"/>
                    <a:pt x="41" y="15"/>
                  </a:cubicBezTo>
                  <a:cubicBezTo>
                    <a:pt x="40" y="10"/>
                    <a:pt x="38" y="7"/>
                    <a:pt x="35" y="4"/>
                  </a:cubicBezTo>
                  <a:cubicBezTo>
                    <a:pt x="32" y="1"/>
                    <a:pt x="28" y="0"/>
                    <a:pt x="22" y="0"/>
                  </a:cubicBezTo>
                  <a:cubicBezTo>
                    <a:pt x="18" y="0"/>
                    <a:pt x="14" y="1"/>
                    <a:pt x="12" y="2"/>
                  </a:cubicBezTo>
                  <a:cubicBezTo>
                    <a:pt x="8" y="5"/>
                    <a:pt x="5" y="8"/>
                    <a:pt x="3" y="12"/>
                  </a:cubicBezTo>
                  <a:cubicBezTo>
                    <a:pt x="1" y="16"/>
                    <a:pt x="0" y="21"/>
                    <a:pt x="0" y="27"/>
                  </a:cubicBezTo>
                  <a:cubicBezTo>
                    <a:pt x="0" y="32"/>
                    <a:pt x="1" y="36"/>
                    <a:pt x="3" y="40"/>
                  </a:cubicBezTo>
                  <a:cubicBezTo>
                    <a:pt x="4" y="45"/>
                    <a:pt x="7" y="48"/>
                    <a:pt x="11" y="50"/>
                  </a:cubicBezTo>
                  <a:cubicBezTo>
                    <a:pt x="14" y="53"/>
                    <a:pt x="18" y="54"/>
                    <a:pt x="23" y="54"/>
                  </a:cubicBezTo>
                  <a:cubicBezTo>
                    <a:pt x="26" y="54"/>
                    <a:pt x="30" y="53"/>
                    <a:pt x="33" y="51"/>
                  </a:cubicBezTo>
                  <a:cubicBezTo>
                    <a:pt x="37" y="50"/>
                    <a:pt x="40" y="48"/>
                    <a:pt x="42" y="46"/>
                  </a:cubicBezTo>
                  <a:cubicBezTo>
                    <a:pt x="42" y="25"/>
                    <a:pt x="42" y="25"/>
                    <a:pt x="42" y="25"/>
                  </a:cubicBezTo>
                  <a:cubicBezTo>
                    <a:pt x="22" y="25"/>
                    <a:pt x="22" y="25"/>
                    <a:pt x="22" y="25"/>
                  </a:cubicBezTo>
                  <a:lnTo>
                    <a:pt x="22" y="3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îŝḻiďé"/>
            <p:cNvSpPr/>
            <p:nvPr/>
          </p:nvSpPr>
          <p:spPr bwMode="auto">
            <a:xfrm>
              <a:off x="5541963" y="4022726"/>
              <a:ext cx="127000" cy="192088"/>
            </a:xfrm>
            <a:custGeom>
              <a:avLst/>
              <a:gdLst>
                <a:gd name="T0" fmla="*/ 26 w 35"/>
                <a:gd name="T1" fmla="*/ 29 h 53"/>
                <a:gd name="T2" fmla="*/ 26 w 35"/>
                <a:gd name="T3" fmla="*/ 37 h 53"/>
                <a:gd name="T4" fmla="*/ 23 w 35"/>
                <a:gd name="T5" fmla="*/ 42 h 53"/>
                <a:gd name="T6" fmla="*/ 18 w 35"/>
                <a:gd name="T7" fmla="*/ 44 h 53"/>
                <a:gd name="T8" fmla="*/ 12 w 35"/>
                <a:gd name="T9" fmla="*/ 42 h 53"/>
                <a:gd name="T10" fmla="*/ 9 w 35"/>
                <a:gd name="T11" fmla="*/ 37 h 53"/>
                <a:gd name="T12" fmla="*/ 9 w 35"/>
                <a:gd name="T13" fmla="*/ 28 h 53"/>
                <a:gd name="T14" fmla="*/ 9 w 35"/>
                <a:gd name="T15" fmla="*/ 0 h 53"/>
                <a:gd name="T16" fmla="*/ 0 w 35"/>
                <a:gd name="T17" fmla="*/ 0 h 53"/>
                <a:gd name="T18" fmla="*/ 0 w 35"/>
                <a:gd name="T19" fmla="*/ 28 h 53"/>
                <a:gd name="T20" fmla="*/ 1 w 35"/>
                <a:gd name="T21" fmla="*/ 41 h 53"/>
                <a:gd name="T22" fmla="*/ 3 w 35"/>
                <a:gd name="T23" fmla="*/ 47 h 53"/>
                <a:gd name="T24" fmla="*/ 8 w 35"/>
                <a:gd name="T25" fmla="*/ 51 h 53"/>
                <a:gd name="T26" fmla="*/ 18 w 35"/>
                <a:gd name="T27" fmla="*/ 53 h 53"/>
                <a:gd name="T28" fmla="*/ 27 w 35"/>
                <a:gd name="T29" fmla="*/ 51 h 53"/>
                <a:gd name="T30" fmla="*/ 32 w 35"/>
                <a:gd name="T31" fmla="*/ 47 h 53"/>
                <a:gd name="T32" fmla="*/ 34 w 35"/>
                <a:gd name="T33" fmla="*/ 40 h 53"/>
                <a:gd name="T34" fmla="*/ 35 w 35"/>
                <a:gd name="T35" fmla="*/ 27 h 53"/>
                <a:gd name="T36" fmla="*/ 35 w 35"/>
                <a:gd name="T37" fmla="*/ 0 h 53"/>
                <a:gd name="T38" fmla="*/ 26 w 35"/>
                <a:gd name="T39" fmla="*/ 0 h 53"/>
                <a:gd name="T40" fmla="*/ 26 w 35"/>
                <a:gd name="T41"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53">
                  <a:moveTo>
                    <a:pt x="26" y="29"/>
                  </a:moveTo>
                  <a:cubicBezTo>
                    <a:pt x="26" y="33"/>
                    <a:pt x="26" y="36"/>
                    <a:pt x="26" y="37"/>
                  </a:cubicBezTo>
                  <a:cubicBezTo>
                    <a:pt x="26" y="39"/>
                    <a:pt x="25" y="41"/>
                    <a:pt x="23" y="42"/>
                  </a:cubicBezTo>
                  <a:cubicBezTo>
                    <a:pt x="22" y="43"/>
                    <a:pt x="20" y="44"/>
                    <a:pt x="18" y="44"/>
                  </a:cubicBezTo>
                  <a:cubicBezTo>
                    <a:pt x="15" y="44"/>
                    <a:pt x="13" y="43"/>
                    <a:pt x="12" y="42"/>
                  </a:cubicBezTo>
                  <a:cubicBezTo>
                    <a:pt x="10" y="40"/>
                    <a:pt x="10" y="39"/>
                    <a:pt x="9" y="37"/>
                  </a:cubicBezTo>
                  <a:cubicBezTo>
                    <a:pt x="9" y="35"/>
                    <a:pt x="9" y="32"/>
                    <a:pt x="9" y="28"/>
                  </a:cubicBezTo>
                  <a:cubicBezTo>
                    <a:pt x="9" y="0"/>
                    <a:pt x="9" y="0"/>
                    <a:pt x="9" y="0"/>
                  </a:cubicBezTo>
                  <a:cubicBezTo>
                    <a:pt x="0" y="0"/>
                    <a:pt x="0" y="0"/>
                    <a:pt x="0" y="0"/>
                  </a:cubicBezTo>
                  <a:cubicBezTo>
                    <a:pt x="0" y="28"/>
                    <a:pt x="0" y="28"/>
                    <a:pt x="0" y="28"/>
                  </a:cubicBezTo>
                  <a:cubicBezTo>
                    <a:pt x="0" y="33"/>
                    <a:pt x="0" y="38"/>
                    <a:pt x="1" y="41"/>
                  </a:cubicBezTo>
                  <a:cubicBezTo>
                    <a:pt x="1" y="43"/>
                    <a:pt x="2" y="45"/>
                    <a:pt x="3" y="47"/>
                  </a:cubicBezTo>
                  <a:cubicBezTo>
                    <a:pt x="5" y="48"/>
                    <a:pt x="6" y="50"/>
                    <a:pt x="8" y="51"/>
                  </a:cubicBezTo>
                  <a:cubicBezTo>
                    <a:pt x="11" y="52"/>
                    <a:pt x="14" y="53"/>
                    <a:pt x="18" y="53"/>
                  </a:cubicBezTo>
                  <a:cubicBezTo>
                    <a:pt x="22" y="53"/>
                    <a:pt x="24" y="52"/>
                    <a:pt x="27" y="51"/>
                  </a:cubicBezTo>
                  <a:cubicBezTo>
                    <a:pt x="29" y="50"/>
                    <a:pt x="30" y="49"/>
                    <a:pt x="32" y="47"/>
                  </a:cubicBezTo>
                  <a:cubicBezTo>
                    <a:pt x="33" y="45"/>
                    <a:pt x="34" y="43"/>
                    <a:pt x="34" y="40"/>
                  </a:cubicBezTo>
                  <a:cubicBezTo>
                    <a:pt x="35" y="38"/>
                    <a:pt x="35" y="33"/>
                    <a:pt x="35" y="27"/>
                  </a:cubicBezTo>
                  <a:cubicBezTo>
                    <a:pt x="35" y="0"/>
                    <a:pt x="35" y="0"/>
                    <a:pt x="35" y="0"/>
                  </a:cubicBezTo>
                  <a:cubicBezTo>
                    <a:pt x="26" y="0"/>
                    <a:pt x="26" y="0"/>
                    <a:pt x="26" y="0"/>
                  </a:cubicBezTo>
                  <a:lnTo>
                    <a:pt x="26" y="2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íṣḻiḋè"/>
            <p:cNvSpPr/>
            <p:nvPr/>
          </p:nvSpPr>
          <p:spPr bwMode="auto">
            <a:xfrm>
              <a:off x="5703888" y="4022726"/>
              <a:ext cx="127000" cy="188913"/>
            </a:xfrm>
            <a:custGeom>
              <a:avLst/>
              <a:gdLst>
                <a:gd name="T0" fmla="*/ 59 w 80"/>
                <a:gd name="T1" fmla="*/ 80 h 119"/>
                <a:gd name="T2" fmla="*/ 19 w 80"/>
                <a:gd name="T3" fmla="*/ 0 h 119"/>
                <a:gd name="T4" fmla="*/ 0 w 80"/>
                <a:gd name="T5" fmla="*/ 0 h 119"/>
                <a:gd name="T6" fmla="*/ 0 w 80"/>
                <a:gd name="T7" fmla="*/ 119 h 119"/>
                <a:gd name="T8" fmla="*/ 19 w 80"/>
                <a:gd name="T9" fmla="*/ 119 h 119"/>
                <a:gd name="T10" fmla="*/ 19 w 80"/>
                <a:gd name="T11" fmla="*/ 42 h 119"/>
                <a:gd name="T12" fmla="*/ 59 w 80"/>
                <a:gd name="T13" fmla="*/ 119 h 119"/>
                <a:gd name="T14" fmla="*/ 80 w 80"/>
                <a:gd name="T15" fmla="*/ 119 h 119"/>
                <a:gd name="T16" fmla="*/ 80 w 80"/>
                <a:gd name="T17" fmla="*/ 0 h 119"/>
                <a:gd name="T18" fmla="*/ 59 w 80"/>
                <a:gd name="T19" fmla="*/ 0 h 119"/>
                <a:gd name="T20" fmla="*/ 59 w 80"/>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119">
                  <a:moveTo>
                    <a:pt x="59" y="80"/>
                  </a:moveTo>
                  <a:lnTo>
                    <a:pt x="19" y="0"/>
                  </a:lnTo>
                  <a:lnTo>
                    <a:pt x="0" y="0"/>
                  </a:lnTo>
                  <a:lnTo>
                    <a:pt x="0" y="119"/>
                  </a:lnTo>
                  <a:lnTo>
                    <a:pt x="19" y="119"/>
                  </a:lnTo>
                  <a:lnTo>
                    <a:pt x="19" y="42"/>
                  </a:lnTo>
                  <a:lnTo>
                    <a:pt x="59" y="119"/>
                  </a:lnTo>
                  <a:lnTo>
                    <a:pt x="80" y="119"/>
                  </a:lnTo>
                  <a:lnTo>
                    <a:pt x="80" y="0"/>
                  </a:lnTo>
                  <a:lnTo>
                    <a:pt x="59" y="0"/>
                  </a:lnTo>
                  <a:lnTo>
                    <a:pt x="59"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îSlîḓè"/>
            <p:cNvSpPr/>
            <p:nvPr/>
          </p:nvSpPr>
          <p:spPr bwMode="auto">
            <a:xfrm>
              <a:off x="5862638" y="4022726"/>
              <a:ext cx="33338" cy="188913"/>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7" name="iṩḷïdê"/>
            <p:cNvSpPr/>
            <p:nvPr/>
          </p:nvSpPr>
          <p:spPr bwMode="auto">
            <a:xfrm>
              <a:off x="5910263" y="4022726"/>
              <a:ext cx="147638" cy="188913"/>
            </a:xfrm>
            <a:custGeom>
              <a:avLst/>
              <a:gdLst>
                <a:gd name="T0" fmla="*/ 48 w 93"/>
                <a:gd name="T1" fmla="*/ 87 h 119"/>
                <a:gd name="T2" fmla="*/ 20 w 93"/>
                <a:gd name="T3" fmla="*/ 0 h 119"/>
                <a:gd name="T4" fmla="*/ 0 w 93"/>
                <a:gd name="T5" fmla="*/ 0 h 119"/>
                <a:gd name="T6" fmla="*/ 36 w 93"/>
                <a:gd name="T7" fmla="*/ 119 h 119"/>
                <a:gd name="T8" fmla="*/ 57 w 93"/>
                <a:gd name="T9" fmla="*/ 119 h 119"/>
                <a:gd name="T10" fmla="*/ 93 w 93"/>
                <a:gd name="T11" fmla="*/ 0 h 119"/>
                <a:gd name="T12" fmla="*/ 70 w 93"/>
                <a:gd name="T13" fmla="*/ 0 h 119"/>
                <a:gd name="T14" fmla="*/ 48 w 93"/>
                <a:gd name="T15" fmla="*/ 87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19">
                  <a:moveTo>
                    <a:pt x="48" y="87"/>
                  </a:moveTo>
                  <a:lnTo>
                    <a:pt x="20" y="0"/>
                  </a:lnTo>
                  <a:lnTo>
                    <a:pt x="0" y="0"/>
                  </a:lnTo>
                  <a:lnTo>
                    <a:pt x="36" y="119"/>
                  </a:lnTo>
                  <a:lnTo>
                    <a:pt x="57" y="119"/>
                  </a:lnTo>
                  <a:lnTo>
                    <a:pt x="93" y="0"/>
                  </a:lnTo>
                  <a:lnTo>
                    <a:pt x="70" y="0"/>
                  </a:lnTo>
                  <a:lnTo>
                    <a:pt x="48" y="8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ïś1ïḍê"/>
            <p:cNvSpPr/>
            <p:nvPr/>
          </p:nvSpPr>
          <p:spPr bwMode="auto">
            <a:xfrm>
              <a:off x="6075363" y="4022726"/>
              <a:ext cx="119063" cy="188913"/>
            </a:xfrm>
            <a:custGeom>
              <a:avLst/>
              <a:gdLst>
                <a:gd name="T0" fmla="*/ 19 w 75"/>
                <a:gd name="T1" fmla="*/ 67 h 119"/>
                <a:gd name="T2" fmla="*/ 71 w 75"/>
                <a:gd name="T3" fmla="*/ 67 h 119"/>
                <a:gd name="T4" fmla="*/ 71 w 75"/>
                <a:gd name="T5" fmla="*/ 46 h 119"/>
                <a:gd name="T6" fmla="*/ 19 w 75"/>
                <a:gd name="T7" fmla="*/ 46 h 119"/>
                <a:gd name="T8" fmla="*/ 19 w 75"/>
                <a:gd name="T9" fmla="*/ 21 h 119"/>
                <a:gd name="T10" fmla="*/ 73 w 75"/>
                <a:gd name="T11" fmla="*/ 21 h 119"/>
                <a:gd name="T12" fmla="*/ 73 w 75"/>
                <a:gd name="T13" fmla="*/ 0 h 119"/>
                <a:gd name="T14" fmla="*/ 0 w 75"/>
                <a:gd name="T15" fmla="*/ 0 h 119"/>
                <a:gd name="T16" fmla="*/ 0 w 75"/>
                <a:gd name="T17" fmla="*/ 119 h 119"/>
                <a:gd name="T18" fmla="*/ 75 w 75"/>
                <a:gd name="T19" fmla="*/ 119 h 119"/>
                <a:gd name="T20" fmla="*/ 75 w 75"/>
                <a:gd name="T21" fmla="*/ 99 h 119"/>
                <a:gd name="T22" fmla="*/ 19 w 75"/>
                <a:gd name="T23" fmla="*/ 99 h 119"/>
                <a:gd name="T24" fmla="*/ 19 w 75"/>
                <a:gd name="T25"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119">
                  <a:moveTo>
                    <a:pt x="19" y="67"/>
                  </a:moveTo>
                  <a:lnTo>
                    <a:pt x="71" y="67"/>
                  </a:lnTo>
                  <a:lnTo>
                    <a:pt x="71" y="46"/>
                  </a:lnTo>
                  <a:lnTo>
                    <a:pt x="19" y="46"/>
                  </a:lnTo>
                  <a:lnTo>
                    <a:pt x="19" y="21"/>
                  </a:lnTo>
                  <a:lnTo>
                    <a:pt x="73" y="21"/>
                  </a:lnTo>
                  <a:lnTo>
                    <a:pt x="73" y="0"/>
                  </a:lnTo>
                  <a:lnTo>
                    <a:pt x="0" y="0"/>
                  </a:lnTo>
                  <a:lnTo>
                    <a:pt x="0" y="119"/>
                  </a:lnTo>
                  <a:lnTo>
                    <a:pt x="75" y="119"/>
                  </a:lnTo>
                  <a:lnTo>
                    <a:pt x="75" y="99"/>
                  </a:lnTo>
                  <a:lnTo>
                    <a:pt x="19" y="99"/>
                  </a:lnTo>
                  <a:lnTo>
                    <a:pt x="19"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îşliḍè"/>
            <p:cNvSpPr/>
            <p:nvPr/>
          </p:nvSpPr>
          <p:spPr bwMode="auto">
            <a:xfrm>
              <a:off x="6224588" y="4022726"/>
              <a:ext cx="142875" cy="188913"/>
            </a:xfrm>
            <a:custGeom>
              <a:avLst/>
              <a:gdLst>
                <a:gd name="T0" fmla="*/ 29 w 40"/>
                <a:gd name="T1" fmla="*/ 33 h 52"/>
                <a:gd name="T2" fmla="*/ 24 w 40"/>
                <a:gd name="T3" fmla="*/ 29 h 52"/>
                <a:gd name="T4" fmla="*/ 33 w 40"/>
                <a:gd name="T5" fmla="*/ 24 h 52"/>
                <a:gd name="T6" fmla="*/ 36 w 40"/>
                <a:gd name="T7" fmla="*/ 14 h 52"/>
                <a:gd name="T8" fmla="*/ 34 w 40"/>
                <a:gd name="T9" fmla="*/ 6 h 52"/>
                <a:gd name="T10" fmla="*/ 29 w 40"/>
                <a:gd name="T11" fmla="*/ 1 h 52"/>
                <a:gd name="T12" fmla="*/ 19 w 40"/>
                <a:gd name="T13" fmla="*/ 0 h 52"/>
                <a:gd name="T14" fmla="*/ 0 w 40"/>
                <a:gd name="T15" fmla="*/ 0 h 52"/>
                <a:gd name="T16" fmla="*/ 0 w 40"/>
                <a:gd name="T17" fmla="*/ 52 h 52"/>
                <a:gd name="T18" fmla="*/ 9 w 40"/>
                <a:gd name="T19" fmla="*/ 52 h 52"/>
                <a:gd name="T20" fmla="*/ 9 w 40"/>
                <a:gd name="T21" fmla="*/ 30 h 52"/>
                <a:gd name="T22" fmla="*/ 10 w 40"/>
                <a:gd name="T23" fmla="*/ 30 h 52"/>
                <a:gd name="T24" fmla="*/ 15 w 40"/>
                <a:gd name="T25" fmla="*/ 31 h 52"/>
                <a:gd name="T26" fmla="*/ 18 w 40"/>
                <a:gd name="T27" fmla="*/ 33 h 52"/>
                <a:gd name="T28" fmla="*/ 22 w 40"/>
                <a:gd name="T29" fmla="*/ 40 h 52"/>
                <a:gd name="T30" fmla="*/ 29 w 40"/>
                <a:gd name="T31" fmla="*/ 52 h 52"/>
                <a:gd name="T32" fmla="*/ 40 w 40"/>
                <a:gd name="T33" fmla="*/ 52 h 52"/>
                <a:gd name="T34" fmla="*/ 34 w 40"/>
                <a:gd name="T35" fmla="*/ 42 h 52"/>
                <a:gd name="T36" fmla="*/ 29 w 40"/>
                <a:gd name="T37" fmla="*/ 33 h 52"/>
                <a:gd name="T38" fmla="*/ 15 w 40"/>
                <a:gd name="T39" fmla="*/ 22 h 52"/>
                <a:gd name="T40" fmla="*/ 9 w 40"/>
                <a:gd name="T41" fmla="*/ 22 h 52"/>
                <a:gd name="T42" fmla="*/ 9 w 40"/>
                <a:gd name="T43" fmla="*/ 9 h 52"/>
                <a:gd name="T44" fmla="*/ 16 w 40"/>
                <a:gd name="T45" fmla="*/ 9 h 52"/>
                <a:gd name="T46" fmla="*/ 22 w 40"/>
                <a:gd name="T47" fmla="*/ 9 h 52"/>
                <a:gd name="T48" fmla="*/ 26 w 40"/>
                <a:gd name="T49" fmla="*/ 11 h 52"/>
                <a:gd name="T50" fmla="*/ 27 w 40"/>
                <a:gd name="T51" fmla="*/ 15 h 52"/>
                <a:gd name="T52" fmla="*/ 26 w 40"/>
                <a:gd name="T53" fmla="*/ 19 h 52"/>
                <a:gd name="T54" fmla="*/ 23 w 40"/>
                <a:gd name="T55" fmla="*/ 21 h 52"/>
                <a:gd name="T56" fmla="*/ 15 w 40"/>
                <a:gd name="T57"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52">
                  <a:moveTo>
                    <a:pt x="29" y="33"/>
                  </a:moveTo>
                  <a:cubicBezTo>
                    <a:pt x="28" y="32"/>
                    <a:pt x="26" y="30"/>
                    <a:pt x="24" y="29"/>
                  </a:cubicBezTo>
                  <a:cubicBezTo>
                    <a:pt x="28" y="28"/>
                    <a:pt x="31" y="27"/>
                    <a:pt x="33" y="24"/>
                  </a:cubicBezTo>
                  <a:cubicBezTo>
                    <a:pt x="35" y="21"/>
                    <a:pt x="36" y="18"/>
                    <a:pt x="36" y="14"/>
                  </a:cubicBezTo>
                  <a:cubicBezTo>
                    <a:pt x="36" y="11"/>
                    <a:pt x="35" y="9"/>
                    <a:pt x="34" y="6"/>
                  </a:cubicBezTo>
                  <a:cubicBezTo>
                    <a:pt x="33" y="4"/>
                    <a:pt x="31" y="2"/>
                    <a:pt x="29" y="1"/>
                  </a:cubicBezTo>
                  <a:cubicBezTo>
                    <a:pt x="27" y="0"/>
                    <a:pt x="23" y="0"/>
                    <a:pt x="19" y="0"/>
                  </a:cubicBezTo>
                  <a:cubicBezTo>
                    <a:pt x="0" y="0"/>
                    <a:pt x="0" y="0"/>
                    <a:pt x="0" y="0"/>
                  </a:cubicBezTo>
                  <a:cubicBezTo>
                    <a:pt x="0" y="52"/>
                    <a:pt x="0" y="52"/>
                    <a:pt x="0" y="52"/>
                  </a:cubicBezTo>
                  <a:cubicBezTo>
                    <a:pt x="9" y="52"/>
                    <a:pt x="9" y="52"/>
                    <a:pt x="9" y="52"/>
                  </a:cubicBezTo>
                  <a:cubicBezTo>
                    <a:pt x="9" y="30"/>
                    <a:pt x="9" y="30"/>
                    <a:pt x="9" y="30"/>
                  </a:cubicBezTo>
                  <a:cubicBezTo>
                    <a:pt x="10" y="30"/>
                    <a:pt x="10" y="30"/>
                    <a:pt x="10" y="30"/>
                  </a:cubicBezTo>
                  <a:cubicBezTo>
                    <a:pt x="13" y="30"/>
                    <a:pt x="14" y="30"/>
                    <a:pt x="15" y="31"/>
                  </a:cubicBezTo>
                  <a:cubicBezTo>
                    <a:pt x="16" y="31"/>
                    <a:pt x="17" y="32"/>
                    <a:pt x="18" y="33"/>
                  </a:cubicBezTo>
                  <a:cubicBezTo>
                    <a:pt x="19" y="34"/>
                    <a:pt x="20" y="36"/>
                    <a:pt x="22" y="40"/>
                  </a:cubicBezTo>
                  <a:cubicBezTo>
                    <a:pt x="29" y="52"/>
                    <a:pt x="29" y="52"/>
                    <a:pt x="29" y="52"/>
                  </a:cubicBezTo>
                  <a:cubicBezTo>
                    <a:pt x="40" y="52"/>
                    <a:pt x="40" y="52"/>
                    <a:pt x="40" y="52"/>
                  </a:cubicBezTo>
                  <a:cubicBezTo>
                    <a:pt x="34" y="42"/>
                    <a:pt x="34" y="42"/>
                    <a:pt x="34" y="42"/>
                  </a:cubicBezTo>
                  <a:cubicBezTo>
                    <a:pt x="32" y="38"/>
                    <a:pt x="30" y="35"/>
                    <a:pt x="29" y="33"/>
                  </a:cubicBezTo>
                  <a:close/>
                  <a:moveTo>
                    <a:pt x="15" y="22"/>
                  </a:moveTo>
                  <a:cubicBezTo>
                    <a:pt x="9" y="22"/>
                    <a:pt x="9" y="22"/>
                    <a:pt x="9" y="22"/>
                  </a:cubicBezTo>
                  <a:cubicBezTo>
                    <a:pt x="9" y="9"/>
                    <a:pt x="9" y="9"/>
                    <a:pt x="9" y="9"/>
                  </a:cubicBezTo>
                  <a:cubicBezTo>
                    <a:pt x="16" y="9"/>
                    <a:pt x="16" y="9"/>
                    <a:pt x="16" y="9"/>
                  </a:cubicBezTo>
                  <a:cubicBezTo>
                    <a:pt x="19" y="9"/>
                    <a:pt x="21" y="9"/>
                    <a:pt x="22" y="9"/>
                  </a:cubicBezTo>
                  <a:cubicBezTo>
                    <a:pt x="24" y="9"/>
                    <a:pt x="25" y="10"/>
                    <a:pt x="26" y="11"/>
                  </a:cubicBezTo>
                  <a:cubicBezTo>
                    <a:pt x="26" y="12"/>
                    <a:pt x="27" y="13"/>
                    <a:pt x="27" y="15"/>
                  </a:cubicBezTo>
                  <a:cubicBezTo>
                    <a:pt x="27" y="17"/>
                    <a:pt x="26" y="18"/>
                    <a:pt x="26" y="19"/>
                  </a:cubicBezTo>
                  <a:cubicBezTo>
                    <a:pt x="25" y="20"/>
                    <a:pt x="24" y="21"/>
                    <a:pt x="23" y="21"/>
                  </a:cubicBezTo>
                  <a:cubicBezTo>
                    <a:pt x="22" y="22"/>
                    <a:pt x="20" y="22"/>
                    <a:pt x="15" y="2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išḷidê"/>
            <p:cNvSpPr/>
            <p:nvPr/>
          </p:nvSpPr>
          <p:spPr bwMode="auto">
            <a:xfrm>
              <a:off x="6375400" y="4019551"/>
              <a:ext cx="130175" cy="195263"/>
            </a:xfrm>
            <a:custGeom>
              <a:avLst/>
              <a:gdLst>
                <a:gd name="T0" fmla="*/ 29 w 36"/>
                <a:gd name="T1" fmla="*/ 24 h 54"/>
                <a:gd name="T2" fmla="*/ 20 w 36"/>
                <a:gd name="T3" fmla="*/ 20 h 54"/>
                <a:gd name="T4" fmla="*/ 12 w 36"/>
                <a:gd name="T5" fmla="*/ 17 h 54"/>
                <a:gd name="T6" fmla="*/ 10 w 36"/>
                <a:gd name="T7" fmla="*/ 14 h 54"/>
                <a:gd name="T8" fmla="*/ 12 w 36"/>
                <a:gd name="T9" fmla="*/ 10 h 54"/>
                <a:gd name="T10" fmla="*/ 18 w 36"/>
                <a:gd name="T11" fmla="*/ 9 h 54"/>
                <a:gd name="T12" fmla="*/ 23 w 36"/>
                <a:gd name="T13" fmla="*/ 10 h 54"/>
                <a:gd name="T14" fmla="*/ 26 w 36"/>
                <a:gd name="T15" fmla="*/ 16 h 54"/>
                <a:gd name="T16" fmla="*/ 35 w 36"/>
                <a:gd name="T17" fmla="*/ 16 h 54"/>
                <a:gd name="T18" fmla="*/ 30 w 36"/>
                <a:gd name="T19" fmla="*/ 4 h 54"/>
                <a:gd name="T20" fmla="*/ 18 w 36"/>
                <a:gd name="T21" fmla="*/ 0 h 54"/>
                <a:gd name="T22" fmla="*/ 9 w 36"/>
                <a:gd name="T23" fmla="*/ 2 h 54"/>
                <a:gd name="T24" fmla="*/ 4 w 36"/>
                <a:gd name="T25" fmla="*/ 7 h 54"/>
                <a:gd name="T26" fmla="*/ 2 w 36"/>
                <a:gd name="T27" fmla="*/ 14 h 54"/>
                <a:gd name="T28" fmla="*/ 6 w 36"/>
                <a:gd name="T29" fmla="*/ 25 h 54"/>
                <a:gd name="T30" fmla="*/ 16 w 36"/>
                <a:gd name="T31" fmla="*/ 30 h 54"/>
                <a:gd name="T32" fmla="*/ 23 w 36"/>
                <a:gd name="T33" fmla="*/ 32 h 54"/>
                <a:gd name="T34" fmla="*/ 26 w 36"/>
                <a:gd name="T35" fmla="*/ 35 h 54"/>
                <a:gd name="T36" fmla="*/ 27 w 36"/>
                <a:gd name="T37" fmla="*/ 38 h 54"/>
                <a:gd name="T38" fmla="*/ 25 w 36"/>
                <a:gd name="T39" fmla="*/ 43 h 54"/>
                <a:gd name="T40" fmla="*/ 18 w 36"/>
                <a:gd name="T41" fmla="*/ 45 h 54"/>
                <a:gd name="T42" fmla="*/ 12 w 36"/>
                <a:gd name="T43" fmla="*/ 42 h 54"/>
                <a:gd name="T44" fmla="*/ 9 w 36"/>
                <a:gd name="T45" fmla="*/ 35 h 54"/>
                <a:gd name="T46" fmla="*/ 0 w 36"/>
                <a:gd name="T47" fmla="*/ 36 h 54"/>
                <a:gd name="T48" fmla="*/ 5 w 36"/>
                <a:gd name="T49" fmla="*/ 49 h 54"/>
                <a:gd name="T50" fmla="*/ 18 w 36"/>
                <a:gd name="T51" fmla="*/ 54 h 54"/>
                <a:gd name="T52" fmla="*/ 28 w 36"/>
                <a:gd name="T53" fmla="*/ 52 h 54"/>
                <a:gd name="T54" fmla="*/ 34 w 36"/>
                <a:gd name="T55" fmla="*/ 46 h 54"/>
                <a:gd name="T56" fmla="*/ 36 w 36"/>
                <a:gd name="T57" fmla="*/ 38 h 54"/>
                <a:gd name="T58" fmla="*/ 34 w 36"/>
                <a:gd name="T59" fmla="*/ 29 h 54"/>
                <a:gd name="T60" fmla="*/ 29 w 36"/>
                <a:gd name="T61"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54">
                  <a:moveTo>
                    <a:pt x="29" y="24"/>
                  </a:moveTo>
                  <a:cubicBezTo>
                    <a:pt x="27" y="23"/>
                    <a:pt x="24" y="22"/>
                    <a:pt x="20" y="20"/>
                  </a:cubicBezTo>
                  <a:cubicBezTo>
                    <a:pt x="15" y="19"/>
                    <a:pt x="13" y="18"/>
                    <a:pt x="12" y="17"/>
                  </a:cubicBezTo>
                  <a:cubicBezTo>
                    <a:pt x="11" y="16"/>
                    <a:pt x="10" y="15"/>
                    <a:pt x="10" y="14"/>
                  </a:cubicBezTo>
                  <a:cubicBezTo>
                    <a:pt x="10" y="12"/>
                    <a:pt x="11" y="11"/>
                    <a:pt x="12" y="10"/>
                  </a:cubicBezTo>
                  <a:cubicBezTo>
                    <a:pt x="13" y="9"/>
                    <a:pt x="15" y="9"/>
                    <a:pt x="18" y="9"/>
                  </a:cubicBezTo>
                  <a:cubicBezTo>
                    <a:pt x="20" y="9"/>
                    <a:pt x="22" y="9"/>
                    <a:pt x="23" y="10"/>
                  </a:cubicBezTo>
                  <a:cubicBezTo>
                    <a:pt x="25" y="12"/>
                    <a:pt x="25" y="13"/>
                    <a:pt x="26" y="16"/>
                  </a:cubicBezTo>
                  <a:cubicBezTo>
                    <a:pt x="35" y="16"/>
                    <a:pt x="35" y="16"/>
                    <a:pt x="35" y="16"/>
                  </a:cubicBezTo>
                  <a:cubicBezTo>
                    <a:pt x="35" y="11"/>
                    <a:pt x="33" y="7"/>
                    <a:pt x="30" y="4"/>
                  </a:cubicBezTo>
                  <a:cubicBezTo>
                    <a:pt x="28" y="1"/>
                    <a:pt x="23" y="0"/>
                    <a:pt x="18" y="0"/>
                  </a:cubicBezTo>
                  <a:cubicBezTo>
                    <a:pt x="14" y="0"/>
                    <a:pt x="12" y="0"/>
                    <a:pt x="9" y="2"/>
                  </a:cubicBezTo>
                  <a:cubicBezTo>
                    <a:pt x="7" y="3"/>
                    <a:pt x="5" y="5"/>
                    <a:pt x="4" y="7"/>
                  </a:cubicBezTo>
                  <a:cubicBezTo>
                    <a:pt x="2" y="9"/>
                    <a:pt x="2" y="12"/>
                    <a:pt x="2" y="14"/>
                  </a:cubicBezTo>
                  <a:cubicBezTo>
                    <a:pt x="2" y="19"/>
                    <a:pt x="3" y="22"/>
                    <a:pt x="6" y="25"/>
                  </a:cubicBezTo>
                  <a:cubicBezTo>
                    <a:pt x="8" y="27"/>
                    <a:pt x="11" y="29"/>
                    <a:pt x="16" y="30"/>
                  </a:cubicBezTo>
                  <a:cubicBezTo>
                    <a:pt x="20" y="31"/>
                    <a:pt x="22" y="32"/>
                    <a:pt x="23" y="32"/>
                  </a:cubicBezTo>
                  <a:cubicBezTo>
                    <a:pt x="25" y="33"/>
                    <a:pt x="26" y="34"/>
                    <a:pt x="26" y="35"/>
                  </a:cubicBezTo>
                  <a:cubicBezTo>
                    <a:pt x="27" y="35"/>
                    <a:pt x="27" y="36"/>
                    <a:pt x="27" y="38"/>
                  </a:cubicBezTo>
                  <a:cubicBezTo>
                    <a:pt x="27" y="40"/>
                    <a:pt x="26" y="41"/>
                    <a:pt x="25" y="43"/>
                  </a:cubicBezTo>
                  <a:cubicBezTo>
                    <a:pt x="23" y="44"/>
                    <a:pt x="21" y="45"/>
                    <a:pt x="18" y="45"/>
                  </a:cubicBezTo>
                  <a:cubicBezTo>
                    <a:pt x="16" y="45"/>
                    <a:pt x="14" y="44"/>
                    <a:pt x="12" y="42"/>
                  </a:cubicBezTo>
                  <a:cubicBezTo>
                    <a:pt x="10" y="41"/>
                    <a:pt x="9" y="38"/>
                    <a:pt x="9" y="35"/>
                  </a:cubicBezTo>
                  <a:cubicBezTo>
                    <a:pt x="0" y="36"/>
                    <a:pt x="0" y="36"/>
                    <a:pt x="0" y="36"/>
                  </a:cubicBezTo>
                  <a:cubicBezTo>
                    <a:pt x="1" y="42"/>
                    <a:pt x="2" y="46"/>
                    <a:pt x="5" y="49"/>
                  </a:cubicBezTo>
                  <a:cubicBezTo>
                    <a:pt x="8" y="52"/>
                    <a:pt x="13" y="54"/>
                    <a:pt x="18" y="54"/>
                  </a:cubicBezTo>
                  <a:cubicBezTo>
                    <a:pt x="22" y="54"/>
                    <a:pt x="25" y="53"/>
                    <a:pt x="28" y="52"/>
                  </a:cubicBezTo>
                  <a:cubicBezTo>
                    <a:pt x="31" y="51"/>
                    <a:pt x="33" y="49"/>
                    <a:pt x="34" y="46"/>
                  </a:cubicBezTo>
                  <a:cubicBezTo>
                    <a:pt x="35" y="43"/>
                    <a:pt x="36" y="41"/>
                    <a:pt x="36" y="38"/>
                  </a:cubicBezTo>
                  <a:cubicBezTo>
                    <a:pt x="36" y="34"/>
                    <a:pt x="35" y="32"/>
                    <a:pt x="34" y="29"/>
                  </a:cubicBezTo>
                  <a:cubicBezTo>
                    <a:pt x="33" y="27"/>
                    <a:pt x="31" y="25"/>
                    <a:pt x="29" y="24"/>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îSḻiḍe"/>
            <p:cNvSpPr/>
            <p:nvPr/>
          </p:nvSpPr>
          <p:spPr bwMode="auto">
            <a:xfrm>
              <a:off x="6530975" y="4022726"/>
              <a:ext cx="31750" cy="188913"/>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42" name="ïṧļïḍe"/>
            <p:cNvSpPr/>
            <p:nvPr/>
          </p:nvSpPr>
          <p:spPr bwMode="auto">
            <a:xfrm>
              <a:off x="6584950" y="4022726"/>
              <a:ext cx="125413" cy="188913"/>
            </a:xfrm>
            <a:custGeom>
              <a:avLst/>
              <a:gdLst>
                <a:gd name="T0" fmla="*/ 0 w 79"/>
                <a:gd name="T1" fmla="*/ 21 h 119"/>
                <a:gd name="T2" fmla="*/ 29 w 79"/>
                <a:gd name="T3" fmla="*/ 21 h 119"/>
                <a:gd name="T4" fmla="*/ 29 w 79"/>
                <a:gd name="T5" fmla="*/ 119 h 119"/>
                <a:gd name="T6" fmla="*/ 50 w 79"/>
                <a:gd name="T7" fmla="*/ 119 h 119"/>
                <a:gd name="T8" fmla="*/ 50 w 79"/>
                <a:gd name="T9" fmla="*/ 21 h 119"/>
                <a:gd name="T10" fmla="*/ 79 w 79"/>
                <a:gd name="T11" fmla="*/ 21 h 119"/>
                <a:gd name="T12" fmla="*/ 79 w 79"/>
                <a:gd name="T13" fmla="*/ 0 h 119"/>
                <a:gd name="T14" fmla="*/ 0 w 79"/>
                <a:gd name="T15" fmla="*/ 0 h 119"/>
                <a:gd name="T16" fmla="*/ 0 w 79"/>
                <a:gd name="T17" fmla="*/ 2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19">
                  <a:moveTo>
                    <a:pt x="0" y="21"/>
                  </a:moveTo>
                  <a:lnTo>
                    <a:pt x="29" y="21"/>
                  </a:lnTo>
                  <a:lnTo>
                    <a:pt x="29" y="119"/>
                  </a:lnTo>
                  <a:lnTo>
                    <a:pt x="50" y="119"/>
                  </a:lnTo>
                  <a:lnTo>
                    <a:pt x="50" y="21"/>
                  </a:lnTo>
                  <a:lnTo>
                    <a:pt x="79" y="21"/>
                  </a:lnTo>
                  <a:lnTo>
                    <a:pt x="79" y="0"/>
                  </a:lnTo>
                  <a:lnTo>
                    <a:pt x="0" y="0"/>
                  </a:lnTo>
                  <a:lnTo>
                    <a:pt x="0" y="2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îŝļïḋé"/>
            <p:cNvSpPr/>
            <p:nvPr/>
          </p:nvSpPr>
          <p:spPr bwMode="auto">
            <a:xfrm>
              <a:off x="6715125" y="4022726"/>
              <a:ext cx="147638" cy="188913"/>
            </a:xfrm>
            <a:custGeom>
              <a:avLst/>
              <a:gdLst>
                <a:gd name="T0" fmla="*/ 47 w 93"/>
                <a:gd name="T1" fmla="*/ 46 h 119"/>
                <a:gd name="T2" fmla="*/ 22 w 93"/>
                <a:gd name="T3" fmla="*/ 0 h 119"/>
                <a:gd name="T4" fmla="*/ 0 w 93"/>
                <a:gd name="T5" fmla="*/ 0 h 119"/>
                <a:gd name="T6" fmla="*/ 36 w 93"/>
                <a:gd name="T7" fmla="*/ 69 h 119"/>
                <a:gd name="T8" fmla="*/ 36 w 93"/>
                <a:gd name="T9" fmla="*/ 119 h 119"/>
                <a:gd name="T10" fmla="*/ 56 w 93"/>
                <a:gd name="T11" fmla="*/ 119 h 119"/>
                <a:gd name="T12" fmla="*/ 56 w 93"/>
                <a:gd name="T13" fmla="*/ 69 h 119"/>
                <a:gd name="T14" fmla="*/ 93 w 93"/>
                <a:gd name="T15" fmla="*/ 0 h 119"/>
                <a:gd name="T16" fmla="*/ 70 w 93"/>
                <a:gd name="T17" fmla="*/ 0 h 119"/>
                <a:gd name="T18" fmla="*/ 47 w 93"/>
                <a:gd name="T19" fmla="*/ 4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19">
                  <a:moveTo>
                    <a:pt x="47" y="46"/>
                  </a:moveTo>
                  <a:lnTo>
                    <a:pt x="22" y="0"/>
                  </a:lnTo>
                  <a:lnTo>
                    <a:pt x="0" y="0"/>
                  </a:lnTo>
                  <a:lnTo>
                    <a:pt x="36" y="69"/>
                  </a:lnTo>
                  <a:lnTo>
                    <a:pt x="36" y="119"/>
                  </a:lnTo>
                  <a:lnTo>
                    <a:pt x="56" y="119"/>
                  </a:lnTo>
                  <a:lnTo>
                    <a:pt x="56" y="69"/>
                  </a:lnTo>
                  <a:lnTo>
                    <a:pt x="93" y="0"/>
                  </a:lnTo>
                  <a:lnTo>
                    <a:pt x="70" y="0"/>
                  </a:lnTo>
                  <a:lnTo>
                    <a:pt x="47" y="46"/>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îṡlïḍe"/>
            <p:cNvSpPr/>
            <p:nvPr/>
          </p:nvSpPr>
          <p:spPr bwMode="auto">
            <a:xfrm>
              <a:off x="6931025" y="4019551"/>
              <a:ext cx="155575" cy="195263"/>
            </a:xfrm>
            <a:custGeom>
              <a:avLst/>
              <a:gdLst>
                <a:gd name="T0" fmla="*/ 21 w 43"/>
                <a:gd name="T1" fmla="*/ 0 h 54"/>
                <a:gd name="T2" fmla="*/ 12 w 43"/>
                <a:gd name="T3" fmla="*/ 2 h 54"/>
                <a:gd name="T4" fmla="*/ 6 w 43"/>
                <a:gd name="T5" fmla="*/ 7 h 54"/>
                <a:gd name="T6" fmla="*/ 2 w 43"/>
                <a:gd name="T7" fmla="*/ 14 h 54"/>
                <a:gd name="T8" fmla="*/ 0 w 43"/>
                <a:gd name="T9" fmla="*/ 27 h 54"/>
                <a:gd name="T10" fmla="*/ 6 w 43"/>
                <a:gd name="T11" fmla="*/ 47 h 54"/>
                <a:gd name="T12" fmla="*/ 21 w 43"/>
                <a:gd name="T13" fmla="*/ 54 h 54"/>
                <a:gd name="T14" fmla="*/ 37 w 43"/>
                <a:gd name="T15" fmla="*/ 47 h 54"/>
                <a:gd name="T16" fmla="*/ 43 w 43"/>
                <a:gd name="T17" fmla="*/ 27 h 54"/>
                <a:gd name="T18" fmla="*/ 37 w 43"/>
                <a:gd name="T19" fmla="*/ 7 h 54"/>
                <a:gd name="T20" fmla="*/ 21 w 43"/>
                <a:gd name="T21" fmla="*/ 0 h 54"/>
                <a:gd name="T22" fmla="*/ 30 w 43"/>
                <a:gd name="T23" fmla="*/ 40 h 54"/>
                <a:gd name="T24" fmla="*/ 21 w 43"/>
                <a:gd name="T25" fmla="*/ 45 h 54"/>
                <a:gd name="T26" fmla="*/ 13 w 43"/>
                <a:gd name="T27" fmla="*/ 40 h 54"/>
                <a:gd name="T28" fmla="*/ 9 w 43"/>
                <a:gd name="T29" fmla="*/ 27 h 54"/>
                <a:gd name="T30" fmla="*/ 12 w 43"/>
                <a:gd name="T31" fmla="*/ 13 h 54"/>
                <a:gd name="T32" fmla="*/ 21 w 43"/>
                <a:gd name="T33" fmla="*/ 9 h 54"/>
                <a:gd name="T34" fmla="*/ 30 w 43"/>
                <a:gd name="T35" fmla="*/ 13 h 54"/>
                <a:gd name="T36" fmla="*/ 34 w 43"/>
                <a:gd name="T37" fmla="*/ 27 h 54"/>
                <a:gd name="T38" fmla="*/ 30 w 43"/>
                <a:gd name="T39"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4">
                  <a:moveTo>
                    <a:pt x="21" y="0"/>
                  </a:moveTo>
                  <a:cubicBezTo>
                    <a:pt x="18" y="0"/>
                    <a:pt x="15" y="1"/>
                    <a:pt x="12" y="2"/>
                  </a:cubicBezTo>
                  <a:cubicBezTo>
                    <a:pt x="10" y="3"/>
                    <a:pt x="8" y="5"/>
                    <a:pt x="6" y="7"/>
                  </a:cubicBezTo>
                  <a:cubicBezTo>
                    <a:pt x="4" y="9"/>
                    <a:pt x="3" y="11"/>
                    <a:pt x="2" y="14"/>
                  </a:cubicBezTo>
                  <a:cubicBezTo>
                    <a:pt x="1" y="17"/>
                    <a:pt x="0" y="22"/>
                    <a:pt x="0" y="27"/>
                  </a:cubicBezTo>
                  <a:cubicBezTo>
                    <a:pt x="0" y="35"/>
                    <a:pt x="2" y="42"/>
                    <a:pt x="6" y="47"/>
                  </a:cubicBezTo>
                  <a:cubicBezTo>
                    <a:pt x="10" y="51"/>
                    <a:pt x="15" y="54"/>
                    <a:pt x="21" y="54"/>
                  </a:cubicBezTo>
                  <a:cubicBezTo>
                    <a:pt x="28" y="54"/>
                    <a:pt x="33" y="51"/>
                    <a:pt x="37" y="47"/>
                  </a:cubicBezTo>
                  <a:cubicBezTo>
                    <a:pt x="41" y="42"/>
                    <a:pt x="43" y="35"/>
                    <a:pt x="43" y="27"/>
                  </a:cubicBezTo>
                  <a:cubicBezTo>
                    <a:pt x="43" y="18"/>
                    <a:pt x="41" y="12"/>
                    <a:pt x="37" y="7"/>
                  </a:cubicBezTo>
                  <a:cubicBezTo>
                    <a:pt x="33" y="2"/>
                    <a:pt x="28" y="0"/>
                    <a:pt x="21" y="0"/>
                  </a:cubicBezTo>
                  <a:close/>
                  <a:moveTo>
                    <a:pt x="30" y="40"/>
                  </a:moveTo>
                  <a:cubicBezTo>
                    <a:pt x="28" y="43"/>
                    <a:pt x="25" y="45"/>
                    <a:pt x="21" y="45"/>
                  </a:cubicBezTo>
                  <a:cubicBezTo>
                    <a:pt x="18" y="45"/>
                    <a:pt x="15" y="43"/>
                    <a:pt x="13" y="40"/>
                  </a:cubicBezTo>
                  <a:cubicBezTo>
                    <a:pt x="10" y="37"/>
                    <a:pt x="9" y="33"/>
                    <a:pt x="9" y="27"/>
                  </a:cubicBezTo>
                  <a:cubicBezTo>
                    <a:pt x="9" y="21"/>
                    <a:pt x="10" y="16"/>
                    <a:pt x="12" y="13"/>
                  </a:cubicBezTo>
                  <a:cubicBezTo>
                    <a:pt x="15" y="10"/>
                    <a:pt x="18" y="9"/>
                    <a:pt x="21" y="9"/>
                  </a:cubicBezTo>
                  <a:cubicBezTo>
                    <a:pt x="25" y="9"/>
                    <a:pt x="28" y="10"/>
                    <a:pt x="30" y="13"/>
                  </a:cubicBezTo>
                  <a:cubicBezTo>
                    <a:pt x="32" y="16"/>
                    <a:pt x="34" y="21"/>
                    <a:pt x="34" y="27"/>
                  </a:cubicBezTo>
                  <a:cubicBezTo>
                    <a:pt x="34" y="33"/>
                    <a:pt x="32" y="37"/>
                    <a:pt x="30" y="4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ïśļïḑê"/>
            <p:cNvSpPr/>
            <p:nvPr/>
          </p:nvSpPr>
          <p:spPr bwMode="auto">
            <a:xfrm>
              <a:off x="7112000" y="4022726"/>
              <a:ext cx="107950" cy="188913"/>
            </a:xfrm>
            <a:custGeom>
              <a:avLst/>
              <a:gdLst>
                <a:gd name="T0" fmla="*/ 0 w 68"/>
                <a:gd name="T1" fmla="*/ 119 h 119"/>
                <a:gd name="T2" fmla="*/ 20 w 68"/>
                <a:gd name="T3" fmla="*/ 119 h 119"/>
                <a:gd name="T4" fmla="*/ 20 w 68"/>
                <a:gd name="T5" fmla="*/ 69 h 119"/>
                <a:gd name="T6" fmla="*/ 61 w 68"/>
                <a:gd name="T7" fmla="*/ 69 h 119"/>
                <a:gd name="T8" fmla="*/ 61 w 68"/>
                <a:gd name="T9" fmla="*/ 48 h 119"/>
                <a:gd name="T10" fmla="*/ 20 w 68"/>
                <a:gd name="T11" fmla="*/ 48 h 119"/>
                <a:gd name="T12" fmla="*/ 20 w 68"/>
                <a:gd name="T13" fmla="*/ 21 h 119"/>
                <a:gd name="T14" fmla="*/ 68 w 68"/>
                <a:gd name="T15" fmla="*/ 21 h 119"/>
                <a:gd name="T16" fmla="*/ 68 w 68"/>
                <a:gd name="T17" fmla="*/ 0 h 119"/>
                <a:gd name="T18" fmla="*/ 0 w 68"/>
                <a:gd name="T19" fmla="*/ 0 h 119"/>
                <a:gd name="T20" fmla="*/ 0 w 68"/>
                <a:gd name="T21"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119">
                  <a:moveTo>
                    <a:pt x="0" y="119"/>
                  </a:moveTo>
                  <a:lnTo>
                    <a:pt x="20" y="119"/>
                  </a:lnTo>
                  <a:lnTo>
                    <a:pt x="20" y="69"/>
                  </a:lnTo>
                  <a:lnTo>
                    <a:pt x="61" y="69"/>
                  </a:lnTo>
                  <a:lnTo>
                    <a:pt x="61" y="48"/>
                  </a:lnTo>
                  <a:lnTo>
                    <a:pt x="20" y="48"/>
                  </a:lnTo>
                  <a:lnTo>
                    <a:pt x="20" y="21"/>
                  </a:lnTo>
                  <a:lnTo>
                    <a:pt x="68" y="21"/>
                  </a:lnTo>
                  <a:lnTo>
                    <a:pt x="68" y="0"/>
                  </a:lnTo>
                  <a:lnTo>
                    <a:pt x="0" y="0"/>
                  </a:lnTo>
                  <a:lnTo>
                    <a:pt x="0" y="11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îSľïde"/>
            <p:cNvSpPr/>
            <p:nvPr/>
          </p:nvSpPr>
          <p:spPr bwMode="auto">
            <a:xfrm>
              <a:off x="7299325" y="4019551"/>
              <a:ext cx="130175" cy="195263"/>
            </a:xfrm>
            <a:custGeom>
              <a:avLst/>
              <a:gdLst>
                <a:gd name="T0" fmla="*/ 30 w 36"/>
                <a:gd name="T1" fmla="*/ 24 h 54"/>
                <a:gd name="T2" fmla="*/ 20 w 36"/>
                <a:gd name="T3" fmla="*/ 20 h 54"/>
                <a:gd name="T4" fmla="*/ 12 w 36"/>
                <a:gd name="T5" fmla="*/ 17 h 54"/>
                <a:gd name="T6" fmla="*/ 11 w 36"/>
                <a:gd name="T7" fmla="*/ 14 h 54"/>
                <a:gd name="T8" fmla="*/ 12 w 36"/>
                <a:gd name="T9" fmla="*/ 10 h 54"/>
                <a:gd name="T10" fmla="*/ 18 w 36"/>
                <a:gd name="T11" fmla="*/ 9 h 54"/>
                <a:gd name="T12" fmla="*/ 24 w 36"/>
                <a:gd name="T13" fmla="*/ 10 h 54"/>
                <a:gd name="T14" fmla="*/ 26 w 36"/>
                <a:gd name="T15" fmla="*/ 16 h 54"/>
                <a:gd name="T16" fmla="*/ 35 w 36"/>
                <a:gd name="T17" fmla="*/ 16 h 54"/>
                <a:gd name="T18" fmla="*/ 31 w 36"/>
                <a:gd name="T19" fmla="*/ 4 h 54"/>
                <a:gd name="T20" fmla="*/ 18 w 36"/>
                <a:gd name="T21" fmla="*/ 0 h 54"/>
                <a:gd name="T22" fmla="*/ 9 w 36"/>
                <a:gd name="T23" fmla="*/ 2 h 54"/>
                <a:gd name="T24" fmla="*/ 4 w 36"/>
                <a:gd name="T25" fmla="*/ 7 h 54"/>
                <a:gd name="T26" fmla="*/ 2 w 36"/>
                <a:gd name="T27" fmla="*/ 14 h 54"/>
                <a:gd name="T28" fmla="*/ 6 w 36"/>
                <a:gd name="T29" fmla="*/ 25 h 54"/>
                <a:gd name="T30" fmla="*/ 16 w 36"/>
                <a:gd name="T31" fmla="*/ 30 h 54"/>
                <a:gd name="T32" fmla="*/ 23 w 36"/>
                <a:gd name="T33" fmla="*/ 32 h 54"/>
                <a:gd name="T34" fmla="*/ 27 w 36"/>
                <a:gd name="T35" fmla="*/ 35 h 54"/>
                <a:gd name="T36" fmla="*/ 27 w 36"/>
                <a:gd name="T37" fmla="*/ 38 h 54"/>
                <a:gd name="T38" fmla="*/ 25 w 36"/>
                <a:gd name="T39" fmla="*/ 43 h 54"/>
                <a:gd name="T40" fmla="*/ 19 w 36"/>
                <a:gd name="T41" fmla="*/ 45 h 54"/>
                <a:gd name="T42" fmla="*/ 12 w 36"/>
                <a:gd name="T43" fmla="*/ 42 h 54"/>
                <a:gd name="T44" fmla="*/ 9 w 36"/>
                <a:gd name="T45" fmla="*/ 35 h 54"/>
                <a:gd name="T46" fmla="*/ 0 w 36"/>
                <a:gd name="T47" fmla="*/ 36 h 54"/>
                <a:gd name="T48" fmla="*/ 6 w 36"/>
                <a:gd name="T49" fmla="*/ 49 h 54"/>
                <a:gd name="T50" fmla="*/ 19 w 36"/>
                <a:gd name="T51" fmla="*/ 54 h 54"/>
                <a:gd name="T52" fmla="*/ 28 w 36"/>
                <a:gd name="T53" fmla="*/ 52 h 54"/>
                <a:gd name="T54" fmla="*/ 34 w 36"/>
                <a:gd name="T55" fmla="*/ 46 h 54"/>
                <a:gd name="T56" fmla="*/ 36 w 36"/>
                <a:gd name="T57" fmla="*/ 38 h 54"/>
                <a:gd name="T58" fmla="*/ 35 w 36"/>
                <a:gd name="T59" fmla="*/ 29 h 54"/>
                <a:gd name="T60" fmla="*/ 30 w 36"/>
                <a:gd name="T61"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54">
                  <a:moveTo>
                    <a:pt x="30" y="24"/>
                  </a:moveTo>
                  <a:cubicBezTo>
                    <a:pt x="28" y="23"/>
                    <a:pt x="24" y="22"/>
                    <a:pt x="20" y="20"/>
                  </a:cubicBezTo>
                  <a:cubicBezTo>
                    <a:pt x="16" y="19"/>
                    <a:pt x="13" y="18"/>
                    <a:pt x="12" y="17"/>
                  </a:cubicBezTo>
                  <a:cubicBezTo>
                    <a:pt x="11" y="16"/>
                    <a:pt x="11" y="15"/>
                    <a:pt x="11" y="14"/>
                  </a:cubicBezTo>
                  <a:cubicBezTo>
                    <a:pt x="11" y="12"/>
                    <a:pt x="11" y="11"/>
                    <a:pt x="12" y="10"/>
                  </a:cubicBezTo>
                  <a:cubicBezTo>
                    <a:pt x="13" y="9"/>
                    <a:pt x="15" y="9"/>
                    <a:pt x="18" y="9"/>
                  </a:cubicBezTo>
                  <a:cubicBezTo>
                    <a:pt x="21" y="9"/>
                    <a:pt x="22" y="9"/>
                    <a:pt x="24" y="10"/>
                  </a:cubicBezTo>
                  <a:cubicBezTo>
                    <a:pt x="25" y="12"/>
                    <a:pt x="26" y="13"/>
                    <a:pt x="26" y="16"/>
                  </a:cubicBezTo>
                  <a:cubicBezTo>
                    <a:pt x="35" y="16"/>
                    <a:pt x="35" y="16"/>
                    <a:pt x="35" y="16"/>
                  </a:cubicBezTo>
                  <a:cubicBezTo>
                    <a:pt x="35" y="11"/>
                    <a:pt x="33" y="7"/>
                    <a:pt x="31" y="4"/>
                  </a:cubicBezTo>
                  <a:cubicBezTo>
                    <a:pt x="28" y="1"/>
                    <a:pt x="24" y="0"/>
                    <a:pt x="18" y="0"/>
                  </a:cubicBezTo>
                  <a:cubicBezTo>
                    <a:pt x="15" y="0"/>
                    <a:pt x="12" y="0"/>
                    <a:pt x="9" y="2"/>
                  </a:cubicBezTo>
                  <a:cubicBezTo>
                    <a:pt x="7" y="3"/>
                    <a:pt x="5" y="5"/>
                    <a:pt x="4" y="7"/>
                  </a:cubicBezTo>
                  <a:cubicBezTo>
                    <a:pt x="3" y="9"/>
                    <a:pt x="2" y="12"/>
                    <a:pt x="2" y="14"/>
                  </a:cubicBezTo>
                  <a:cubicBezTo>
                    <a:pt x="2" y="19"/>
                    <a:pt x="3" y="22"/>
                    <a:pt x="6" y="25"/>
                  </a:cubicBezTo>
                  <a:cubicBezTo>
                    <a:pt x="8" y="27"/>
                    <a:pt x="11" y="29"/>
                    <a:pt x="16" y="30"/>
                  </a:cubicBezTo>
                  <a:cubicBezTo>
                    <a:pt x="20" y="31"/>
                    <a:pt x="22" y="32"/>
                    <a:pt x="23" y="32"/>
                  </a:cubicBezTo>
                  <a:cubicBezTo>
                    <a:pt x="25" y="33"/>
                    <a:pt x="26" y="34"/>
                    <a:pt x="27" y="35"/>
                  </a:cubicBezTo>
                  <a:cubicBezTo>
                    <a:pt x="27" y="35"/>
                    <a:pt x="27" y="36"/>
                    <a:pt x="27" y="38"/>
                  </a:cubicBezTo>
                  <a:cubicBezTo>
                    <a:pt x="27" y="40"/>
                    <a:pt x="27" y="41"/>
                    <a:pt x="25" y="43"/>
                  </a:cubicBezTo>
                  <a:cubicBezTo>
                    <a:pt x="24" y="44"/>
                    <a:pt x="22" y="45"/>
                    <a:pt x="19" y="45"/>
                  </a:cubicBezTo>
                  <a:cubicBezTo>
                    <a:pt x="16" y="45"/>
                    <a:pt x="14" y="44"/>
                    <a:pt x="12" y="42"/>
                  </a:cubicBezTo>
                  <a:cubicBezTo>
                    <a:pt x="11" y="41"/>
                    <a:pt x="10" y="38"/>
                    <a:pt x="9" y="35"/>
                  </a:cubicBezTo>
                  <a:cubicBezTo>
                    <a:pt x="0" y="36"/>
                    <a:pt x="0" y="36"/>
                    <a:pt x="0" y="36"/>
                  </a:cubicBezTo>
                  <a:cubicBezTo>
                    <a:pt x="1" y="42"/>
                    <a:pt x="3" y="46"/>
                    <a:pt x="6" y="49"/>
                  </a:cubicBezTo>
                  <a:cubicBezTo>
                    <a:pt x="9" y="52"/>
                    <a:pt x="13" y="54"/>
                    <a:pt x="19" y="54"/>
                  </a:cubicBezTo>
                  <a:cubicBezTo>
                    <a:pt x="22" y="54"/>
                    <a:pt x="26" y="53"/>
                    <a:pt x="28" y="52"/>
                  </a:cubicBezTo>
                  <a:cubicBezTo>
                    <a:pt x="31" y="51"/>
                    <a:pt x="33" y="49"/>
                    <a:pt x="34" y="46"/>
                  </a:cubicBezTo>
                  <a:cubicBezTo>
                    <a:pt x="36" y="43"/>
                    <a:pt x="36" y="41"/>
                    <a:pt x="36" y="38"/>
                  </a:cubicBezTo>
                  <a:cubicBezTo>
                    <a:pt x="36" y="34"/>
                    <a:pt x="36" y="32"/>
                    <a:pt x="35" y="29"/>
                  </a:cubicBezTo>
                  <a:cubicBezTo>
                    <a:pt x="33" y="27"/>
                    <a:pt x="32" y="25"/>
                    <a:pt x="30" y="24"/>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iṧḻïdé"/>
            <p:cNvSpPr/>
            <p:nvPr/>
          </p:nvSpPr>
          <p:spPr bwMode="auto">
            <a:xfrm>
              <a:off x="7450138" y="4019551"/>
              <a:ext cx="141288" cy="195263"/>
            </a:xfrm>
            <a:custGeom>
              <a:avLst/>
              <a:gdLst>
                <a:gd name="T0" fmla="*/ 26 w 39"/>
                <a:gd name="T1" fmla="*/ 42 h 54"/>
                <a:gd name="T2" fmla="*/ 20 w 39"/>
                <a:gd name="T3" fmla="*/ 45 h 54"/>
                <a:gd name="T4" fmla="*/ 13 w 39"/>
                <a:gd name="T5" fmla="*/ 41 h 54"/>
                <a:gd name="T6" fmla="*/ 10 w 39"/>
                <a:gd name="T7" fmla="*/ 26 h 54"/>
                <a:gd name="T8" fmla="*/ 13 w 39"/>
                <a:gd name="T9" fmla="*/ 13 h 54"/>
                <a:gd name="T10" fmla="*/ 21 w 39"/>
                <a:gd name="T11" fmla="*/ 9 h 54"/>
                <a:gd name="T12" fmla="*/ 27 w 39"/>
                <a:gd name="T13" fmla="*/ 11 h 54"/>
                <a:gd name="T14" fmla="*/ 30 w 39"/>
                <a:gd name="T15" fmla="*/ 18 h 54"/>
                <a:gd name="T16" fmla="*/ 39 w 39"/>
                <a:gd name="T17" fmla="*/ 15 h 54"/>
                <a:gd name="T18" fmla="*/ 34 w 39"/>
                <a:gd name="T19" fmla="*/ 6 h 54"/>
                <a:gd name="T20" fmla="*/ 21 w 39"/>
                <a:gd name="T21" fmla="*/ 0 h 54"/>
                <a:gd name="T22" fmla="*/ 6 w 39"/>
                <a:gd name="T23" fmla="*/ 7 h 54"/>
                <a:gd name="T24" fmla="*/ 0 w 39"/>
                <a:gd name="T25" fmla="*/ 27 h 54"/>
                <a:gd name="T26" fmla="*/ 6 w 39"/>
                <a:gd name="T27" fmla="*/ 47 h 54"/>
                <a:gd name="T28" fmla="*/ 20 w 39"/>
                <a:gd name="T29" fmla="*/ 54 h 54"/>
                <a:gd name="T30" fmla="*/ 32 w 39"/>
                <a:gd name="T31" fmla="*/ 50 h 54"/>
                <a:gd name="T32" fmla="*/ 39 w 39"/>
                <a:gd name="T33" fmla="*/ 37 h 54"/>
                <a:gd name="T34" fmla="*/ 30 w 39"/>
                <a:gd name="T35" fmla="*/ 34 h 54"/>
                <a:gd name="T36" fmla="*/ 26 w 39"/>
                <a:gd name="T37"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54">
                  <a:moveTo>
                    <a:pt x="26" y="42"/>
                  </a:moveTo>
                  <a:cubicBezTo>
                    <a:pt x="25" y="44"/>
                    <a:pt x="23" y="45"/>
                    <a:pt x="20" y="45"/>
                  </a:cubicBezTo>
                  <a:cubicBezTo>
                    <a:pt x="17" y="45"/>
                    <a:pt x="15" y="43"/>
                    <a:pt x="13" y="41"/>
                  </a:cubicBezTo>
                  <a:cubicBezTo>
                    <a:pt x="10" y="38"/>
                    <a:pt x="10" y="33"/>
                    <a:pt x="10" y="26"/>
                  </a:cubicBezTo>
                  <a:cubicBezTo>
                    <a:pt x="10" y="20"/>
                    <a:pt x="11" y="16"/>
                    <a:pt x="13" y="13"/>
                  </a:cubicBezTo>
                  <a:cubicBezTo>
                    <a:pt x="15" y="10"/>
                    <a:pt x="17" y="9"/>
                    <a:pt x="21" y="9"/>
                  </a:cubicBezTo>
                  <a:cubicBezTo>
                    <a:pt x="23" y="9"/>
                    <a:pt x="25" y="10"/>
                    <a:pt x="27" y="11"/>
                  </a:cubicBezTo>
                  <a:cubicBezTo>
                    <a:pt x="28" y="13"/>
                    <a:pt x="29" y="15"/>
                    <a:pt x="30" y="18"/>
                  </a:cubicBezTo>
                  <a:cubicBezTo>
                    <a:pt x="39" y="15"/>
                    <a:pt x="39" y="15"/>
                    <a:pt x="39" y="15"/>
                  </a:cubicBezTo>
                  <a:cubicBezTo>
                    <a:pt x="38" y="11"/>
                    <a:pt x="36" y="8"/>
                    <a:pt x="34" y="6"/>
                  </a:cubicBezTo>
                  <a:cubicBezTo>
                    <a:pt x="31" y="2"/>
                    <a:pt x="26" y="0"/>
                    <a:pt x="21" y="0"/>
                  </a:cubicBezTo>
                  <a:cubicBezTo>
                    <a:pt x="15" y="0"/>
                    <a:pt x="10" y="2"/>
                    <a:pt x="6" y="7"/>
                  </a:cubicBezTo>
                  <a:cubicBezTo>
                    <a:pt x="2" y="12"/>
                    <a:pt x="0" y="19"/>
                    <a:pt x="0" y="27"/>
                  </a:cubicBezTo>
                  <a:cubicBezTo>
                    <a:pt x="0" y="35"/>
                    <a:pt x="2" y="42"/>
                    <a:pt x="6" y="47"/>
                  </a:cubicBezTo>
                  <a:cubicBezTo>
                    <a:pt x="10" y="51"/>
                    <a:pt x="15" y="54"/>
                    <a:pt x="20" y="54"/>
                  </a:cubicBezTo>
                  <a:cubicBezTo>
                    <a:pt x="25" y="54"/>
                    <a:pt x="29" y="52"/>
                    <a:pt x="32" y="50"/>
                  </a:cubicBezTo>
                  <a:cubicBezTo>
                    <a:pt x="35" y="47"/>
                    <a:pt x="37" y="43"/>
                    <a:pt x="39" y="37"/>
                  </a:cubicBezTo>
                  <a:cubicBezTo>
                    <a:pt x="30" y="34"/>
                    <a:pt x="30" y="34"/>
                    <a:pt x="30" y="34"/>
                  </a:cubicBezTo>
                  <a:cubicBezTo>
                    <a:pt x="29" y="37"/>
                    <a:pt x="28" y="40"/>
                    <a:pt x="26" y="4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íŝļíḑé"/>
            <p:cNvSpPr/>
            <p:nvPr/>
          </p:nvSpPr>
          <p:spPr bwMode="auto">
            <a:xfrm>
              <a:off x="7616825" y="4022726"/>
              <a:ext cx="31750" cy="188913"/>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49" name="ï$ļiḑé"/>
            <p:cNvSpPr/>
            <p:nvPr/>
          </p:nvSpPr>
          <p:spPr bwMode="auto">
            <a:xfrm>
              <a:off x="7681913" y="4022726"/>
              <a:ext cx="119063" cy="188913"/>
            </a:xfrm>
            <a:custGeom>
              <a:avLst/>
              <a:gdLst>
                <a:gd name="T0" fmla="*/ 20 w 75"/>
                <a:gd name="T1" fmla="*/ 67 h 119"/>
                <a:gd name="T2" fmla="*/ 70 w 75"/>
                <a:gd name="T3" fmla="*/ 67 h 119"/>
                <a:gd name="T4" fmla="*/ 70 w 75"/>
                <a:gd name="T5" fmla="*/ 46 h 119"/>
                <a:gd name="T6" fmla="*/ 20 w 75"/>
                <a:gd name="T7" fmla="*/ 46 h 119"/>
                <a:gd name="T8" fmla="*/ 20 w 75"/>
                <a:gd name="T9" fmla="*/ 21 h 119"/>
                <a:gd name="T10" fmla="*/ 72 w 75"/>
                <a:gd name="T11" fmla="*/ 21 h 119"/>
                <a:gd name="T12" fmla="*/ 72 w 75"/>
                <a:gd name="T13" fmla="*/ 0 h 119"/>
                <a:gd name="T14" fmla="*/ 0 w 75"/>
                <a:gd name="T15" fmla="*/ 0 h 119"/>
                <a:gd name="T16" fmla="*/ 0 w 75"/>
                <a:gd name="T17" fmla="*/ 119 h 119"/>
                <a:gd name="T18" fmla="*/ 75 w 75"/>
                <a:gd name="T19" fmla="*/ 119 h 119"/>
                <a:gd name="T20" fmla="*/ 75 w 75"/>
                <a:gd name="T21" fmla="*/ 99 h 119"/>
                <a:gd name="T22" fmla="*/ 20 w 75"/>
                <a:gd name="T23" fmla="*/ 99 h 119"/>
                <a:gd name="T24" fmla="*/ 20 w 75"/>
                <a:gd name="T25"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119">
                  <a:moveTo>
                    <a:pt x="20" y="67"/>
                  </a:moveTo>
                  <a:lnTo>
                    <a:pt x="70" y="67"/>
                  </a:lnTo>
                  <a:lnTo>
                    <a:pt x="70" y="46"/>
                  </a:lnTo>
                  <a:lnTo>
                    <a:pt x="20" y="46"/>
                  </a:lnTo>
                  <a:lnTo>
                    <a:pt x="20" y="21"/>
                  </a:lnTo>
                  <a:lnTo>
                    <a:pt x="72" y="21"/>
                  </a:lnTo>
                  <a:lnTo>
                    <a:pt x="72" y="0"/>
                  </a:lnTo>
                  <a:lnTo>
                    <a:pt x="0" y="0"/>
                  </a:lnTo>
                  <a:lnTo>
                    <a:pt x="0" y="119"/>
                  </a:lnTo>
                  <a:lnTo>
                    <a:pt x="75" y="119"/>
                  </a:lnTo>
                  <a:lnTo>
                    <a:pt x="75" y="99"/>
                  </a:lnTo>
                  <a:lnTo>
                    <a:pt x="20" y="99"/>
                  </a:lnTo>
                  <a:lnTo>
                    <a:pt x="20"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îṧļïde"/>
            <p:cNvSpPr/>
            <p:nvPr/>
          </p:nvSpPr>
          <p:spPr bwMode="auto">
            <a:xfrm>
              <a:off x="7829550" y="4022726"/>
              <a:ext cx="125413" cy="188913"/>
            </a:xfrm>
            <a:custGeom>
              <a:avLst/>
              <a:gdLst>
                <a:gd name="T0" fmla="*/ 61 w 79"/>
                <a:gd name="T1" fmla="*/ 80 h 119"/>
                <a:gd name="T2" fmla="*/ 20 w 79"/>
                <a:gd name="T3" fmla="*/ 0 h 119"/>
                <a:gd name="T4" fmla="*/ 0 w 79"/>
                <a:gd name="T5" fmla="*/ 0 h 119"/>
                <a:gd name="T6" fmla="*/ 0 w 79"/>
                <a:gd name="T7" fmla="*/ 119 h 119"/>
                <a:gd name="T8" fmla="*/ 18 w 79"/>
                <a:gd name="T9" fmla="*/ 119 h 119"/>
                <a:gd name="T10" fmla="*/ 18 w 79"/>
                <a:gd name="T11" fmla="*/ 42 h 119"/>
                <a:gd name="T12" fmla="*/ 59 w 79"/>
                <a:gd name="T13" fmla="*/ 119 h 119"/>
                <a:gd name="T14" fmla="*/ 79 w 79"/>
                <a:gd name="T15" fmla="*/ 119 h 119"/>
                <a:gd name="T16" fmla="*/ 79 w 79"/>
                <a:gd name="T17" fmla="*/ 0 h 119"/>
                <a:gd name="T18" fmla="*/ 61 w 79"/>
                <a:gd name="T19" fmla="*/ 0 h 119"/>
                <a:gd name="T20" fmla="*/ 61 w 79"/>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9">
                  <a:moveTo>
                    <a:pt x="61" y="80"/>
                  </a:moveTo>
                  <a:lnTo>
                    <a:pt x="20" y="0"/>
                  </a:lnTo>
                  <a:lnTo>
                    <a:pt x="0" y="0"/>
                  </a:lnTo>
                  <a:lnTo>
                    <a:pt x="0" y="119"/>
                  </a:lnTo>
                  <a:lnTo>
                    <a:pt x="18" y="119"/>
                  </a:lnTo>
                  <a:lnTo>
                    <a:pt x="18" y="42"/>
                  </a:lnTo>
                  <a:lnTo>
                    <a:pt x="59" y="119"/>
                  </a:lnTo>
                  <a:lnTo>
                    <a:pt x="79" y="119"/>
                  </a:lnTo>
                  <a:lnTo>
                    <a:pt x="79"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íşlîḍè"/>
            <p:cNvSpPr/>
            <p:nvPr/>
          </p:nvSpPr>
          <p:spPr bwMode="auto">
            <a:xfrm>
              <a:off x="7985125" y="4019551"/>
              <a:ext cx="136525" cy="195263"/>
            </a:xfrm>
            <a:custGeom>
              <a:avLst/>
              <a:gdLst>
                <a:gd name="T0" fmla="*/ 26 w 38"/>
                <a:gd name="T1" fmla="*/ 42 h 54"/>
                <a:gd name="T2" fmla="*/ 20 w 38"/>
                <a:gd name="T3" fmla="*/ 45 h 54"/>
                <a:gd name="T4" fmla="*/ 12 w 38"/>
                <a:gd name="T5" fmla="*/ 41 h 54"/>
                <a:gd name="T6" fmla="*/ 9 w 38"/>
                <a:gd name="T7" fmla="*/ 26 h 54"/>
                <a:gd name="T8" fmla="*/ 12 w 38"/>
                <a:gd name="T9" fmla="*/ 13 h 54"/>
                <a:gd name="T10" fmla="*/ 20 w 38"/>
                <a:gd name="T11" fmla="*/ 9 h 54"/>
                <a:gd name="T12" fmla="*/ 26 w 38"/>
                <a:gd name="T13" fmla="*/ 11 h 54"/>
                <a:gd name="T14" fmla="*/ 29 w 38"/>
                <a:gd name="T15" fmla="*/ 18 h 54"/>
                <a:gd name="T16" fmla="*/ 38 w 38"/>
                <a:gd name="T17" fmla="*/ 15 h 54"/>
                <a:gd name="T18" fmla="*/ 34 w 38"/>
                <a:gd name="T19" fmla="*/ 6 h 54"/>
                <a:gd name="T20" fmla="*/ 21 w 38"/>
                <a:gd name="T21" fmla="*/ 0 h 54"/>
                <a:gd name="T22" fmla="*/ 6 w 38"/>
                <a:gd name="T23" fmla="*/ 7 h 54"/>
                <a:gd name="T24" fmla="*/ 0 w 38"/>
                <a:gd name="T25" fmla="*/ 27 h 54"/>
                <a:gd name="T26" fmla="*/ 6 w 38"/>
                <a:gd name="T27" fmla="*/ 47 h 54"/>
                <a:gd name="T28" fmla="*/ 20 w 38"/>
                <a:gd name="T29" fmla="*/ 54 h 54"/>
                <a:gd name="T30" fmla="*/ 32 w 38"/>
                <a:gd name="T31" fmla="*/ 50 h 54"/>
                <a:gd name="T32" fmla="*/ 38 w 38"/>
                <a:gd name="T33" fmla="*/ 37 h 54"/>
                <a:gd name="T34" fmla="*/ 30 w 38"/>
                <a:gd name="T35" fmla="*/ 34 h 54"/>
                <a:gd name="T36" fmla="*/ 26 w 38"/>
                <a:gd name="T37"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4">
                  <a:moveTo>
                    <a:pt x="26" y="42"/>
                  </a:moveTo>
                  <a:cubicBezTo>
                    <a:pt x="24" y="44"/>
                    <a:pt x="22" y="45"/>
                    <a:pt x="20" y="45"/>
                  </a:cubicBezTo>
                  <a:cubicBezTo>
                    <a:pt x="17" y="45"/>
                    <a:pt x="14" y="43"/>
                    <a:pt x="12" y="41"/>
                  </a:cubicBezTo>
                  <a:cubicBezTo>
                    <a:pt x="10" y="38"/>
                    <a:pt x="9" y="33"/>
                    <a:pt x="9" y="26"/>
                  </a:cubicBezTo>
                  <a:cubicBezTo>
                    <a:pt x="9" y="20"/>
                    <a:pt x="10" y="16"/>
                    <a:pt x="12" y="13"/>
                  </a:cubicBezTo>
                  <a:cubicBezTo>
                    <a:pt x="14" y="10"/>
                    <a:pt x="17" y="9"/>
                    <a:pt x="20" y="9"/>
                  </a:cubicBezTo>
                  <a:cubicBezTo>
                    <a:pt x="23" y="9"/>
                    <a:pt x="25" y="10"/>
                    <a:pt x="26" y="11"/>
                  </a:cubicBezTo>
                  <a:cubicBezTo>
                    <a:pt x="28" y="13"/>
                    <a:pt x="29" y="15"/>
                    <a:pt x="29" y="18"/>
                  </a:cubicBezTo>
                  <a:cubicBezTo>
                    <a:pt x="38" y="15"/>
                    <a:pt x="38" y="15"/>
                    <a:pt x="38" y="15"/>
                  </a:cubicBezTo>
                  <a:cubicBezTo>
                    <a:pt x="37" y="11"/>
                    <a:pt x="36" y="8"/>
                    <a:pt x="34" y="6"/>
                  </a:cubicBezTo>
                  <a:cubicBezTo>
                    <a:pt x="30" y="2"/>
                    <a:pt x="26" y="0"/>
                    <a:pt x="21" y="0"/>
                  </a:cubicBezTo>
                  <a:cubicBezTo>
                    <a:pt x="14" y="0"/>
                    <a:pt x="9" y="2"/>
                    <a:pt x="6" y="7"/>
                  </a:cubicBezTo>
                  <a:cubicBezTo>
                    <a:pt x="2" y="12"/>
                    <a:pt x="0" y="19"/>
                    <a:pt x="0" y="27"/>
                  </a:cubicBezTo>
                  <a:cubicBezTo>
                    <a:pt x="0" y="35"/>
                    <a:pt x="2" y="42"/>
                    <a:pt x="6" y="47"/>
                  </a:cubicBezTo>
                  <a:cubicBezTo>
                    <a:pt x="9" y="51"/>
                    <a:pt x="14" y="54"/>
                    <a:pt x="20" y="54"/>
                  </a:cubicBezTo>
                  <a:cubicBezTo>
                    <a:pt x="25" y="54"/>
                    <a:pt x="29" y="52"/>
                    <a:pt x="32" y="50"/>
                  </a:cubicBezTo>
                  <a:cubicBezTo>
                    <a:pt x="35" y="47"/>
                    <a:pt x="37" y="43"/>
                    <a:pt x="38" y="37"/>
                  </a:cubicBezTo>
                  <a:cubicBezTo>
                    <a:pt x="30" y="34"/>
                    <a:pt x="30" y="34"/>
                    <a:pt x="30" y="34"/>
                  </a:cubicBezTo>
                  <a:cubicBezTo>
                    <a:pt x="29" y="37"/>
                    <a:pt x="28" y="40"/>
                    <a:pt x="26" y="4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îŝļîďé"/>
            <p:cNvSpPr/>
            <p:nvPr/>
          </p:nvSpPr>
          <p:spPr bwMode="auto">
            <a:xfrm>
              <a:off x="8150225" y="4022726"/>
              <a:ext cx="122238" cy="188913"/>
            </a:xfrm>
            <a:custGeom>
              <a:avLst/>
              <a:gdLst>
                <a:gd name="T0" fmla="*/ 21 w 77"/>
                <a:gd name="T1" fmla="*/ 67 h 119"/>
                <a:gd name="T2" fmla="*/ 71 w 77"/>
                <a:gd name="T3" fmla="*/ 67 h 119"/>
                <a:gd name="T4" fmla="*/ 71 w 77"/>
                <a:gd name="T5" fmla="*/ 46 h 119"/>
                <a:gd name="T6" fmla="*/ 21 w 77"/>
                <a:gd name="T7" fmla="*/ 46 h 119"/>
                <a:gd name="T8" fmla="*/ 21 w 77"/>
                <a:gd name="T9" fmla="*/ 21 h 119"/>
                <a:gd name="T10" fmla="*/ 75 w 77"/>
                <a:gd name="T11" fmla="*/ 21 h 119"/>
                <a:gd name="T12" fmla="*/ 75 w 77"/>
                <a:gd name="T13" fmla="*/ 0 h 119"/>
                <a:gd name="T14" fmla="*/ 0 w 77"/>
                <a:gd name="T15" fmla="*/ 0 h 119"/>
                <a:gd name="T16" fmla="*/ 0 w 77"/>
                <a:gd name="T17" fmla="*/ 119 h 119"/>
                <a:gd name="T18" fmla="*/ 77 w 77"/>
                <a:gd name="T19" fmla="*/ 119 h 119"/>
                <a:gd name="T20" fmla="*/ 77 w 77"/>
                <a:gd name="T21" fmla="*/ 99 h 119"/>
                <a:gd name="T22" fmla="*/ 21 w 77"/>
                <a:gd name="T23" fmla="*/ 99 h 119"/>
                <a:gd name="T24" fmla="*/ 21 w 77"/>
                <a:gd name="T25"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119">
                  <a:moveTo>
                    <a:pt x="21" y="67"/>
                  </a:moveTo>
                  <a:lnTo>
                    <a:pt x="71" y="67"/>
                  </a:lnTo>
                  <a:lnTo>
                    <a:pt x="71" y="46"/>
                  </a:lnTo>
                  <a:lnTo>
                    <a:pt x="21" y="46"/>
                  </a:lnTo>
                  <a:lnTo>
                    <a:pt x="21" y="21"/>
                  </a:lnTo>
                  <a:lnTo>
                    <a:pt x="75" y="21"/>
                  </a:lnTo>
                  <a:lnTo>
                    <a:pt x="75" y="0"/>
                  </a:lnTo>
                  <a:lnTo>
                    <a:pt x="0" y="0"/>
                  </a:lnTo>
                  <a:lnTo>
                    <a:pt x="0" y="119"/>
                  </a:lnTo>
                  <a:lnTo>
                    <a:pt x="77" y="119"/>
                  </a:lnTo>
                  <a:lnTo>
                    <a:pt x="77" y="99"/>
                  </a:lnTo>
                  <a:lnTo>
                    <a:pt x="21" y="99"/>
                  </a:lnTo>
                  <a:lnTo>
                    <a:pt x="21"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îŝlîḑê"/>
            <p:cNvSpPr/>
            <p:nvPr/>
          </p:nvSpPr>
          <p:spPr bwMode="auto">
            <a:xfrm>
              <a:off x="8356600" y="4019551"/>
              <a:ext cx="147638" cy="195263"/>
            </a:xfrm>
            <a:custGeom>
              <a:avLst/>
              <a:gdLst>
                <a:gd name="T0" fmla="*/ 34 w 41"/>
                <a:gd name="T1" fmla="*/ 41 h 54"/>
                <a:gd name="T2" fmla="*/ 35 w 41"/>
                <a:gd name="T3" fmla="*/ 37 h 54"/>
                <a:gd name="T4" fmla="*/ 37 w 41"/>
                <a:gd name="T5" fmla="*/ 30 h 54"/>
                <a:gd name="T6" fmla="*/ 30 w 41"/>
                <a:gd name="T7" fmla="*/ 28 h 54"/>
                <a:gd name="T8" fmla="*/ 28 w 41"/>
                <a:gd name="T9" fmla="*/ 34 h 54"/>
                <a:gd name="T10" fmla="*/ 22 w 41"/>
                <a:gd name="T11" fmla="*/ 24 h 54"/>
                <a:gd name="T12" fmla="*/ 28 w 41"/>
                <a:gd name="T13" fmla="*/ 18 h 54"/>
                <a:gd name="T14" fmla="*/ 30 w 41"/>
                <a:gd name="T15" fmla="*/ 12 h 54"/>
                <a:gd name="T16" fmla="*/ 27 w 41"/>
                <a:gd name="T17" fmla="*/ 3 h 54"/>
                <a:gd name="T18" fmla="*/ 18 w 41"/>
                <a:gd name="T19" fmla="*/ 0 h 54"/>
                <a:gd name="T20" fmla="*/ 8 w 41"/>
                <a:gd name="T21" fmla="*/ 3 h 54"/>
                <a:gd name="T22" fmla="*/ 5 w 41"/>
                <a:gd name="T23" fmla="*/ 11 h 54"/>
                <a:gd name="T24" fmla="*/ 6 w 41"/>
                <a:gd name="T25" fmla="*/ 17 h 54"/>
                <a:gd name="T26" fmla="*/ 10 w 41"/>
                <a:gd name="T27" fmla="*/ 23 h 54"/>
                <a:gd name="T28" fmla="*/ 2 w 41"/>
                <a:gd name="T29" fmla="*/ 30 h 54"/>
                <a:gd name="T30" fmla="*/ 0 w 41"/>
                <a:gd name="T31" fmla="*/ 39 h 54"/>
                <a:gd name="T32" fmla="*/ 3 w 41"/>
                <a:gd name="T33" fmla="*/ 48 h 54"/>
                <a:gd name="T34" fmla="*/ 15 w 41"/>
                <a:gd name="T35" fmla="*/ 54 h 54"/>
                <a:gd name="T36" fmla="*/ 22 w 41"/>
                <a:gd name="T37" fmla="*/ 52 h 54"/>
                <a:gd name="T38" fmla="*/ 28 w 41"/>
                <a:gd name="T39" fmla="*/ 48 h 54"/>
                <a:gd name="T40" fmla="*/ 35 w 41"/>
                <a:gd name="T41" fmla="*/ 54 h 54"/>
                <a:gd name="T42" fmla="*/ 41 w 41"/>
                <a:gd name="T43" fmla="*/ 46 h 54"/>
                <a:gd name="T44" fmla="*/ 37 w 41"/>
                <a:gd name="T45" fmla="*/ 44 h 54"/>
                <a:gd name="T46" fmla="*/ 34 w 41"/>
                <a:gd name="T47" fmla="*/ 41 h 54"/>
                <a:gd name="T48" fmla="*/ 15 w 41"/>
                <a:gd name="T49" fmla="*/ 8 h 54"/>
                <a:gd name="T50" fmla="*/ 18 w 41"/>
                <a:gd name="T51" fmla="*/ 7 h 54"/>
                <a:gd name="T52" fmla="*/ 21 w 41"/>
                <a:gd name="T53" fmla="*/ 8 h 54"/>
                <a:gd name="T54" fmla="*/ 22 w 41"/>
                <a:gd name="T55" fmla="*/ 12 h 54"/>
                <a:gd name="T56" fmla="*/ 20 w 41"/>
                <a:gd name="T57" fmla="*/ 16 h 54"/>
                <a:gd name="T58" fmla="*/ 17 w 41"/>
                <a:gd name="T59" fmla="*/ 18 h 54"/>
                <a:gd name="T60" fmla="*/ 15 w 41"/>
                <a:gd name="T61" fmla="*/ 15 h 54"/>
                <a:gd name="T62" fmla="*/ 13 w 41"/>
                <a:gd name="T63" fmla="*/ 11 h 54"/>
                <a:gd name="T64" fmla="*/ 15 w 41"/>
                <a:gd name="T65" fmla="*/ 8 h 54"/>
                <a:gd name="T66" fmla="*/ 19 w 41"/>
                <a:gd name="T67" fmla="*/ 45 h 54"/>
                <a:gd name="T68" fmla="*/ 15 w 41"/>
                <a:gd name="T69" fmla="*/ 45 h 54"/>
                <a:gd name="T70" fmla="*/ 10 w 41"/>
                <a:gd name="T71" fmla="*/ 43 h 54"/>
                <a:gd name="T72" fmla="*/ 8 w 41"/>
                <a:gd name="T73" fmla="*/ 38 h 54"/>
                <a:gd name="T74" fmla="*/ 10 w 41"/>
                <a:gd name="T75" fmla="*/ 33 h 54"/>
                <a:gd name="T76" fmla="*/ 14 w 41"/>
                <a:gd name="T77" fmla="*/ 29 h 54"/>
                <a:gd name="T78" fmla="*/ 23 w 41"/>
                <a:gd name="T79" fmla="*/ 42 h 54"/>
                <a:gd name="T80" fmla="*/ 19 w 41"/>
                <a:gd name="T81"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54">
                  <a:moveTo>
                    <a:pt x="34" y="41"/>
                  </a:moveTo>
                  <a:cubicBezTo>
                    <a:pt x="34" y="40"/>
                    <a:pt x="35" y="38"/>
                    <a:pt x="35" y="37"/>
                  </a:cubicBezTo>
                  <a:cubicBezTo>
                    <a:pt x="36" y="35"/>
                    <a:pt x="37" y="33"/>
                    <a:pt x="37" y="30"/>
                  </a:cubicBezTo>
                  <a:cubicBezTo>
                    <a:pt x="30" y="28"/>
                    <a:pt x="30" y="28"/>
                    <a:pt x="30" y="28"/>
                  </a:cubicBezTo>
                  <a:cubicBezTo>
                    <a:pt x="29" y="30"/>
                    <a:pt x="29" y="32"/>
                    <a:pt x="28" y="34"/>
                  </a:cubicBezTo>
                  <a:cubicBezTo>
                    <a:pt x="22" y="24"/>
                    <a:pt x="22" y="24"/>
                    <a:pt x="22" y="24"/>
                  </a:cubicBezTo>
                  <a:cubicBezTo>
                    <a:pt x="25" y="22"/>
                    <a:pt x="27" y="20"/>
                    <a:pt x="28" y="18"/>
                  </a:cubicBezTo>
                  <a:cubicBezTo>
                    <a:pt x="29" y="16"/>
                    <a:pt x="30" y="14"/>
                    <a:pt x="30" y="12"/>
                  </a:cubicBezTo>
                  <a:cubicBezTo>
                    <a:pt x="30" y="8"/>
                    <a:pt x="29" y="6"/>
                    <a:pt x="27" y="3"/>
                  </a:cubicBezTo>
                  <a:cubicBezTo>
                    <a:pt x="24" y="1"/>
                    <a:pt x="21" y="0"/>
                    <a:pt x="18" y="0"/>
                  </a:cubicBezTo>
                  <a:cubicBezTo>
                    <a:pt x="14" y="0"/>
                    <a:pt x="11" y="1"/>
                    <a:pt x="8" y="3"/>
                  </a:cubicBezTo>
                  <a:cubicBezTo>
                    <a:pt x="6" y="5"/>
                    <a:pt x="5" y="8"/>
                    <a:pt x="5" y="11"/>
                  </a:cubicBezTo>
                  <a:cubicBezTo>
                    <a:pt x="5" y="13"/>
                    <a:pt x="6" y="15"/>
                    <a:pt x="6" y="17"/>
                  </a:cubicBezTo>
                  <a:cubicBezTo>
                    <a:pt x="7" y="18"/>
                    <a:pt x="8" y="21"/>
                    <a:pt x="10" y="23"/>
                  </a:cubicBezTo>
                  <a:cubicBezTo>
                    <a:pt x="6" y="25"/>
                    <a:pt x="4" y="27"/>
                    <a:pt x="2" y="30"/>
                  </a:cubicBezTo>
                  <a:cubicBezTo>
                    <a:pt x="1" y="32"/>
                    <a:pt x="0" y="35"/>
                    <a:pt x="0" y="39"/>
                  </a:cubicBezTo>
                  <a:cubicBezTo>
                    <a:pt x="0" y="42"/>
                    <a:pt x="1" y="45"/>
                    <a:pt x="3" y="48"/>
                  </a:cubicBezTo>
                  <a:cubicBezTo>
                    <a:pt x="6" y="52"/>
                    <a:pt x="10" y="54"/>
                    <a:pt x="15" y="54"/>
                  </a:cubicBezTo>
                  <a:cubicBezTo>
                    <a:pt x="18" y="54"/>
                    <a:pt x="20" y="53"/>
                    <a:pt x="22" y="52"/>
                  </a:cubicBezTo>
                  <a:cubicBezTo>
                    <a:pt x="25" y="51"/>
                    <a:pt x="26" y="50"/>
                    <a:pt x="28" y="48"/>
                  </a:cubicBezTo>
                  <a:cubicBezTo>
                    <a:pt x="31" y="51"/>
                    <a:pt x="33" y="53"/>
                    <a:pt x="35" y="54"/>
                  </a:cubicBezTo>
                  <a:cubicBezTo>
                    <a:pt x="41" y="46"/>
                    <a:pt x="41" y="46"/>
                    <a:pt x="41" y="46"/>
                  </a:cubicBezTo>
                  <a:cubicBezTo>
                    <a:pt x="40" y="46"/>
                    <a:pt x="39" y="45"/>
                    <a:pt x="37" y="44"/>
                  </a:cubicBezTo>
                  <a:cubicBezTo>
                    <a:pt x="36" y="43"/>
                    <a:pt x="35" y="42"/>
                    <a:pt x="34" y="41"/>
                  </a:cubicBezTo>
                  <a:close/>
                  <a:moveTo>
                    <a:pt x="15" y="8"/>
                  </a:moveTo>
                  <a:cubicBezTo>
                    <a:pt x="15" y="7"/>
                    <a:pt x="16" y="7"/>
                    <a:pt x="18" y="7"/>
                  </a:cubicBezTo>
                  <a:cubicBezTo>
                    <a:pt x="19" y="7"/>
                    <a:pt x="20" y="7"/>
                    <a:pt x="21" y="8"/>
                  </a:cubicBezTo>
                  <a:cubicBezTo>
                    <a:pt x="22" y="9"/>
                    <a:pt x="22" y="10"/>
                    <a:pt x="22" y="12"/>
                  </a:cubicBezTo>
                  <a:cubicBezTo>
                    <a:pt x="22" y="13"/>
                    <a:pt x="21" y="15"/>
                    <a:pt x="20" y="16"/>
                  </a:cubicBezTo>
                  <a:cubicBezTo>
                    <a:pt x="17" y="18"/>
                    <a:pt x="17" y="18"/>
                    <a:pt x="17" y="18"/>
                  </a:cubicBezTo>
                  <a:cubicBezTo>
                    <a:pt x="15" y="15"/>
                    <a:pt x="15" y="15"/>
                    <a:pt x="15" y="15"/>
                  </a:cubicBezTo>
                  <a:cubicBezTo>
                    <a:pt x="14" y="14"/>
                    <a:pt x="13" y="12"/>
                    <a:pt x="13" y="11"/>
                  </a:cubicBezTo>
                  <a:cubicBezTo>
                    <a:pt x="13" y="10"/>
                    <a:pt x="14" y="9"/>
                    <a:pt x="15" y="8"/>
                  </a:cubicBezTo>
                  <a:close/>
                  <a:moveTo>
                    <a:pt x="19" y="45"/>
                  </a:moveTo>
                  <a:cubicBezTo>
                    <a:pt x="18" y="45"/>
                    <a:pt x="16" y="45"/>
                    <a:pt x="15" y="45"/>
                  </a:cubicBezTo>
                  <a:cubicBezTo>
                    <a:pt x="13" y="45"/>
                    <a:pt x="11" y="45"/>
                    <a:pt x="10" y="43"/>
                  </a:cubicBezTo>
                  <a:cubicBezTo>
                    <a:pt x="9" y="42"/>
                    <a:pt x="8" y="40"/>
                    <a:pt x="8" y="38"/>
                  </a:cubicBezTo>
                  <a:cubicBezTo>
                    <a:pt x="8" y="36"/>
                    <a:pt x="9" y="35"/>
                    <a:pt x="10" y="33"/>
                  </a:cubicBezTo>
                  <a:cubicBezTo>
                    <a:pt x="11" y="32"/>
                    <a:pt x="12" y="30"/>
                    <a:pt x="14" y="29"/>
                  </a:cubicBezTo>
                  <a:cubicBezTo>
                    <a:pt x="23" y="42"/>
                    <a:pt x="23" y="42"/>
                    <a:pt x="23" y="42"/>
                  </a:cubicBezTo>
                  <a:cubicBezTo>
                    <a:pt x="21" y="43"/>
                    <a:pt x="20" y="44"/>
                    <a:pt x="19" y="45"/>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îṣḷïdè"/>
            <p:cNvSpPr/>
            <p:nvPr/>
          </p:nvSpPr>
          <p:spPr bwMode="auto">
            <a:xfrm>
              <a:off x="8572500" y="4022726"/>
              <a:ext cx="127000" cy="188913"/>
            </a:xfrm>
            <a:custGeom>
              <a:avLst/>
              <a:gdLst>
                <a:gd name="T0" fmla="*/ 0 w 80"/>
                <a:gd name="T1" fmla="*/ 21 h 119"/>
                <a:gd name="T2" fmla="*/ 30 w 80"/>
                <a:gd name="T3" fmla="*/ 21 h 119"/>
                <a:gd name="T4" fmla="*/ 30 w 80"/>
                <a:gd name="T5" fmla="*/ 119 h 119"/>
                <a:gd name="T6" fmla="*/ 50 w 80"/>
                <a:gd name="T7" fmla="*/ 119 h 119"/>
                <a:gd name="T8" fmla="*/ 50 w 80"/>
                <a:gd name="T9" fmla="*/ 21 h 119"/>
                <a:gd name="T10" fmla="*/ 80 w 80"/>
                <a:gd name="T11" fmla="*/ 21 h 119"/>
                <a:gd name="T12" fmla="*/ 80 w 80"/>
                <a:gd name="T13" fmla="*/ 0 h 119"/>
                <a:gd name="T14" fmla="*/ 0 w 80"/>
                <a:gd name="T15" fmla="*/ 0 h 119"/>
                <a:gd name="T16" fmla="*/ 0 w 80"/>
                <a:gd name="T17" fmla="*/ 2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19">
                  <a:moveTo>
                    <a:pt x="0" y="21"/>
                  </a:moveTo>
                  <a:lnTo>
                    <a:pt x="30" y="21"/>
                  </a:lnTo>
                  <a:lnTo>
                    <a:pt x="30" y="119"/>
                  </a:lnTo>
                  <a:lnTo>
                    <a:pt x="50" y="119"/>
                  </a:lnTo>
                  <a:lnTo>
                    <a:pt x="50" y="21"/>
                  </a:lnTo>
                  <a:lnTo>
                    <a:pt x="80" y="21"/>
                  </a:lnTo>
                  <a:lnTo>
                    <a:pt x="80" y="0"/>
                  </a:lnTo>
                  <a:lnTo>
                    <a:pt x="0" y="0"/>
                  </a:lnTo>
                  <a:lnTo>
                    <a:pt x="0" y="2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íśļîḍè"/>
            <p:cNvSpPr/>
            <p:nvPr/>
          </p:nvSpPr>
          <p:spPr bwMode="auto">
            <a:xfrm>
              <a:off x="8720138" y="4022726"/>
              <a:ext cx="122238" cy="188913"/>
            </a:xfrm>
            <a:custGeom>
              <a:avLst/>
              <a:gdLst>
                <a:gd name="T0" fmla="*/ 21 w 77"/>
                <a:gd name="T1" fmla="*/ 67 h 119"/>
                <a:gd name="T2" fmla="*/ 71 w 77"/>
                <a:gd name="T3" fmla="*/ 67 h 119"/>
                <a:gd name="T4" fmla="*/ 71 w 77"/>
                <a:gd name="T5" fmla="*/ 46 h 119"/>
                <a:gd name="T6" fmla="*/ 21 w 77"/>
                <a:gd name="T7" fmla="*/ 46 h 119"/>
                <a:gd name="T8" fmla="*/ 21 w 77"/>
                <a:gd name="T9" fmla="*/ 21 h 119"/>
                <a:gd name="T10" fmla="*/ 75 w 77"/>
                <a:gd name="T11" fmla="*/ 21 h 119"/>
                <a:gd name="T12" fmla="*/ 75 w 77"/>
                <a:gd name="T13" fmla="*/ 0 h 119"/>
                <a:gd name="T14" fmla="*/ 0 w 77"/>
                <a:gd name="T15" fmla="*/ 0 h 119"/>
                <a:gd name="T16" fmla="*/ 0 w 77"/>
                <a:gd name="T17" fmla="*/ 119 h 119"/>
                <a:gd name="T18" fmla="*/ 77 w 77"/>
                <a:gd name="T19" fmla="*/ 119 h 119"/>
                <a:gd name="T20" fmla="*/ 77 w 77"/>
                <a:gd name="T21" fmla="*/ 99 h 119"/>
                <a:gd name="T22" fmla="*/ 21 w 77"/>
                <a:gd name="T23" fmla="*/ 99 h 119"/>
                <a:gd name="T24" fmla="*/ 21 w 77"/>
                <a:gd name="T25"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119">
                  <a:moveTo>
                    <a:pt x="21" y="67"/>
                  </a:moveTo>
                  <a:lnTo>
                    <a:pt x="71" y="67"/>
                  </a:lnTo>
                  <a:lnTo>
                    <a:pt x="71" y="46"/>
                  </a:lnTo>
                  <a:lnTo>
                    <a:pt x="21" y="46"/>
                  </a:lnTo>
                  <a:lnTo>
                    <a:pt x="21" y="21"/>
                  </a:lnTo>
                  <a:lnTo>
                    <a:pt x="75" y="21"/>
                  </a:lnTo>
                  <a:lnTo>
                    <a:pt x="75" y="0"/>
                  </a:lnTo>
                  <a:lnTo>
                    <a:pt x="0" y="0"/>
                  </a:lnTo>
                  <a:lnTo>
                    <a:pt x="0" y="119"/>
                  </a:lnTo>
                  <a:lnTo>
                    <a:pt x="77" y="119"/>
                  </a:lnTo>
                  <a:lnTo>
                    <a:pt x="77" y="99"/>
                  </a:lnTo>
                  <a:lnTo>
                    <a:pt x="21" y="99"/>
                  </a:lnTo>
                  <a:lnTo>
                    <a:pt x="21"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íśļïḍe"/>
            <p:cNvSpPr/>
            <p:nvPr/>
          </p:nvSpPr>
          <p:spPr bwMode="auto">
            <a:xfrm>
              <a:off x="8864600" y="4019551"/>
              <a:ext cx="136525" cy="195263"/>
            </a:xfrm>
            <a:custGeom>
              <a:avLst/>
              <a:gdLst>
                <a:gd name="T0" fmla="*/ 26 w 38"/>
                <a:gd name="T1" fmla="*/ 42 h 54"/>
                <a:gd name="T2" fmla="*/ 20 w 38"/>
                <a:gd name="T3" fmla="*/ 45 h 54"/>
                <a:gd name="T4" fmla="*/ 12 w 38"/>
                <a:gd name="T5" fmla="*/ 41 h 54"/>
                <a:gd name="T6" fmla="*/ 9 w 38"/>
                <a:gd name="T7" fmla="*/ 26 h 54"/>
                <a:gd name="T8" fmla="*/ 12 w 38"/>
                <a:gd name="T9" fmla="*/ 13 h 54"/>
                <a:gd name="T10" fmla="*/ 20 w 38"/>
                <a:gd name="T11" fmla="*/ 9 h 54"/>
                <a:gd name="T12" fmla="*/ 26 w 38"/>
                <a:gd name="T13" fmla="*/ 11 h 54"/>
                <a:gd name="T14" fmla="*/ 29 w 38"/>
                <a:gd name="T15" fmla="*/ 18 h 54"/>
                <a:gd name="T16" fmla="*/ 38 w 38"/>
                <a:gd name="T17" fmla="*/ 15 h 54"/>
                <a:gd name="T18" fmla="*/ 33 w 38"/>
                <a:gd name="T19" fmla="*/ 6 h 54"/>
                <a:gd name="T20" fmla="*/ 20 w 38"/>
                <a:gd name="T21" fmla="*/ 0 h 54"/>
                <a:gd name="T22" fmla="*/ 5 w 38"/>
                <a:gd name="T23" fmla="*/ 7 h 54"/>
                <a:gd name="T24" fmla="*/ 0 w 38"/>
                <a:gd name="T25" fmla="*/ 27 h 54"/>
                <a:gd name="T26" fmla="*/ 5 w 38"/>
                <a:gd name="T27" fmla="*/ 47 h 54"/>
                <a:gd name="T28" fmla="*/ 20 w 38"/>
                <a:gd name="T29" fmla="*/ 54 h 54"/>
                <a:gd name="T30" fmla="*/ 31 w 38"/>
                <a:gd name="T31" fmla="*/ 50 h 54"/>
                <a:gd name="T32" fmla="*/ 38 w 38"/>
                <a:gd name="T33" fmla="*/ 37 h 54"/>
                <a:gd name="T34" fmla="*/ 29 w 38"/>
                <a:gd name="T35" fmla="*/ 34 h 54"/>
                <a:gd name="T36" fmla="*/ 26 w 38"/>
                <a:gd name="T37"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4">
                  <a:moveTo>
                    <a:pt x="26" y="42"/>
                  </a:moveTo>
                  <a:cubicBezTo>
                    <a:pt x="24" y="44"/>
                    <a:pt x="22" y="45"/>
                    <a:pt x="20" y="45"/>
                  </a:cubicBezTo>
                  <a:cubicBezTo>
                    <a:pt x="16" y="45"/>
                    <a:pt x="14" y="43"/>
                    <a:pt x="12" y="41"/>
                  </a:cubicBezTo>
                  <a:cubicBezTo>
                    <a:pt x="10" y="38"/>
                    <a:pt x="9" y="33"/>
                    <a:pt x="9" y="26"/>
                  </a:cubicBezTo>
                  <a:cubicBezTo>
                    <a:pt x="9" y="20"/>
                    <a:pt x="10" y="16"/>
                    <a:pt x="12" y="13"/>
                  </a:cubicBezTo>
                  <a:cubicBezTo>
                    <a:pt x="14" y="10"/>
                    <a:pt x="17" y="9"/>
                    <a:pt x="20" y="9"/>
                  </a:cubicBezTo>
                  <a:cubicBezTo>
                    <a:pt x="22" y="9"/>
                    <a:pt x="24" y="10"/>
                    <a:pt x="26" y="11"/>
                  </a:cubicBezTo>
                  <a:cubicBezTo>
                    <a:pt x="28" y="13"/>
                    <a:pt x="29" y="15"/>
                    <a:pt x="29" y="18"/>
                  </a:cubicBezTo>
                  <a:cubicBezTo>
                    <a:pt x="38" y="15"/>
                    <a:pt x="38" y="15"/>
                    <a:pt x="38" y="15"/>
                  </a:cubicBezTo>
                  <a:cubicBezTo>
                    <a:pt x="37" y="11"/>
                    <a:pt x="35" y="8"/>
                    <a:pt x="33" y="6"/>
                  </a:cubicBezTo>
                  <a:cubicBezTo>
                    <a:pt x="30" y="2"/>
                    <a:pt x="26" y="0"/>
                    <a:pt x="20" y="0"/>
                  </a:cubicBezTo>
                  <a:cubicBezTo>
                    <a:pt x="14" y="0"/>
                    <a:pt x="9" y="2"/>
                    <a:pt x="5" y="7"/>
                  </a:cubicBezTo>
                  <a:cubicBezTo>
                    <a:pt x="1" y="12"/>
                    <a:pt x="0" y="19"/>
                    <a:pt x="0" y="27"/>
                  </a:cubicBezTo>
                  <a:cubicBezTo>
                    <a:pt x="0" y="35"/>
                    <a:pt x="1" y="42"/>
                    <a:pt x="5" y="47"/>
                  </a:cubicBezTo>
                  <a:cubicBezTo>
                    <a:pt x="9" y="51"/>
                    <a:pt x="14" y="54"/>
                    <a:pt x="20" y="54"/>
                  </a:cubicBezTo>
                  <a:cubicBezTo>
                    <a:pt x="24" y="54"/>
                    <a:pt x="28" y="52"/>
                    <a:pt x="31" y="50"/>
                  </a:cubicBezTo>
                  <a:cubicBezTo>
                    <a:pt x="35" y="47"/>
                    <a:pt x="37" y="43"/>
                    <a:pt x="38" y="37"/>
                  </a:cubicBezTo>
                  <a:cubicBezTo>
                    <a:pt x="29" y="34"/>
                    <a:pt x="29" y="34"/>
                    <a:pt x="29" y="34"/>
                  </a:cubicBezTo>
                  <a:cubicBezTo>
                    <a:pt x="29" y="37"/>
                    <a:pt x="27" y="40"/>
                    <a:pt x="26" y="4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íŝliḓê"/>
            <p:cNvSpPr/>
            <p:nvPr/>
          </p:nvSpPr>
          <p:spPr bwMode="auto">
            <a:xfrm>
              <a:off x="9031288" y="4022726"/>
              <a:ext cx="125413" cy="188913"/>
            </a:xfrm>
            <a:custGeom>
              <a:avLst/>
              <a:gdLst>
                <a:gd name="T0" fmla="*/ 59 w 79"/>
                <a:gd name="T1" fmla="*/ 46 h 119"/>
                <a:gd name="T2" fmla="*/ 20 w 79"/>
                <a:gd name="T3" fmla="*/ 46 h 119"/>
                <a:gd name="T4" fmla="*/ 20 w 79"/>
                <a:gd name="T5" fmla="*/ 0 h 119"/>
                <a:gd name="T6" fmla="*/ 0 w 79"/>
                <a:gd name="T7" fmla="*/ 0 h 119"/>
                <a:gd name="T8" fmla="*/ 0 w 79"/>
                <a:gd name="T9" fmla="*/ 119 h 119"/>
                <a:gd name="T10" fmla="*/ 20 w 79"/>
                <a:gd name="T11" fmla="*/ 119 h 119"/>
                <a:gd name="T12" fmla="*/ 20 w 79"/>
                <a:gd name="T13" fmla="*/ 67 h 119"/>
                <a:gd name="T14" fmla="*/ 59 w 79"/>
                <a:gd name="T15" fmla="*/ 67 h 119"/>
                <a:gd name="T16" fmla="*/ 59 w 79"/>
                <a:gd name="T17" fmla="*/ 119 h 119"/>
                <a:gd name="T18" fmla="*/ 79 w 79"/>
                <a:gd name="T19" fmla="*/ 119 h 119"/>
                <a:gd name="T20" fmla="*/ 79 w 79"/>
                <a:gd name="T21" fmla="*/ 0 h 119"/>
                <a:gd name="T22" fmla="*/ 59 w 79"/>
                <a:gd name="T23" fmla="*/ 0 h 119"/>
                <a:gd name="T24" fmla="*/ 59 w 79"/>
                <a:gd name="T25" fmla="*/ 4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19">
                  <a:moveTo>
                    <a:pt x="59" y="46"/>
                  </a:moveTo>
                  <a:lnTo>
                    <a:pt x="20" y="46"/>
                  </a:lnTo>
                  <a:lnTo>
                    <a:pt x="20" y="0"/>
                  </a:lnTo>
                  <a:lnTo>
                    <a:pt x="0" y="0"/>
                  </a:lnTo>
                  <a:lnTo>
                    <a:pt x="0" y="119"/>
                  </a:lnTo>
                  <a:lnTo>
                    <a:pt x="20" y="119"/>
                  </a:lnTo>
                  <a:lnTo>
                    <a:pt x="20" y="67"/>
                  </a:lnTo>
                  <a:lnTo>
                    <a:pt x="59" y="67"/>
                  </a:lnTo>
                  <a:lnTo>
                    <a:pt x="59" y="119"/>
                  </a:lnTo>
                  <a:lnTo>
                    <a:pt x="79" y="119"/>
                  </a:lnTo>
                  <a:lnTo>
                    <a:pt x="79" y="0"/>
                  </a:lnTo>
                  <a:lnTo>
                    <a:pt x="59" y="0"/>
                  </a:lnTo>
                  <a:lnTo>
                    <a:pt x="59" y="46"/>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iślïḓê"/>
            <p:cNvSpPr/>
            <p:nvPr/>
          </p:nvSpPr>
          <p:spPr bwMode="auto">
            <a:xfrm>
              <a:off x="9190038" y="4022726"/>
              <a:ext cx="128588" cy="188913"/>
            </a:xfrm>
            <a:custGeom>
              <a:avLst/>
              <a:gdLst>
                <a:gd name="T0" fmla="*/ 61 w 81"/>
                <a:gd name="T1" fmla="*/ 80 h 119"/>
                <a:gd name="T2" fmla="*/ 20 w 81"/>
                <a:gd name="T3" fmla="*/ 0 h 119"/>
                <a:gd name="T4" fmla="*/ 0 w 81"/>
                <a:gd name="T5" fmla="*/ 0 h 119"/>
                <a:gd name="T6" fmla="*/ 0 w 81"/>
                <a:gd name="T7" fmla="*/ 119 h 119"/>
                <a:gd name="T8" fmla="*/ 20 w 81"/>
                <a:gd name="T9" fmla="*/ 119 h 119"/>
                <a:gd name="T10" fmla="*/ 20 w 81"/>
                <a:gd name="T11" fmla="*/ 42 h 119"/>
                <a:gd name="T12" fmla="*/ 61 w 81"/>
                <a:gd name="T13" fmla="*/ 119 h 119"/>
                <a:gd name="T14" fmla="*/ 81 w 81"/>
                <a:gd name="T15" fmla="*/ 119 h 119"/>
                <a:gd name="T16" fmla="*/ 81 w 81"/>
                <a:gd name="T17" fmla="*/ 0 h 119"/>
                <a:gd name="T18" fmla="*/ 61 w 81"/>
                <a:gd name="T19" fmla="*/ 0 h 119"/>
                <a:gd name="T20" fmla="*/ 61 w 81"/>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19">
                  <a:moveTo>
                    <a:pt x="61" y="80"/>
                  </a:moveTo>
                  <a:lnTo>
                    <a:pt x="20" y="0"/>
                  </a:lnTo>
                  <a:lnTo>
                    <a:pt x="0" y="0"/>
                  </a:lnTo>
                  <a:lnTo>
                    <a:pt x="0" y="119"/>
                  </a:lnTo>
                  <a:lnTo>
                    <a:pt x="20" y="119"/>
                  </a:lnTo>
                  <a:lnTo>
                    <a:pt x="20" y="42"/>
                  </a:lnTo>
                  <a:lnTo>
                    <a:pt x="61" y="119"/>
                  </a:lnTo>
                  <a:lnTo>
                    <a:pt x="81" y="119"/>
                  </a:lnTo>
                  <a:lnTo>
                    <a:pt x="81"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íSlïdè"/>
            <p:cNvSpPr/>
            <p:nvPr/>
          </p:nvSpPr>
          <p:spPr bwMode="auto">
            <a:xfrm>
              <a:off x="9344025" y="4019551"/>
              <a:ext cx="155575" cy="195263"/>
            </a:xfrm>
            <a:custGeom>
              <a:avLst/>
              <a:gdLst>
                <a:gd name="T0" fmla="*/ 22 w 43"/>
                <a:gd name="T1" fmla="*/ 0 h 54"/>
                <a:gd name="T2" fmla="*/ 12 w 43"/>
                <a:gd name="T3" fmla="*/ 2 h 54"/>
                <a:gd name="T4" fmla="*/ 6 w 43"/>
                <a:gd name="T5" fmla="*/ 7 h 54"/>
                <a:gd name="T6" fmla="*/ 2 w 43"/>
                <a:gd name="T7" fmla="*/ 14 h 54"/>
                <a:gd name="T8" fmla="*/ 0 w 43"/>
                <a:gd name="T9" fmla="*/ 27 h 54"/>
                <a:gd name="T10" fmla="*/ 6 w 43"/>
                <a:gd name="T11" fmla="*/ 47 h 54"/>
                <a:gd name="T12" fmla="*/ 22 w 43"/>
                <a:gd name="T13" fmla="*/ 54 h 54"/>
                <a:gd name="T14" fmla="*/ 37 w 43"/>
                <a:gd name="T15" fmla="*/ 47 h 54"/>
                <a:gd name="T16" fmla="*/ 43 w 43"/>
                <a:gd name="T17" fmla="*/ 27 h 54"/>
                <a:gd name="T18" fmla="*/ 37 w 43"/>
                <a:gd name="T19" fmla="*/ 7 h 54"/>
                <a:gd name="T20" fmla="*/ 22 w 43"/>
                <a:gd name="T21" fmla="*/ 0 h 54"/>
                <a:gd name="T22" fmla="*/ 30 w 43"/>
                <a:gd name="T23" fmla="*/ 40 h 54"/>
                <a:gd name="T24" fmla="*/ 22 w 43"/>
                <a:gd name="T25" fmla="*/ 45 h 54"/>
                <a:gd name="T26" fmla="*/ 13 w 43"/>
                <a:gd name="T27" fmla="*/ 40 h 54"/>
                <a:gd name="T28" fmla="*/ 9 w 43"/>
                <a:gd name="T29" fmla="*/ 27 h 54"/>
                <a:gd name="T30" fmla="*/ 13 w 43"/>
                <a:gd name="T31" fmla="*/ 13 h 54"/>
                <a:gd name="T32" fmla="*/ 22 w 43"/>
                <a:gd name="T33" fmla="*/ 9 h 54"/>
                <a:gd name="T34" fmla="*/ 31 w 43"/>
                <a:gd name="T35" fmla="*/ 13 h 54"/>
                <a:gd name="T36" fmla="*/ 34 w 43"/>
                <a:gd name="T37" fmla="*/ 27 h 54"/>
                <a:gd name="T38" fmla="*/ 30 w 43"/>
                <a:gd name="T39"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4">
                  <a:moveTo>
                    <a:pt x="22" y="0"/>
                  </a:moveTo>
                  <a:cubicBezTo>
                    <a:pt x="18" y="0"/>
                    <a:pt x="15" y="1"/>
                    <a:pt x="12" y="2"/>
                  </a:cubicBezTo>
                  <a:cubicBezTo>
                    <a:pt x="10" y="3"/>
                    <a:pt x="8" y="5"/>
                    <a:pt x="6" y="7"/>
                  </a:cubicBezTo>
                  <a:cubicBezTo>
                    <a:pt x="5" y="9"/>
                    <a:pt x="3" y="11"/>
                    <a:pt x="2" y="14"/>
                  </a:cubicBezTo>
                  <a:cubicBezTo>
                    <a:pt x="1" y="17"/>
                    <a:pt x="0" y="22"/>
                    <a:pt x="0" y="27"/>
                  </a:cubicBezTo>
                  <a:cubicBezTo>
                    <a:pt x="0" y="35"/>
                    <a:pt x="2" y="42"/>
                    <a:pt x="6" y="47"/>
                  </a:cubicBezTo>
                  <a:cubicBezTo>
                    <a:pt x="10" y="51"/>
                    <a:pt x="15" y="54"/>
                    <a:pt x="22" y="54"/>
                  </a:cubicBezTo>
                  <a:cubicBezTo>
                    <a:pt x="28" y="54"/>
                    <a:pt x="33" y="51"/>
                    <a:pt x="37" y="47"/>
                  </a:cubicBezTo>
                  <a:cubicBezTo>
                    <a:pt x="41" y="42"/>
                    <a:pt x="43" y="35"/>
                    <a:pt x="43" y="27"/>
                  </a:cubicBezTo>
                  <a:cubicBezTo>
                    <a:pt x="43" y="18"/>
                    <a:pt x="41" y="12"/>
                    <a:pt x="37" y="7"/>
                  </a:cubicBezTo>
                  <a:cubicBezTo>
                    <a:pt x="33" y="2"/>
                    <a:pt x="28" y="0"/>
                    <a:pt x="22" y="0"/>
                  </a:cubicBezTo>
                  <a:close/>
                  <a:moveTo>
                    <a:pt x="30" y="40"/>
                  </a:moveTo>
                  <a:cubicBezTo>
                    <a:pt x="28" y="43"/>
                    <a:pt x="25" y="45"/>
                    <a:pt x="22" y="45"/>
                  </a:cubicBezTo>
                  <a:cubicBezTo>
                    <a:pt x="18" y="45"/>
                    <a:pt x="15" y="43"/>
                    <a:pt x="13" y="40"/>
                  </a:cubicBezTo>
                  <a:cubicBezTo>
                    <a:pt x="11" y="37"/>
                    <a:pt x="9" y="33"/>
                    <a:pt x="9" y="27"/>
                  </a:cubicBezTo>
                  <a:cubicBezTo>
                    <a:pt x="9" y="21"/>
                    <a:pt x="11" y="16"/>
                    <a:pt x="13" y="13"/>
                  </a:cubicBezTo>
                  <a:cubicBezTo>
                    <a:pt x="15" y="10"/>
                    <a:pt x="18" y="9"/>
                    <a:pt x="22" y="9"/>
                  </a:cubicBezTo>
                  <a:cubicBezTo>
                    <a:pt x="25" y="9"/>
                    <a:pt x="28" y="10"/>
                    <a:pt x="31" y="13"/>
                  </a:cubicBezTo>
                  <a:cubicBezTo>
                    <a:pt x="33" y="16"/>
                    <a:pt x="34" y="21"/>
                    <a:pt x="34" y="27"/>
                  </a:cubicBezTo>
                  <a:cubicBezTo>
                    <a:pt x="34" y="33"/>
                    <a:pt x="33" y="37"/>
                    <a:pt x="30" y="4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iṣḻïḍe"/>
            <p:cNvSpPr/>
            <p:nvPr/>
          </p:nvSpPr>
          <p:spPr bwMode="auto">
            <a:xfrm>
              <a:off x="9525000" y="4022726"/>
              <a:ext cx="111125" cy="188913"/>
            </a:xfrm>
            <a:custGeom>
              <a:avLst/>
              <a:gdLst>
                <a:gd name="T0" fmla="*/ 20 w 70"/>
                <a:gd name="T1" fmla="*/ 0 h 119"/>
                <a:gd name="T2" fmla="*/ 0 w 70"/>
                <a:gd name="T3" fmla="*/ 0 h 119"/>
                <a:gd name="T4" fmla="*/ 0 w 70"/>
                <a:gd name="T5" fmla="*/ 119 h 119"/>
                <a:gd name="T6" fmla="*/ 70 w 70"/>
                <a:gd name="T7" fmla="*/ 119 h 119"/>
                <a:gd name="T8" fmla="*/ 70 w 70"/>
                <a:gd name="T9" fmla="*/ 99 h 119"/>
                <a:gd name="T10" fmla="*/ 20 w 70"/>
                <a:gd name="T11" fmla="*/ 99 h 119"/>
                <a:gd name="T12" fmla="*/ 20 w 70"/>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70" h="119">
                  <a:moveTo>
                    <a:pt x="20" y="0"/>
                  </a:moveTo>
                  <a:lnTo>
                    <a:pt x="0" y="0"/>
                  </a:lnTo>
                  <a:lnTo>
                    <a:pt x="0" y="119"/>
                  </a:lnTo>
                  <a:lnTo>
                    <a:pt x="70" y="119"/>
                  </a:lnTo>
                  <a:lnTo>
                    <a:pt x="70" y="99"/>
                  </a:lnTo>
                  <a:lnTo>
                    <a:pt x="20" y="99"/>
                  </a:lnTo>
                  <a:lnTo>
                    <a:pt x="2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şľidé"/>
            <p:cNvSpPr/>
            <p:nvPr/>
          </p:nvSpPr>
          <p:spPr bwMode="auto">
            <a:xfrm>
              <a:off x="9655175" y="4019551"/>
              <a:ext cx="153988" cy="195263"/>
            </a:xfrm>
            <a:custGeom>
              <a:avLst/>
              <a:gdLst>
                <a:gd name="T0" fmla="*/ 21 w 43"/>
                <a:gd name="T1" fmla="*/ 0 h 54"/>
                <a:gd name="T2" fmla="*/ 12 w 43"/>
                <a:gd name="T3" fmla="*/ 2 h 54"/>
                <a:gd name="T4" fmla="*/ 6 w 43"/>
                <a:gd name="T5" fmla="*/ 7 h 54"/>
                <a:gd name="T6" fmla="*/ 2 w 43"/>
                <a:gd name="T7" fmla="*/ 14 h 54"/>
                <a:gd name="T8" fmla="*/ 0 w 43"/>
                <a:gd name="T9" fmla="*/ 27 h 54"/>
                <a:gd name="T10" fmla="*/ 6 w 43"/>
                <a:gd name="T11" fmla="*/ 47 h 54"/>
                <a:gd name="T12" fmla="*/ 21 w 43"/>
                <a:gd name="T13" fmla="*/ 54 h 54"/>
                <a:gd name="T14" fmla="*/ 37 w 43"/>
                <a:gd name="T15" fmla="*/ 47 h 54"/>
                <a:gd name="T16" fmla="*/ 43 w 43"/>
                <a:gd name="T17" fmla="*/ 27 h 54"/>
                <a:gd name="T18" fmla="*/ 37 w 43"/>
                <a:gd name="T19" fmla="*/ 7 h 54"/>
                <a:gd name="T20" fmla="*/ 21 w 43"/>
                <a:gd name="T21" fmla="*/ 0 h 54"/>
                <a:gd name="T22" fmla="*/ 30 w 43"/>
                <a:gd name="T23" fmla="*/ 40 h 54"/>
                <a:gd name="T24" fmla="*/ 21 w 43"/>
                <a:gd name="T25" fmla="*/ 45 h 54"/>
                <a:gd name="T26" fmla="*/ 13 w 43"/>
                <a:gd name="T27" fmla="*/ 40 h 54"/>
                <a:gd name="T28" fmla="*/ 9 w 43"/>
                <a:gd name="T29" fmla="*/ 27 h 54"/>
                <a:gd name="T30" fmla="*/ 13 w 43"/>
                <a:gd name="T31" fmla="*/ 13 h 54"/>
                <a:gd name="T32" fmla="*/ 21 w 43"/>
                <a:gd name="T33" fmla="*/ 9 h 54"/>
                <a:gd name="T34" fmla="*/ 30 w 43"/>
                <a:gd name="T35" fmla="*/ 13 h 54"/>
                <a:gd name="T36" fmla="*/ 34 w 43"/>
                <a:gd name="T37" fmla="*/ 27 h 54"/>
                <a:gd name="T38" fmla="*/ 30 w 43"/>
                <a:gd name="T39"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4">
                  <a:moveTo>
                    <a:pt x="21" y="0"/>
                  </a:moveTo>
                  <a:cubicBezTo>
                    <a:pt x="18" y="0"/>
                    <a:pt x="15" y="1"/>
                    <a:pt x="12" y="2"/>
                  </a:cubicBezTo>
                  <a:cubicBezTo>
                    <a:pt x="10" y="3"/>
                    <a:pt x="8" y="5"/>
                    <a:pt x="6" y="7"/>
                  </a:cubicBezTo>
                  <a:cubicBezTo>
                    <a:pt x="4" y="9"/>
                    <a:pt x="3" y="11"/>
                    <a:pt x="2" y="14"/>
                  </a:cubicBezTo>
                  <a:cubicBezTo>
                    <a:pt x="1" y="17"/>
                    <a:pt x="0" y="22"/>
                    <a:pt x="0" y="27"/>
                  </a:cubicBezTo>
                  <a:cubicBezTo>
                    <a:pt x="0" y="35"/>
                    <a:pt x="2" y="42"/>
                    <a:pt x="6" y="47"/>
                  </a:cubicBezTo>
                  <a:cubicBezTo>
                    <a:pt x="10" y="51"/>
                    <a:pt x="15" y="54"/>
                    <a:pt x="21" y="54"/>
                  </a:cubicBezTo>
                  <a:cubicBezTo>
                    <a:pt x="28" y="54"/>
                    <a:pt x="33" y="51"/>
                    <a:pt x="37" y="47"/>
                  </a:cubicBezTo>
                  <a:cubicBezTo>
                    <a:pt x="41" y="42"/>
                    <a:pt x="43" y="35"/>
                    <a:pt x="43" y="27"/>
                  </a:cubicBezTo>
                  <a:cubicBezTo>
                    <a:pt x="43" y="18"/>
                    <a:pt x="41" y="12"/>
                    <a:pt x="37" y="7"/>
                  </a:cubicBezTo>
                  <a:cubicBezTo>
                    <a:pt x="33" y="2"/>
                    <a:pt x="28" y="0"/>
                    <a:pt x="21" y="0"/>
                  </a:cubicBezTo>
                  <a:close/>
                  <a:moveTo>
                    <a:pt x="30" y="40"/>
                  </a:moveTo>
                  <a:cubicBezTo>
                    <a:pt x="28" y="43"/>
                    <a:pt x="25" y="45"/>
                    <a:pt x="21" y="45"/>
                  </a:cubicBezTo>
                  <a:cubicBezTo>
                    <a:pt x="18" y="45"/>
                    <a:pt x="15" y="43"/>
                    <a:pt x="13" y="40"/>
                  </a:cubicBezTo>
                  <a:cubicBezTo>
                    <a:pt x="10" y="37"/>
                    <a:pt x="9" y="33"/>
                    <a:pt x="9" y="27"/>
                  </a:cubicBezTo>
                  <a:cubicBezTo>
                    <a:pt x="9" y="21"/>
                    <a:pt x="10" y="16"/>
                    <a:pt x="13" y="13"/>
                  </a:cubicBezTo>
                  <a:cubicBezTo>
                    <a:pt x="15" y="10"/>
                    <a:pt x="18" y="9"/>
                    <a:pt x="21" y="9"/>
                  </a:cubicBezTo>
                  <a:cubicBezTo>
                    <a:pt x="25" y="9"/>
                    <a:pt x="28" y="10"/>
                    <a:pt x="30" y="13"/>
                  </a:cubicBezTo>
                  <a:cubicBezTo>
                    <a:pt x="33" y="16"/>
                    <a:pt x="34" y="21"/>
                    <a:pt x="34" y="27"/>
                  </a:cubicBezTo>
                  <a:cubicBezTo>
                    <a:pt x="34" y="33"/>
                    <a:pt x="32" y="37"/>
                    <a:pt x="30" y="4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ïṣliḋê"/>
            <p:cNvSpPr/>
            <p:nvPr/>
          </p:nvSpPr>
          <p:spPr bwMode="auto">
            <a:xfrm>
              <a:off x="9828213" y="4019551"/>
              <a:ext cx="150813" cy="195263"/>
            </a:xfrm>
            <a:custGeom>
              <a:avLst/>
              <a:gdLst>
                <a:gd name="T0" fmla="*/ 22 w 42"/>
                <a:gd name="T1" fmla="*/ 34 h 54"/>
                <a:gd name="T2" fmla="*/ 33 w 42"/>
                <a:gd name="T3" fmla="*/ 34 h 54"/>
                <a:gd name="T4" fmla="*/ 33 w 42"/>
                <a:gd name="T5" fmla="*/ 40 h 54"/>
                <a:gd name="T6" fmla="*/ 28 w 42"/>
                <a:gd name="T7" fmla="*/ 43 h 54"/>
                <a:gd name="T8" fmla="*/ 22 w 42"/>
                <a:gd name="T9" fmla="*/ 45 h 54"/>
                <a:gd name="T10" fmla="*/ 13 w 42"/>
                <a:gd name="T11" fmla="*/ 40 h 54"/>
                <a:gd name="T12" fmla="*/ 9 w 42"/>
                <a:gd name="T13" fmla="*/ 26 h 54"/>
                <a:gd name="T14" fmla="*/ 13 w 42"/>
                <a:gd name="T15" fmla="*/ 13 h 54"/>
                <a:gd name="T16" fmla="*/ 22 w 42"/>
                <a:gd name="T17" fmla="*/ 9 h 54"/>
                <a:gd name="T18" fmla="*/ 29 w 42"/>
                <a:gd name="T19" fmla="*/ 11 h 54"/>
                <a:gd name="T20" fmla="*/ 32 w 42"/>
                <a:gd name="T21" fmla="*/ 17 h 54"/>
                <a:gd name="T22" fmla="*/ 41 w 42"/>
                <a:gd name="T23" fmla="*/ 15 h 54"/>
                <a:gd name="T24" fmla="*/ 35 w 42"/>
                <a:gd name="T25" fmla="*/ 4 h 54"/>
                <a:gd name="T26" fmla="*/ 22 w 42"/>
                <a:gd name="T27" fmla="*/ 0 h 54"/>
                <a:gd name="T28" fmla="*/ 12 w 42"/>
                <a:gd name="T29" fmla="*/ 2 h 54"/>
                <a:gd name="T30" fmla="*/ 3 w 42"/>
                <a:gd name="T31" fmla="*/ 12 h 54"/>
                <a:gd name="T32" fmla="*/ 0 w 42"/>
                <a:gd name="T33" fmla="*/ 27 h 54"/>
                <a:gd name="T34" fmla="*/ 3 w 42"/>
                <a:gd name="T35" fmla="*/ 40 h 54"/>
                <a:gd name="T36" fmla="*/ 11 w 42"/>
                <a:gd name="T37" fmla="*/ 50 h 54"/>
                <a:gd name="T38" fmla="*/ 23 w 42"/>
                <a:gd name="T39" fmla="*/ 54 h 54"/>
                <a:gd name="T40" fmla="*/ 34 w 42"/>
                <a:gd name="T41" fmla="*/ 51 h 54"/>
                <a:gd name="T42" fmla="*/ 42 w 42"/>
                <a:gd name="T43" fmla="*/ 46 h 54"/>
                <a:gd name="T44" fmla="*/ 42 w 42"/>
                <a:gd name="T45" fmla="*/ 25 h 54"/>
                <a:gd name="T46" fmla="*/ 22 w 42"/>
                <a:gd name="T47" fmla="*/ 25 h 54"/>
                <a:gd name="T48" fmla="*/ 22 w 42"/>
                <a:gd name="T49" fmla="*/ 3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54">
                  <a:moveTo>
                    <a:pt x="22" y="34"/>
                  </a:moveTo>
                  <a:cubicBezTo>
                    <a:pt x="33" y="34"/>
                    <a:pt x="33" y="34"/>
                    <a:pt x="33" y="34"/>
                  </a:cubicBezTo>
                  <a:cubicBezTo>
                    <a:pt x="33" y="40"/>
                    <a:pt x="33" y="40"/>
                    <a:pt x="33" y="40"/>
                  </a:cubicBezTo>
                  <a:cubicBezTo>
                    <a:pt x="31" y="42"/>
                    <a:pt x="30" y="43"/>
                    <a:pt x="28" y="43"/>
                  </a:cubicBezTo>
                  <a:cubicBezTo>
                    <a:pt x="26" y="44"/>
                    <a:pt x="24" y="45"/>
                    <a:pt x="22" y="45"/>
                  </a:cubicBezTo>
                  <a:cubicBezTo>
                    <a:pt x="18" y="45"/>
                    <a:pt x="15" y="43"/>
                    <a:pt x="13" y="40"/>
                  </a:cubicBezTo>
                  <a:cubicBezTo>
                    <a:pt x="11" y="37"/>
                    <a:pt x="9" y="32"/>
                    <a:pt x="9" y="26"/>
                  </a:cubicBezTo>
                  <a:cubicBezTo>
                    <a:pt x="9" y="20"/>
                    <a:pt x="11" y="16"/>
                    <a:pt x="13" y="13"/>
                  </a:cubicBezTo>
                  <a:cubicBezTo>
                    <a:pt x="15" y="10"/>
                    <a:pt x="18" y="9"/>
                    <a:pt x="22" y="9"/>
                  </a:cubicBezTo>
                  <a:cubicBezTo>
                    <a:pt x="25" y="9"/>
                    <a:pt x="27" y="10"/>
                    <a:pt x="29" y="11"/>
                  </a:cubicBezTo>
                  <a:cubicBezTo>
                    <a:pt x="30" y="13"/>
                    <a:pt x="32" y="15"/>
                    <a:pt x="32" y="17"/>
                  </a:cubicBezTo>
                  <a:cubicBezTo>
                    <a:pt x="41" y="15"/>
                    <a:pt x="41" y="15"/>
                    <a:pt x="41" y="15"/>
                  </a:cubicBezTo>
                  <a:cubicBezTo>
                    <a:pt x="40" y="10"/>
                    <a:pt x="38" y="7"/>
                    <a:pt x="35" y="4"/>
                  </a:cubicBezTo>
                  <a:cubicBezTo>
                    <a:pt x="32" y="1"/>
                    <a:pt x="28" y="0"/>
                    <a:pt x="22" y="0"/>
                  </a:cubicBezTo>
                  <a:cubicBezTo>
                    <a:pt x="18" y="0"/>
                    <a:pt x="15" y="1"/>
                    <a:pt x="12" y="2"/>
                  </a:cubicBezTo>
                  <a:cubicBezTo>
                    <a:pt x="8" y="5"/>
                    <a:pt x="5" y="8"/>
                    <a:pt x="3" y="12"/>
                  </a:cubicBezTo>
                  <a:cubicBezTo>
                    <a:pt x="1" y="16"/>
                    <a:pt x="0" y="21"/>
                    <a:pt x="0" y="27"/>
                  </a:cubicBezTo>
                  <a:cubicBezTo>
                    <a:pt x="0" y="32"/>
                    <a:pt x="1" y="36"/>
                    <a:pt x="3" y="40"/>
                  </a:cubicBezTo>
                  <a:cubicBezTo>
                    <a:pt x="5" y="45"/>
                    <a:pt x="7" y="48"/>
                    <a:pt x="11" y="50"/>
                  </a:cubicBezTo>
                  <a:cubicBezTo>
                    <a:pt x="14" y="53"/>
                    <a:pt x="18" y="54"/>
                    <a:pt x="23" y="54"/>
                  </a:cubicBezTo>
                  <a:cubicBezTo>
                    <a:pt x="26" y="54"/>
                    <a:pt x="30" y="53"/>
                    <a:pt x="34" y="51"/>
                  </a:cubicBezTo>
                  <a:cubicBezTo>
                    <a:pt x="37" y="50"/>
                    <a:pt x="40" y="48"/>
                    <a:pt x="42" y="46"/>
                  </a:cubicBezTo>
                  <a:cubicBezTo>
                    <a:pt x="42" y="25"/>
                    <a:pt x="42" y="25"/>
                    <a:pt x="42" y="25"/>
                  </a:cubicBezTo>
                  <a:cubicBezTo>
                    <a:pt x="22" y="25"/>
                    <a:pt x="22" y="25"/>
                    <a:pt x="22" y="25"/>
                  </a:cubicBezTo>
                  <a:lnTo>
                    <a:pt x="22" y="3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îṩḻiḓê"/>
            <p:cNvSpPr/>
            <p:nvPr/>
          </p:nvSpPr>
          <p:spPr bwMode="auto">
            <a:xfrm>
              <a:off x="9990138" y="4022726"/>
              <a:ext cx="152400" cy="188913"/>
            </a:xfrm>
            <a:custGeom>
              <a:avLst/>
              <a:gdLst>
                <a:gd name="T0" fmla="*/ 71 w 96"/>
                <a:gd name="T1" fmla="*/ 0 h 119"/>
                <a:gd name="T2" fmla="*/ 48 w 96"/>
                <a:gd name="T3" fmla="*/ 46 h 119"/>
                <a:gd name="T4" fmla="*/ 25 w 96"/>
                <a:gd name="T5" fmla="*/ 0 h 119"/>
                <a:gd name="T6" fmla="*/ 0 w 96"/>
                <a:gd name="T7" fmla="*/ 0 h 119"/>
                <a:gd name="T8" fmla="*/ 36 w 96"/>
                <a:gd name="T9" fmla="*/ 69 h 119"/>
                <a:gd name="T10" fmla="*/ 36 w 96"/>
                <a:gd name="T11" fmla="*/ 119 h 119"/>
                <a:gd name="T12" fmla="*/ 57 w 96"/>
                <a:gd name="T13" fmla="*/ 119 h 119"/>
                <a:gd name="T14" fmla="*/ 57 w 96"/>
                <a:gd name="T15" fmla="*/ 69 h 119"/>
                <a:gd name="T16" fmla="*/ 96 w 96"/>
                <a:gd name="T17" fmla="*/ 0 h 119"/>
                <a:gd name="T18" fmla="*/ 71 w 96"/>
                <a:gd name="T19"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19">
                  <a:moveTo>
                    <a:pt x="71" y="0"/>
                  </a:moveTo>
                  <a:lnTo>
                    <a:pt x="48" y="46"/>
                  </a:lnTo>
                  <a:lnTo>
                    <a:pt x="25" y="0"/>
                  </a:lnTo>
                  <a:lnTo>
                    <a:pt x="0" y="0"/>
                  </a:lnTo>
                  <a:lnTo>
                    <a:pt x="36" y="69"/>
                  </a:lnTo>
                  <a:lnTo>
                    <a:pt x="36" y="119"/>
                  </a:lnTo>
                  <a:lnTo>
                    <a:pt x="57" y="119"/>
                  </a:lnTo>
                  <a:lnTo>
                    <a:pt x="57" y="69"/>
                  </a:lnTo>
                  <a:lnTo>
                    <a:pt x="96" y="0"/>
                  </a:lnTo>
                  <a:lnTo>
                    <a:pt x="71"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śļîḋè"/>
            <p:cNvSpPr/>
            <p:nvPr/>
          </p:nvSpPr>
          <p:spPr bwMode="auto">
            <a:xfrm>
              <a:off x="2927350" y="3657601"/>
              <a:ext cx="14288" cy="22225"/>
            </a:xfrm>
            <a:custGeom>
              <a:avLst/>
              <a:gdLst>
                <a:gd name="T0" fmla="*/ 2 w 4"/>
                <a:gd name="T1" fmla="*/ 0 h 6"/>
                <a:gd name="T2" fmla="*/ 0 w 4"/>
                <a:gd name="T3" fmla="*/ 3 h 6"/>
                <a:gd name="T4" fmla="*/ 2 w 4"/>
                <a:gd name="T5" fmla="*/ 6 h 6"/>
                <a:gd name="T6" fmla="*/ 4 w 4"/>
                <a:gd name="T7" fmla="*/ 5 h 6"/>
                <a:gd name="T8" fmla="*/ 4 w 4"/>
                <a:gd name="T9" fmla="*/ 4 h 6"/>
                <a:gd name="T10" fmla="*/ 2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2" y="0"/>
                  </a:moveTo>
                  <a:cubicBezTo>
                    <a:pt x="1" y="0"/>
                    <a:pt x="0" y="1"/>
                    <a:pt x="0" y="3"/>
                  </a:cubicBezTo>
                  <a:cubicBezTo>
                    <a:pt x="0" y="5"/>
                    <a:pt x="1" y="6"/>
                    <a:pt x="2" y="6"/>
                  </a:cubicBezTo>
                  <a:cubicBezTo>
                    <a:pt x="3" y="6"/>
                    <a:pt x="4" y="5"/>
                    <a:pt x="4" y="5"/>
                  </a:cubicBezTo>
                  <a:cubicBezTo>
                    <a:pt x="4" y="4"/>
                    <a:pt x="4" y="4"/>
                    <a:pt x="4" y="4"/>
                  </a:cubicBezTo>
                  <a:cubicBezTo>
                    <a:pt x="4" y="2"/>
                    <a:pt x="4" y="0"/>
                    <a:pt x="2"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iṣliḓê"/>
            <p:cNvSpPr/>
            <p:nvPr/>
          </p:nvSpPr>
          <p:spPr bwMode="auto">
            <a:xfrm>
              <a:off x="2706688" y="3098801"/>
              <a:ext cx="519113" cy="703263"/>
            </a:xfrm>
            <a:custGeom>
              <a:avLst/>
              <a:gdLst>
                <a:gd name="T0" fmla="*/ 46 w 144"/>
                <a:gd name="T1" fmla="*/ 167 h 194"/>
                <a:gd name="T2" fmla="*/ 46 w 144"/>
                <a:gd name="T3" fmla="*/ 155 h 194"/>
                <a:gd name="T4" fmla="*/ 42 w 144"/>
                <a:gd name="T5" fmla="*/ 154 h 194"/>
                <a:gd name="T6" fmla="*/ 49 w 144"/>
                <a:gd name="T7" fmla="*/ 152 h 194"/>
                <a:gd name="T8" fmla="*/ 59 w 144"/>
                <a:gd name="T9" fmla="*/ 167 h 194"/>
                <a:gd name="T10" fmla="*/ 61 w 144"/>
                <a:gd name="T11" fmla="*/ 165 h 194"/>
                <a:gd name="T12" fmla="*/ 65 w 144"/>
                <a:gd name="T13" fmla="*/ 161 h 194"/>
                <a:gd name="T14" fmla="*/ 58 w 144"/>
                <a:gd name="T15" fmla="*/ 157 h 194"/>
                <a:gd name="T16" fmla="*/ 69 w 144"/>
                <a:gd name="T17" fmla="*/ 158 h 194"/>
                <a:gd name="T18" fmla="*/ 79 w 144"/>
                <a:gd name="T19" fmla="*/ 167 h 194"/>
                <a:gd name="T20" fmla="*/ 76 w 144"/>
                <a:gd name="T21" fmla="*/ 164 h 194"/>
                <a:gd name="T22" fmla="*/ 82 w 144"/>
                <a:gd name="T23" fmla="*/ 162 h 194"/>
                <a:gd name="T24" fmla="*/ 77 w 144"/>
                <a:gd name="T25" fmla="*/ 160 h 194"/>
                <a:gd name="T26" fmla="*/ 85 w 144"/>
                <a:gd name="T27" fmla="*/ 152 h 194"/>
                <a:gd name="T28" fmla="*/ 80 w 144"/>
                <a:gd name="T29" fmla="*/ 155 h 194"/>
                <a:gd name="T30" fmla="*/ 80 w 144"/>
                <a:gd name="T31" fmla="*/ 157 h 194"/>
                <a:gd name="T32" fmla="*/ 79 w 144"/>
                <a:gd name="T33" fmla="*/ 167 h 194"/>
                <a:gd name="T34" fmla="*/ 92 w 144"/>
                <a:gd name="T35" fmla="*/ 166 h 194"/>
                <a:gd name="T36" fmla="*/ 96 w 144"/>
                <a:gd name="T37" fmla="*/ 165 h 194"/>
                <a:gd name="T38" fmla="*/ 96 w 144"/>
                <a:gd name="T39" fmla="*/ 160 h 194"/>
                <a:gd name="T40" fmla="*/ 95 w 144"/>
                <a:gd name="T41" fmla="*/ 158 h 194"/>
                <a:gd name="T42" fmla="*/ 99 w 144"/>
                <a:gd name="T43" fmla="*/ 156 h 194"/>
                <a:gd name="T44" fmla="*/ 93 w 144"/>
                <a:gd name="T45" fmla="*/ 155 h 194"/>
                <a:gd name="T46" fmla="*/ 97 w 144"/>
                <a:gd name="T47" fmla="*/ 152 h 194"/>
                <a:gd name="T48" fmla="*/ 99 w 144"/>
                <a:gd name="T49" fmla="*/ 159 h 194"/>
                <a:gd name="T50" fmla="*/ 102 w 144"/>
                <a:gd name="T51" fmla="*/ 163 h 194"/>
                <a:gd name="T52" fmla="*/ 139 w 144"/>
                <a:gd name="T53" fmla="*/ 2 h 194"/>
                <a:gd name="T54" fmla="*/ 136 w 144"/>
                <a:gd name="T55" fmla="*/ 132 h 194"/>
                <a:gd name="T56" fmla="*/ 12 w 144"/>
                <a:gd name="T57" fmla="*/ 141 h 194"/>
                <a:gd name="T58" fmla="*/ 6 w 144"/>
                <a:gd name="T59" fmla="*/ 115 h 194"/>
                <a:gd name="T60" fmla="*/ 0 w 144"/>
                <a:gd name="T61" fmla="*/ 0 h 194"/>
                <a:gd name="T62" fmla="*/ 2 w 144"/>
                <a:gd name="T63" fmla="*/ 130 h 194"/>
                <a:gd name="T64" fmla="*/ 6 w 144"/>
                <a:gd name="T65" fmla="*/ 141 h 194"/>
                <a:gd name="T66" fmla="*/ 7 w 144"/>
                <a:gd name="T67" fmla="*/ 144 h 194"/>
                <a:gd name="T68" fmla="*/ 9 w 144"/>
                <a:gd name="T69" fmla="*/ 147 h 194"/>
                <a:gd name="T70" fmla="*/ 11 w 144"/>
                <a:gd name="T71" fmla="*/ 151 h 194"/>
                <a:gd name="T72" fmla="*/ 12 w 144"/>
                <a:gd name="T73" fmla="*/ 154 h 194"/>
                <a:gd name="T74" fmla="*/ 15 w 144"/>
                <a:gd name="T75" fmla="*/ 157 h 194"/>
                <a:gd name="T76" fmla="*/ 17 w 144"/>
                <a:gd name="T77" fmla="*/ 160 h 194"/>
                <a:gd name="T78" fmla="*/ 19 w 144"/>
                <a:gd name="T79" fmla="*/ 163 h 194"/>
                <a:gd name="T80" fmla="*/ 22 w 144"/>
                <a:gd name="T81" fmla="*/ 166 h 194"/>
                <a:gd name="T82" fmla="*/ 123 w 144"/>
                <a:gd name="T83" fmla="*/ 166 h 194"/>
                <a:gd name="T84" fmla="*/ 125 w 144"/>
                <a:gd name="T85" fmla="*/ 163 h 194"/>
                <a:gd name="T86" fmla="*/ 127 w 144"/>
                <a:gd name="T87" fmla="*/ 160 h 194"/>
                <a:gd name="T88" fmla="*/ 130 w 144"/>
                <a:gd name="T89" fmla="*/ 157 h 194"/>
                <a:gd name="T90" fmla="*/ 132 w 144"/>
                <a:gd name="T91" fmla="*/ 154 h 194"/>
                <a:gd name="T92" fmla="*/ 134 w 144"/>
                <a:gd name="T93" fmla="*/ 151 h 194"/>
                <a:gd name="T94" fmla="*/ 136 w 144"/>
                <a:gd name="T95" fmla="*/ 147 h 194"/>
                <a:gd name="T96" fmla="*/ 137 w 144"/>
                <a:gd name="T97" fmla="*/ 144 h 194"/>
                <a:gd name="T98" fmla="*/ 144 w 144"/>
                <a:gd name="T99" fmla="*/ 114 h 194"/>
                <a:gd name="T100" fmla="*/ 139 w 144"/>
                <a:gd name="T101" fmla="*/ 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4" h="194">
                  <a:moveTo>
                    <a:pt x="49" y="167"/>
                  </a:moveTo>
                  <a:cubicBezTo>
                    <a:pt x="46" y="167"/>
                    <a:pt x="46" y="167"/>
                    <a:pt x="46" y="167"/>
                  </a:cubicBezTo>
                  <a:cubicBezTo>
                    <a:pt x="46" y="155"/>
                    <a:pt x="46" y="155"/>
                    <a:pt x="46" y="155"/>
                  </a:cubicBezTo>
                  <a:cubicBezTo>
                    <a:pt x="46" y="155"/>
                    <a:pt x="46" y="155"/>
                    <a:pt x="46" y="155"/>
                  </a:cubicBezTo>
                  <a:cubicBezTo>
                    <a:pt x="43" y="156"/>
                    <a:pt x="43" y="156"/>
                    <a:pt x="43" y="156"/>
                  </a:cubicBezTo>
                  <a:cubicBezTo>
                    <a:pt x="42" y="154"/>
                    <a:pt x="42" y="154"/>
                    <a:pt x="42" y="154"/>
                  </a:cubicBezTo>
                  <a:cubicBezTo>
                    <a:pt x="46" y="152"/>
                    <a:pt x="46" y="152"/>
                    <a:pt x="46" y="152"/>
                  </a:cubicBezTo>
                  <a:cubicBezTo>
                    <a:pt x="49" y="152"/>
                    <a:pt x="49" y="152"/>
                    <a:pt x="49" y="152"/>
                  </a:cubicBezTo>
                  <a:lnTo>
                    <a:pt x="49" y="167"/>
                  </a:lnTo>
                  <a:close/>
                  <a:moveTo>
                    <a:pt x="59" y="167"/>
                  </a:moveTo>
                  <a:cubicBezTo>
                    <a:pt x="59" y="165"/>
                    <a:pt x="59" y="165"/>
                    <a:pt x="59" y="165"/>
                  </a:cubicBezTo>
                  <a:cubicBezTo>
                    <a:pt x="60" y="165"/>
                    <a:pt x="60" y="165"/>
                    <a:pt x="61" y="165"/>
                  </a:cubicBezTo>
                  <a:cubicBezTo>
                    <a:pt x="63" y="165"/>
                    <a:pt x="65" y="163"/>
                    <a:pt x="65" y="161"/>
                  </a:cubicBezTo>
                  <a:cubicBezTo>
                    <a:pt x="65" y="161"/>
                    <a:pt x="65" y="161"/>
                    <a:pt x="65" y="161"/>
                  </a:cubicBezTo>
                  <a:cubicBezTo>
                    <a:pt x="65" y="161"/>
                    <a:pt x="64" y="162"/>
                    <a:pt x="62" y="162"/>
                  </a:cubicBezTo>
                  <a:cubicBezTo>
                    <a:pt x="60" y="162"/>
                    <a:pt x="58" y="160"/>
                    <a:pt x="58" y="157"/>
                  </a:cubicBezTo>
                  <a:cubicBezTo>
                    <a:pt x="58" y="155"/>
                    <a:pt x="60" y="152"/>
                    <a:pt x="63" y="152"/>
                  </a:cubicBezTo>
                  <a:cubicBezTo>
                    <a:pt x="67" y="152"/>
                    <a:pt x="69" y="155"/>
                    <a:pt x="69" y="158"/>
                  </a:cubicBezTo>
                  <a:cubicBezTo>
                    <a:pt x="69" y="163"/>
                    <a:pt x="66" y="167"/>
                    <a:pt x="59" y="167"/>
                  </a:cubicBezTo>
                  <a:close/>
                  <a:moveTo>
                    <a:pt x="79" y="167"/>
                  </a:moveTo>
                  <a:cubicBezTo>
                    <a:pt x="78" y="167"/>
                    <a:pt x="76" y="167"/>
                    <a:pt x="76" y="166"/>
                  </a:cubicBezTo>
                  <a:cubicBezTo>
                    <a:pt x="76" y="164"/>
                    <a:pt x="76" y="164"/>
                    <a:pt x="76" y="164"/>
                  </a:cubicBezTo>
                  <a:cubicBezTo>
                    <a:pt x="77" y="165"/>
                    <a:pt x="78" y="165"/>
                    <a:pt x="79" y="165"/>
                  </a:cubicBezTo>
                  <a:cubicBezTo>
                    <a:pt x="81" y="165"/>
                    <a:pt x="82" y="164"/>
                    <a:pt x="82" y="162"/>
                  </a:cubicBezTo>
                  <a:cubicBezTo>
                    <a:pt x="82" y="161"/>
                    <a:pt x="81" y="160"/>
                    <a:pt x="78" y="160"/>
                  </a:cubicBezTo>
                  <a:cubicBezTo>
                    <a:pt x="78" y="160"/>
                    <a:pt x="77" y="160"/>
                    <a:pt x="77" y="160"/>
                  </a:cubicBezTo>
                  <a:cubicBezTo>
                    <a:pt x="77" y="152"/>
                    <a:pt x="77" y="152"/>
                    <a:pt x="77" y="152"/>
                  </a:cubicBezTo>
                  <a:cubicBezTo>
                    <a:pt x="85" y="152"/>
                    <a:pt x="85" y="152"/>
                    <a:pt x="85" y="152"/>
                  </a:cubicBezTo>
                  <a:cubicBezTo>
                    <a:pt x="85" y="155"/>
                    <a:pt x="85" y="155"/>
                    <a:pt x="85" y="155"/>
                  </a:cubicBezTo>
                  <a:cubicBezTo>
                    <a:pt x="80" y="155"/>
                    <a:pt x="80" y="155"/>
                    <a:pt x="80" y="155"/>
                  </a:cubicBezTo>
                  <a:cubicBezTo>
                    <a:pt x="79" y="158"/>
                    <a:pt x="79" y="158"/>
                    <a:pt x="79" y="158"/>
                  </a:cubicBezTo>
                  <a:cubicBezTo>
                    <a:pt x="80" y="157"/>
                    <a:pt x="80" y="157"/>
                    <a:pt x="80" y="157"/>
                  </a:cubicBezTo>
                  <a:cubicBezTo>
                    <a:pt x="83" y="157"/>
                    <a:pt x="86" y="159"/>
                    <a:pt x="86" y="162"/>
                  </a:cubicBezTo>
                  <a:cubicBezTo>
                    <a:pt x="86" y="165"/>
                    <a:pt x="83" y="167"/>
                    <a:pt x="79" y="167"/>
                  </a:cubicBezTo>
                  <a:close/>
                  <a:moveTo>
                    <a:pt x="96" y="167"/>
                  </a:moveTo>
                  <a:cubicBezTo>
                    <a:pt x="95" y="167"/>
                    <a:pt x="93" y="167"/>
                    <a:pt x="92" y="166"/>
                  </a:cubicBezTo>
                  <a:cubicBezTo>
                    <a:pt x="93" y="164"/>
                    <a:pt x="93" y="164"/>
                    <a:pt x="93" y="164"/>
                  </a:cubicBezTo>
                  <a:cubicBezTo>
                    <a:pt x="94" y="164"/>
                    <a:pt x="95" y="165"/>
                    <a:pt x="96" y="165"/>
                  </a:cubicBezTo>
                  <a:cubicBezTo>
                    <a:pt x="98" y="165"/>
                    <a:pt x="99" y="164"/>
                    <a:pt x="99" y="163"/>
                  </a:cubicBezTo>
                  <a:cubicBezTo>
                    <a:pt x="99" y="161"/>
                    <a:pt x="97" y="160"/>
                    <a:pt x="96" y="160"/>
                  </a:cubicBezTo>
                  <a:cubicBezTo>
                    <a:pt x="95" y="160"/>
                    <a:pt x="95" y="160"/>
                    <a:pt x="95" y="160"/>
                  </a:cubicBezTo>
                  <a:cubicBezTo>
                    <a:pt x="95" y="158"/>
                    <a:pt x="95" y="158"/>
                    <a:pt x="95" y="158"/>
                  </a:cubicBezTo>
                  <a:cubicBezTo>
                    <a:pt x="96" y="158"/>
                    <a:pt x="96" y="158"/>
                    <a:pt x="96" y="158"/>
                  </a:cubicBezTo>
                  <a:cubicBezTo>
                    <a:pt x="97" y="158"/>
                    <a:pt x="99" y="158"/>
                    <a:pt x="99" y="156"/>
                  </a:cubicBezTo>
                  <a:cubicBezTo>
                    <a:pt x="99" y="155"/>
                    <a:pt x="98" y="154"/>
                    <a:pt x="96" y="154"/>
                  </a:cubicBezTo>
                  <a:cubicBezTo>
                    <a:pt x="95" y="154"/>
                    <a:pt x="94" y="155"/>
                    <a:pt x="93" y="155"/>
                  </a:cubicBezTo>
                  <a:cubicBezTo>
                    <a:pt x="93" y="153"/>
                    <a:pt x="93" y="153"/>
                    <a:pt x="93" y="153"/>
                  </a:cubicBezTo>
                  <a:cubicBezTo>
                    <a:pt x="94" y="153"/>
                    <a:pt x="95" y="152"/>
                    <a:pt x="97" y="152"/>
                  </a:cubicBezTo>
                  <a:cubicBezTo>
                    <a:pt x="100" y="152"/>
                    <a:pt x="102" y="154"/>
                    <a:pt x="102" y="156"/>
                  </a:cubicBezTo>
                  <a:cubicBezTo>
                    <a:pt x="102" y="157"/>
                    <a:pt x="101" y="158"/>
                    <a:pt x="99" y="159"/>
                  </a:cubicBezTo>
                  <a:cubicBezTo>
                    <a:pt x="99" y="159"/>
                    <a:pt x="99" y="159"/>
                    <a:pt x="99" y="159"/>
                  </a:cubicBezTo>
                  <a:cubicBezTo>
                    <a:pt x="101" y="159"/>
                    <a:pt x="102" y="161"/>
                    <a:pt x="102" y="163"/>
                  </a:cubicBezTo>
                  <a:cubicBezTo>
                    <a:pt x="102" y="165"/>
                    <a:pt x="100" y="167"/>
                    <a:pt x="96" y="167"/>
                  </a:cubicBezTo>
                  <a:close/>
                  <a:moveTo>
                    <a:pt x="139" y="2"/>
                  </a:moveTo>
                  <a:cubicBezTo>
                    <a:pt x="139" y="30"/>
                    <a:pt x="139" y="113"/>
                    <a:pt x="139" y="115"/>
                  </a:cubicBezTo>
                  <a:cubicBezTo>
                    <a:pt x="138" y="118"/>
                    <a:pt x="138" y="124"/>
                    <a:pt x="136" y="132"/>
                  </a:cubicBezTo>
                  <a:cubicBezTo>
                    <a:pt x="135" y="135"/>
                    <a:pt x="134" y="138"/>
                    <a:pt x="132" y="141"/>
                  </a:cubicBezTo>
                  <a:cubicBezTo>
                    <a:pt x="12" y="141"/>
                    <a:pt x="12" y="141"/>
                    <a:pt x="12" y="141"/>
                  </a:cubicBezTo>
                  <a:cubicBezTo>
                    <a:pt x="11" y="138"/>
                    <a:pt x="9" y="135"/>
                    <a:pt x="9" y="132"/>
                  </a:cubicBezTo>
                  <a:cubicBezTo>
                    <a:pt x="6" y="124"/>
                    <a:pt x="6" y="118"/>
                    <a:pt x="6" y="115"/>
                  </a:cubicBezTo>
                  <a:cubicBezTo>
                    <a:pt x="6" y="113"/>
                    <a:pt x="6" y="30"/>
                    <a:pt x="6" y="2"/>
                  </a:cubicBezTo>
                  <a:cubicBezTo>
                    <a:pt x="0" y="0"/>
                    <a:pt x="0" y="0"/>
                    <a:pt x="0" y="0"/>
                  </a:cubicBezTo>
                  <a:cubicBezTo>
                    <a:pt x="0" y="0"/>
                    <a:pt x="0" y="110"/>
                    <a:pt x="0" y="114"/>
                  </a:cubicBezTo>
                  <a:cubicBezTo>
                    <a:pt x="0" y="118"/>
                    <a:pt x="1" y="123"/>
                    <a:pt x="2" y="130"/>
                  </a:cubicBezTo>
                  <a:cubicBezTo>
                    <a:pt x="3" y="133"/>
                    <a:pt x="4" y="137"/>
                    <a:pt x="6" y="141"/>
                  </a:cubicBezTo>
                  <a:cubicBezTo>
                    <a:pt x="6" y="141"/>
                    <a:pt x="6" y="141"/>
                    <a:pt x="6" y="141"/>
                  </a:cubicBezTo>
                  <a:cubicBezTo>
                    <a:pt x="6" y="141"/>
                    <a:pt x="6" y="141"/>
                    <a:pt x="6" y="141"/>
                  </a:cubicBezTo>
                  <a:cubicBezTo>
                    <a:pt x="6" y="142"/>
                    <a:pt x="7" y="143"/>
                    <a:pt x="7" y="144"/>
                  </a:cubicBezTo>
                  <a:cubicBezTo>
                    <a:pt x="7" y="144"/>
                    <a:pt x="7" y="144"/>
                    <a:pt x="7" y="145"/>
                  </a:cubicBezTo>
                  <a:cubicBezTo>
                    <a:pt x="8" y="145"/>
                    <a:pt x="8" y="146"/>
                    <a:pt x="9" y="147"/>
                  </a:cubicBezTo>
                  <a:cubicBezTo>
                    <a:pt x="9" y="147"/>
                    <a:pt x="9" y="147"/>
                    <a:pt x="9" y="148"/>
                  </a:cubicBezTo>
                  <a:cubicBezTo>
                    <a:pt x="9" y="149"/>
                    <a:pt x="10" y="150"/>
                    <a:pt x="11" y="151"/>
                  </a:cubicBezTo>
                  <a:cubicBezTo>
                    <a:pt x="11" y="151"/>
                    <a:pt x="11" y="151"/>
                    <a:pt x="11" y="151"/>
                  </a:cubicBezTo>
                  <a:cubicBezTo>
                    <a:pt x="11" y="152"/>
                    <a:pt x="12" y="153"/>
                    <a:pt x="12" y="154"/>
                  </a:cubicBezTo>
                  <a:cubicBezTo>
                    <a:pt x="13" y="154"/>
                    <a:pt x="13" y="154"/>
                    <a:pt x="13" y="154"/>
                  </a:cubicBezTo>
                  <a:cubicBezTo>
                    <a:pt x="13" y="155"/>
                    <a:pt x="14" y="156"/>
                    <a:pt x="15" y="157"/>
                  </a:cubicBezTo>
                  <a:cubicBezTo>
                    <a:pt x="15" y="157"/>
                    <a:pt x="15" y="157"/>
                    <a:pt x="15" y="157"/>
                  </a:cubicBezTo>
                  <a:cubicBezTo>
                    <a:pt x="16" y="158"/>
                    <a:pt x="16" y="159"/>
                    <a:pt x="17" y="160"/>
                  </a:cubicBezTo>
                  <a:cubicBezTo>
                    <a:pt x="17" y="160"/>
                    <a:pt x="17" y="160"/>
                    <a:pt x="17" y="161"/>
                  </a:cubicBezTo>
                  <a:cubicBezTo>
                    <a:pt x="18" y="161"/>
                    <a:pt x="18" y="162"/>
                    <a:pt x="19" y="163"/>
                  </a:cubicBezTo>
                  <a:cubicBezTo>
                    <a:pt x="19" y="163"/>
                    <a:pt x="19" y="163"/>
                    <a:pt x="20" y="163"/>
                  </a:cubicBezTo>
                  <a:cubicBezTo>
                    <a:pt x="20" y="164"/>
                    <a:pt x="21" y="165"/>
                    <a:pt x="22" y="166"/>
                  </a:cubicBezTo>
                  <a:cubicBezTo>
                    <a:pt x="37" y="182"/>
                    <a:pt x="58" y="189"/>
                    <a:pt x="72" y="194"/>
                  </a:cubicBezTo>
                  <a:cubicBezTo>
                    <a:pt x="86" y="189"/>
                    <a:pt x="108" y="182"/>
                    <a:pt x="123" y="166"/>
                  </a:cubicBezTo>
                  <a:cubicBezTo>
                    <a:pt x="123" y="165"/>
                    <a:pt x="124" y="164"/>
                    <a:pt x="125" y="163"/>
                  </a:cubicBezTo>
                  <a:cubicBezTo>
                    <a:pt x="125" y="163"/>
                    <a:pt x="125" y="163"/>
                    <a:pt x="125" y="163"/>
                  </a:cubicBezTo>
                  <a:cubicBezTo>
                    <a:pt x="126" y="162"/>
                    <a:pt x="126" y="161"/>
                    <a:pt x="127" y="161"/>
                  </a:cubicBezTo>
                  <a:cubicBezTo>
                    <a:pt x="127" y="160"/>
                    <a:pt x="127" y="160"/>
                    <a:pt x="127" y="160"/>
                  </a:cubicBezTo>
                  <a:cubicBezTo>
                    <a:pt x="128" y="159"/>
                    <a:pt x="129" y="158"/>
                    <a:pt x="130" y="157"/>
                  </a:cubicBezTo>
                  <a:cubicBezTo>
                    <a:pt x="130" y="157"/>
                    <a:pt x="130" y="157"/>
                    <a:pt x="130" y="157"/>
                  </a:cubicBezTo>
                  <a:cubicBezTo>
                    <a:pt x="130" y="156"/>
                    <a:pt x="131" y="155"/>
                    <a:pt x="131" y="154"/>
                  </a:cubicBezTo>
                  <a:cubicBezTo>
                    <a:pt x="132" y="154"/>
                    <a:pt x="132" y="154"/>
                    <a:pt x="132" y="154"/>
                  </a:cubicBezTo>
                  <a:cubicBezTo>
                    <a:pt x="132" y="153"/>
                    <a:pt x="133" y="152"/>
                    <a:pt x="133" y="151"/>
                  </a:cubicBezTo>
                  <a:cubicBezTo>
                    <a:pt x="134" y="151"/>
                    <a:pt x="134" y="151"/>
                    <a:pt x="134" y="151"/>
                  </a:cubicBezTo>
                  <a:cubicBezTo>
                    <a:pt x="134" y="150"/>
                    <a:pt x="135" y="149"/>
                    <a:pt x="135" y="148"/>
                  </a:cubicBezTo>
                  <a:cubicBezTo>
                    <a:pt x="136" y="147"/>
                    <a:pt x="136" y="147"/>
                    <a:pt x="136" y="147"/>
                  </a:cubicBezTo>
                  <a:cubicBezTo>
                    <a:pt x="136" y="146"/>
                    <a:pt x="137" y="145"/>
                    <a:pt x="137" y="144"/>
                  </a:cubicBezTo>
                  <a:cubicBezTo>
                    <a:pt x="137" y="144"/>
                    <a:pt x="137" y="144"/>
                    <a:pt x="137" y="144"/>
                  </a:cubicBezTo>
                  <a:cubicBezTo>
                    <a:pt x="140" y="139"/>
                    <a:pt x="142" y="134"/>
                    <a:pt x="143" y="130"/>
                  </a:cubicBezTo>
                  <a:cubicBezTo>
                    <a:pt x="144" y="123"/>
                    <a:pt x="144" y="118"/>
                    <a:pt x="144" y="114"/>
                  </a:cubicBezTo>
                  <a:cubicBezTo>
                    <a:pt x="144" y="110"/>
                    <a:pt x="144" y="0"/>
                    <a:pt x="144" y="0"/>
                  </a:cubicBezTo>
                  <a:lnTo>
                    <a:pt x="139" y="2"/>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íṡľiḍê"/>
            <p:cNvSpPr/>
            <p:nvPr/>
          </p:nvSpPr>
          <p:spPr bwMode="auto">
            <a:xfrm>
              <a:off x="2395538" y="2917826"/>
              <a:ext cx="1141413" cy="1050925"/>
            </a:xfrm>
            <a:custGeom>
              <a:avLst/>
              <a:gdLst>
                <a:gd name="T0" fmla="*/ 300 w 316"/>
                <a:gd name="T1" fmla="*/ 173 h 290"/>
                <a:gd name="T2" fmla="*/ 294 w 316"/>
                <a:gd name="T3" fmla="*/ 163 h 290"/>
                <a:gd name="T4" fmla="*/ 299 w 316"/>
                <a:gd name="T5" fmla="*/ 78 h 290"/>
                <a:gd name="T6" fmla="*/ 285 w 316"/>
                <a:gd name="T7" fmla="*/ 84 h 290"/>
                <a:gd name="T8" fmla="*/ 248 w 316"/>
                <a:gd name="T9" fmla="*/ 17 h 290"/>
                <a:gd name="T10" fmla="*/ 233 w 316"/>
                <a:gd name="T11" fmla="*/ 15 h 290"/>
                <a:gd name="T12" fmla="*/ 233 w 316"/>
                <a:gd name="T13" fmla="*/ 33 h 290"/>
                <a:gd name="T14" fmla="*/ 242 w 316"/>
                <a:gd name="T15" fmla="*/ 45 h 290"/>
                <a:gd name="T16" fmla="*/ 278 w 316"/>
                <a:gd name="T17" fmla="*/ 88 h 290"/>
                <a:gd name="T18" fmla="*/ 276 w 316"/>
                <a:gd name="T19" fmla="*/ 93 h 290"/>
                <a:gd name="T20" fmla="*/ 286 w 316"/>
                <a:gd name="T21" fmla="*/ 156 h 290"/>
                <a:gd name="T22" fmla="*/ 278 w 316"/>
                <a:gd name="T23" fmla="*/ 170 h 290"/>
                <a:gd name="T24" fmla="*/ 269 w 316"/>
                <a:gd name="T25" fmla="*/ 179 h 290"/>
                <a:gd name="T26" fmla="*/ 254 w 316"/>
                <a:gd name="T27" fmla="*/ 230 h 290"/>
                <a:gd name="T28" fmla="*/ 246 w 316"/>
                <a:gd name="T29" fmla="*/ 219 h 290"/>
                <a:gd name="T30" fmla="*/ 169 w 316"/>
                <a:gd name="T31" fmla="*/ 262 h 290"/>
                <a:gd name="T32" fmla="*/ 147 w 316"/>
                <a:gd name="T33" fmla="*/ 262 h 290"/>
                <a:gd name="T34" fmla="*/ 70 w 316"/>
                <a:gd name="T35" fmla="*/ 219 h 290"/>
                <a:gd name="T36" fmla="*/ 62 w 316"/>
                <a:gd name="T37" fmla="*/ 230 h 290"/>
                <a:gd name="T38" fmla="*/ 48 w 316"/>
                <a:gd name="T39" fmla="*/ 179 h 290"/>
                <a:gd name="T40" fmla="*/ 38 w 316"/>
                <a:gd name="T41" fmla="*/ 170 h 290"/>
                <a:gd name="T42" fmla="*/ 30 w 316"/>
                <a:gd name="T43" fmla="*/ 156 h 290"/>
                <a:gd name="T44" fmla="*/ 41 w 316"/>
                <a:gd name="T45" fmla="*/ 93 h 290"/>
                <a:gd name="T46" fmla="*/ 38 w 316"/>
                <a:gd name="T47" fmla="*/ 88 h 290"/>
                <a:gd name="T48" fmla="*/ 75 w 316"/>
                <a:gd name="T49" fmla="*/ 45 h 290"/>
                <a:gd name="T50" fmla="*/ 84 w 316"/>
                <a:gd name="T51" fmla="*/ 33 h 290"/>
                <a:gd name="T52" fmla="*/ 83 w 316"/>
                <a:gd name="T53" fmla="*/ 15 h 290"/>
                <a:gd name="T54" fmla="*/ 68 w 316"/>
                <a:gd name="T55" fmla="*/ 17 h 290"/>
                <a:gd name="T56" fmla="*/ 31 w 316"/>
                <a:gd name="T57" fmla="*/ 84 h 290"/>
                <a:gd name="T58" fmla="*/ 17 w 316"/>
                <a:gd name="T59" fmla="*/ 78 h 290"/>
                <a:gd name="T60" fmla="*/ 23 w 316"/>
                <a:gd name="T61" fmla="*/ 163 h 290"/>
                <a:gd name="T62" fmla="*/ 16 w 316"/>
                <a:gd name="T63" fmla="*/ 173 h 290"/>
                <a:gd name="T64" fmla="*/ 14 w 316"/>
                <a:gd name="T65" fmla="*/ 182 h 290"/>
                <a:gd name="T66" fmla="*/ 93 w 316"/>
                <a:gd name="T67" fmla="*/ 253 h 290"/>
                <a:gd name="T68" fmla="*/ 72 w 316"/>
                <a:gd name="T69" fmla="*/ 258 h 290"/>
                <a:gd name="T70" fmla="*/ 134 w 316"/>
                <a:gd name="T71" fmla="*/ 265 h 290"/>
                <a:gd name="T72" fmla="*/ 138 w 316"/>
                <a:gd name="T73" fmla="*/ 272 h 290"/>
                <a:gd name="T74" fmla="*/ 131 w 316"/>
                <a:gd name="T75" fmla="*/ 290 h 290"/>
                <a:gd name="T76" fmla="*/ 158 w 316"/>
                <a:gd name="T77" fmla="*/ 272 h 290"/>
                <a:gd name="T78" fmla="*/ 186 w 316"/>
                <a:gd name="T79" fmla="*/ 290 h 290"/>
                <a:gd name="T80" fmla="*/ 178 w 316"/>
                <a:gd name="T81" fmla="*/ 272 h 290"/>
                <a:gd name="T82" fmla="*/ 182 w 316"/>
                <a:gd name="T83" fmla="*/ 265 h 290"/>
                <a:gd name="T84" fmla="*/ 244 w 316"/>
                <a:gd name="T85" fmla="*/ 258 h 290"/>
                <a:gd name="T86" fmla="*/ 223 w 316"/>
                <a:gd name="T87" fmla="*/ 253 h 290"/>
                <a:gd name="T88" fmla="*/ 302 w 316"/>
                <a:gd name="T89" fmla="*/ 182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6" h="290">
                  <a:moveTo>
                    <a:pt x="276" y="216"/>
                  </a:moveTo>
                  <a:cubicBezTo>
                    <a:pt x="282" y="191"/>
                    <a:pt x="289" y="190"/>
                    <a:pt x="300" y="173"/>
                  </a:cubicBezTo>
                  <a:cubicBezTo>
                    <a:pt x="310" y="157"/>
                    <a:pt x="316" y="126"/>
                    <a:pt x="305" y="115"/>
                  </a:cubicBezTo>
                  <a:cubicBezTo>
                    <a:pt x="304" y="138"/>
                    <a:pt x="296" y="143"/>
                    <a:pt x="294" y="163"/>
                  </a:cubicBezTo>
                  <a:cubicBezTo>
                    <a:pt x="292" y="147"/>
                    <a:pt x="292" y="137"/>
                    <a:pt x="295" y="126"/>
                  </a:cubicBezTo>
                  <a:cubicBezTo>
                    <a:pt x="298" y="117"/>
                    <a:pt x="302" y="95"/>
                    <a:pt x="299" y="78"/>
                  </a:cubicBezTo>
                  <a:cubicBezTo>
                    <a:pt x="297" y="66"/>
                    <a:pt x="291" y="61"/>
                    <a:pt x="284" y="58"/>
                  </a:cubicBezTo>
                  <a:cubicBezTo>
                    <a:pt x="288" y="72"/>
                    <a:pt x="285" y="84"/>
                    <a:pt x="285" y="84"/>
                  </a:cubicBezTo>
                  <a:cubicBezTo>
                    <a:pt x="285" y="84"/>
                    <a:pt x="277" y="75"/>
                    <a:pt x="274" y="52"/>
                  </a:cubicBezTo>
                  <a:cubicBezTo>
                    <a:pt x="271" y="29"/>
                    <a:pt x="256" y="18"/>
                    <a:pt x="248" y="17"/>
                  </a:cubicBezTo>
                  <a:cubicBezTo>
                    <a:pt x="255" y="29"/>
                    <a:pt x="255" y="33"/>
                    <a:pt x="257" y="44"/>
                  </a:cubicBezTo>
                  <a:cubicBezTo>
                    <a:pt x="250" y="40"/>
                    <a:pt x="245" y="26"/>
                    <a:pt x="233" y="15"/>
                  </a:cubicBezTo>
                  <a:cubicBezTo>
                    <a:pt x="216" y="0"/>
                    <a:pt x="203" y="0"/>
                    <a:pt x="195" y="7"/>
                  </a:cubicBezTo>
                  <a:cubicBezTo>
                    <a:pt x="218" y="16"/>
                    <a:pt x="214" y="18"/>
                    <a:pt x="233" y="33"/>
                  </a:cubicBezTo>
                  <a:cubicBezTo>
                    <a:pt x="251" y="45"/>
                    <a:pt x="259" y="46"/>
                    <a:pt x="264" y="62"/>
                  </a:cubicBezTo>
                  <a:cubicBezTo>
                    <a:pt x="256" y="54"/>
                    <a:pt x="251" y="49"/>
                    <a:pt x="242" y="45"/>
                  </a:cubicBezTo>
                  <a:cubicBezTo>
                    <a:pt x="239" y="50"/>
                    <a:pt x="243" y="60"/>
                    <a:pt x="257" y="71"/>
                  </a:cubicBezTo>
                  <a:cubicBezTo>
                    <a:pt x="267" y="82"/>
                    <a:pt x="270" y="77"/>
                    <a:pt x="278" y="88"/>
                  </a:cubicBezTo>
                  <a:cubicBezTo>
                    <a:pt x="285" y="96"/>
                    <a:pt x="291" y="105"/>
                    <a:pt x="289" y="124"/>
                  </a:cubicBezTo>
                  <a:cubicBezTo>
                    <a:pt x="283" y="110"/>
                    <a:pt x="279" y="108"/>
                    <a:pt x="276" y="93"/>
                  </a:cubicBezTo>
                  <a:cubicBezTo>
                    <a:pt x="272" y="98"/>
                    <a:pt x="270" y="106"/>
                    <a:pt x="271" y="116"/>
                  </a:cubicBezTo>
                  <a:cubicBezTo>
                    <a:pt x="275" y="136"/>
                    <a:pt x="283" y="136"/>
                    <a:pt x="286" y="156"/>
                  </a:cubicBezTo>
                  <a:cubicBezTo>
                    <a:pt x="288" y="168"/>
                    <a:pt x="288" y="183"/>
                    <a:pt x="278" y="194"/>
                  </a:cubicBezTo>
                  <a:cubicBezTo>
                    <a:pt x="276" y="184"/>
                    <a:pt x="277" y="179"/>
                    <a:pt x="278" y="170"/>
                  </a:cubicBezTo>
                  <a:cubicBezTo>
                    <a:pt x="280" y="161"/>
                    <a:pt x="279" y="154"/>
                    <a:pt x="276" y="145"/>
                  </a:cubicBezTo>
                  <a:cubicBezTo>
                    <a:pt x="269" y="151"/>
                    <a:pt x="267" y="165"/>
                    <a:pt x="269" y="179"/>
                  </a:cubicBezTo>
                  <a:cubicBezTo>
                    <a:pt x="270" y="193"/>
                    <a:pt x="280" y="203"/>
                    <a:pt x="265" y="223"/>
                  </a:cubicBezTo>
                  <a:cubicBezTo>
                    <a:pt x="258" y="229"/>
                    <a:pt x="254" y="231"/>
                    <a:pt x="254" y="230"/>
                  </a:cubicBezTo>
                  <a:cubicBezTo>
                    <a:pt x="262" y="221"/>
                    <a:pt x="273" y="198"/>
                    <a:pt x="265" y="187"/>
                  </a:cubicBezTo>
                  <a:cubicBezTo>
                    <a:pt x="262" y="200"/>
                    <a:pt x="254" y="207"/>
                    <a:pt x="246" y="219"/>
                  </a:cubicBezTo>
                  <a:cubicBezTo>
                    <a:pt x="235" y="235"/>
                    <a:pt x="245" y="240"/>
                    <a:pt x="210" y="253"/>
                  </a:cubicBezTo>
                  <a:cubicBezTo>
                    <a:pt x="199" y="257"/>
                    <a:pt x="185" y="258"/>
                    <a:pt x="169" y="262"/>
                  </a:cubicBezTo>
                  <a:cubicBezTo>
                    <a:pt x="165" y="263"/>
                    <a:pt x="161" y="264"/>
                    <a:pt x="158" y="265"/>
                  </a:cubicBezTo>
                  <a:cubicBezTo>
                    <a:pt x="155" y="264"/>
                    <a:pt x="151" y="263"/>
                    <a:pt x="147" y="262"/>
                  </a:cubicBezTo>
                  <a:cubicBezTo>
                    <a:pt x="132" y="258"/>
                    <a:pt x="117" y="257"/>
                    <a:pt x="107" y="253"/>
                  </a:cubicBezTo>
                  <a:cubicBezTo>
                    <a:pt x="72" y="240"/>
                    <a:pt x="81" y="235"/>
                    <a:pt x="70" y="219"/>
                  </a:cubicBezTo>
                  <a:cubicBezTo>
                    <a:pt x="62" y="207"/>
                    <a:pt x="54" y="200"/>
                    <a:pt x="51" y="187"/>
                  </a:cubicBezTo>
                  <a:cubicBezTo>
                    <a:pt x="43" y="198"/>
                    <a:pt x="54" y="221"/>
                    <a:pt x="62" y="230"/>
                  </a:cubicBezTo>
                  <a:cubicBezTo>
                    <a:pt x="62" y="231"/>
                    <a:pt x="58" y="229"/>
                    <a:pt x="51" y="223"/>
                  </a:cubicBezTo>
                  <a:cubicBezTo>
                    <a:pt x="36" y="203"/>
                    <a:pt x="46" y="193"/>
                    <a:pt x="48" y="179"/>
                  </a:cubicBezTo>
                  <a:cubicBezTo>
                    <a:pt x="49" y="165"/>
                    <a:pt x="47" y="151"/>
                    <a:pt x="40" y="145"/>
                  </a:cubicBezTo>
                  <a:cubicBezTo>
                    <a:pt x="38" y="154"/>
                    <a:pt x="36" y="161"/>
                    <a:pt x="38" y="170"/>
                  </a:cubicBezTo>
                  <a:cubicBezTo>
                    <a:pt x="40" y="179"/>
                    <a:pt x="41" y="184"/>
                    <a:pt x="39" y="194"/>
                  </a:cubicBezTo>
                  <a:cubicBezTo>
                    <a:pt x="28" y="183"/>
                    <a:pt x="29" y="168"/>
                    <a:pt x="30" y="156"/>
                  </a:cubicBezTo>
                  <a:cubicBezTo>
                    <a:pt x="33" y="136"/>
                    <a:pt x="41" y="136"/>
                    <a:pt x="45" y="116"/>
                  </a:cubicBezTo>
                  <a:cubicBezTo>
                    <a:pt x="47" y="106"/>
                    <a:pt x="44" y="98"/>
                    <a:pt x="41" y="93"/>
                  </a:cubicBezTo>
                  <a:cubicBezTo>
                    <a:pt x="37" y="108"/>
                    <a:pt x="33" y="110"/>
                    <a:pt x="28" y="124"/>
                  </a:cubicBezTo>
                  <a:cubicBezTo>
                    <a:pt x="25" y="105"/>
                    <a:pt x="32" y="96"/>
                    <a:pt x="38" y="88"/>
                  </a:cubicBezTo>
                  <a:cubicBezTo>
                    <a:pt x="47" y="77"/>
                    <a:pt x="49" y="82"/>
                    <a:pt x="60" y="71"/>
                  </a:cubicBezTo>
                  <a:cubicBezTo>
                    <a:pt x="73" y="60"/>
                    <a:pt x="77" y="50"/>
                    <a:pt x="75" y="45"/>
                  </a:cubicBezTo>
                  <a:cubicBezTo>
                    <a:pt x="65" y="49"/>
                    <a:pt x="60" y="54"/>
                    <a:pt x="53" y="62"/>
                  </a:cubicBezTo>
                  <a:cubicBezTo>
                    <a:pt x="57" y="46"/>
                    <a:pt x="66" y="45"/>
                    <a:pt x="84" y="33"/>
                  </a:cubicBezTo>
                  <a:cubicBezTo>
                    <a:pt x="102" y="18"/>
                    <a:pt x="98" y="16"/>
                    <a:pt x="121" y="7"/>
                  </a:cubicBezTo>
                  <a:cubicBezTo>
                    <a:pt x="113" y="0"/>
                    <a:pt x="100" y="0"/>
                    <a:pt x="83" y="15"/>
                  </a:cubicBezTo>
                  <a:cubicBezTo>
                    <a:pt x="72" y="26"/>
                    <a:pt x="66" y="40"/>
                    <a:pt x="59" y="44"/>
                  </a:cubicBezTo>
                  <a:cubicBezTo>
                    <a:pt x="62" y="33"/>
                    <a:pt x="61" y="29"/>
                    <a:pt x="68" y="17"/>
                  </a:cubicBezTo>
                  <a:cubicBezTo>
                    <a:pt x="61" y="18"/>
                    <a:pt x="45" y="29"/>
                    <a:pt x="42" y="52"/>
                  </a:cubicBezTo>
                  <a:cubicBezTo>
                    <a:pt x="39" y="75"/>
                    <a:pt x="31" y="84"/>
                    <a:pt x="31" y="84"/>
                  </a:cubicBezTo>
                  <a:cubicBezTo>
                    <a:pt x="31" y="84"/>
                    <a:pt x="29" y="72"/>
                    <a:pt x="32" y="58"/>
                  </a:cubicBezTo>
                  <a:cubicBezTo>
                    <a:pt x="25" y="61"/>
                    <a:pt x="19" y="66"/>
                    <a:pt x="17" y="78"/>
                  </a:cubicBezTo>
                  <a:cubicBezTo>
                    <a:pt x="14" y="95"/>
                    <a:pt x="18" y="117"/>
                    <a:pt x="21" y="126"/>
                  </a:cubicBezTo>
                  <a:cubicBezTo>
                    <a:pt x="25" y="137"/>
                    <a:pt x="24" y="147"/>
                    <a:pt x="23" y="163"/>
                  </a:cubicBezTo>
                  <a:cubicBezTo>
                    <a:pt x="20" y="143"/>
                    <a:pt x="12" y="138"/>
                    <a:pt x="11" y="115"/>
                  </a:cubicBezTo>
                  <a:cubicBezTo>
                    <a:pt x="0" y="126"/>
                    <a:pt x="6" y="157"/>
                    <a:pt x="16" y="173"/>
                  </a:cubicBezTo>
                  <a:cubicBezTo>
                    <a:pt x="27" y="190"/>
                    <a:pt x="34" y="191"/>
                    <a:pt x="41" y="216"/>
                  </a:cubicBezTo>
                  <a:cubicBezTo>
                    <a:pt x="30" y="201"/>
                    <a:pt x="22" y="199"/>
                    <a:pt x="14" y="182"/>
                  </a:cubicBezTo>
                  <a:cubicBezTo>
                    <a:pt x="8" y="190"/>
                    <a:pt x="13" y="206"/>
                    <a:pt x="30" y="219"/>
                  </a:cubicBezTo>
                  <a:cubicBezTo>
                    <a:pt x="44" y="233"/>
                    <a:pt x="67" y="232"/>
                    <a:pt x="93" y="253"/>
                  </a:cubicBezTo>
                  <a:cubicBezTo>
                    <a:pt x="72" y="241"/>
                    <a:pt x="50" y="241"/>
                    <a:pt x="38" y="234"/>
                  </a:cubicBezTo>
                  <a:cubicBezTo>
                    <a:pt x="36" y="243"/>
                    <a:pt x="50" y="252"/>
                    <a:pt x="72" y="258"/>
                  </a:cubicBezTo>
                  <a:cubicBezTo>
                    <a:pt x="81" y="260"/>
                    <a:pt x="95" y="260"/>
                    <a:pt x="103" y="260"/>
                  </a:cubicBezTo>
                  <a:cubicBezTo>
                    <a:pt x="117" y="261"/>
                    <a:pt x="125" y="264"/>
                    <a:pt x="134" y="265"/>
                  </a:cubicBezTo>
                  <a:cubicBezTo>
                    <a:pt x="138" y="266"/>
                    <a:pt x="142" y="267"/>
                    <a:pt x="147" y="268"/>
                  </a:cubicBezTo>
                  <a:cubicBezTo>
                    <a:pt x="143" y="270"/>
                    <a:pt x="140" y="271"/>
                    <a:pt x="138" y="272"/>
                  </a:cubicBezTo>
                  <a:cubicBezTo>
                    <a:pt x="132" y="276"/>
                    <a:pt x="132" y="276"/>
                    <a:pt x="119" y="285"/>
                  </a:cubicBezTo>
                  <a:cubicBezTo>
                    <a:pt x="131" y="290"/>
                    <a:pt x="131" y="290"/>
                    <a:pt x="131" y="290"/>
                  </a:cubicBezTo>
                  <a:cubicBezTo>
                    <a:pt x="131" y="290"/>
                    <a:pt x="137" y="282"/>
                    <a:pt x="150" y="276"/>
                  </a:cubicBezTo>
                  <a:cubicBezTo>
                    <a:pt x="152" y="275"/>
                    <a:pt x="155" y="273"/>
                    <a:pt x="158" y="272"/>
                  </a:cubicBezTo>
                  <a:cubicBezTo>
                    <a:pt x="161" y="273"/>
                    <a:pt x="164" y="275"/>
                    <a:pt x="167" y="276"/>
                  </a:cubicBezTo>
                  <a:cubicBezTo>
                    <a:pt x="179" y="282"/>
                    <a:pt x="186" y="290"/>
                    <a:pt x="186" y="290"/>
                  </a:cubicBezTo>
                  <a:cubicBezTo>
                    <a:pt x="198" y="285"/>
                    <a:pt x="198" y="285"/>
                    <a:pt x="198" y="285"/>
                  </a:cubicBezTo>
                  <a:cubicBezTo>
                    <a:pt x="184" y="276"/>
                    <a:pt x="185" y="276"/>
                    <a:pt x="178" y="272"/>
                  </a:cubicBezTo>
                  <a:cubicBezTo>
                    <a:pt x="176" y="271"/>
                    <a:pt x="173" y="270"/>
                    <a:pt x="169" y="268"/>
                  </a:cubicBezTo>
                  <a:cubicBezTo>
                    <a:pt x="174" y="267"/>
                    <a:pt x="178" y="266"/>
                    <a:pt x="182" y="265"/>
                  </a:cubicBezTo>
                  <a:cubicBezTo>
                    <a:pt x="192" y="264"/>
                    <a:pt x="199" y="261"/>
                    <a:pt x="214" y="260"/>
                  </a:cubicBezTo>
                  <a:cubicBezTo>
                    <a:pt x="221" y="260"/>
                    <a:pt x="235" y="260"/>
                    <a:pt x="244" y="258"/>
                  </a:cubicBezTo>
                  <a:cubicBezTo>
                    <a:pt x="267" y="252"/>
                    <a:pt x="280" y="243"/>
                    <a:pt x="278" y="234"/>
                  </a:cubicBezTo>
                  <a:cubicBezTo>
                    <a:pt x="266" y="241"/>
                    <a:pt x="244" y="241"/>
                    <a:pt x="223" y="253"/>
                  </a:cubicBezTo>
                  <a:cubicBezTo>
                    <a:pt x="249" y="232"/>
                    <a:pt x="272" y="233"/>
                    <a:pt x="286" y="219"/>
                  </a:cubicBezTo>
                  <a:cubicBezTo>
                    <a:pt x="303" y="206"/>
                    <a:pt x="309" y="190"/>
                    <a:pt x="302" y="182"/>
                  </a:cubicBezTo>
                  <a:cubicBezTo>
                    <a:pt x="294" y="199"/>
                    <a:pt x="286" y="201"/>
                    <a:pt x="276" y="21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íšlîde"/>
            <p:cNvSpPr/>
            <p:nvPr/>
          </p:nvSpPr>
          <p:spPr bwMode="auto">
            <a:xfrm>
              <a:off x="2162175" y="3240088"/>
              <a:ext cx="104775" cy="80963"/>
            </a:xfrm>
            <a:custGeom>
              <a:avLst/>
              <a:gdLst>
                <a:gd name="T0" fmla="*/ 9 w 66"/>
                <a:gd name="T1" fmla="*/ 0 h 51"/>
                <a:gd name="T2" fmla="*/ 66 w 66"/>
                <a:gd name="T3" fmla="*/ 12 h 51"/>
                <a:gd name="T4" fmla="*/ 63 w 66"/>
                <a:gd name="T5" fmla="*/ 21 h 51"/>
                <a:gd name="T6" fmla="*/ 20 w 66"/>
                <a:gd name="T7" fmla="*/ 35 h 51"/>
                <a:gd name="T8" fmla="*/ 59 w 66"/>
                <a:gd name="T9" fmla="*/ 41 h 51"/>
                <a:gd name="T10" fmla="*/ 57 w 66"/>
                <a:gd name="T11" fmla="*/ 51 h 51"/>
                <a:gd name="T12" fmla="*/ 0 w 66"/>
                <a:gd name="T13" fmla="*/ 39 h 51"/>
                <a:gd name="T14" fmla="*/ 2 w 66"/>
                <a:gd name="T15" fmla="*/ 30 h 51"/>
                <a:gd name="T16" fmla="*/ 43 w 66"/>
                <a:gd name="T17" fmla="*/ 16 h 51"/>
                <a:gd name="T18" fmla="*/ 7 w 66"/>
                <a:gd name="T19" fmla="*/ 9 h 51"/>
                <a:gd name="T20" fmla="*/ 9 w 66"/>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51">
                  <a:moveTo>
                    <a:pt x="9" y="0"/>
                  </a:moveTo>
                  <a:lnTo>
                    <a:pt x="66" y="12"/>
                  </a:lnTo>
                  <a:lnTo>
                    <a:pt x="63" y="21"/>
                  </a:lnTo>
                  <a:lnTo>
                    <a:pt x="20" y="35"/>
                  </a:lnTo>
                  <a:lnTo>
                    <a:pt x="59" y="41"/>
                  </a:lnTo>
                  <a:lnTo>
                    <a:pt x="57" y="51"/>
                  </a:lnTo>
                  <a:lnTo>
                    <a:pt x="0" y="39"/>
                  </a:lnTo>
                  <a:lnTo>
                    <a:pt x="2" y="30"/>
                  </a:lnTo>
                  <a:lnTo>
                    <a:pt x="43" y="16"/>
                  </a:lnTo>
                  <a:lnTo>
                    <a:pt x="7" y="9"/>
                  </a:lnTo>
                  <a:lnTo>
                    <a:pt x="9"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îṡḷíḋé"/>
            <p:cNvSpPr/>
            <p:nvPr/>
          </p:nvSpPr>
          <p:spPr bwMode="auto">
            <a:xfrm>
              <a:off x="2154238" y="3316288"/>
              <a:ext cx="93663" cy="79375"/>
            </a:xfrm>
            <a:custGeom>
              <a:avLst/>
              <a:gdLst>
                <a:gd name="T0" fmla="*/ 0 w 59"/>
                <a:gd name="T1" fmla="*/ 50 h 50"/>
                <a:gd name="T2" fmla="*/ 0 w 59"/>
                <a:gd name="T3" fmla="*/ 39 h 50"/>
                <a:gd name="T4" fmla="*/ 14 w 59"/>
                <a:gd name="T5" fmla="*/ 34 h 50"/>
                <a:gd name="T6" fmla="*/ 16 w 59"/>
                <a:gd name="T7" fmla="*/ 16 h 50"/>
                <a:gd name="T8" fmla="*/ 2 w 59"/>
                <a:gd name="T9" fmla="*/ 12 h 50"/>
                <a:gd name="T10" fmla="*/ 5 w 59"/>
                <a:gd name="T11" fmla="*/ 0 h 50"/>
                <a:gd name="T12" fmla="*/ 59 w 59"/>
                <a:gd name="T13" fmla="*/ 25 h 50"/>
                <a:gd name="T14" fmla="*/ 59 w 59"/>
                <a:gd name="T15" fmla="*/ 34 h 50"/>
                <a:gd name="T16" fmla="*/ 0 w 59"/>
                <a:gd name="T17" fmla="*/ 50 h 50"/>
                <a:gd name="T18" fmla="*/ 23 w 59"/>
                <a:gd name="T19" fmla="*/ 32 h 50"/>
                <a:gd name="T20" fmla="*/ 46 w 59"/>
                <a:gd name="T21" fmla="*/ 28 h 50"/>
                <a:gd name="T22" fmla="*/ 25 w 59"/>
                <a:gd name="T23" fmla="*/ 21 h 50"/>
                <a:gd name="T24" fmla="*/ 23 w 59"/>
                <a:gd name="T25"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50">
                  <a:moveTo>
                    <a:pt x="0" y="50"/>
                  </a:moveTo>
                  <a:lnTo>
                    <a:pt x="0" y="39"/>
                  </a:lnTo>
                  <a:lnTo>
                    <a:pt x="14" y="34"/>
                  </a:lnTo>
                  <a:lnTo>
                    <a:pt x="16" y="16"/>
                  </a:lnTo>
                  <a:lnTo>
                    <a:pt x="2" y="12"/>
                  </a:lnTo>
                  <a:lnTo>
                    <a:pt x="5" y="0"/>
                  </a:lnTo>
                  <a:lnTo>
                    <a:pt x="59" y="25"/>
                  </a:lnTo>
                  <a:lnTo>
                    <a:pt x="59" y="34"/>
                  </a:lnTo>
                  <a:lnTo>
                    <a:pt x="0" y="50"/>
                  </a:lnTo>
                  <a:close/>
                  <a:moveTo>
                    <a:pt x="23" y="32"/>
                  </a:moveTo>
                  <a:lnTo>
                    <a:pt x="46" y="28"/>
                  </a:lnTo>
                  <a:lnTo>
                    <a:pt x="25" y="21"/>
                  </a:lnTo>
                  <a:lnTo>
                    <a:pt x="23" y="32"/>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îsḻiḓe"/>
            <p:cNvSpPr/>
            <p:nvPr/>
          </p:nvSpPr>
          <p:spPr bwMode="auto">
            <a:xfrm>
              <a:off x="2154238" y="3406776"/>
              <a:ext cx="90488" cy="65088"/>
            </a:xfrm>
            <a:custGeom>
              <a:avLst/>
              <a:gdLst>
                <a:gd name="T0" fmla="*/ 0 w 57"/>
                <a:gd name="T1" fmla="*/ 3 h 41"/>
                <a:gd name="T2" fmla="*/ 57 w 57"/>
                <a:gd name="T3" fmla="*/ 0 h 41"/>
                <a:gd name="T4" fmla="*/ 57 w 57"/>
                <a:gd name="T5" fmla="*/ 12 h 41"/>
                <a:gd name="T6" fmla="*/ 18 w 57"/>
                <a:gd name="T7" fmla="*/ 32 h 41"/>
                <a:gd name="T8" fmla="*/ 57 w 57"/>
                <a:gd name="T9" fmla="*/ 30 h 41"/>
                <a:gd name="T10" fmla="*/ 57 w 57"/>
                <a:gd name="T11" fmla="*/ 39 h 41"/>
                <a:gd name="T12" fmla="*/ 0 w 57"/>
                <a:gd name="T13" fmla="*/ 41 h 41"/>
                <a:gd name="T14" fmla="*/ 0 w 57"/>
                <a:gd name="T15" fmla="*/ 30 h 41"/>
                <a:gd name="T16" fmla="*/ 37 w 57"/>
                <a:gd name="T17" fmla="*/ 9 h 41"/>
                <a:gd name="T18" fmla="*/ 0 w 57"/>
                <a:gd name="T19" fmla="*/ 12 h 41"/>
                <a:gd name="T20" fmla="*/ 0 w 57"/>
                <a:gd name="T21"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1">
                  <a:moveTo>
                    <a:pt x="0" y="3"/>
                  </a:moveTo>
                  <a:lnTo>
                    <a:pt x="57" y="0"/>
                  </a:lnTo>
                  <a:lnTo>
                    <a:pt x="57" y="12"/>
                  </a:lnTo>
                  <a:lnTo>
                    <a:pt x="18" y="32"/>
                  </a:lnTo>
                  <a:lnTo>
                    <a:pt x="57" y="30"/>
                  </a:lnTo>
                  <a:lnTo>
                    <a:pt x="57" y="39"/>
                  </a:lnTo>
                  <a:lnTo>
                    <a:pt x="0" y="41"/>
                  </a:lnTo>
                  <a:lnTo>
                    <a:pt x="0" y="30"/>
                  </a:lnTo>
                  <a:lnTo>
                    <a:pt x="37" y="9"/>
                  </a:lnTo>
                  <a:lnTo>
                    <a:pt x="0" y="12"/>
                  </a:lnTo>
                  <a:lnTo>
                    <a:pt x="0" y="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ļïdè"/>
            <p:cNvSpPr/>
            <p:nvPr/>
          </p:nvSpPr>
          <p:spPr bwMode="auto">
            <a:xfrm>
              <a:off x="2154238" y="3482976"/>
              <a:ext cx="98425" cy="50800"/>
            </a:xfrm>
            <a:custGeom>
              <a:avLst/>
              <a:gdLst>
                <a:gd name="T0" fmla="*/ 26 w 27"/>
                <a:gd name="T1" fmla="*/ 8 h 14"/>
                <a:gd name="T2" fmla="*/ 27 w 27"/>
                <a:gd name="T3" fmla="*/ 12 h 14"/>
                <a:gd name="T4" fmla="*/ 11 w 27"/>
                <a:gd name="T5" fmla="*/ 14 h 14"/>
                <a:gd name="T6" fmla="*/ 6 w 27"/>
                <a:gd name="T7" fmla="*/ 14 h 14"/>
                <a:gd name="T8" fmla="*/ 2 w 27"/>
                <a:gd name="T9" fmla="*/ 12 h 14"/>
                <a:gd name="T10" fmla="*/ 0 w 27"/>
                <a:gd name="T11" fmla="*/ 8 h 14"/>
                <a:gd name="T12" fmla="*/ 2 w 27"/>
                <a:gd name="T13" fmla="*/ 3 h 14"/>
                <a:gd name="T14" fmla="*/ 8 w 27"/>
                <a:gd name="T15" fmla="*/ 0 h 14"/>
                <a:gd name="T16" fmla="*/ 9 w 27"/>
                <a:gd name="T17" fmla="*/ 4 h 14"/>
                <a:gd name="T18" fmla="*/ 6 w 27"/>
                <a:gd name="T19" fmla="*/ 5 h 14"/>
                <a:gd name="T20" fmla="*/ 5 w 27"/>
                <a:gd name="T21" fmla="*/ 8 h 14"/>
                <a:gd name="T22" fmla="*/ 6 w 27"/>
                <a:gd name="T23" fmla="*/ 9 h 14"/>
                <a:gd name="T24" fmla="*/ 10 w 27"/>
                <a:gd name="T25" fmla="*/ 10 h 14"/>
                <a:gd name="T26" fmla="*/ 26 w 27"/>
                <a:gd name="T2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4">
                  <a:moveTo>
                    <a:pt x="26" y="8"/>
                  </a:moveTo>
                  <a:cubicBezTo>
                    <a:pt x="27" y="12"/>
                    <a:pt x="27" y="12"/>
                    <a:pt x="27" y="12"/>
                  </a:cubicBezTo>
                  <a:cubicBezTo>
                    <a:pt x="11" y="14"/>
                    <a:pt x="11" y="14"/>
                    <a:pt x="11" y="14"/>
                  </a:cubicBezTo>
                  <a:cubicBezTo>
                    <a:pt x="9" y="14"/>
                    <a:pt x="7" y="14"/>
                    <a:pt x="6" y="14"/>
                  </a:cubicBezTo>
                  <a:cubicBezTo>
                    <a:pt x="4" y="14"/>
                    <a:pt x="3" y="13"/>
                    <a:pt x="2" y="12"/>
                  </a:cubicBezTo>
                  <a:cubicBezTo>
                    <a:pt x="1" y="11"/>
                    <a:pt x="0" y="10"/>
                    <a:pt x="0" y="8"/>
                  </a:cubicBezTo>
                  <a:cubicBezTo>
                    <a:pt x="0" y="6"/>
                    <a:pt x="1" y="4"/>
                    <a:pt x="2" y="3"/>
                  </a:cubicBezTo>
                  <a:cubicBezTo>
                    <a:pt x="3" y="1"/>
                    <a:pt x="5" y="1"/>
                    <a:pt x="8" y="0"/>
                  </a:cubicBezTo>
                  <a:cubicBezTo>
                    <a:pt x="9" y="4"/>
                    <a:pt x="9" y="4"/>
                    <a:pt x="9" y="4"/>
                  </a:cubicBezTo>
                  <a:cubicBezTo>
                    <a:pt x="7" y="5"/>
                    <a:pt x="6" y="5"/>
                    <a:pt x="6" y="5"/>
                  </a:cubicBezTo>
                  <a:cubicBezTo>
                    <a:pt x="5" y="6"/>
                    <a:pt x="5" y="7"/>
                    <a:pt x="5" y="8"/>
                  </a:cubicBezTo>
                  <a:cubicBezTo>
                    <a:pt x="5" y="8"/>
                    <a:pt x="5" y="9"/>
                    <a:pt x="6" y="9"/>
                  </a:cubicBezTo>
                  <a:cubicBezTo>
                    <a:pt x="7" y="10"/>
                    <a:pt x="8" y="10"/>
                    <a:pt x="10" y="10"/>
                  </a:cubicBezTo>
                  <a:lnTo>
                    <a:pt x="26" y="8"/>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îṧḷíḓê"/>
            <p:cNvSpPr/>
            <p:nvPr/>
          </p:nvSpPr>
          <p:spPr bwMode="auto">
            <a:xfrm>
              <a:off x="2162175" y="3541713"/>
              <a:ext cx="93663" cy="31750"/>
            </a:xfrm>
            <a:custGeom>
              <a:avLst/>
              <a:gdLst>
                <a:gd name="T0" fmla="*/ 0 w 59"/>
                <a:gd name="T1" fmla="*/ 9 h 20"/>
                <a:gd name="T2" fmla="*/ 57 w 59"/>
                <a:gd name="T3" fmla="*/ 0 h 20"/>
                <a:gd name="T4" fmla="*/ 59 w 59"/>
                <a:gd name="T5" fmla="*/ 9 h 20"/>
                <a:gd name="T6" fmla="*/ 2 w 59"/>
                <a:gd name="T7" fmla="*/ 20 h 20"/>
                <a:gd name="T8" fmla="*/ 0 w 59"/>
                <a:gd name="T9" fmla="*/ 9 h 20"/>
              </a:gdLst>
              <a:ahLst/>
              <a:cxnLst>
                <a:cxn ang="0">
                  <a:pos x="T0" y="T1"/>
                </a:cxn>
                <a:cxn ang="0">
                  <a:pos x="T2" y="T3"/>
                </a:cxn>
                <a:cxn ang="0">
                  <a:pos x="T4" y="T5"/>
                </a:cxn>
                <a:cxn ang="0">
                  <a:pos x="T6" y="T7"/>
                </a:cxn>
                <a:cxn ang="0">
                  <a:pos x="T8" y="T9"/>
                </a:cxn>
              </a:cxnLst>
              <a:rect l="0" t="0" r="r" b="b"/>
              <a:pathLst>
                <a:path w="59" h="20">
                  <a:moveTo>
                    <a:pt x="0" y="9"/>
                  </a:moveTo>
                  <a:lnTo>
                    <a:pt x="57" y="0"/>
                  </a:lnTo>
                  <a:lnTo>
                    <a:pt x="59" y="9"/>
                  </a:lnTo>
                  <a:lnTo>
                    <a:pt x="2" y="20"/>
                  </a:lnTo>
                  <a:lnTo>
                    <a:pt x="0" y="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ṩ1iḑê"/>
            <p:cNvSpPr/>
            <p:nvPr/>
          </p:nvSpPr>
          <p:spPr bwMode="auto">
            <a:xfrm>
              <a:off x="2168525" y="3570288"/>
              <a:ext cx="104775" cy="84138"/>
            </a:xfrm>
            <a:custGeom>
              <a:avLst/>
              <a:gdLst>
                <a:gd name="T0" fmla="*/ 0 w 66"/>
                <a:gd name="T1" fmla="*/ 14 h 53"/>
                <a:gd name="T2" fmla="*/ 57 w 66"/>
                <a:gd name="T3" fmla="*/ 0 h 53"/>
                <a:gd name="T4" fmla="*/ 59 w 66"/>
                <a:gd name="T5" fmla="*/ 9 h 53"/>
                <a:gd name="T6" fmla="*/ 25 w 66"/>
                <a:gd name="T7" fmla="*/ 39 h 53"/>
                <a:gd name="T8" fmla="*/ 64 w 66"/>
                <a:gd name="T9" fmla="*/ 30 h 53"/>
                <a:gd name="T10" fmla="*/ 66 w 66"/>
                <a:gd name="T11" fmla="*/ 39 h 53"/>
                <a:gd name="T12" fmla="*/ 9 w 66"/>
                <a:gd name="T13" fmla="*/ 53 h 53"/>
                <a:gd name="T14" fmla="*/ 7 w 66"/>
                <a:gd name="T15" fmla="*/ 41 h 53"/>
                <a:gd name="T16" fmla="*/ 39 w 66"/>
                <a:gd name="T17" fmla="*/ 14 h 53"/>
                <a:gd name="T18" fmla="*/ 3 w 66"/>
                <a:gd name="T19" fmla="*/ 23 h 53"/>
                <a:gd name="T20" fmla="*/ 0 w 66"/>
                <a:gd name="T21" fmla="*/ 1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53">
                  <a:moveTo>
                    <a:pt x="0" y="14"/>
                  </a:moveTo>
                  <a:lnTo>
                    <a:pt x="57" y="0"/>
                  </a:lnTo>
                  <a:lnTo>
                    <a:pt x="59" y="9"/>
                  </a:lnTo>
                  <a:lnTo>
                    <a:pt x="25" y="39"/>
                  </a:lnTo>
                  <a:lnTo>
                    <a:pt x="64" y="30"/>
                  </a:lnTo>
                  <a:lnTo>
                    <a:pt x="66" y="39"/>
                  </a:lnTo>
                  <a:lnTo>
                    <a:pt x="9" y="53"/>
                  </a:lnTo>
                  <a:lnTo>
                    <a:pt x="7" y="41"/>
                  </a:lnTo>
                  <a:lnTo>
                    <a:pt x="39" y="14"/>
                  </a:lnTo>
                  <a:lnTo>
                    <a:pt x="3" y="23"/>
                  </a:lnTo>
                  <a:lnTo>
                    <a:pt x="0" y="1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ṥlîdê"/>
            <p:cNvSpPr/>
            <p:nvPr/>
          </p:nvSpPr>
          <p:spPr bwMode="auto">
            <a:xfrm>
              <a:off x="2197100" y="3649663"/>
              <a:ext cx="95250" cy="87313"/>
            </a:xfrm>
            <a:custGeom>
              <a:avLst/>
              <a:gdLst>
                <a:gd name="T0" fmla="*/ 10 w 26"/>
                <a:gd name="T1" fmla="*/ 13 h 24"/>
                <a:gd name="T2" fmla="*/ 14 w 26"/>
                <a:gd name="T3" fmla="*/ 12 h 24"/>
                <a:gd name="T4" fmla="*/ 17 w 26"/>
                <a:gd name="T5" fmla="*/ 20 h 24"/>
                <a:gd name="T6" fmla="*/ 8 w 26"/>
                <a:gd name="T7" fmla="*/ 24 h 24"/>
                <a:gd name="T8" fmla="*/ 4 w 26"/>
                <a:gd name="T9" fmla="*/ 21 h 24"/>
                <a:gd name="T10" fmla="*/ 1 w 26"/>
                <a:gd name="T11" fmla="*/ 17 h 24"/>
                <a:gd name="T12" fmla="*/ 0 w 26"/>
                <a:gd name="T13" fmla="*/ 10 h 24"/>
                <a:gd name="T14" fmla="*/ 3 w 26"/>
                <a:gd name="T15" fmla="*/ 5 h 24"/>
                <a:gd name="T16" fmla="*/ 9 w 26"/>
                <a:gd name="T17" fmla="*/ 2 h 24"/>
                <a:gd name="T18" fmla="*/ 17 w 26"/>
                <a:gd name="T19" fmla="*/ 1 h 24"/>
                <a:gd name="T20" fmla="*/ 22 w 26"/>
                <a:gd name="T21" fmla="*/ 3 h 24"/>
                <a:gd name="T22" fmla="*/ 25 w 26"/>
                <a:gd name="T23" fmla="*/ 7 h 24"/>
                <a:gd name="T24" fmla="*/ 26 w 26"/>
                <a:gd name="T25" fmla="*/ 14 h 24"/>
                <a:gd name="T26" fmla="*/ 22 w 26"/>
                <a:gd name="T27" fmla="*/ 19 h 24"/>
                <a:gd name="T28" fmla="*/ 19 w 26"/>
                <a:gd name="T29" fmla="*/ 15 h 24"/>
                <a:gd name="T30" fmla="*/ 21 w 26"/>
                <a:gd name="T31" fmla="*/ 12 h 24"/>
                <a:gd name="T32" fmla="*/ 21 w 26"/>
                <a:gd name="T33" fmla="*/ 9 h 24"/>
                <a:gd name="T34" fmla="*/ 18 w 26"/>
                <a:gd name="T35" fmla="*/ 5 h 24"/>
                <a:gd name="T36" fmla="*/ 11 w 26"/>
                <a:gd name="T37" fmla="*/ 6 h 24"/>
                <a:gd name="T38" fmla="*/ 5 w 26"/>
                <a:gd name="T39" fmla="*/ 10 h 24"/>
                <a:gd name="T40" fmla="*/ 5 w 26"/>
                <a:gd name="T41" fmla="*/ 15 h 24"/>
                <a:gd name="T42" fmla="*/ 6 w 26"/>
                <a:gd name="T43" fmla="*/ 17 h 24"/>
                <a:gd name="T44" fmla="*/ 9 w 26"/>
                <a:gd name="T45" fmla="*/ 19 h 24"/>
                <a:gd name="T46" fmla="*/ 12 w 26"/>
                <a:gd name="T47" fmla="*/ 18 h 24"/>
                <a:gd name="T48" fmla="*/ 10 w 26"/>
                <a:gd name="T49"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 h="24">
                  <a:moveTo>
                    <a:pt x="10" y="13"/>
                  </a:moveTo>
                  <a:cubicBezTo>
                    <a:pt x="14" y="12"/>
                    <a:pt x="14" y="12"/>
                    <a:pt x="14" y="12"/>
                  </a:cubicBezTo>
                  <a:cubicBezTo>
                    <a:pt x="17" y="20"/>
                    <a:pt x="17" y="20"/>
                    <a:pt x="17" y="20"/>
                  </a:cubicBezTo>
                  <a:cubicBezTo>
                    <a:pt x="8" y="24"/>
                    <a:pt x="8" y="24"/>
                    <a:pt x="8" y="24"/>
                  </a:cubicBezTo>
                  <a:cubicBezTo>
                    <a:pt x="6" y="23"/>
                    <a:pt x="5" y="22"/>
                    <a:pt x="4" y="21"/>
                  </a:cubicBezTo>
                  <a:cubicBezTo>
                    <a:pt x="2" y="20"/>
                    <a:pt x="1" y="18"/>
                    <a:pt x="1" y="17"/>
                  </a:cubicBezTo>
                  <a:cubicBezTo>
                    <a:pt x="0" y="14"/>
                    <a:pt x="0" y="12"/>
                    <a:pt x="0" y="10"/>
                  </a:cubicBezTo>
                  <a:cubicBezTo>
                    <a:pt x="1" y="8"/>
                    <a:pt x="2" y="7"/>
                    <a:pt x="3" y="5"/>
                  </a:cubicBezTo>
                  <a:cubicBezTo>
                    <a:pt x="5" y="4"/>
                    <a:pt x="7" y="3"/>
                    <a:pt x="9" y="2"/>
                  </a:cubicBezTo>
                  <a:cubicBezTo>
                    <a:pt x="12" y="1"/>
                    <a:pt x="14" y="0"/>
                    <a:pt x="17" y="1"/>
                  </a:cubicBezTo>
                  <a:cubicBezTo>
                    <a:pt x="19" y="1"/>
                    <a:pt x="21" y="2"/>
                    <a:pt x="22" y="3"/>
                  </a:cubicBezTo>
                  <a:cubicBezTo>
                    <a:pt x="24" y="4"/>
                    <a:pt x="25" y="5"/>
                    <a:pt x="25" y="7"/>
                  </a:cubicBezTo>
                  <a:cubicBezTo>
                    <a:pt x="26" y="10"/>
                    <a:pt x="26" y="12"/>
                    <a:pt x="26" y="14"/>
                  </a:cubicBezTo>
                  <a:cubicBezTo>
                    <a:pt x="25" y="16"/>
                    <a:pt x="24" y="17"/>
                    <a:pt x="22" y="19"/>
                  </a:cubicBezTo>
                  <a:cubicBezTo>
                    <a:pt x="19" y="15"/>
                    <a:pt x="19" y="15"/>
                    <a:pt x="19" y="15"/>
                  </a:cubicBezTo>
                  <a:cubicBezTo>
                    <a:pt x="20" y="14"/>
                    <a:pt x="21" y="13"/>
                    <a:pt x="21" y="12"/>
                  </a:cubicBezTo>
                  <a:cubicBezTo>
                    <a:pt x="22" y="11"/>
                    <a:pt x="22" y="10"/>
                    <a:pt x="21" y="9"/>
                  </a:cubicBezTo>
                  <a:cubicBezTo>
                    <a:pt x="21" y="7"/>
                    <a:pt x="19" y="6"/>
                    <a:pt x="18" y="5"/>
                  </a:cubicBezTo>
                  <a:cubicBezTo>
                    <a:pt x="16" y="5"/>
                    <a:pt x="14" y="5"/>
                    <a:pt x="11" y="6"/>
                  </a:cubicBezTo>
                  <a:cubicBezTo>
                    <a:pt x="8" y="7"/>
                    <a:pt x="6" y="8"/>
                    <a:pt x="5" y="10"/>
                  </a:cubicBezTo>
                  <a:cubicBezTo>
                    <a:pt x="4" y="11"/>
                    <a:pt x="4" y="13"/>
                    <a:pt x="5" y="15"/>
                  </a:cubicBezTo>
                  <a:cubicBezTo>
                    <a:pt x="5" y="16"/>
                    <a:pt x="6" y="16"/>
                    <a:pt x="6" y="17"/>
                  </a:cubicBezTo>
                  <a:cubicBezTo>
                    <a:pt x="7" y="18"/>
                    <a:pt x="8" y="18"/>
                    <a:pt x="9" y="19"/>
                  </a:cubicBezTo>
                  <a:cubicBezTo>
                    <a:pt x="12" y="18"/>
                    <a:pt x="12" y="18"/>
                    <a:pt x="12" y="18"/>
                  </a:cubicBezTo>
                  <a:lnTo>
                    <a:pt x="10" y="1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ṧľîḑé"/>
            <p:cNvSpPr/>
            <p:nvPr/>
          </p:nvSpPr>
          <p:spPr bwMode="auto">
            <a:xfrm>
              <a:off x="2244725" y="3744913"/>
              <a:ext cx="101600" cy="90488"/>
            </a:xfrm>
            <a:custGeom>
              <a:avLst/>
              <a:gdLst>
                <a:gd name="T0" fmla="*/ 20 w 28"/>
                <a:gd name="T1" fmla="*/ 0 h 25"/>
                <a:gd name="T2" fmla="*/ 22 w 28"/>
                <a:gd name="T3" fmla="*/ 4 h 25"/>
                <a:gd name="T4" fmla="*/ 10 w 28"/>
                <a:gd name="T5" fmla="*/ 11 h 25"/>
                <a:gd name="T6" fmla="*/ 6 w 28"/>
                <a:gd name="T7" fmla="*/ 13 h 25"/>
                <a:gd name="T8" fmla="*/ 4 w 28"/>
                <a:gd name="T9" fmla="*/ 15 h 25"/>
                <a:gd name="T10" fmla="*/ 5 w 28"/>
                <a:gd name="T11" fmla="*/ 18 h 25"/>
                <a:gd name="T12" fmla="*/ 7 w 28"/>
                <a:gd name="T13" fmla="*/ 20 h 25"/>
                <a:gd name="T14" fmla="*/ 10 w 28"/>
                <a:gd name="T15" fmla="*/ 20 h 25"/>
                <a:gd name="T16" fmla="*/ 13 w 28"/>
                <a:gd name="T17" fmla="*/ 19 h 25"/>
                <a:gd name="T18" fmla="*/ 26 w 28"/>
                <a:gd name="T19" fmla="*/ 12 h 25"/>
                <a:gd name="T20" fmla="*/ 28 w 28"/>
                <a:gd name="T21" fmla="*/ 16 h 25"/>
                <a:gd name="T22" fmla="*/ 16 w 28"/>
                <a:gd name="T23" fmla="*/ 22 h 25"/>
                <a:gd name="T24" fmla="*/ 10 w 28"/>
                <a:gd name="T25" fmla="*/ 25 h 25"/>
                <a:gd name="T26" fmla="*/ 7 w 28"/>
                <a:gd name="T27" fmla="*/ 25 h 25"/>
                <a:gd name="T28" fmla="*/ 4 w 28"/>
                <a:gd name="T29" fmla="*/ 24 h 25"/>
                <a:gd name="T30" fmla="*/ 1 w 28"/>
                <a:gd name="T31" fmla="*/ 21 h 25"/>
                <a:gd name="T32" fmla="*/ 0 w 28"/>
                <a:gd name="T33" fmla="*/ 16 h 25"/>
                <a:gd name="T34" fmla="*/ 0 w 28"/>
                <a:gd name="T35" fmla="*/ 13 h 25"/>
                <a:gd name="T36" fmla="*/ 2 w 28"/>
                <a:gd name="T37" fmla="*/ 10 h 25"/>
                <a:gd name="T38" fmla="*/ 8 w 28"/>
                <a:gd name="T39" fmla="*/ 7 h 25"/>
                <a:gd name="T40" fmla="*/ 20 w 28"/>
                <a:gd name="T4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5">
                  <a:moveTo>
                    <a:pt x="20" y="0"/>
                  </a:moveTo>
                  <a:cubicBezTo>
                    <a:pt x="22" y="4"/>
                    <a:pt x="22" y="4"/>
                    <a:pt x="22" y="4"/>
                  </a:cubicBezTo>
                  <a:cubicBezTo>
                    <a:pt x="10" y="11"/>
                    <a:pt x="10" y="11"/>
                    <a:pt x="10" y="11"/>
                  </a:cubicBezTo>
                  <a:cubicBezTo>
                    <a:pt x="8" y="12"/>
                    <a:pt x="7" y="13"/>
                    <a:pt x="6" y="13"/>
                  </a:cubicBezTo>
                  <a:cubicBezTo>
                    <a:pt x="5" y="14"/>
                    <a:pt x="5" y="14"/>
                    <a:pt x="4" y="15"/>
                  </a:cubicBezTo>
                  <a:cubicBezTo>
                    <a:pt x="4" y="16"/>
                    <a:pt x="4" y="17"/>
                    <a:pt x="5" y="18"/>
                  </a:cubicBezTo>
                  <a:cubicBezTo>
                    <a:pt x="6" y="19"/>
                    <a:pt x="6" y="20"/>
                    <a:pt x="7" y="20"/>
                  </a:cubicBezTo>
                  <a:cubicBezTo>
                    <a:pt x="8" y="21"/>
                    <a:pt x="9" y="21"/>
                    <a:pt x="10" y="20"/>
                  </a:cubicBezTo>
                  <a:cubicBezTo>
                    <a:pt x="10" y="20"/>
                    <a:pt x="12" y="19"/>
                    <a:pt x="13" y="19"/>
                  </a:cubicBezTo>
                  <a:cubicBezTo>
                    <a:pt x="26" y="12"/>
                    <a:pt x="26" y="12"/>
                    <a:pt x="26" y="12"/>
                  </a:cubicBezTo>
                  <a:cubicBezTo>
                    <a:pt x="28" y="16"/>
                    <a:pt x="28" y="16"/>
                    <a:pt x="28" y="16"/>
                  </a:cubicBezTo>
                  <a:cubicBezTo>
                    <a:pt x="16" y="22"/>
                    <a:pt x="16" y="22"/>
                    <a:pt x="16" y="22"/>
                  </a:cubicBezTo>
                  <a:cubicBezTo>
                    <a:pt x="14" y="23"/>
                    <a:pt x="12" y="24"/>
                    <a:pt x="10" y="25"/>
                  </a:cubicBezTo>
                  <a:cubicBezTo>
                    <a:pt x="9" y="25"/>
                    <a:pt x="8" y="25"/>
                    <a:pt x="7" y="25"/>
                  </a:cubicBezTo>
                  <a:cubicBezTo>
                    <a:pt x="6" y="25"/>
                    <a:pt x="5" y="25"/>
                    <a:pt x="4" y="24"/>
                  </a:cubicBezTo>
                  <a:cubicBezTo>
                    <a:pt x="3" y="23"/>
                    <a:pt x="2" y="22"/>
                    <a:pt x="1" y="21"/>
                  </a:cubicBezTo>
                  <a:cubicBezTo>
                    <a:pt x="0" y="19"/>
                    <a:pt x="0" y="17"/>
                    <a:pt x="0" y="16"/>
                  </a:cubicBezTo>
                  <a:cubicBezTo>
                    <a:pt x="0" y="15"/>
                    <a:pt x="0" y="14"/>
                    <a:pt x="0" y="13"/>
                  </a:cubicBezTo>
                  <a:cubicBezTo>
                    <a:pt x="1" y="12"/>
                    <a:pt x="2" y="11"/>
                    <a:pt x="2" y="10"/>
                  </a:cubicBezTo>
                  <a:cubicBezTo>
                    <a:pt x="3" y="9"/>
                    <a:pt x="5" y="8"/>
                    <a:pt x="8" y="7"/>
                  </a:cubicBezTo>
                  <a:lnTo>
                    <a:pt x="2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ï$ļíḑe"/>
            <p:cNvSpPr/>
            <p:nvPr/>
          </p:nvSpPr>
          <p:spPr bwMode="auto">
            <a:xfrm>
              <a:off x="2276475" y="3813176"/>
              <a:ext cx="112713" cy="101600"/>
            </a:xfrm>
            <a:custGeom>
              <a:avLst/>
              <a:gdLst>
                <a:gd name="T0" fmla="*/ 0 w 71"/>
                <a:gd name="T1" fmla="*/ 32 h 64"/>
                <a:gd name="T2" fmla="*/ 48 w 71"/>
                <a:gd name="T3" fmla="*/ 0 h 64"/>
                <a:gd name="T4" fmla="*/ 53 w 71"/>
                <a:gd name="T5" fmla="*/ 7 h 64"/>
                <a:gd name="T6" fmla="*/ 32 w 71"/>
                <a:gd name="T7" fmla="*/ 46 h 64"/>
                <a:gd name="T8" fmla="*/ 64 w 71"/>
                <a:gd name="T9" fmla="*/ 25 h 64"/>
                <a:gd name="T10" fmla="*/ 71 w 71"/>
                <a:gd name="T11" fmla="*/ 32 h 64"/>
                <a:gd name="T12" fmla="*/ 21 w 71"/>
                <a:gd name="T13" fmla="*/ 64 h 64"/>
                <a:gd name="T14" fmla="*/ 16 w 71"/>
                <a:gd name="T15" fmla="*/ 57 h 64"/>
                <a:gd name="T16" fmla="*/ 37 w 71"/>
                <a:gd name="T17" fmla="*/ 18 h 64"/>
                <a:gd name="T18" fmla="*/ 5 w 71"/>
                <a:gd name="T19" fmla="*/ 39 h 64"/>
                <a:gd name="T20" fmla="*/ 0 w 71"/>
                <a:gd name="T21"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64">
                  <a:moveTo>
                    <a:pt x="0" y="32"/>
                  </a:moveTo>
                  <a:lnTo>
                    <a:pt x="48" y="0"/>
                  </a:lnTo>
                  <a:lnTo>
                    <a:pt x="53" y="7"/>
                  </a:lnTo>
                  <a:lnTo>
                    <a:pt x="32" y="46"/>
                  </a:lnTo>
                  <a:lnTo>
                    <a:pt x="64" y="25"/>
                  </a:lnTo>
                  <a:lnTo>
                    <a:pt x="71" y="32"/>
                  </a:lnTo>
                  <a:lnTo>
                    <a:pt x="21" y="64"/>
                  </a:lnTo>
                  <a:lnTo>
                    <a:pt x="16" y="57"/>
                  </a:lnTo>
                  <a:lnTo>
                    <a:pt x="37" y="18"/>
                  </a:lnTo>
                  <a:lnTo>
                    <a:pt x="5" y="39"/>
                  </a:lnTo>
                  <a:lnTo>
                    <a:pt x="0" y="32"/>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iṩḷïde"/>
            <p:cNvSpPr/>
            <p:nvPr/>
          </p:nvSpPr>
          <p:spPr bwMode="auto">
            <a:xfrm>
              <a:off x="2324100" y="3875088"/>
              <a:ext cx="82550" cy="68263"/>
            </a:xfrm>
            <a:custGeom>
              <a:avLst/>
              <a:gdLst>
                <a:gd name="T0" fmla="*/ 0 w 52"/>
                <a:gd name="T1" fmla="*/ 36 h 43"/>
                <a:gd name="T2" fmla="*/ 45 w 52"/>
                <a:gd name="T3" fmla="*/ 0 h 43"/>
                <a:gd name="T4" fmla="*/ 52 w 52"/>
                <a:gd name="T5" fmla="*/ 7 h 43"/>
                <a:gd name="T6" fmla="*/ 7 w 52"/>
                <a:gd name="T7" fmla="*/ 43 h 43"/>
                <a:gd name="T8" fmla="*/ 0 w 52"/>
                <a:gd name="T9" fmla="*/ 36 h 43"/>
              </a:gdLst>
              <a:ahLst/>
              <a:cxnLst>
                <a:cxn ang="0">
                  <a:pos x="T0" y="T1"/>
                </a:cxn>
                <a:cxn ang="0">
                  <a:pos x="T2" y="T3"/>
                </a:cxn>
                <a:cxn ang="0">
                  <a:pos x="T4" y="T5"/>
                </a:cxn>
                <a:cxn ang="0">
                  <a:pos x="T6" y="T7"/>
                </a:cxn>
                <a:cxn ang="0">
                  <a:pos x="T8" y="T9"/>
                </a:cxn>
              </a:cxnLst>
              <a:rect l="0" t="0" r="r" b="b"/>
              <a:pathLst>
                <a:path w="52" h="43">
                  <a:moveTo>
                    <a:pt x="0" y="36"/>
                  </a:moveTo>
                  <a:lnTo>
                    <a:pt x="45" y="0"/>
                  </a:lnTo>
                  <a:lnTo>
                    <a:pt x="52" y="7"/>
                  </a:lnTo>
                  <a:lnTo>
                    <a:pt x="7" y="43"/>
                  </a:lnTo>
                  <a:lnTo>
                    <a:pt x="0" y="36"/>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ḷïďê"/>
            <p:cNvSpPr/>
            <p:nvPr/>
          </p:nvSpPr>
          <p:spPr bwMode="auto">
            <a:xfrm>
              <a:off x="2360613" y="3889376"/>
              <a:ext cx="96838" cy="98425"/>
            </a:xfrm>
            <a:custGeom>
              <a:avLst/>
              <a:gdLst>
                <a:gd name="T0" fmla="*/ 0 w 61"/>
                <a:gd name="T1" fmla="*/ 52 h 62"/>
                <a:gd name="T2" fmla="*/ 29 w 61"/>
                <a:gd name="T3" fmla="*/ 0 h 62"/>
                <a:gd name="T4" fmla="*/ 38 w 61"/>
                <a:gd name="T5" fmla="*/ 9 h 62"/>
                <a:gd name="T6" fmla="*/ 13 w 61"/>
                <a:gd name="T7" fmla="*/ 48 h 62"/>
                <a:gd name="T8" fmla="*/ 54 w 61"/>
                <a:gd name="T9" fmla="*/ 27 h 62"/>
                <a:gd name="T10" fmla="*/ 61 w 61"/>
                <a:gd name="T11" fmla="*/ 34 h 62"/>
                <a:gd name="T12" fmla="*/ 7 w 61"/>
                <a:gd name="T13" fmla="*/ 62 h 62"/>
                <a:gd name="T14" fmla="*/ 0 w 61"/>
                <a:gd name="T15" fmla="*/ 5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2">
                  <a:moveTo>
                    <a:pt x="0" y="52"/>
                  </a:moveTo>
                  <a:lnTo>
                    <a:pt x="29" y="0"/>
                  </a:lnTo>
                  <a:lnTo>
                    <a:pt x="38" y="9"/>
                  </a:lnTo>
                  <a:lnTo>
                    <a:pt x="13" y="48"/>
                  </a:lnTo>
                  <a:lnTo>
                    <a:pt x="54" y="27"/>
                  </a:lnTo>
                  <a:lnTo>
                    <a:pt x="61" y="34"/>
                  </a:lnTo>
                  <a:lnTo>
                    <a:pt x="7" y="62"/>
                  </a:lnTo>
                  <a:lnTo>
                    <a:pt x="0" y="52"/>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îśľïḑe"/>
            <p:cNvSpPr/>
            <p:nvPr/>
          </p:nvSpPr>
          <p:spPr bwMode="auto">
            <a:xfrm>
              <a:off x="2400300" y="3946526"/>
              <a:ext cx="104775" cy="109538"/>
            </a:xfrm>
            <a:custGeom>
              <a:avLst/>
              <a:gdLst>
                <a:gd name="T0" fmla="*/ 0 w 66"/>
                <a:gd name="T1" fmla="*/ 44 h 69"/>
                <a:gd name="T2" fmla="*/ 38 w 66"/>
                <a:gd name="T3" fmla="*/ 0 h 69"/>
                <a:gd name="T4" fmla="*/ 66 w 66"/>
                <a:gd name="T5" fmla="*/ 26 h 69"/>
                <a:gd name="T6" fmla="*/ 59 w 66"/>
                <a:gd name="T7" fmla="*/ 32 h 69"/>
                <a:gd name="T8" fmla="*/ 38 w 66"/>
                <a:gd name="T9" fmla="*/ 14 h 69"/>
                <a:gd name="T10" fmla="*/ 29 w 66"/>
                <a:gd name="T11" fmla="*/ 26 h 69"/>
                <a:gd name="T12" fmla="*/ 47 w 66"/>
                <a:gd name="T13" fmla="*/ 42 h 69"/>
                <a:gd name="T14" fmla="*/ 43 w 66"/>
                <a:gd name="T15" fmla="*/ 48 h 69"/>
                <a:gd name="T16" fmla="*/ 22 w 66"/>
                <a:gd name="T17" fmla="*/ 32 h 69"/>
                <a:gd name="T18" fmla="*/ 13 w 66"/>
                <a:gd name="T19" fmla="*/ 44 h 69"/>
                <a:gd name="T20" fmla="*/ 34 w 66"/>
                <a:gd name="T21" fmla="*/ 62 h 69"/>
                <a:gd name="T22" fmla="*/ 27 w 66"/>
                <a:gd name="T23" fmla="*/ 69 h 69"/>
                <a:gd name="T24" fmla="*/ 0 w 66"/>
                <a:gd name="T25" fmla="*/ 4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9">
                  <a:moveTo>
                    <a:pt x="0" y="44"/>
                  </a:moveTo>
                  <a:lnTo>
                    <a:pt x="38" y="0"/>
                  </a:lnTo>
                  <a:lnTo>
                    <a:pt x="66" y="26"/>
                  </a:lnTo>
                  <a:lnTo>
                    <a:pt x="59" y="32"/>
                  </a:lnTo>
                  <a:lnTo>
                    <a:pt x="38" y="14"/>
                  </a:lnTo>
                  <a:lnTo>
                    <a:pt x="29" y="26"/>
                  </a:lnTo>
                  <a:lnTo>
                    <a:pt x="47" y="42"/>
                  </a:lnTo>
                  <a:lnTo>
                    <a:pt x="43" y="48"/>
                  </a:lnTo>
                  <a:lnTo>
                    <a:pt x="22" y="32"/>
                  </a:lnTo>
                  <a:lnTo>
                    <a:pt x="13" y="44"/>
                  </a:lnTo>
                  <a:lnTo>
                    <a:pt x="34" y="62"/>
                  </a:lnTo>
                  <a:lnTo>
                    <a:pt x="27" y="69"/>
                  </a:lnTo>
                  <a:lnTo>
                    <a:pt x="0" y="4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lîḍè"/>
            <p:cNvSpPr/>
            <p:nvPr/>
          </p:nvSpPr>
          <p:spPr bwMode="auto">
            <a:xfrm>
              <a:off x="2457450" y="3994151"/>
              <a:ext cx="96838" cy="115888"/>
            </a:xfrm>
            <a:custGeom>
              <a:avLst/>
              <a:gdLst>
                <a:gd name="T0" fmla="*/ 0 w 27"/>
                <a:gd name="T1" fmla="*/ 21 h 32"/>
                <a:gd name="T2" fmla="*/ 15 w 27"/>
                <a:gd name="T3" fmla="*/ 0 h 32"/>
                <a:gd name="T4" fmla="*/ 23 w 27"/>
                <a:gd name="T5" fmla="*/ 6 h 32"/>
                <a:gd name="T6" fmla="*/ 26 w 27"/>
                <a:gd name="T7" fmla="*/ 9 h 32"/>
                <a:gd name="T8" fmla="*/ 27 w 27"/>
                <a:gd name="T9" fmla="*/ 13 h 32"/>
                <a:gd name="T10" fmla="*/ 25 w 27"/>
                <a:gd name="T11" fmla="*/ 16 h 32"/>
                <a:gd name="T12" fmla="*/ 21 w 27"/>
                <a:gd name="T13" fmla="*/ 19 h 32"/>
                <a:gd name="T14" fmla="*/ 16 w 27"/>
                <a:gd name="T15" fmla="*/ 19 h 32"/>
                <a:gd name="T16" fmla="*/ 17 w 27"/>
                <a:gd name="T17" fmla="*/ 22 h 32"/>
                <a:gd name="T18" fmla="*/ 16 w 27"/>
                <a:gd name="T19" fmla="*/ 27 h 32"/>
                <a:gd name="T20" fmla="*/ 16 w 27"/>
                <a:gd name="T21" fmla="*/ 32 h 32"/>
                <a:gd name="T22" fmla="*/ 11 w 27"/>
                <a:gd name="T23" fmla="*/ 29 h 32"/>
                <a:gd name="T24" fmla="*/ 12 w 27"/>
                <a:gd name="T25" fmla="*/ 23 h 32"/>
                <a:gd name="T26" fmla="*/ 13 w 27"/>
                <a:gd name="T27" fmla="*/ 18 h 32"/>
                <a:gd name="T28" fmla="*/ 12 w 27"/>
                <a:gd name="T29" fmla="*/ 17 h 32"/>
                <a:gd name="T30" fmla="*/ 11 w 27"/>
                <a:gd name="T31" fmla="*/ 15 h 32"/>
                <a:gd name="T32" fmla="*/ 10 w 27"/>
                <a:gd name="T33" fmla="*/ 15 h 32"/>
                <a:gd name="T34" fmla="*/ 3 w 27"/>
                <a:gd name="T35" fmla="*/ 23 h 32"/>
                <a:gd name="T36" fmla="*/ 0 w 27"/>
                <a:gd name="T37" fmla="*/ 21 h 32"/>
                <a:gd name="T38" fmla="*/ 12 w 27"/>
                <a:gd name="T39" fmla="*/ 11 h 32"/>
                <a:gd name="T40" fmla="*/ 15 w 27"/>
                <a:gd name="T41" fmla="*/ 13 h 32"/>
                <a:gd name="T42" fmla="*/ 18 w 27"/>
                <a:gd name="T43" fmla="*/ 15 h 32"/>
                <a:gd name="T44" fmla="*/ 20 w 27"/>
                <a:gd name="T45" fmla="*/ 15 h 32"/>
                <a:gd name="T46" fmla="*/ 21 w 27"/>
                <a:gd name="T47" fmla="*/ 14 h 32"/>
                <a:gd name="T48" fmla="*/ 22 w 27"/>
                <a:gd name="T49" fmla="*/ 12 h 32"/>
                <a:gd name="T50" fmla="*/ 21 w 27"/>
                <a:gd name="T51" fmla="*/ 10 h 32"/>
                <a:gd name="T52" fmla="*/ 19 w 27"/>
                <a:gd name="T53" fmla="*/ 8 h 32"/>
                <a:gd name="T54" fmla="*/ 16 w 27"/>
                <a:gd name="T55" fmla="*/ 6 h 32"/>
                <a:gd name="T56" fmla="*/ 12 w 27"/>
                <a:gd name="T57"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 h="32">
                  <a:moveTo>
                    <a:pt x="0" y="21"/>
                  </a:moveTo>
                  <a:cubicBezTo>
                    <a:pt x="15" y="0"/>
                    <a:pt x="15" y="0"/>
                    <a:pt x="15" y="0"/>
                  </a:cubicBezTo>
                  <a:cubicBezTo>
                    <a:pt x="23" y="6"/>
                    <a:pt x="23" y="6"/>
                    <a:pt x="23" y="6"/>
                  </a:cubicBezTo>
                  <a:cubicBezTo>
                    <a:pt x="24" y="7"/>
                    <a:pt x="26" y="8"/>
                    <a:pt x="26" y="9"/>
                  </a:cubicBezTo>
                  <a:cubicBezTo>
                    <a:pt x="27" y="10"/>
                    <a:pt x="27" y="11"/>
                    <a:pt x="27" y="13"/>
                  </a:cubicBezTo>
                  <a:cubicBezTo>
                    <a:pt x="27" y="14"/>
                    <a:pt x="26" y="15"/>
                    <a:pt x="25" y="16"/>
                  </a:cubicBezTo>
                  <a:cubicBezTo>
                    <a:pt x="24" y="18"/>
                    <a:pt x="23" y="19"/>
                    <a:pt x="21" y="19"/>
                  </a:cubicBezTo>
                  <a:cubicBezTo>
                    <a:pt x="20" y="20"/>
                    <a:pt x="18" y="20"/>
                    <a:pt x="16" y="19"/>
                  </a:cubicBezTo>
                  <a:cubicBezTo>
                    <a:pt x="17" y="20"/>
                    <a:pt x="17" y="21"/>
                    <a:pt x="17" y="22"/>
                  </a:cubicBezTo>
                  <a:cubicBezTo>
                    <a:pt x="17" y="23"/>
                    <a:pt x="17" y="24"/>
                    <a:pt x="16" y="27"/>
                  </a:cubicBezTo>
                  <a:cubicBezTo>
                    <a:pt x="16" y="32"/>
                    <a:pt x="16" y="32"/>
                    <a:pt x="16" y="32"/>
                  </a:cubicBezTo>
                  <a:cubicBezTo>
                    <a:pt x="11" y="29"/>
                    <a:pt x="11" y="29"/>
                    <a:pt x="11" y="29"/>
                  </a:cubicBezTo>
                  <a:cubicBezTo>
                    <a:pt x="12" y="23"/>
                    <a:pt x="12" y="23"/>
                    <a:pt x="12" y="23"/>
                  </a:cubicBezTo>
                  <a:cubicBezTo>
                    <a:pt x="12" y="20"/>
                    <a:pt x="13" y="19"/>
                    <a:pt x="13" y="18"/>
                  </a:cubicBezTo>
                  <a:cubicBezTo>
                    <a:pt x="13" y="18"/>
                    <a:pt x="12" y="17"/>
                    <a:pt x="12" y="17"/>
                  </a:cubicBezTo>
                  <a:cubicBezTo>
                    <a:pt x="12" y="16"/>
                    <a:pt x="11" y="16"/>
                    <a:pt x="11" y="15"/>
                  </a:cubicBezTo>
                  <a:cubicBezTo>
                    <a:pt x="10" y="15"/>
                    <a:pt x="10" y="15"/>
                    <a:pt x="10" y="15"/>
                  </a:cubicBezTo>
                  <a:cubicBezTo>
                    <a:pt x="3" y="23"/>
                    <a:pt x="3" y="23"/>
                    <a:pt x="3" y="23"/>
                  </a:cubicBezTo>
                  <a:lnTo>
                    <a:pt x="0" y="21"/>
                  </a:lnTo>
                  <a:close/>
                  <a:moveTo>
                    <a:pt x="12" y="11"/>
                  </a:moveTo>
                  <a:cubicBezTo>
                    <a:pt x="15" y="13"/>
                    <a:pt x="15" y="13"/>
                    <a:pt x="15" y="13"/>
                  </a:cubicBezTo>
                  <a:cubicBezTo>
                    <a:pt x="17" y="15"/>
                    <a:pt x="18" y="15"/>
                    <a:pt x="18" y="15"/>
                  </a:cubicBezTo>
                  <a:cubicBezTo>
                    <a:pt x="19" y="16"/>
                    <a:pt x="19" y="15"/>
                    <a:pt x="20" y="15"/>
                  </a:cubicBezTo>
                  <a:cubicBezTo>
                    <a:pt x="20" y="15"/>
                    <a:pt x="21" y="15"/>
                    <a:pt x="21" y="14"/>
                  </a:cubicBezTo>
                  <a:cubicBezTo>
                    <a:pt x="22" y="13"/>
                    <a:pt x="22" y="13"/>
                    <a:pt x="22" y="12"/>
                  </a:cubicBezTo>
                  <a:cubicBezTo>
                    <a:pt x="22" y="11"/>
                    <a:pt x="22" y="11"/>
                    <a:pt x="21" y="10"/>
                  </a:cubicBezTo>
                  <a:cubicBezTo>
                    <a:pt x="21" y="10"/>
                    <a:pt x="20" y="9"/>
                    <a:pt x="19" y="8"/>
                  </a:cubicBezTo>
                  <a:cubicBezTo>
                    <a:pt x="16" y="6"/>
                    <a:pt x="16" y="6"/>
                    <a:pt x="16" y="6"/>
                  </a:cubicBezTo>
                  <a:lnTo>
                    <a:pt x="12" y="1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işliḍé"/>
            <p:cNvSpPr/>
            <p:nvPr/>
          </p:nvSpPr>
          <p:spPr bwMode="auto">
            <a:xfrm>
              <a:off x="2533650" y="4044951"/>
              <a:ext cx="79375" cy="93663"/>
            </a:xfrm>
            <a:custGeom>
              <a:avLst/>
              <a:gdLst>
                <a:gd name="T0" fmla="*/ 1 w 22"/>
                <a:gd name="T1" fmla="*/ 13 h 26"/>
                <a:gd name="T2" fmla="*/ 5 w 22"/>
                <a:gd name="T3" fmla="*/ 14 h 26"/>
                <a:gd name="T4" fmla="*/ 5 w 22"/>
                <a:gd name="T5" fmla="*/ 18 h 26"/>
                <a:gd name="T6" fmla="*/ 7 w 22"/>
                <a:gd name="T7" fmla="*/ 21 h 26"/>
                <a:gd name="T8" fmla="*/ 10 w 22"/>
                <a:gd name="T9" fmla="*/ 22 h 26"/>
                <a:gd name="T10" fmla="*/ 12 w 22"/>
                <a:gd name="T11" fmla="*/ 20 h 26"/>
                <a:gd name="T12" fmla="*/ 13 w 22"/>
                <a:gd name="T13" fmla="*/ 19 h 26"/>
                <a:gd name="T14" fmla="*/ 12 w 22"/>
                <a:gd name="T15" fmla="*/ 17 h 26"/>
                <a:gd name="T16" fmla="*/ 9 w 22"/>
                <a:gd name="T17" fmla="*/ 14 h 26"/>
                <a:gd name="T18" fmla="*/ 6 w 22"/>
                <a:gd name="T19" fmla="*/ 9 h 26"/>
                <a:gd name="T20" fmla="*/ 7 w 22"/>
                <a:gd name="T21" fmla="*/ 4 h 26"/>
                <a:gd name="T22" fmla="*/ 10 w 22"/>
                <a:gd name="T23" fmla="*/ 1 h 26"/>
                <a:gd name="T24" fmla="*/ 14 w 22"/>
                <a:gd name="T25" fmla="*/ 0 h 26"/>
                <a:gd name="T26" fmla="*/ 18 w 22"/>
                <a:gd name="T27" fmla="*/ 2 h 26"/>
                <a:gd name="T28" fmla="*/ 22 w 22"/>
                <a:gd name="T29" fmla="*/ 7 h 26"/>
                <a:gd name="T30" fmla="*/ 21 w 22"/>
                <a:gd name="T31" fmla="*/ 13 h 26"/>
                <a:gd name="T32" fmla="*/ 17 w 22"/>
                <a:gd name="T33" fmla="*/ 11 h 26"/>
                <a:gd name="T34" fmla="*/ 18 w 22"/>
                <a:gd name="T35" fmla="*/ 8 h 26"/>
                <a:gd name="T36" fmla="*/ 16 w 22"/>
                <a:gd name="T37" fmla="*/ 5 h 26"/>
                <a:gd name="T38" fmla="*/ 13 w 22"/>
                <a:gd name="T39" fmla="*/ 5 h 26"/>
                <a:gd name="T40" fmla="*/ 11 w 22"/>
                <a:gd name="T41" fmla="*/ 6 h 26"/>
                <a:gd name="T42" fmla="*/ 11 w 22"/>
                <a:gd name="T43" fmla="*/ 7 h 26"/>
                <a:gd name="T44" fmla="*/ 13 w 22"/>
                <a:gd name="T45" fmla="*/ 11 h 26"/>
                <a:gd name="T46" fmla="*/ 17 w 22"/>
                <a:gd name="T47" fmla="*/ 15 h 26"/>
                <a:gd name="T48" fmla="*/ 17 w 22"/>
                <a:gd name="T49" fmla="*/ 18 h 26"/>
                <a:gd name="T50" fmla="*/ 16 w 22"/>
                <a:gd name="T51" fmla="*/ 22 h 26"/>
                <a:gd name="T52" fmla="*/ 13 w 22"/>
                <a:gd name="T53" fmla="*/ 25 h 26"/>
                <a:gd name="T54" fmla="*/ 9 w 22"/>
                <a:gd name="T55" fmla="*/ 26 h 26"/>
                <a:gd name="T56" fmla="*/ 4 w 22"/>
                <a:gd name="T57" fmla="*/ 25 h 26"/>
                <a:gd name="T58" fmla="*/ 0 w 22"/>
                <a:gd name="T59" fmla="*/ 20 h 26"/>
                <a:gd name="T60" fmla="*/ 1 w 22"/>
                <a:gd name="T6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 h="26">
                  <a:moveTo>
                    <a:pt x="1" y="13"/>
                  </a:moveTo>
                  <a:cubicBezTo>
                    <a:pt x="5" y="14"/>
                    <a:pt x="5" y="14"/>
                    <a:pt x="5" y="14"/>
                  </a:cubicBezTo>
                  <a:cubicBezTo>
                    <a:pt x="5" y="16"/>
                    <a:pt x="4" y="17"/>
                    <a:pt x="5" y="18"/>
                  </a:cubicBezTo>
                  <a:cubicBezTo>
                    <a:pt x="5" y="19"/>
                    <a:pt x="6" y="20"/>
                    <a:pt x="7" y="21"/>
                  </a:cubicBezTo>
                  <a:cubicBezTo>
                    <a:pt x="8" y="22"/>
                    <a:pt x="9" y="22"/>
                    <a:pt x="10" y="22"/>
                  </a:cubicBezTo>
                  <a:cubicBezTo>
                    <a:pt x="11" y="21"/>
                    <a:pt x="12" y="21"/>
                    <a:pt x="12" y="20"/>
                  </a:cubicBezTo>
                  <a:cubicBezTo>
                    <a:pt x="13" y="20"/>
                    <a:pt x="13" y="19"/>
                    <a:pt x="13" y="19"/>
                  </a:cubicBezTo>
                  <a:cubicBezTo>
                    <a:pt x="13" y="18"/>
                    <a:pt x="12" y="17"/>
                    <a:pt x="12" y="17"/>
                  </a:cubicBezTo>
                  <a:cubicBezTo>
                    <a:pt x="12" y="16"/>
                    <a:pt x="11" y="15"/>
                    <a:pt x="9" y="14"/>
                  </a:cubicBezTo>
                  <a:cubicBezTo>
                    <a:pt x="8" y="12"/>
                    <a:pt x="7" y="11"/>
                    <a:pt x="6" y="9"/>
                  </a:cubicBezTo>
                  <a:cubicBezTo>
                    <a:pt x="6" y="7"/>
                    <a:pt x="6" y="6"/>
                    <a:pt x="7" y="4"/>
                  </a:cubicBezTo>
                  <a:cubicBezTo>
                    <a:pt x="8" y="3"/>
                    <a:pt x="9" y="2"/>
                    <a:pt x="10" y="1"/>
                  </a:cubicBezTo>
                  <a:cubicBezTo>
                    <a:pt x="11" y="1"/>
                    <a:pt x="12" y="0"/>
                    <a:pt x="14" y="0"/>
                  </a:cubicBezTo>
                  <a:cubicBezTo>
                    <a:pt x="15" y="1"/>
                    <a:pt x="16" y="1"/>
                    <a:pt x="18" y="2"/>
                  </a:cubicBezTo>
                  <a:cubicBezTo>
                    <a:pt x="20" y="3"/>
                    <a:pt x="22" y="5"/>
                    <a:pt x="22" y="7"/>
                  </a:cubicBezTo>
                  <a:cubicBezTo>
                    <a:pt x="22" y="9"/>
                    <a:pt x="22" y="11"/>
                    <a:pt x="21" y="13"/>
                  </a:cubicBezTo>
                  <a:cubicBezTo>
                    <a:pt x="17" y="11"/>
                    <a:pt x="17" y="11"/>
                    <a:pt x="17" y="11"/>
                  </a:cubicBezTo>
                  <a:cubicBezTo>
                    <a:pt x="18" y="9"/>
                    <a:pt x="18" y="8"/>
                    <a:pt x="18" y="8"/>
                  </a:cubicBezTo>
                  <a:cubicBezTo>
                    <a:pt x="17" y="7"/>
                    <a:pt x="17" y="6"/>
                    <a:pt x="16" y="5"/>
                  </a:cubicBezTo>
                  <a:cubicBezTo>
                    <a:pt x="14" y="5"/>
                    <a:pt x="13" y="5"/>
                    <a:pt x="13" y="5"/>
                  </a:cubicBezTo>
                  <a:cubicBezTo>
                    <a:pt x="12" y="5"/>
                    <a:pt x="11" y="5"/>
                    <a:pt x="11" y="6"/>
                  </a:cubicBezTo>
                  <a:cubicBezTo>
                    <a:pt x="11" y="6"/>
                    <a:pt x="11" y="7"/>
                    <a:pt x="11" y="7"/>
                  </a:cubicBezTo>
                  <a:cubicBezTo>
                    <a:pt x="11" y="8"/>
                    <a:pt x="12" y="9"/>
                    <a:pt x="13" y="11"/>
                  </a:cubicBezTo>
                  <a:cubicBezTo>
                    <a:pt x="15" y="13"/>
                    <a:pt x="16" y="14"/>
                    <a:pt x="17" y="15"/>
                  </a:cubicBezTo>
                  <a:cubicBezTo>
                    <a:pt x="17" y="16"/>
                    <a:pt x="17" y="17"/>
                    <a:pt x="17" y="18"/>
                  </a:cubicBezTo>
                  <a:cubicBezTo>
                    <a:pt x="17" y="20"/>
                    <a:pt x="17" y="21"/>
                    <a:pt x="16" y="22"/>
                  </a:cubicBezTo>
                  <a:cubicBezTo>
                    <a:pt x="15" y="24"/>
                    <a:pt x="14" y="25"/>
                    <a:pt x="13" y="25"/>
                  </a:cubicBezTo>
                  <a:cubicBezTo>
                    <a:pt x="12" y="26"/>
                    <a:pt x="10" y="26"/>
                    <a:pt x="9" y="26"/>
                  </a:cubicBezTo>
                  <a:cubicBezTo>
                    <a:pt x="8" y="26"/>
                    <a:pt x="6" y="26"/>
                    <a:pt x="4" y="25"/>
                  </a:cubicBezTo>
                  <a:cubicBezTo>
                    <a:pt x="2" y="23"/>
                    <a:pt x="1" y="22"/>
                    <a:pt x="0" y="20"/>
                  </a:cubicBezTo>
                  <a:cubicBezTo>
                    <a:pt x="0" y="17"/>
                    <a:pt x="0" y="15"/>
                    <a:pt x="1" y="13"/>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ísḻïde"/>
            <p:cNvSpPr/>
            <p:nvPr/>
          </p:nvSpPr>
          <p:spPr bwMode="auto">
            <a:xfrm>
              <a:off x="2590800" y="4073526"/>
              <a:ext cx="58738" cy="90488"/>
            </a:xfrm>
            <a:custGeom>
              <a:avLst/>
              <a:gdLst>
                <a:gd name="T0" fmla="*/ 0 w 37"/>
                <a:gd name="T1" fmla="*/ 53 h 57"/>
                <a:gd name="T2" fmla="*/ 27 w 37"/>
                <a:gd name="T3" fmla="*/ 0 h 57"/>
                <a:gd name="T4" fmla="*/ 37 w 37"/>
                <a:gd name="T5" fmla="*/ 5 h 57"/>
                <a:gd name="T6" fmla="*/ 9 w 37"/>
                <a:gd name="T7" fmla="*/ 57 h 57"/>
                <a:gd name="T8" fmla="*/ 0 w 37"/>
                <a:gd name="T9" fmla="*/ 53 h 57"/>
              </a:gdLst>
              <a:ahLst/>
              <a:cxnLst>
                <a:cxn ang="0">
                  <a:pos x="T0" y="T1"/>
                </a:cxn>
                <a:cxn ang="0">
                  <a:pos x="T2" y="T3"/>
                </a:cxn>
                <a:cxn ang="0">
                  <a:pos x="T4" y="T5"/>
                </a:cxn>
                <a:cxn ang="0">
                  <a:pos x="T6" y="T7"/>
                </a:cxn>
                <a:cxn ang="0">
                  <a:pos x="T8" y="T9"/>
                </a:cxn>
              </a:cxnLst>
              <a:rect l="0" t="0" r="r" b="b"/>
              <a:pathLst>
                <a:path w="37" h="57">
                  <a:moveTo>
                    <a:pt x="0" y="53"/>
                  </a:moveTo>
                  <a:lnTo>
                    <a:pt x="27" y="0"/>
                  </a:lnTo>
                  <a:lnTo>
                    <a:pt x="37" y="5"/>
                  </a:lnTo>
                  <a:lnTo>
                    <a:pt x="9" y="57"/>
                  </a:lnTo>
                  <a:lnTo>
                    <a:pt x="0" y="5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iŝļiḋê"/>
            <p:cNvSpPr/>
            <p:nvPr/>
          </p:nvSpPr>
          <p:spPr bwMode="auto">
            <a:xfrm>
              <a:off x="2638425" y="4084638"/>
              <a:ext cx="71438" cy="101600"/>
            </a:xfrm>
            <a:custGeom>
              <a:avLst/>
              <a:gdLst>
                <a:gd name="T0" fmla="*/ 0 w 45"/>
                <a:gd name="T1" fmla="*/ 60 h 64"/>
                <a:gd name="T2" fmla="*/ 20 w 45"/>
                <a:gd name="T3" fmla="*/ 14 h 64"/>
                <a:gd name="T4" fmla="*/ 7 w 45"/>
                <a:gd name="T5" fmla="*/ 9 h 64"/>
                <a:gd name="T6" fmla="*/ 9 w 45"/>
                <a:gd name="T7" fmla="*/ 0 h 64"/>
                <a:gd name="T8" fmla="*/ 45 w 45"/>
                <a:gd name="T9" fmla="*/ 16 h 64"/>
                <a:gd name="T10" fmla="*/ 43 w 45"/>
                <a:gd name="T11" fmla="*/ 25 h 64"/>
                <a:gd name="T12" fmla="*/ 29 w 45"/>
                <a:gd name="T13" fmla="*/ 18 h 64"/>
                <a:gd name="T14" fmla="*/ 9 w 45"/>
                <a:gd name="T15" fmla="*/ 64 h 64"/>
                <a:gd name="T16" fmla="*/ 0 w 45"/>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64">
                  <a:moveTo>
                    <a:pt x="0" y="60"/>
                  </a:moveTo>
                  <a:lnTo>
                    <a:pt x="20" y="14"/>
                  </a:lnTo>
                  <a:lnTo>
                    <a:pt x="7" y="9"/>
                  </a:lnTo>
                  <a:lnTo>
                    <a:pt x="9" y="0"/>
                  </a:lnTo>
                  <a:lnTo>
                    <a:pt x="45" y="16"/>
                  </a:lnTo>
                  <a:lnTo>
                    <a:pt x="43" y="25"/>
                  </a:lnTo>
                  <a:lnTo>
                    <a:pt x="29" y="18"/>
                  </a:lnTo>
                  <a:lnTo>
                    <a:pt x="9" y="64"/>
                  </a:lnTo>
                  <a:lnTo>
                    <a:pt x="0" y="6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ṧḷîdè"/>
            <p:cNvSpPr/>
            <p:nvPr/>
          </p:nvSpPr>
          <p:spPr bwMode="auto">
            <a:xfrm>
              <a:off x="2709863" y="4110038"/>
              <a:ext cx="68263" cy="101600"/>
            </a:xfrm>
            <a:custGeom>
              <a:avLst/>
              <a:gdLst>
                <a:gd name="T0" fmla="*/ 0 w 43"/>
                <a:gd name="T1" fmla="*/ 60 h 64"/>
                <a:gd name="T2" fmla="*/ 7 w 43"/>
                <a:gd name="T3" fmla="*/ 37 h 64"/>
                <a:gd name="T4" fmla="*/ 0 w 43"/>
                <a:gd name="T5" fmla="*/ 0 h 64"/>
                <a:gd name="T6" fmla="*/ 12 w 43"/>
                <a:gd name="T7" fmla="*/ 2 h 64"/>
                <a:gd name="T8" fmla="*/ 16 w 43"/>
                <a:gd name="T9" fmla="*/ 28 h 64"/>
                <a:gd name="T10" fmla="*/ 32 w 43"/>
                <a:gd name="T11" fmla="*/ 9 h 64"/>
                <a:gd name="T12" fmla="*/ 43 w 43"/>
                <a:gd name="T13" fmla="*/ 14 h 64"/>
                <a:gd name="T14" fmla="*/ 16 w 43"/>
                <a:gd name="T15" fmla="*/ 41 h 64"/>
                <a:gd name="T16" fmla="*/ 9 w 43"/>
                <a:gd name="T17" fmla="*/ 64 h 64"/>
                <a:gd name="T18" fmla="*/ 0 w 43"/>
                <a:gd name="T1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64">
                  <a:moveTo>
                    <a:pt x="0" y="60"/>
                  </a:moveTo>
                  <a:lnTo>
                    <a:pt x="7" y="37"/>
                  </a:lnTo>
                  <a:lnTo>
                    <a:pt x="0" y="0"/>
                  </a:lnTo>
                  <a:lnTo>
                    <a:pt x="12" y="2"/>
                  </a:lnTo>
                  <a:lnTo>
                    <a:pt x="16" y="28"/>
                  </a:lnTo>
                  <a:lnTo>
                    <a:pt x="32" y="9"/>
                  </a:lnTo>
                  <a:lnTo>
                    <a:pt x="43" y="14"/>
                  </a:lnTo>
                  <a:lnTo>
                    <a:pt x="16" y="41"/>
                  </a:lnTo>
                  <a:lnTo>
                    <a:pt x="9" y="64"/>
                  </a:lnTo>
                  <a:lnTo>
                    <a:pt x="0" y="6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isļíḍè"/>
            <p:cNvSpPr/>
            <p:nvPr/>
          </p:nvSpPr>
          <p:spPr bwMode="auto">
            <a:xfrm>
              <a:off x="2797175" y="4143376"/>
              <a:ext cx="79375" cy="96838"/>
            </a:xfrm>
            <a:custGeom>
              <a:avLst/>
              <a:gdLst>
                <a:gd name="T0" fmla="*/ 1 w 22"/>
                <a:gd name="T1" fmla="*/ 11 h 27"/>
                <a:gd name="T2" fmla="*/ 3 w 22"/>
                <a:gd name="T3" fmla="*/ 5 h 27"/>
                <a:gd name="T4" fmla="*/ 5 w 22"/>
                <a:gd name="T5" fmla="*/ 2 h 27"/>
                <a:gd name="T6" fmla="*/ 8 w 22"/>
                <a:gd name="T7" fmla="*/ 0 h 27"/>
                <a:gd name="T8" fmla="*/ 13 w 22"/>
                <a:gd name="T9" fmla="*/ 0 h 27"/>
                <a:gd name="T10" fmla="*/ 20 w 22"/>
                <a:gd name="T11" fmla="*/ 5 h 27"/>
                <a:gd name="T12" fmla="*/ 21 w 22"/>
                <a:gd name="T13" fmla="*/ 15 h 27"/>
                <a:gd name="T14" fmla="*/ 17 w 22"/>
                <a:gd name="T15" fmla="*/ 24 h 27"/>
                <a:gd name="T16" fmla="*/ 9 w 22"/>
                <a:gd name="T17" fmla="*/ 26 h 27"/>
                <a:gd name="T18" fmla="*/ 2 w 22"/>
                <a:gd name="T19" fmla="*/ 21 h 27"/>
                <a:gd name="T20" fmla="*/ 1 w 22"/>
                <a:gd name="T21" fmla="*/ 11 h 27"/>
                <a:gd name="T22" fmla="*/ 5 w 22"/>
                <a:gd name="T23" fmla="*/ 12 h 27"/>
                <a:gd name="T24" fmla="*/ 6 w 22"/>
                <a:gd name="T25" fmla="*/ 19 h 27"/>
                <a:gd name="T26" fmla="*/ 10 w 22"/>
                <a:gd name="T27" fmla="*/ 22 h 27"/>
                <a:gd name="T28" fmla="*/ 14 w 22"/>
                <a:gd name="T29" fmla="*/ 20 h 27"/>
                <a:gd name="T30" fmla="*/ 17 w 22"/>
                <a:gd name="T31" fmla="*/ 14 h 27"/>
                <a:gd name="T32" fmla="*/ 16 w 22"/>
                <a:gd name="T33" fmla="*/ 7 h 27"/>
                <a:gd name="T34" fmla="*/ 13 w 22"/>
                <a:gd name="T35" fmla="*/ 4 h 27"/>
                <a:gd name="T36" fmla="*/ 8 w 22"/>
                <a:gd name="T37" fmla="*/ 6 h 27"/>
                <a:gd name="T38" fmla="*/ 5 w 22"/>
                <a:gd name="T39"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7">
                  <a:moveTo>
                    <a:pt x="1" y="11"/>
                  </a:moveTo>
                  <a:cubicBezTo>
                    <a:pt x="1" y="9"/>
                    <a:pt x="2" y="7"/>
                    <a:pt x="3" y="5"/>
                  </a:cubicBezTo>
                  <a:cubicBezTo>
                    <a:pt x="3" y="4"/>
                    <a:pt x="4" y="3"/>
                    <a:pt x="5" y="2"/>
                  </a:cubicBezTo>
                  <a:cubicBezTo>
                    <a:pt x="6" y="1"/>
                    <a:pt x="7" y="1"/>
                    <a:pt x="8" y="0"/>
                  </a:cubicBezTo>
                  <a:cubicBezTo>
                    <a:pt x="10" y="0"/>
                    <a:pt x="11" y="0"/>
                    <a:pt x="13" y="0"/>
                  </a:cubicBezTo>
                  <a:cubicBezTo>
                    <a:pt x="16" y="1"/>
                    <a:pt x="19" y="2"/>
                    <a:pt x="20" y="5"/>
                  </a:cubicBezTo>
                  <a:cubicBezTo>
                    <a:pt x="22" y="7"/>
                    <a:pt x="22" y="11"/>
                    <a:pt x="21" y="15"/>
                  </a:cubicBezTo>
                  <a:cubicBezTo>
                    <a:pt x="21" y="19"/>
                    <a:pt x="19" y="22"/>
                    <a:pt x="17" y="24"/>
                  </a:cubicBezTo>
                  <a:cubicBezTo>
                    <a:pt x="15" y="26"/>
                    <a:pt x="12" y="27"/>
                    <a:pt x="9" y="26"/>
                  </a:cubicBezTo>
                  <a:cubicBezTo>
                    <a:pt x="6" y="26"/>
                    <a:pt x="3" y="24"/>
                    <a:pt x="2" y="21"/>
                  </a:cubicBezTo>
                  <a:cubicBezTo>
                    <a:pt x="0" y="19"/>
                    <a:pt x="0" y="15"/>
                    <a:pt x="1" y="11"/>
                  </a:cubicBezTo>
                  <a:close/>
                  <a:moveTo>
                    <a:pt x="5" y="12"/>
                  </a:moveTo>
                  <a:cubicBezTo>
                    <a:pt x="5" y="15"/>
                    <a:pt x="5" y="17"/>
                    <a:pt x="6" y="19"/>
                  </a:cubicBezTo>
                  <a:cubicBezTo>
                    <a:pt x="7" y="21"/>
                    <a:pt x="8" y="21"/>
                    <a:pt x="10" y="22"/>
                  </a:cubicBezTo>
                  <a:cubicBezTo>
                    <a:pt x="11" y="22"/>
                    <a:pt x="13" y="22"/>
                    <a:pt x="14" y="20"/>
                  </a:cubicBezTo>
                  <a:cubicBezTo>
                    <a:pt x="16" y="19"/>
                    <a:pt x="16" y="17"/>
                    <a:pt x="17" y="14"/>
                  </a:cubicBezTo>
                  <a:cubicBezTo>
                    <a:pt x="17" y="11"/>
                    <a:pt x="17" y="9"/>
                    <a:pt x="16" y="7"/>
                  </a:cubicBezTo>
                  <a:cubicBezTo>
                    <a:pt x="16" y="6"/>
                    <a:pt x="14" y="5"/>
                    <a:pt x="13" y="4"/>
                  </a:cubicBezTo>
                  <a:cubicBezTo>
                    <a:pt x="11" y="4"/>
                    <a:pt x="9" y="5"/>
                    <a:pt x="8" y="6"/>
                  </a:cubicBezTo>
                  <a:cubicBezTo>
                    <a:pt x="7" y="7"/>
                    <a:pt x="6" y="9"/>
                    <a:pt x="5" y="1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ïṡ1íḓe"/>
            <p:cNvSpPr/>
            <p:nvPr/>
          </p:nvSpPr>
          <p:spPr bwMode="auto">
            <a:xfrm>
              <a:off x="2882900" y="4149726"/>
              <a:ext cx="61913" cy="95250"/>
            </a:xfrm>
            <a:custGeom>
              <a:avLst/>
              <a:gdLst>
                <a:gd name="T0" fmla="*/ 0 w 39"/>
                <a:gd name="T1" fmla="*/ 60 h 60"/>
                <a:gd name="T2" fmla="*/ 5 w 39"/>
                <a:gd name="T3" fmla="*/ 0 h 60"/>
                <a:gd name="T4" fmla="*/ 39 w 39"/>
                <a:gd name="T5" fmla="*/ 3 h 60"/>
                <a:gd name="T6" fmla="*/ 37 w 39"/>
                <a:gd name="T7" fmla="*/ 14 h 60"/>
                <a:gd name="T8" fmla="*/ 14 w 39"/>
                <a:gd name="T9" fmla="*/ 12 h 60"/>
                <a:gd name="T10" fmla="*/ 12 w 39"/>
                <a:gd name="T11" fmla="*/ 25 h 60"/>
                <a:gd name="T12" fmla="*/ 34 w 39"/>
                <a:gd name="T13" fmla="*/ 28 h 60"/>
                <a:gd name="T14" fmla="*/ 32 w 39"/>
                <a:gd name="T15" fmla="*/ 37 h 60"/>
                <a:gd name="T16" fmla="*/ 12 w 39"/>
                <a:gd name="T17" fmla="*/ 35 h 60"/>
                <a:gd name="T18" fmla="*/ 9 w 39"/>
                <a:gd name="T19" fmla="*/ 60 h 60"/>
                <a:gd name="T20" fmla="*/ 0 w 39"/>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60">
                  <a:moveTo>
                    <a:pt x="0" y="60"/>
                  </a:moveTo>
                  <a:lnTo>
                    <a:pt x="5" y="0"/>
                  </a:lnTo>
                  <a:lnTo>
                    <a:pt x="39" y="3"/>
                  </a:lnTo>
                  <a:lnTo>
                    <a:pt x="37" y="14"/>
                  </a:lnTo>
                  <a:lnTo>
                    <a:pt x="14" y="12"/>
                  </a:lnTo>
                  <a:lnTo>
                    <a:pt x="12" y="25"/>
                  </a:lnTo>
                  <a:lnTo>
                    <a:pt x="34" y="28"/>
                  </a:lnTo>
                  <a:lnTo>
                    <a:pt x="32" y="37"/>
                  </a:lnTo>
                  <a:lnTo>
                    <a:pt x="12" y="35"/>
                  </a:lnTo>
                  <a:lnTo>
                    <a:pt x="9" y="60"/>
                  </a:lnTo>
                  <a:lnTo>
                    <a:pt x="0" y="6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isḷiḑê"/>
            <p:cNvSpPr/>
            <p:nvPr/>
          </p:nvSpPr>
          <p:spPr bwMode="auto">
            <a:xfrm>
              <a:off x="2981325" y="4149726"/>
              <a:ext cx="65088" cy="98425"/>
            </a:xfrm>
            <a:custGeom>
              <a:avLst/>
              <a:gdLst>
                <a:gd name="T0" fmla="*/ 0 w 18"/>
                <a:gd name="T1" fmla="*/ 19 h 27"/>
                <a:gd name="T2" fmla="*/ 5 w 18"/>
                <a:gd name="T3" fmla="*/ 18 h 27"/>
                <a:gd name="T4" fmla="*/ 6 w 18"/>
                <a:gd name="T5" fmla="*/ 22 h 27"/>
                <a:gd name="T6" fmla="*/ 10 w 18"/>
                <a:gd name="T7" fmla="*/ 23 h 27"/>
                <a:gd name="T8" fmla="*/ 13 w 18"/>
                <a:gd name="T9" fmla="*/ 21 h 27"/>
                <a:gd name="T10" fmla="*/ 14 w 18"/>
                <a:gd name="T11" fmla="*/ 19 h 27"/>
                <a:gd name="T12" fmla="*/ 13 w 18"/>
                <a:gd name="T13" fmla="*/ 17 h 27"/>
                <a:gd name="T14" fmla="*/ 11 w 18"/>
                <a:gd name="T15" fmla="*/ 16 h 27"/>
                <a:gd name="T16" fmla="*/ 8 w 18"/>
                <a:gd name="T17" fmla="*/ 15 h 27"/>
                <a:gd name="T18" fmla="*/ 3 w 18"/>
                <a:gd name="T19" fmla="*/ 13 h 27"/>
                <a:gd name="T20" fmla="*/ 0 w 18"/>
                <a:gd name="T21" fmla="*/ 8 h 27"/>
                <a:gd name="T22" fmla="*/ 1 w 18"/>
                <a:gd name="T23" fmla="*/ 5 h 27"/>
                <a:gd name="T24" fmla="*/ 4 w 18"/>
                <a:gd name="T25" fmla="*/ 2 h 27"/>
                <a:gd name="T26" fmla="*/ 8 w 18"/>
                <a:gd name="T27" fmla="*/ 1 h 27"/>
                <a:gd name="T28" fmla="*/ 14 w 18"/>
                <a:gd name="T29" fmla="*/ 2 h 27"/>
                <a:gd name="T30" fmla="*/ 17 w 18"/>
                <a:gd name="T31" fmla="*/ 8 h 27"/>
                <a:gd name="T32" fmla="*/ 12 w 18"/>
                <a:gd name="T33" fmla="*/ 8 h 27"/>
                <a:gd name="T34" fmla="*/ 11 w 18"/>
                <a:gd name="T35" fmla="*/ 6 h 27"/>
                <a:gd name="T36" fmla="*/ 8 w 18"/>
                <a:gd name="T37" fmla="*/ 5 h 27"/>
                <a:gd name="T38" fmla="*/ 5 w 18"/>
                <a:gd name="T39" fmla="*/ 6 h 27"/>
                <a:gd name="T40" fmla="*/ 5 w 18"/>
                <a:gd name="T41" fmla="*/ 8 h 27"/>
                <a:gd name="T42" fmla="*/ 5 w 18"/>
                <a:gd name="T43" fmla="*/ 9 h 27"/>
                <a:gd name="T44" fmla="*/ 10 w 18"/>
                <a:gd name="T45" fmla="*/ 11 h 27"/>
                <a:gd name="T46" fmla="*/ 14 w 18"/>
                <a:gd name="T47" fmla="*/ 12 h 27"/>
                <a:gd name="T48" fmla="*/ 17 w 18"/>
                <a:gd name="T49" fmla="*/ 15 h 27"/>
                <a:gd name="T50" fmla="*/ 18 w 18"/>
                <a:gd name="T51" fmla="*/ 19 h 27"/>
                <a:gd name="T52" fmla="*/ 17 w 18"/>
                <a:gd name="T53" fmla="*/ 23 h 27"/>
                <a:gd name="T54" fmla="*/ 14 w 18"/>
                <a:gd name="T55" fmla="*/ 26 h 27"/>
                <a:gd name="T56" fmla="*/ 10 w 18"/>
                <a:gd name="T57" fmla="*/ 27 h 27"/>
                <a:gd name="T58" fmla="*/ 3 w 18"/>
                <a:gd name="T59" fmla="*/ 25 h 27"/>
                <a:gd name="T60" fmla="*/ 0 w 18"/>
                <a:gd name="T61"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 h="27">
                  <a:moveTo>
                    <a:pt x="0" y="19"/>
                  </a:moveTo>
                  <a:cubicBezTo>
                    <a:pt x="5" y="18"/>
                    <a:pt x="5" y="18"/>
                    <a:pt x="5" y="18"/>
                  </a:cubicBezTo>
                  <a:cubicBezTo>
                    <a:pt x="5" y="20"/>
                    <a:pt x="6" y="21"/>
                    <a:pt x="6" y="22"/>
                  </a:cubicBezTo>
                  <a:cubicBezTo>
                    <a:pt x="7" y="22"/>
                    <a:pt x="8" y="23"/>
                    <a:pt x="10" y="23"/>
                  </a:cubicBezTo>
                  <a:cubicBezTo>
                    <a:pt x="11" y="23"/>
                    <a:pt x="12" y="22"/>
                    <a:pt x="13" y="21"/>
                  </a:cubicBezTo>
                  <a:cubicBezTo>
                    <a:pt x="13" y="21"/>
                    <a:pt x="14" y="20"/>
                    <a:pt x="14" y="19"/>
                  </a:cubicBezTo>
                  <a:cubicBezTo>
                    <a:pt x="14" y="18"/>
                    <a:pt x="13" y="18"/>
                    <a:pt x="13" y="17"/>
                  </a:cubicBezTo>
                  <a:cubicBezTo>
                    <a:pt x="13" y="17"/>
                    <a:pt x="12" y="17"/>
                    <a:pt x="11" y="16"/>
                  </a:cubicBezTo>
                  <a:cubicBezTo>
                    <a:pt x="11" y="16"/>
                    <a:pt x="10" y="16"/>
                    <a:pt x="8" y="15"/>
                  </a:cubicBezTo>
                  <a:cubicBezTo>
                    <a:pt x="5" y="15"/>
                    <a:pt x="4" y="14"/>
                    <a:pt x="3" y="13"/>
                  </a:cubicBezTo>
                  <a:cubicBezTo>
                    <a:pt x="1" y="12"/>
                    <a:pt x="1" y="10"/>
                    <a:pt x="0" y="8"/>
                  </a:cubicBezTo>
                  <a:cubicBezTo>
                    <a:pt x="0" y="7"/>
                    <a:pt x="1" y="6"/>
                    <a:pt x="1" y="5"/>
                  </a:cubicBezTo>
                  <a:cubicBezTo>
                    <a:pt x="2" y="3"/>
                    <a:pt x="3" y="2"/>
                    <a:pt x="4" y="2"/>
                  </a:cubicBezTo>
                  <a:cubicBezTo>
                    <a:pt x="5" y="1"/>
                    <a:pt x="6" y="1"/>
                    <a:pt x="8" y="1"/>
                  </a:cubicBezTo>
                  <a:cubicBezTo>
                    <a:pt x="11" y="0"/>
                    <a:pt x="13" y="1"/>
                    <a:pt x="14" y="2"/>
                  </a:cubicBezTo>
                  <a:cubicBezTo>
                    <a:pt x="16" y="4"/>
                    <a:pt x="17" y="6"/>
                    <a:pt x="17" y="8"/>
                  </a:cubicBezTo>
                  <a:cubicBezTo>
                    <a:pt x="12" y="8"/>
                    <a:pt x="12" y="8"/>
                    <a:pt x="12" y="8"/>
                  </a:cubicBezTo>
                  <a:cubicBezTo>
                    <a:pt x="12" y="7"/>
                    <a:pt x="12" y="6"/>
                    <a:pt x="11" y="6"/>
                  </a:cubicBezTo>
                  <a:cubicBezTo>
                    <a:pt x="10" y="5"/>
                    <a:pt x="9" y="5"/>
                    <a:pt x="8" y="5"/>
                  </a:cubicBezTo>
                  <a:cubicBezTo>
                    <a:pt x="7" y="5"/>
                    <a:pt x="6" y="5"/>
                    <a:pt x="5" y="6"/>
                  </a:cubicBezTo>
                  <a:cubicBezTo>
                    <a:pt x="5" y="6"/>
                    <a:pt x="5" y="7"/>
                    <a:pt x="5" y="8"/>
                  </a:cubicBezTo>
                  <a:cubicBezTo>
                    <a:pt x="5" y="8"/>
                    <a:pt x="5" y="9"/>
                    <a:pt x="5" y="9"/>
                  </a:cubicBezTo>
                  <a:cubicBezTo>
                    <a:pt x="6" y="10"/>
                    <a:pt x="7" y="10"/>
                    <a:pt x="10" y="11"/>
                  </a:cubicBezTo>
                  <a:cubicBezTo>
                    <a:pt x="12" y="11"/>
                    <a:pt x="13" y="12"/>
                    <a:pt x="14" y="12"/>
                  </a:cubicBezTo>
                  <a:cubicBezTo>
                    <a:pt x="15" y="13"/>
                    <a:pt x="16" y="14"/>
                    <a:pt x="17" y="15"/>
                  </a:cubicBezTo>
                  <a:cubicBezTo>
                    <a:pt x="18" y="16"/>
                    <a:pt x="18" y="17"/>
                    <a:pt x="18" y="19"/>
                  </a:cubicBezTo>
                  <a:cubicBezTo>
                    <a:pt x="18" y="20"/>
                    <a:pt x="18" y="21"/>
                    <a:pt x="17" y="23"/>
                  </a:cubicBezTo>
                  <a:cubicBezTo>
                    <a:pt x="17" y="24"/>
                    <a:pt x="16" y="25"/>
                    <a:pt x="14" y="26"/>
                  </a:cubicBezTo>
                  <a:cubicBezTo>
                    <a:pt x="13" y="26"/>
                    <a:pt x="12" y="27"/>
                    <a:pt x="10" y="27"/>
                  </a:cubicBezTo>
                  <a:cubicBezTo>
                    <a:pt x="7" y="27"/>
                    <a:pt x="5" y="27"/>
                    <a:pt x="3" y="25"/>
                  </a:cubicBezTo>
                  <a:cubicBezTo>
                    <a:pt x="2" y="24"/>
                    <a:pt x="1" y="22"/>
                    <a:pt x="0" y="1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ïṥlíḓê"/>
            <p:cNvSpPr/>
            <p:nvPr/>
          </p:nvSpPr>
          <p:spPr bwMode="auto">
            <a:xfrm>
              <a:off x="3052763" y="4143376"/>
              <a:ext cx="73025" cy="96838"/>
            </a:xfrm>
            <a:custGeom>
              <a:avLst/>
              <a:gdLst>
                <a:gd name="T0" fmla="*/ 16 w 20"/>
                <a:gd name="T1" fmla="*/ 16 h 27"/>
                <a:gd name="T2" fmla="*/ 20 w 20"/>
                <a:gd name="T3" fmla="*/ 17 h 27"/>
                <a:gd name="T4" fmla="*/ 18 w 20"/>
                <a:gd name="T5" fmla="*/ 24 h 27"/>
                <a:gd name="T6" fmla="*/ 13 w 20"/>
                <a:gd name="T7" fmla="*/ 26 h 27"/>
                <a:gd name="T8" fmla="*/ 5 w 20"/>
                <a:gd name="T9" fmla="*/ 24 h 27"/>
                <a:gd name="T10" fmla="*/ 1 w 20"/>
                <a:gd name="T11" fmla="*/ 15 h 27"/>
                <a:gd name="T12" fmla="*/ 2 w 20"/>
                <a:gd name="T13" fmla="*/ 5 h 27"/>
                <a:gd name="T14" fmla="*/ 9 w 20"/>
                <a:gd name="T15" fmla="*/ 0 h 27"/>
                <a:gd name="T16" fmla="*/ 16 w 20"/>
                <a:gd name="T17" fmla="*/ 2 h 27"/>
                <a:gd name="T18" fmla="*/ 19 w 20"/>
                <a:gd name="T19" fmla="*/ 6 h 27"/>
                <a:gd name="T20" fmla="*/ 14 w 20"/>
                <a:gd name="T21" fmla="*/ 8 h 27"/>
                <a:gd name="T22" fmla="*/ 12 w 20"/>
                <a:gd name="T23" fmla="*/ 5 h 27"/>
                <a:gd name="T24" fmla="*/ 9 w 20"/>
                <a:gd name="T25" fmla="*/ 5 h 27"/>
                <a:gd name="T26" fmla="*/ 6 w 20"/>
                <a:gd name="T27" fmla="*/ 7 h 27"/>
                <a:gd name="T28" fmla="*/ 5 w 20"/>
                <a:gd name="T29" fmla="*/ 14 h 27"/>
                <a:gd name="T30" fmla="*/ 8 w 20"/>
                <a:gd name="T31" fmla="*/ 21 h 27"/>
                <a:gd name="T32" fmla="*/ 12 w 20"/>
                <a:gd name="T33" fmla="*/ 22 h 27"/>
                <a:gd name="T34" fmla="*/ 15 w 20"/>
                <a:gd name="T35" fmla="*/ 20 h 27"/>
                <a:gd name="T36" fmla="*/ 16 w 20"/>
                <a:gd name="T3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7">
                  <a:moveTo>
                    <a:pt x="16" y="16"/>
                  </a:moveTo>
                  <a:cubicBezTo>
                    <a:pt x="20" y="17"/>
                    <a:pt x="20" y="17"/>
                    <a:pt x="20" y="17"/>
                  </a:cubicBezTo>
                  <a:cubicBezTo>
                    <a:pt x="20" y="20"/>
                    <a:pt x="19" y="22"/>
                    <a:pt x="18" y="24"/>
                  </a:cubicBezTo>
                  <a:cubicBezTo>
                    <a:pt x="17" y="25"/>
                    <a:pt x="15" y="26"/>
                    <a:pt x="13" y="26"/>
                  </a:cubicBezTo>
                  <a:cubicBezTo>
                    <a:pt x="10" y="27"/>
                    <a:pt x="7" y="26"/>
                    <a:pt x="5" y="24"/>
                  </a:cubicBezTo>
                  <a:cubicBezTo>
                    <a:pt x="3" y="22"/>
                    <a:pt x="2" y="19"/>
                    <a:pt x="1" y="15"/>
                  </a:cubicBezTo>
                  <a:cubicBezTo>
                    <a:pt x="0" y="11"/>
                    <a:pt x="1" y="8"/>
                    <a:pt x="2" y="5"/>
                  </a:cubicBezTo>
                  <a:cubicBezTo>
                    <a:pt x="4" y="2"/>
                    <a:pt x="6" y="1"/>
                    <a:pt x="9" y="0"/>
                  </a:cubicBezTo>
                  <a:cubicBezTo>
                    <a:pt x="11" y="0"/>
                    <a:pt x="14" y="0"/>
                    <a:pt x="16" y="2"/>
                  </a:cubicBezTo>
                  <a:cubicBezTo>
                    <a:pt x="17" y="3"/>
                    <a:pt x="18" y="4"/>
                    <a:pt x="19" y="6"/>
                  </a:cubicBezTo>
                  <a:cubicBezTo>
                    <a:pt x="14" y="8"/>
                    <a:pt x="14" y="8"/>
                    <a:pt x="14" y="8"/>
                  </a:cubicBezTo>
                  <a:cubicBezTo>
                    <a:pt x="14" y="7"/>
                    <a:pt x="13" y="6"/>
                    <a:pt x="12" y="5"/>
                  </a:cubicBezTo>
                  <a:cubicBezTo>
                    <a:pt x="11" y="5"/>
                    <a:pt x="10" y="5"/>
                    <a:pt x="9" y="5"/>
                  </a:cubicBezTo>
                  <a:cubicBezTo>
                    <a:pt x="8" y="5"/>
                    <a:pt x="6" y="6"/>
                    <a:pt x="6" y="7"/>
                  </a:cubicBezTo>
                  <a:cubicBezTo>
                    <a:pt x="5" y="9"/>
                    <a:pt x="5" y="11"/>
                    <a:pt x="5" y="14"/>
                  </a:cubicBezTo>
                  <a:cubicBezTo>
                    <a:pt x="6" y="17"/>
                    <a:pt x="7" y="19"/>
                    <a:pt x="8" y="21"/>
                  </a:cubicBezTo>
                  <a:cubicBezTo>
                    <a:pt x="9" y="22"/>
                    <a:pt x="10" y="22"/>
                    <a:pt x="12" y="22"/>
                  </a:cubicBezTo>
                  <a:cubicBezTo>
                    <a:pt x="13" y="22"/>
                    <a:pt x="14" y="21"/>
                    <a:pt x="15" y="20"/>
                  </a:cubicBezTo>
                  <a:cubicBezTo>
                    <a:pt x="15" y="19"/>
                    <a:pt x="16" y="18"/>
                    <a:pt x="16" y="1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îṧḷíḍé"/>
            <p:cNvSpPr/>
            <p:nvPr/>
          </p:nvSpPr>
          <p:spPr bwMode="auto">
            <a:xfrm>
              <a:off x="3125788" y="4135438"/>
              <a:ext cx="34925" cy="90488"/>
            </a:xfrm>
            <a:custGeom>
              <a:avLst/>
              <a:gdLst>
                <a:gd name="T0" fmla="*/ 13 w 22"/>
                <a:gd name="T1" fmla="*/ 57 h 57"/>
                <a:gd name="T2" fmla="*/ 0 w 22"/>
                <a:gd name="T3" fmla="*/ 2 h 57"/>
                <a:gd name="T4" fmla="*/ 11 w 22"/>
                <a:gd name="T5" fmla="*/ 0 h 57"/>
                <a:gd name="T6" fmla="*/ 22 w 22"/>
                <a:gd name="T7" fmla="*/ 55 h 57"/>
                <a:gd name="T8" fmla="*/ 13 w 22"/>
                <a:gd name="T9" fmla="*/ 57 h 57"/>
              </a:gdLst>
              <a:ahLst/>
              <a:cxnLst>
                <a:cxn ang="0">
                  <a:pos x="T0" y="T1"/>
                </a:cxn>
                <a:cxn ang="0">
                  <a:pos x="T2" y="T3"/>
                </a:cxn>
                <a:cxn ang="0">
                  <a:pos x="T4" y="T5"/>
                </a:cxn>
                <a:cxn ang="0">
                  <a:pos x="T6" y="T7"/>
                </a:cxn>
                <a:cxn ang="0">
                  <a:pos x="T8" y="T9"/>
                </a:cxn>
              </a:cxnLst>
              <a:rect l="0" t="0" r="r" b="b"/>
              <a:pathLst>
                <a:path w="22" h="57">
                  <a:moveTo>
                    <a:pt x="13" y="57"/>
                  </a:moveTo>
                  <a:lnTo>
                    <a:pt x="0" y="2"/>
                  </a:lnTo>
                  <a:lnTo>
                    <a:pt x="11" y="0"/>
                  </a:lnTo>
                  <a:lnTo>
                    <a:pt x="22" y="55"/>
                  </a:lnTo>
                  <a:lnTo>
                    <a:pt x="13" y="5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îṩḻïďè"/>
            <p:cNvSpPr/>
            <p:nvPr/>
          </p:nvSpPr>
          <p:spPr bwMode="auto">
            <a:xfrm>
              <a:off x="3154363" y="4113213"/>
              <a:ext cx="82550" cy="106363"/>
            </a:xfrm>
            <a:custGeom>
              <a:avLst/>
              <a:gdLst>
                <a:gd name="T0" fmla="*/ 18 w 52"/>
                <a:gd name="T1" fmla="*/ 67 h 67"/>
                <a:gd name="T2" fmla="*/ 0 w 52"/>
                <a:gd name="T3" fmla="*/ 12 h 67"/>
                <a:gd name="T4" fmla="*/ 34 w 52"/>
                <a:gd name="T5" fmla="*/ 0 h 67"/>
                <a:gd name="T6" fmla="*/ 38 w 52"/>
                <a:gd name="T7" fmla="*/ 10 h 67"/>
                <a:gd name="T8" fmla="*/ 11 w 52"/>
                <a:gd name="T9" fmla="*/ 19 h 67"/>
                <a:gd name="T10" fmla="*/ 16 w 52"/>
                <a:gd name="T11" fmla="*/ 30 h 67"/>
                <a:gd name="T12" fmla="*/ 38 w 52"/>
                <a:gd name="T13" fmla="*/ 23 h 67"/>
                <a:gd name="T14" fmla="*/ 43 w 52"/>
                <a:gd name="T15" fmla="*/ 32 h 67"/>
                <a:gd name="T16" fmla="*/ 18 w 52"/>
                <a:gd name="T17" fmla="*/ 39 h 67"/>
                <a:gd name="T18" fmla="*/ 22 w 52"/>
                <a:gd name="T19" fmla="*/ 55 h 67"/>
                <a:gd name="T20" fmla="*/ 50 w 52"/>
                <a:gd name="T21" fmla="*/ 46 h 67"/>
                <a:gd name="T22" fmla="*/ 52 w 52"/>
                <a:gd name="T23" fmla="*/ 55 h 67"/>
                <a:gd name="T24" fmla="*/ 18 w 52"/>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67">
                  <a:moveTo>
                    <a:pt x="18" y="67"/>
                  </a:moveTo>
                  <a:lnTo>
                    <a:pt x="0" y="12"/>
                  </a:lnTo>
                  <a:lnTo>
                    <a:pt x="34" y="0"/>
                  </a:lnTo>
                  <a:lnTo>
                    <a:pt x="38" y="10"/>
                  </a:lnTo>
                  <a:lnTo>
                    <a:pt x="11" y="19"/>
                  </a:lnTo>
                  <a:lnTo>
                    <a:pt x="16" y="30"/>
                  </a:lnTo>
                  <a:lnTo>
                    <a:pt x="38" y="23"/>
                  </a:lnTo>
                  <a:lnTo>
                    <a:pt x="43" y="32"/>
                  </a:lnTo>
                  <a:lnTo>
                    <a:pt x="18" y="39"/>
                  </a:lnTo>
                  <a:lnTo>
                    <a:pt x="22" y="55"/>
                  </a:lnTo>
                  <a:lnTo>
                    <a:pt x="50" y="46"/>
                  </a:lnTo>
                  <a:lnTo>
                    <a:pt x="52" y="55"/>
                  </a:lnTo>
                  <a:lnTo>
                    <a:pt x="18"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ïşļídé"/>
            <p:cNvSpPr/>
            <p:nvPr/>
          </p:nvSpPr>
          <p:spPr bwMode="auto">
            <a:xfrm>
              <a:off x="3219450" y="4084638"/>
              <a:ext cx="93663" cy="109538"/>
            </a:xfrm>
            <a:custGeom>
              <a:avLst/>
              <a:gdLst>
                <a:gd name="T0" fmla="*/ 22 w 59"/>
                <a:gd name="T1" fmla="*/ 69 h 69"/>
                <a:gd name="T2" fmla="*/ 0 w 59"/>
                <a:gd name="T3" fmla="*/ 16 h 69"/>
                <a:gd name="T4" fmla="*/ 9 w 59"/>
                <a:gd name="T5" fmla="*/ 12 h 69"/>
                <a:gd name="T6" fmla="*/ 43 w 59"/>
                <a:gd name="T7" fmla="*/ 39 h 69"/>
                <a:gd name="T8" fmla="*/ 27 w 59"/>
                <a:gd name="T9" fmla="*/ 5 h 69"/>
                <a:gd name="T10" fmla="*/ 36 w 59"/>
                <a:gd name="T11" fmla="*/ 0 h 69"/>
                <a:gd name="T12" fmla="*/ 59 w 59"/>
                <a:gd name="T13" fmla="*/ 55 h 69"/>
                <a:gd name="T14" fmla="*/ 50 w 59"/>
                <a:gd name="T15" fmla="*/ 57 h 69"/>
                <a:gd name="T16" fmla="*/ 16 w 59"/>
                <a:gd name="T17" fmla="*/ 30 h 69"/>
                <a:gd name="T18" fmla="*/ 31 w 59"/>
                <a:gd name="T19" fmla="*/ 66 h 69"/>
                <a:gd name="T20" fmla="*/ 22 w 59"/>
                <a:gd name="T21"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69">
                  <a:moveTo>
                    <a:pt x="22" y="69"/>
                  </a:moveTo>
                  <a:lnTo>
                    <a:pt x="0" y="16"/>
                  </a:lnTo>
                  <a:lnTo>
                    <a:pt x="9" y="12"/>
                  </a:lnTo>
                  <a:lnTo>
                    <a:pt x="43" y="39"/>
                  </a:lnTo>
                  <a:lnTo>
                    <a:pt x="27" y="5"/>
                  </a:lnTo>
                  <a:lnTo>
                    <a:pt x="36" y="0"/>
                  </a:lnTo>
                  <a:lnTo>
                    <a:pt x="59" y="55"/>
                  </a:lnTo>
                  <a:lnTo>
                    <a:pt x="50" y="57"/>
                  </a:lnTo>
                  <a:lnTo>
                    <a:pt x="16" y="30"/>
                  </a:lnTo>
                  <a:lnTo>
                    <a:pt x="31" y="66"/>
                  </a:lnTo>
                  <a:lnTo>
                    <a:pt x="22" y="6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iṧḻíďe"/>
            <p:cNvSpPr/>
            <p:nvPr/>
          </p:nvSpPr>
          <p:spPr bwMode="auto">
            <a:xfrm>
              <a:off x="3298825" y="4056063"/>
              <a:ext cx="82550" cy="93663"/>
            </a:xfrm>
            <a:custGeom>
              <a:avLst/>
              <a:gdLst>
                <a:gd name="T0" fmla="*/ 17 w 23"/>
                <a:gd name="T1" fmla="*/ 14 h 26"/>
                <a:gd name="T2" fmla="*/ 22 w 23"/>
                <a:gd name="T3" fmla="*/ 13 h 26"/>
                <a:gd name="T4" fmla="*/ 22 w 23"/>
                <a:gd name="T5" fmla="*/ 20 h 26"/>
                <a:gd name="T6" fmla="*/ 18 w 23"/>
                <a:gd name="T7" fmla="*/ 25 h 26"/>
                <a:gd name="T8" fmla="*/ 10 w 23"/>
                <a:gd name="T9" fmla="*/ 25 h 26"/>
                <a:gd name="T10" fmla="*/ 3 w 23"/>
                <a:gd name="T11" fmla="*/ 18 h 26"/>
                <a:gd name="T12" fmla="*/ 1 w 23"/>
                <a:gd name="T13" fmla="*/ 8 h 26"/>
                <a:gd name="T14" fmla="*/ 5 w 23"/>
                <a:gd name="T15" fmla="*/ 2 h 26"/>
                <a:gd name="T16" fmla="*/ 12 w 23"/>
                <a:gd name="T17" fmla="*/ 1 h 26"/>
                <a:gd name="T18" fmla="*/ 17 w 23"/>
                <a:gd name="T19" fmla="*/ 4 h 26"/>
                <a:gd name="T20" fmla="*/ 13 w 23"/>
                <a:gd name="T21" fmla="*/ 7 h 26"/>
                <a:gd name="T22" fmla="*/ 10 w 23"/>
                <a:gd name="T23" fmla="*/ 5 h 26"/>
                <a:gd name="T24" fmla="*/ 7 w 23"/>
                <a:gd name="T25" fmla="*/ 6 h 26"/>
                <a:gd name="T26" fmla="*/ 5 w 23"/>
                <a:gd name="T27" fmla="*/ 9 h 26"/>
                <a:gd name="T28" fmla="*/ 7 w 23"/>
                <a:gd name="T29" fmla="*/ 16 h 26"/>
                <a:gd name="T30" fmla="*/ 11 w 23"/>
                <a:gd name="T31" fmla="*/ 21 h 26"/>
                <a:gd name="T32" fmla="*/ 16 w 23"/>
                <a:gd name="T33" fmla="*/ 21 h 26"/>
                <a:gd name="T34" fmla="*/ 18 w 23"/>
                <a:gd name="T35" fmla="*/ 18 h 26"/>
                <a:gd name="T36" fmla="*/ 17 w 23"/>
                <a:gd name="T3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6">
                  <a:moveTo>
                    <a:pt x="17" y="14"/>
                  </a:moveTo>
                  <a:cubicBezTo>
                    <a:pt x="22" y="13"/>
                    <a:pt x="22" y="13"/>
                    <a:pt x="22" y="13"/>
                  </a:cubicBezTo>
                  <a:cubicBezTo>
                    <a:pt x="23" y="16"/>
                    <a:pt x="23" y="18"/>
                    <a:pt x="22" y="20"/>
                  </a:cubicBezTo>
                  <a:cubicBezTo>
                    <a:pt x="21" y="22"/>
                    <a:pt x="20" y="24"/>
                    <a:pt x="18" y="25"/>
                  </a:cubicBezTo>
                  <a:cubicBezTo>
                    <a:pt x="15" y="26"/>
                    <a:pt x="13" y="26"/>
                    <a:pt x="10" y="25"/>
                  </a:cubicBezTo>
                  <a:cubicBezTo>
                    <a:pt x="7" y="24"/>
                    <a:pt x="5" y="22"/>
                    <a:pt x="3" y="18"/>
                  </a:cubicBezTo>
                  <a:cubicBezTo>
                    <a:pt x="1" y="15"/>
                    <a:pt x="0" y="11"/>
                    <a:pt x="1" y="8"/>
                  </a:cubicBezTo>
                  <a:cubicBezTo>
                    <a:pt x="1" y="5"/>
                    <a:pt x="3" y="3"/>
                    <a:pt x="5" y="2"/>
                  </a:cubicBezTo>
                  <a:cubicBezTo>
                    <a:pt x="8" y="0"/>
                    <a:pt x="10" y="0"/>
                    <a:pt x="12" y="1"/>
                  </a:cubicBezTo>
                  <a:cubicBezTo>
                    <a:pt x="14" y="1"/>
                    <a:pt x="15" y="2"/>
                    <a:pt x="17" y="4"/>
                  </a:cubicBezTo>
                  <a:cubicBezTo>
                    <a:pt x="13" y="7"/>
                    <a:pt x="13" y="7"/>
                    <a:pt x="13" y="7"/>
                  </a:cubicBezTo>
                  <a:cubicBezTo>
                    <a:pt x="12" y="6"/>
                    <a:pt x="11" y="5"/>
                    <a:pt x="10" y="5"/>
                  </a:cubicBezTo>
                  <a:cubicBezTo>
                    <a:pt x="9" y="5"/>
                    <a:pt x="8" y="5"/>
                    <a:pt x="7" y="6"/>
                  </a:cubicBezTo>
                  <a:cubicBezTo>
                    <a:pt x="6" y="6"/>
                    <a:pt x="5" y="8"/>
                    <a:pt x="5" y="9"/>
                  </a:cubicBezTo>
                  <a:cubicBezTo>
                    <a:pt x="5" y="11"/>
                    <a:pt x="5" y="13"/>
                    <a:pt x="7" y="16"/>
                  </a:cubicBezTo>
                  <a:cubicBezTo>
                    <a:pt x="8" y="19"/>
                    <a:pt x="10" y="20"/>
                    <a:pt x="11" y="21"/>
                  </a:cubicBezTo>
                  <a:cubicBezTo>
                    <a:pt x="13" y="22"/>
                    <a:pt x="14" y="22"/>
                    <a:pt x="16" y="21"/>
                  </a:cubicBezTo>
                  <a:cubicBezTo>
                    <a:pt x="17" y="20"/>
                    <a:pt x="17" y="20"/>
                    <a:pt x="18" y="18"/>
                  </a:cubicBezTo>
                  <a:cubicBezTo>
                    <a:pt x="18" y="17"/>
                    <a:pt x="18" y="16"/>
                    <a:pt x="17" y="14"/>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ïSlïḓé"/>
            <p:cNvSpPr/>
            <p:nvPr/>
          </p:nvSpPr>
          <p:spPr bwMode="auto">
            <a:xfrm>
              <a:off x="3352800" y="4008438"/>
              <a:ext cx="104775" cy="109538"/>
            </a:xfrm>
            <a:custGeom>
              <a:avLst/>
              <a:gdLst>
                <a:gd name="T0" fmla="*/ 34 w 66"/>
                <a:gd name="T1" fmla="*/ 69 h 69"/>
                <a:gd name="T2" fmla="*/ 0 w 66"/>
                <a:gd name="T3" fmla="*/ 21 h 69"/>
                <a:gd name="T4" fmla="*/ 31 w 66"/>
                <a:gd name="T5" fmla="*/ 0 h 69"/>
                <a:gd name="T6" fmla="*/ 36 w 66"/>
                <a:gd name="T7" fmla="*/ 9 h 69"/>
                <a:gd name="T8" fmla="*/ 16 w 66"/>
                <a:gd name="T9" fmla="*/ 23 h 69"/>
                <a:gd name="T10" fmla="*/ 22 w 66"/>
                <a:gd name="T11" fmla="*/ 35 h 69"/>
                <a:gd name="T12" fmla="*/ 43 w 66"/>
                <a:gd name="T13" fmla="*/ 21 h 69"/>
                <a:gd name="T14" fmla="*/ 47 w 66"/>
                <a:gd name="T15" fmla="*/ 28 h 69"/>
                <a:gd name="T16" fmla="*/ 27 w 66"/>
                <a:gd name="T17" fmla="*/ 44 h 69"/>
                <a:gd name="T18" fmla="*/ 36 w 66"/>
                <a:gd name="T19" fmla="*/ 55 h 69"/>
                <a:gd name="T20" fmla="*/ 59 w 66"/>
                <a:gd name="T21" fmla="*/ 39 h 69"/>
                <a:gd name="T22" fmla="*/ 66 w 66"/>
                <a:gd name="T23" fmla="*/ 48 h 69"/>
                <a:gd name="T24" fmla="*/ 34 w 66"/>
                <a:gd name="T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9">
                  <a:moveTo>
                    <a:pt x="34" y="69"/>
                  </a:moveTo>
                  <a:lnTo>
                    <a:pt x="0" y="21"/>
                  </a:lnTo>
                  <a:lnTo>
                    <a:pt x="31" y="0"/>
                  </a:lnTo>
                  <a:lnTo>
                    <a:pt x="36" y="9"/>
                  </a:lnTo>
                  <a:lnTo>
                    <a:pt x="16" y="23"/>
                  </a:lnTo>
                  <a:lnTo>
                    <a:pt x="22" y="35"/>
                  </a:lnTo>
                  <a:lnTo>
                    <a:pt x="43" y="21"/>
                  </a:lnTo>
                  <a:lnTo>
                    <a:pt x="47" y="28"/>
                  </a:lnTo>
                  <a:lnTo>
                    <a:pt x="27" y="44"/>
                  </a:lnTo>
                  <a:lnTo>
                    <a:pt x="36" y="55"/>
                  </a:lnTo>
                  <a:lnTo>
                    <a:pt x="59" y="39"/>
                  </a:lnTo>
                  <a:lnTo>
                    <a:pt x="66" y="48"/>
                  </a:lnTo>
                  <a:lnTo>
                    <a:pt x="34" y="6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šľîḑé"/>
            <p:cNvSpPr/>
            <p:nvPr/>
          </p:nvSpPr>
          <p:spPr bwMode="auto">
            <a:xfrm>
              <a:off x="3446463" y="3957638"/>
              <a:ext cx="93663" cy="87313"/>
            </a:xfrm>
            <a:custGeom>
              <a:avLst/>
              <a:gdLst>
                <a:gd name="T0" fmla="*/ 26 w 26"/>
                <a:gd name="T1" fmla="*/ 11 h 24"/>
                <a:gd name="T2" fmla="*/ 26 w 26"/>
                <a:gd name="T3" fmla="*/ 15 h 24"/>
                <a:gd name="T4" fmla="*/ 22 w 26"/>
                <a:gd name="T5" fmla="*/ 15 h 24"/>
                <a:gd name="T6" fmla="*/ 21 w 26"/>
                <a:gd name="T7" fmla="*/ 19 h 24"/>
                <a:gd name="T8" fmla="*/ 19 w 26"/>
                <a:gd name="T9" fmla="*/ 22 h 24"/>
                <a:gd name="T10" fmla="*/ 13 w 26"/>
                <a:gd name="T11" fmla="*/ 24 h 24"/>
                <a:gd name="T12" fmla="*/ 8 w 26"/>
                <a:gd name="T13" fmla="*/ 21 h 24"/>
                <a:gd name="T14" fmla="*/ 6 w 26"/>
                <a:gd name="T15" fmla="*/ 17 h 24"/>
                <a:gd name="T16" fmla="*/ 7 w 26"/>
                <a:gd name="T17" fmla="*/ 12 h 24"/>
                <a:gd name="T18" fmla="*/ 3 w 26"/>
                <a:gd name="T19" fmla="*/ 11 h 24"/>
                <a:gd name="T20" fmla="*/ 1 w 26"/>
                <a:gd name="T21" fmla="*/ 10 h 24"/>
                <a:gd name="T22" fmla="*/ 0 w 26"/>
                <a:gd name="T23" fmla="*/ 6 h 24"/>
                <a:gd name="T24" fmla="*/ 2 w 26"/>
                <a:gd name="T25" fmla="*/ 1 h 24"/>
                <a:gd name="T26" fmla="*/ 6 w 26"/>
                <a:gd name="T27" fmla="*/ 0 h 24"/>
                <a:gd name="T28" fmla="*/ 10 w 26"/>
                <a:gd name="T29" fmla="*/ 2 h 24"/>
                <a:gd name="T30" fmla="*/ 12 w 26"/>
                <a:gd name="T31" fmla="*/ 4 h 24"/>
                <a:gd name="T32" fmla="*/ 11 w 26"/>
                <a:gd name="T33" fmla="*/ 9 h 24"/>
                <a:gd name="T34" fmla="*/ 17 w 26"/>
                <a:gd name="T35" fmla="*/ 10 h 24"/>
                <a:gd name="T36" fmla="*/ 16 w 26"/>
                <a:gd name="T37" fmla="*/ 7 h 24"/>
                <a:gd name="T38" fmla="*/ 19 w 26"/>
                <a:gd name="T39" fmla="*/ 6 h 24"/>
                <a:gd name="T40" fmla="*/ 21 w 26"/>
                <a:gd name="T41" fmla="*/ 9 h 24"/>
                <a:gd name="T42" fmla="*/ 21 w 26"/>
                <a:gd name="T43" fmla="*/ 11 h 24"/>
                <a:gd name="T44" fmla="*/ 24 w 26"/>
                <a:gd name="T45" fmla="*/ 11 h 24"/>
                <a:gd name="T46" fmla="*/ 26 w 26"/>
                <a:gd name="T47" fmla="*/ 11 h 24"/>
                <a:gd name="T48" fmla="*/ 8 w 26"/>
                <a:gd name="T49" fmla="*/ 8 h 24"/>
                <a:gd name="T50" fmla="*/ 8 w 26"/>
                <a:gd name="T51" fmla="*/ 7 h 24"/>
                <a:gd name="T52" fmla="*/ 7 w 26"/>
                <a:gd name="T53" fmla="*/ 4 h 24"/>
                <a:gd name="T54" fmla="*/ 6 w 26"/>
                <a:gd name="T55" fmla="*/ 3 h 24"/>
                <a:gd name="T56" fmla="*/ 4 w 26"/>
                <a:gd name="T57" fmla="*/ 4 h 24"/>
                <a:gd name="T58" fmla="*/ 4 w 26"/>
                <a:gd name="T59" fmla="*/ 5 h 24"/>
                <a:gd name="T60" fmla="*/ 4 w 26"/>
                <a:gd name="T61" fmla="*/ 7 h 24"/>
                <a:gd name="T62" fmla="*/ 6 w 26"/>
                <a:gd name="T63" fmla="*/ 8 h 24"/>
                <a:gd name="T64" fmla="*/ 8 w 26"/>
                <a:gd name="T65" fmla="*/ 8 h 24"/>
                <a:gd name="T66" fmla="*/ 10 w 26"/>
                <a:gd name="T67" fmla="*/ 13 h 24"/>
                <a:gd name="T68" fmla="*/ 10 w 26"/>
                <a:gd name="T69" fmla="*/ 16 h 24"/>
                <a:gd name="T70" fmla="*/ 11 w 26"/>
                <a:gd name="T71" fmla="*/ 18 h 24"/>
                <a:gd name="T72" fmla="*/ 14 w 26"/>
                <a:gd name="T73" fmla="*/ 20 h 24"/>
                <a:gd name="T74" fmla="*/ 16 w 26"/>
                <a:gd name="T75" fmla="*/ 19 h 24"/>
                <a:gd name="T76" fmla="*/ 17 w 26"/>
                <a:gd name="T77" fmla="*/ 17 h 24"/>
                <a:gd name="T78" fmla="*/ 18 w 26"/>
                <a:gd name="T79" fmla="*/ 15 h 24"/>
                <a:gd name="T80" fmla="*/ 10 w 26"/>
                <a:gd name="T81"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 h="24">
                  <a:moveTo>
                    <a:pt x="26" y="11"/>
                  </a:moveTo>
                  <a:cubicBezTo>
                    <a:pt x="26" y="15"/>
                    <a:pt x="26" y="15"/>
                    <a:pt x="26" y="15"/>
                  </a:cubicBezTo>
                  <a:cubicBezTo>
                    <a:pt x="25" y="15"/>
                    <a:pt x="23" y="15"/>
                    <a:pt x="22" y="15"/>
                  </a:cubicBezTo>
                  <a:cubicBezTo>
                    <a:pt x="22" y="17"/>
                    <a:pt x="22" y="18"/>
                    <a:pt x="21" y="19"/>
                  </a:cubicBezTo>
                  <a:cubicBezTo>
                    <a:pt x="21" y="20"/>
                    <a:pt x="20" y="21"/>
                    <a:pt x="19" y="22"/>
                  </a:cubicBezTo>
                  <a:cubicBezTo>
                    <a:pt x="17" y="23"/>
                    <a:pt x="15" y="24"/>
                    <a:pt x="13" y="24"/>
                  </a:cubicBezTo>
                  <a:cubicBezTo>
                    <a:pt x="11" y="23"/>
                    <a:pt x="10" y="23"/>
                    <a:pt x="8" y="21"/>
                  </a:cubicBezTo>
                  <a:cubicBezTo>
                    <a:pt x="7" y="20"/>
                    <a:pt x="7" y="19"/>
                    <a:pt x="6" y="17"/>
                  </a:cubicBezTo>
                  <a:cubicBezTo>
                    <a:pt x="6" y="16"/>
                    <a:pt x="6" y="14"/>
                    <a:pt x="7" y="12"/>
                  </a:cubicBezTo>
                  <a:cubicBezTo>
                    <a:pt x="5" y="12"/>
                    <a:pt x="4" y="12"/>
                    <a:pt x="3" y="11"/>
                  </a:cubicBezTo>
                  <a:cubicBezTo>
                    <a:pt x="3" y="11"/>
                    <a:pt x="2" y="10"/>
                    <a:pt x="1" y="10"/>
                  </a:cubicBezTo>
                  <a:cubicBezTo>
                    <a:pt x="0" y="9"/>
                    <a:pt x="0" y="7"/>
                    <a:pt x="0" y="6"/>
                  </a:cubicBezTo>
                  <a:cubicBezTo>
                    <a:pt x="0" y="4"/>
                    <a:pt x="0" y="3"/>
                    <a:pt x="2" y="1"/>
                  </a:cubicBezTo>
                  <a:cubicBezTo>
                    <a:pt x="3" y="0"/>
                    <a:pt x="5" y="0"/>
                    <a:pt x="6" y="0"/>
                  </a:cubicBezTo>
                  <a:cubicBezTo>
                    <a:pt x="8" y="0"/>
                    <a:pt x="9" y="0"/>
                    <a:pt x="10" y="2"/>
                  </a:cubicBezTo>
                  <a:cubicBezTo>
                    <a:pt x="11" y="2"/>
                    <a:pt x="11" y="3"/>
                    <a:pt x="12" y="4"/>
                  </a:cubicBezTo>
                  <a:cubicBezTo>
                    <a:pt x="12" y="5"/>
                    <a:pt x="12" y="7"/>
                    <a:pt x="11" y="9"/>
                  </a:cubicBezTo>
                  <a:cubicBezTo>
                    <a:pt x="17" y="10"/>
                    <a:pt x="17" y="10"/>
                    <a:pt x="17" y="10"/>
                  </a:cubicBezTo>
                  <a:cubicBezTo>
                    <a:pt x="17" y="9"/>
                    <a:pt x="16" y="9"/>
                    <a:pt x="16" y="7"/>
                  </a:cubicBezTo>
                  <a:cubicBezTo>
                    <a:pt x="19" y="6"/>
                    <a:pt x="19" y="6"/>
                    <a:pt x="19" y="6"/>
                  </a:cubicBezTo>
                  <a:cubicBezTo>
                    <a:pt x="20" y="7"/>
                    <a:pt x="20" y="8"/>
                    <a:pt x="21" y="9"/>
                  </a:cubicBezTo>
                  <a:cubicBezTo>
                    <a:pt x="21" y="10"/>
                    <a:pt x="21" y="10"/>
                    <a:pt x="21" y="11"/>
                  </a:cubicBezTo>
                  <a:cubicBezTo>
                    <a:pt x="22" y="11"/>
                    <a:pt x="23" y="11"/>
                    <a:pt x="24" y="11"/>
                  </a:cubicBezTo>
                  <a:cubicBezTo>
                    <a:pt x="25" y="11"/>
                    <a:pt x="25" y="11"/>
                    <a:pt x="26" y="11"/>
                  </a:cubicBezTo>
                  <a:close/>
                  <a:moveTo>
                    <a:pt x="8" y="8"/>
                  </a:moveTo>
                  <a:cubicBezTo>
                    <a:pt x="8" y="7"/>
                    <a:pt x="8" y="7"/>
                    <a:pt x="8" y="7"/>
                  </a:cubicBezTo>
                  <a:cubicBezTo>
                    <a:pt x="8" y="5"/>
                    <a:pt x="8" y="5"/>
                    <a:pt x="7" y="4"/>
                  </a:cubicBezTo>
                  <a:cubicBezTo>
                    <a:pt x="7" y="4"/>
                    <a:pt x="7" y="3"/>
                    <a:pt x="6" y="3"/>
                  </a:cubicBezTo>
                  <a:cubicBezTo>
                    <a:pt x="5" y="3"/>
                    <a:pt x="5" y="3"/>
                    <a:pt x="4" y="4"/>
                  </a:cubicBezTo>
                  <a:cubicBezTo>
                    <a:pt x="4" y="4"/>
                    <a:pt x="4" y="5"/>
                    <a:pt x="4" y="5"/>
                  </a:cubicBezTo>
                  <a:cubicBezTo>
                    <a:pt x="4" y="6"/>
                    <a:pt x="4" y="6"/>
                    <a:pt x="4" y="7"/>
                  </a:cubicBezTo>
                  <a:cubicBezTo>
                    <a:pt x="4" y="7"/>
                    <a:pt x="5" y="8"/>
                    <a:pt x="6" y="8"/>
                  </a:cubicBezTo>
                  <a:lnTo>
                    <a:pt x="8" y="8"/>
                  </a:lnTo>
                  <a:close/>
                  <a:moveTo>
                    <a:pt x="10" y="13"/>
                  </a:moveTo>
                  <a:cubicBezTo>
                    <a:pt x="10" y="14"/>
                    <a:pt x="10" y="15"/>
                    <a:pt x="10" y="16"/>
                  </a:cubicBezTo>
                  <a:cubicBezTo>
                    <a:pt x="10" y="17"/>
                    <a:pt x="11" y="18"/>
                    <a:pt x="11" y="18"/>
                  </a:cubicBezTo>
                  <a:cubicBezTo>
                    <a:pt x="12" y="19"/>
                    <a:pt x="13" y="20"/>
                    <a:pt x="14" y="20"/>
                  </a:cubicBezTo>
                  <a:cubicBezTo>
                    <a:pt x="15" y="20"/>
                    <a:pt x="15" y="19"/>
                    <a:pt x="16" y="19"/>
                  </a:cubicBezTo>
                  <a:cubicBezTo>
                    <a:pt x="17" y="18"/>
                    <a:pt x="17" y="18"/>
                    <a:pt x="17" y="17"/>
                  </a:cubicBezTo>
                  <a:cubicBezTo>
                    <a:pt x="17" y="17"/>
                    <a:pt x="18" y="16"/>
                    <a:pt x="18" y="15"/>
                  </a:cubicBezTo>
                  <a:lnTo>
                    <a:pt x="10" y="1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îṥḻîďè"/>
            <p:cNvSpPr/>
            <p:nvPr/>
          </p:nvSpPr>
          <p:spPr bwMode="auto">
            <a:xfrm>
              <a:off x="3503613" y="3867151"/>
              <a:ext cx="96838" cy="87313"/>
            </a:xfrm>
            <a:custGeom>
              <a:avLst/>
              <a:gdLst>
                <a:gd name="T0" fmla="*/ 55 w 61"/>
                <a:gd name="T1" fmla="*/ 55 h 55"/>
                <a:gd name="T2" fmla="*/ 16 w 61"/>
                <a:gd name="T3" fmla="*/ 25 h 55"/>
                <a:gd name="T4" fmla="*/ 7 w 61"/>
                <a:gd name="T5" fmla="*/ 37 h 55"/>
                <a:gd name="T6" fmla="*/ 0 w 61"/>
                <a:gd name="T7" fmla="*/ 30 h 55"/>
                <a:gd name="T8" fmla="*/ 25 w 61"/>
                <a:gd name="T9" fmla="*/ 0 h 55"/>
                <a:gd name="T10" fmla="*/ 32 w 61"/>
                <a:gd name="T11" fmla="*/ 5 h 55"/>
                <a:gd name="T12" fmla="*/ 23 w 61"/>
                <a:gd name="T13" fmla="*/ 16 h 55"/>
                <a:gd name="T14" fmla="*/ 61 w 61"/>
                <a:gd name="T15" fmla="*/ 48 h 55"/>
                <a:gd name="T16" fmla="*/ 55 w 61"/>
                <a:gd name="T1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5">
                  <a:moveTo>
                    <a:pt x="55" y="55"/>
                  </a:moveTo>
                  <a:lnTo>
                    <a:pt x="16" y="25"/>
                  </a:lnTo>
                  <a:lnTo>
                    <a:pt x="7" y="37"/>
                  </a:lnTo>
                  <a:lnTo>
                    <a:pt x="0" y="30"/>
                  </a:lnTo>
                  <a:lnTo>
                    <a:pt x="25" y="0"/>
                  </a:lnTo>
                  <a:lnTo>
                    <a:pt x="32" y="5"/>
                  </a:lnTo>
                  <a:lnTo>
                    <a:pt x="23" y="16"/>
                  </a:lnTo>
                  <a:lnTo>
                    <a:pt x="61" y="48"/>
                  </a:lnTo>
                  <a:lnTo>
                    <a:pt x="55" y="55"/>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i$líḋé"/>
            <p:cNvSpPr/>
            <p:nvPr/>
          </p:nvSpPr>
          <p:spPr bwMode="auto">
            <a:xfrm>
              <a:off x="3546475" y="3813176"/>
              <a:ext cx="109538" cy="101600"/>
            </a:xfrm>
            <a:custGeom>
              <a:avLst/>
              <a:gdLst>
                <a:gd name="T0" fmla="*/ 48 w 69"/>
                <a:gd name="T1" fmla="*/ 64 h 64"/>
                <a:gd name="T2" fmla="*/ 0 w 69"/>
                <a:gd name="T3" fmla="*/ 30 h 64"/>
                <a:gd name="T4" fmla="*/ 21 w 69"/>
                <a:gd name="T5" fmla="*/ 0 h 64"/>
                <a:gd name="T6" fmla="*/ 30 w 69"/>
                <a:gd name="T7" fmla="*/ 5 h 64"/>
                <a:gd name="T8" fmla="*/ 14 w 69"/>
                <a:gd name="T9" fmla="*/ 27 h 64"/>
                <a:gd name="T10" fmla="*/ 25 w 69"/>
                <a:gd name="T11" fmla="*/ 34 h 64"/>
                <a:gd name="T12" fmla="*/ 39 w 69"/>
                <a:gd name="T13" fmla="*/ 14 h 64"/>
                <a:gd name="T14" fmla="*/ 46 w 69"/>
                <a:gd name="T15" fmla="*/ 21 h 64"/>
                <a:gd name="T16" fmla="*/ 32 w 69"/>
                <a:gd name="T17" fmla="*/ 41 h 64"/>
                <a:gd name="T18" fmla="*/ 46 w 69"/>
                <a:gd name="T19" fmla="*/ 50 h 64"/>
                <a:gd name="T20" fmla="*/ 62 w 69"/>
                <a:gd name="T21" fmla="*/ 25 h 64"/>
                <a:gd name="T22" fmla="*/ 69 w 69"/>
                <a:gd name="T23" fmla="*/ 32 h 64"/>
                <a:gd name="T24" fmla="*/ 48 w 69"/>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64">
                  <a:moveTo>
                    <a:pt x="48" y="64"/>
                  </a:moveTo>
                  <a:lnTo>
                    <a:pt x="0" y="30"/>
                  </a:lnTo>
                  <a:lnTo>
                    <a:pt x="21" y="0"/>
                  </a:lnTo>
                  <a:lnTo>
                    <a:pt x="30" y="5"/>
                  </a:lnTo>
                  <a:lnTo>
                    <a:pt x="14" y="27"/>
                  </a:lnTo>
                  <a:lnTo>
                    <a:pt x="25" y="34"/>
                  </a:lnTo>
                  <a:lnTo>
                    <a:pt x="39" y="14"/>
                  </a:lnTo>
                  <a:lnTo>
                    <a:pt x="46" y="21"/>
                  </a:lnTo>
                  <a:lnTo>
                    <a:pt x="32" y="41"/>
                  </a:lnTo>
                  <a:lnTo>
                    <a:pt x="46" y="50"/>
                  </a:lnTo>
                  <a:lnTo>
                    <a:pt x="62" y="25"/>
                  </a:lnTo>
                  <a:lnTo>
                    <a:pt x="69" y="32"/>
                  </a:lnTo>
                  <a:lnTo>
                    <a:pt x="48" y="6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iṡľîḋê"/>
            <p:cNvSpPr/>
            <p:nvPr/>
          </p:nvSpPr>
          <p:spPr bwMode="auto">
            <a:xfrm>
              <a:off x="3594100" y="3754438"/>
              <a:ext cx="93663" cy="84138"/>
            </a:xfrm>
            <a:custGeom>
              <a:avLst/>
              <a:gdLst>
                <a:gd name="T0" fmla="*/ 19 w 26"/>
                <a:gd name="T1" fmla="*/ 9 h 23"/>
                <a:gd name="T2" fmla="*/ 22 w 26"/>
                <a:gd name="T3" fmla="*/ 6 h 23"/>
                <a:gd name="T4" fmla="*/ 26 w 26"/>
                <a:gd name="T5" fmla="*/ 12 h 23"/>
                <a:gd name="T6" fmla="*/ 25 w 26"/>
                <a:gd name="T7" fmla="*/ 18 h 23"/>
                <a:gd name="T8" fmla="*/ 19 w 26"/>
                <a:gd name="T9" fmla="*/ 22 h 23"/>
                <a:gd name="T10" fmla="*/ 9 w 26"/>
                <a:gd name="T11" fmla="*/ 20 h 23"/>
                <a:gd name="T12" fmla="*/ 1 w 26"/>
                <a:gd name="T13" fmla="*/ 13 h 23"/>
                <a:gd name="T14" fmla="*/ 2 w 26"/>
                <a:gd name="T15" fmla="*/ 5 h 23"/>
                <a:gd name="T16" fmla="*/ 7 w 26"/>
                <a:gd name="T17" fmla="*/ 0 h 23"/>
                <a:gd name="T18" fmla="*/ 13 w 26"/>
                <a:gd name="T19" fmla="*/ 1 h 23"/>
                <a:gd name="T20" fmla="*/ 12 w 26"/>
                <a:gd name="T21" fmla="*/ 5 h 23"/>
                <a:gd name="T22" fmla="*/ 8 w 26"/>
                <a:gd name="T23" fmla="*/ 5 h 23"/>
                <a:gd name="T24" fmla="*/ 6 w 26"/>
                <a:gd name="T25" fmla="*/ 7 h 23"/>
                <a:gd name="T26" fmla="*/ 6 w 26"/>
                <a:gd name="T27" fmla="*/ 11 h 23"/>
                <a:gd name="T28" fmla="*/ 11 w 26"/>
                <a:gd name="T29" fmla="*/ 16 h 23"/>
                <a:gd name="T30" fmla="*/ 17 w 26"/>
                <a:gd name="T31" fmla="*/ 18 h 23"/>
                <a:gd name="T32" fmla="*/ 21 w 26"/>
                <a:gd name="T33" fmla="*/ 16 h 23"/>
                <a:gd name="T34" fmla="*/ 21 w 26"/>
                <a:gd name="T35" fmla="*/ 12 h 23"/>
                <a:gd name="T36" fmla="*/ 19 w 26"/>
                <a:gd name="T3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3">
                  <a:moveTo>
                    <a:pt x="19" y="9"/>
                  </a:moveTo>
                  <a:cubicBezTo>
                    <a:pt x="22" y="6"/>
                    <a:pt x="22" y="6"/>
                    <a:pt x="22" y="6"/>
                  </a:cubicBezTo>
                  <a:cubicBezTo>
                    <a:pt x="24" y="8"/>
                    <a:pt x="25" y="10"/>
                    <a:pt x="26" y="12"/>
                  </a:cubicBezTo>
                  <a:cubicBezTo>
                    <a:pt x="26" y="14"/>
                    <a:pt x="26" y="16"/>
                    <a:pt x="25" y="18"/>
                  </a:cubicBezTo>
                  <a:cubicBezTo>
                    <a:pt x="24" y="20"/>
                    <a:pt x="21" y="22"/>
                    <a:pt x="19" y="22"/>
                  </a:cubicBezTo>
                  <a:cubicBezTo>
                    <a:pt x="16" y="23"/>
                    <a:pt x="12" y="22"/>
                    <a:pt x="9" y="20"/>
                  </a:cubicBezTo>
                  <a:cubicBezTo>
                    <a:pt x="5" y="18"/>
                    <a:pt x="3" y="16"/>
                    <a:pt x="1" y="13"/>
                  </a:cubicBezTo>
                  <a:cubicBezTo>
                    <a:pt x="0" y="10"/>
                    <a:pt x="0" y="7"/>
                    <a:pt x="2" y="5"/>
                  </a:cubicBezTo>
                  <a:cubicBezTo>
                    <a:pt x="3" y="2"/>
                    <a:pt x="5" y="1"/>
                    <a:pt x="7" y="0"/>
                  </a:cubicBezTo>
                  <a:cubicBezTo>
                    <a:pt x="9" y="0"/>
                    <a:pt x="11" y="0"/>
                    <a:pt x="13" y="1"/>
                  </a:cubicBezTo>
                  <a:cubicBezTo>
                    <a:pt x="12" y="5"/>
                    <a:pt x="12" y="5"/>
                    <a:pt x="12" y="5"/>
                  </a:cubicBezTo>
                  <a:cubicBezTo>
                    <a:pt x="10" y="5"/>
                    <a:pt x="9" y="5"/>
                    <a:pt x="8" y="5"/>
                  </a:cubicBezTo>
                  <a:cubicBezTo>
                    <a:pt x="7" y="5"/>
                    <a:pt x="6" y="6"/>
                    <a:pt x="6" y="7"/>
                  </a:cubicBezTo>
                  <a:cubicBezTo>
                    <a:pt x="5" y="8"/>
                    <a:pt x="5" y="10"/>
                    <a:pt x="6" y="11"/>
                  </a:cubicBezTo>
                  <a:cubicBezTo>
                    <a:pt x="6" y="13"/>
                    <a:pt x="8" y="15"/>
                    <a:pt x="11" y="16"/>
                  </a:cubicBezTo>
                  <a:cubicBezTo>
                    <a:pt x="13" y="17"/>
                    <a:pt x="16" y="18"/>
                    <a:pt x="17" y="18"/>
                  </a:cubicBezTo>
                  <a:cubicBezTo>
                    <a:pt x="19" y="18"/>
                    <a:pt x="20" y="17"/>
                    <a:pt x="21" y="16"/>
                  </a:cubicBezTo>
                  <a:cubicBezTo>
                    <a:pt x="22" y="15"/>
                    <a:pt x="22" y="13"/>
                    <a:pt x="21" y="12"/>
                  </a:cubicBezTo>
                  <a:cubicBezTo>
                    <a:pt x="21" y="11"/>
                    <a:pt x="20" y="10"/>
                    <a:pt x="19" y="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ïśḷîḍè"/>
            <p:cNvSpPr/>
            <p:nvPr/>
          </p:nvSpPr>
          <p:spPr bwMode="auto">
            <a:xfrm>
              <a:off x="3622675" y="3679826"/>
              <a:ext cx="107950" cy="93663"/>
            </a:xfrm>
            <a:custGeom>
              <a:avLst/>
              <a:gdLst>
                <a:gd name="T0" fmla="*/ 52 w 68"/>
                <a:gd name="T1" fmla="*/ 59 h 59"/>
                <a:gd name="T2" fmla="*/ 0 w 68"/>
                <a:gd name="T3" fmla="*/ 36 h 59"/>
                <a:gd name="T4" fmla="*/ 2 w 68"/>
                <a:gd name="T5" fmla="*/ 27 h 59"/>
                <a:gd name="T6" fmla="*/ 23 w 68"/>
                <a:gd name="T7" fmla="*/ 36 h 59"/>
                <a:gd name="T8" fmla="*/ 32 w 68"/>
                <a:gd name="T9" fmla="*/ 18 h 59"/>
                <a:gd name="T10" fmla="*/ 9 w 68"/>
                <a:gd name="T11" fmla="*/ 9 h 59"/>
                <a:gd name="T12" fmla="*/ 14 w 68"/>
                <a:gd name="T13" fmla="*/ 0 h 59"/>
                <a:gd name="T14" fmla="*/ 68 w 68"/>
                <a:gd name="T15" fmla="*/ 22 h 59"/>
                <a:gd name="T16" fmla="*/ 64 w 68"/>
                <a:gd name="T17" fmla="*/ 32 h 59"/>
                <a:gd name="T18" fmla="*/ 41 w 68"/>
                <a:gd name="T19" fmla="*/ 20 h 59"/>
                <a:gd name="T20" fmla="*/ 32 w 68"/>
                <a:gd name="T21" fmla="*/ 38 h 59"/>
                <a:gd name="T22" fmla="*/ 57 w 68"/>
                <a:gd name="T23" fmla="*/ 50 h 59"/>
                <a:gd name="T24" fmla="*/ 52 w 68"/>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59">
                  <a:moveTo>
                    <a:pt x="52" y="59"/>
                  </a:moveTo>
                  <a:lnTo>
                    <a:pt x="0" y="36"/>
                  </a:lnTo>
                  <a:lnTo>
                    <a:pt x="2" y="27"/>
                  </a:lnTo>
                  <a:lnTo>
                    <a:pt x="23" y="36"/>
                  </a:lnTo>
                  <a:lnTo>
                    <a:pt x="32" y="18"/>
                  </a:lnTo>
                  <a:lnTo>
                    <a:pt x="9" y="9"/>
                  </a:lnTo>
                  <a:lnTo>
                    <a:pt x="14" y="0"/>
                  </a:lnTo>
                  <a:lnTo>
                    <a:pt x="68" y="22"/>
                  </a:lnTo>
                  <a:lnTo>
                    <a:pt x="64" y="32"/>
                  </a:lnTo>
                  <a:lnTo>
                    <a:pt x="41" y="20"/>
                  </a:lnTo>
                  <a:lnTo>
                    <a:pt x="32" y="38"/>
                  </a:lnTo>
                  <a:lnTo>
                    <a:pt x="57" y="50"/>
                  </a:lnTo>
                  <a:lnTo>
                    <a:pt x="52" y="5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íṣļíḓe"/>
            <p:cNvSpPr/>
            <p:nvPr/>
          </p:nvSpPr>
          <p:spPr bwMode="auto">
            <a:xfrm>
              <a:off x="3648075" y="3606801"/>
              <a:ext cx="107950" cy="87313"/>
            </a:xfrm>
            <a:custGeom>
              <a:avLst/>
              <a:gdLst>
                <a:gd name="T0" fmla="*/ 57 w 68"/>
                <a:gd name="T1" fmla="*/ 55 h 55"/>
                <a:gd name="T2" fmla="*/ 0 w 68"/>
                <a:gd name="T3" fmla="*/ 36 h 55"/>
                <a:gd name="T4" fmla="*/ 2 w 68"/>
                <a:gd name="T5" fmla="*/ 27 h 55"/>
                <a:gd name="T6" fmla="*/ 45 w 68"/>
                <a:gd name="T7" fmla="*/ 20 h 55"/>
                <a:gd name="T8" fmla="*/ 9 w 68"/>
                <a:gd name="T9" fmla="*/ 9 h 55"/>
                <a:gd name="T10" fmla="*/ 11 w 68"/>
                <a:gd name="T11" fmla="*/ 0 h 55"/>
                <a:gd name="T12" fmla="*/ 68 w 68"/>
                <a:gd name="T13" fmla="*/ 16 h 55"/>
                <a:gd name="T14" fmla="*/ 64 w 68"/>
                <a:gd name="T15" fmla="*/ 25 h 55"/>
                <a:gd name="T16" fmla="*/ 23 w 68"/>
                <a:gd name="T17" fmla="*/ 34 h 55"/>
                <a:gd name="T18" fmla="*/ 59 w 68"/>
                <a:gd name="T19" fmla="*/ 46 h 55"/>
                <a:gd name="T20" fmla="*/ 57 w 6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55">
                  <a:moveTo>
                    <a:pt x="57" y="55"/>
                  </a:moveTo>
                  <a:lnTo>
                    <a:pt x="0" y="36"/>
                  </a:lnTo>
                  <a:lnTo>
                    <a:pt x="2" y="27"/>
                  </a:lnTo>
                  <a:lnTo>
                    <a:pt x="45" y="20"/>
                  </a:lnTo>
                  <a:lnTo>
                    <a:pt x="9" y="9"/>
                  </a:lnTo>
                  <a:lnTo>
                    <a:pt x="11" y="0"/>
                  </a:lnTo>
                  <a:lnTo>
                    <a:pt x="68" y="16"/>
                  </a:lnTo>
                  <a:lnTo>
                    <a:pt x="64" y="25"/>
                  </a:lnTo>
                  <a:lnTo>
                    <a:pt x="23" y="34"/>
                  </a:lnTo>
                  <a:lnTo>
                    <a:pt x="59" y="46"/>
                  </a:lnTo>
                  <a:lnTo>
                    <a:pt x="57" y="55"/>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ïslïḓé"/>
            <p:cNvSpPr/>
            <p:nvPr/>
          </p:nvSpPr>
          <p:spPr bwMode="auto">
            <a:xfrm>
              <a:off x="3673475" y="3527426"/>
              <a:ext cx="96838" cy="79375"/>
            </a:xfrm>
            <a:custGeom>
              <a:avLst/>
              <a:gdLst>
                <a:gd name="T0" fmla="*/ 12 w 27"/>
                <a:gd name="T1" fmla="*/ 22 h 22"/>
                <a:gd name="T2" fmla="*/ 5 w 27"/>
                <a:gd name="T3" fmla="*/ 20 h 22"/>
                <a:gd name="T4" fmla="*/ 2 w 27"/>
                <a:gd name="T5" fmla="*/ 17 h 22"/>
                <a:gd name="T6" fmla="*/ 0 w 27"/>
                <a:gd name="T7" fmla="*/ 14 h 22"/>
                <a:gd name="T8" fmla="*/ 0 w 27"/>
                <a:gd name="T9" fmla="*/ 9 h 22"/>
                <a:gd name="T10" fmla="*/ 5 w 27"/>
                <a:gd name="T11" fmla="*/ 2 h 22"/>
                <a:gd name="T12" fmla="*/ 15 w 27"/>
                <a:gd name="T13" fmla="*/ 1 h 22"/>
                <a:gd name="T14" fmla="*/ 24 w 27"/>
                <a:gd name="T15" fmla="*/ 5 h 22"/>
                <a:gd name="T16" fmla="*/ 26 w 27"/>
                <a:gd name="T17" fmla="*/ 14 h 22"/>
                <a:gd name="T18" fmla="*/ 21 w 27"/>
                <a:gd name="T19" fmla="*/ 21 h 22"/>
                <a:gd name="T20" fmla="*/ 12 w 27"/>
                <a:gd name="T21" fmla="*/ 22 h 22"/>
                <a:gd name="T22" fmla="*/ 12 w 27"/>
                <a:gd name="T23" fmla="*/ 17 h 22"/>
                <a:gd name="T24" fmla="*/ 19 w 27"/>
                <a:gd name="T25" fmla="*/ 17 h 22"/>
                <a:gd name="T26" fmla="*/ 22 w 27"/>
                <a:gd name="T27" fmla="*/ 13 h 22"/>
                <a:gd name="T28" fmla="*/ 21 w 27"/>
                <a:gd name="T29" fmla="*/ 8 h 22"/>
                <a:gd name="T30" fmla="*/ 14 w 27"/>
                <a:gd name="T31" fmla="*/ 5 h 22"/>
                <a:gd name="T32" fmla="*/ 8 w 27"/>
                <a:gd name="T33" fmla="*/ 6 h 22"/>
                <a:gd name="T34" fmla="*/ 5 w 27"/>
                <a:gd name="T35" fmla="*/ 10 h 22"/>
                <a:gd name="T36" fmla="*/ 6 w 27"/>
                <a:gd name="T37" fmla="*/ 14 h 22"/>
                <a:gd name="T38" fmla="*/ 12 w 27"/>
                <a:gd name="T3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22">
                  <a:moveTo>
                    <a:pt x="12" y="22"/>
                  </a:moveTo>
                  <a:cubicBezTo>
                    <a:pt x="9" y="21"/>
                    <a:pt x="7" y="21"/>
                    <a:pt x="5" y="20"/>
                  </a:cubicBezTo>
                  <a:cubicBezTo>
                    <a:pt x="4" y="19"/>
                    <a:pt x="3" y="18"/>
                    <a:pt x="2" y="17"/>
                  </a:cubicBezTo>
                  <a:cubicBezTo>
                    <a:pt x="1" y="16"/>
                    <a:pt x="1" y="15"/>
                    <a:pt x="0" y="14"/>
                  </a:cubicBezTo>
                  <a:cubicBezTo>
                    <a:pt x="0" y="12"/>
                    <a:pt x="0" y="11"/>
                    <a:pt x="0" y="9"/>
                  </a:cubicBezTo>
                  <a:cubicBezTo>
                    <a:pt x="1" y="6"/>
                    <a:pt x="2" y="4"/>
                    <a:pt x="5" y="2"/>
                  </a:cubicBezTo>
                  <a:cubicBezTo>
                    <a:pt x="8" y="1"/>
                    <a:pt x="11" y="0"/>
                    <a:pt x="15" y="1"/>
                  </a:cubicBezTo>
                  <a:cubicBezTo>
                    <a:pt x="19" y="2"/>
                    <a:pt x="22" y="3"/>
                    <a:pt x="24" y="5"/>
                  </a:cubicBezTo>
                  <a:cubicBezTo>
                    <a:pt x="26" y="8"/>
                    <a:pt x="27" y="10"/>
                    <a:pt x="26" y="14"/>
                  </a:cubicBezTo>
                  <a:cubicBezTo>
                    <a:pt x="26" y="17"/>
                    <a:pt x="24" y="19"/>
                    <a:pt x="21" y="21"/>
                  </a:cubicBezTo>
                  <a:cubicBezTo>
                    <a:pt x="19" y="22"/>
                    <a:pt x="16" y="22"/>
                    <a:pt x="12" y="22"/>
                  </a:cubicBezTo>
                  <a:close/>
                  <a:moveTo>
                    <a:pt x="12" y="17"/>
                  </a:moveTo>
                  <a:cubicBezTo>
                    <a:pt x="15" y="18"/>
                    <a:pt x="17" y="18"/>
                    <a:pt x="19" y="17"/>
                  </a:cubicBezTo>
                  <a:cubicBezTo>
                    <a:pt x="21" y="16"/>
                    <a:pt x="22" y="15"/>
                    <a:pt x="22" y="13"/>
                  </a:cubicBezTo>
                  <a:cubicBezTo>
                    <a:pt x="22" y="11"/>
                    <a:pt x="22" y="10"/>
                    <a:pt x="21" y="8"/>
                  </a:cubicBezTo>
                  <a:cubicBezTo>
                    <a:pt x="19" y="7"/>
                    <a:pt x="17" y="6"/>
                    <a:pt x="14" y="5"/>
                  </a:cubicBezTo>
                  <a:cubicBezTo>
                    <a:pt x="11" y="5"/>
                    <a:pt x="9" y="5"/>
                    <a:pt x="8" y="6"/>
                  </a:cubicBezTo>
                  <a:cubicBezTo>
                    <a:pt x="6" y="7"/>
                    <a:pt x="5" y="8"/>
                    <a:pt x="5" y="10"/>
                  </a:cubicBezTo>
                  <a:cubicBezTo>
                    <a:pt x="4" y="12"/>
                    <a:pt x="5" y="13"/>
                    <a:pt x="6" y="14"/>
                  </a:cubicBezTo>
                  <a:cubicBezTo>
                    <a:pt x="7" y="16"/>
                    <a:pt x="9" y="17"/>
                    <a:pt x="12" y="1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ïṣḻîḋé"/>
            <p:cNvSpPr/>
            <p:nvPr/>
          </p:nvSpPr>
          <p:spPr bwMode="auto">
            <a:xfrm>
              <a:off x="3684588" y="3465513"/>
              <a:ext cx="93663" cy="53975"/>
            </a:xfrm>
            <a:custGeom>
              <a:avLst/>
              <a:gdLst>
                <a:gd name="T0" fmla="*/ 57 w 59"/>
                <a:gd name="T1" fmla="*/ 34 h 34"/>
                <a:gd name="T2" fmla="*/ 0 w 59"/>
                <a:gd name="T3" fmla="*/ 30 h 34"/>
                <a:gd name="T4" fmla="*/ 0 w 59"/>
                <a:gd name="T5" fmla="*/ 20 h 34"/>
                <a:gd name="T6" fmla="*/ 47 w 59"/>
                <a:gd name="T7" fmla="*/ 23 h 34"/>
                <a:gd name="T8" fmla="*/ 50 w 59"/>
                <a:gd name="T9" fmla="*/ 0 h 34"/>
                <a:gd name="T10" fmla="*/ 59 w 59"/>
                <a:gd name="T11" fmla="*/ 0 h 34"/>
                <a:gd name="T12" fmla="*/ 57 w 59"/>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9" h="34">
                  <a:moveTo>
                    <a:pt x="57" y="34"/>
                  </a:moveTo>
                  <a:lnTo>
                    <a:pt x="0" y="30"/>
                  </a:lnTo>
                  <a:lnTo>
                    <a:pt x="0" y="20"/>
                  </a:lnTo>
                  <a:lnTo>
                    <a:pt x="47" y="23"/>
                  </a:lnTo>
                  <a:lnTo>
                    <a:pt x="50" y="0"/>
                  </a:lnTo>
                  <a:lnTo>
                    <a:pt x="59" y="0"/>
                  </a:lnTo>
                  <a:lnTo>
                    <a:pt x="57" y="3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ṥḷîḓè"/>
            <p:cNvSpPr/>
            <p:nvPr/>
          </p:nvSpPr>
          <p:spPr bwMode="auto">
            <a:xfrm>
              <a:off x="3684588" y="3375026"/>
              <a:ext cx="96838" cy="76200"/>
            </a:xfrm>
            <a:custGeom>
              <a:avLst/>
              <a:gdLst>
                <a:gd name="T0" fmla="*/ 14 w 27"/>
                <a:gd name="T1" fmla="*/ 21 h 21"/>
                <a:gd name="T2" fmla="*/ 7 w 27"/>
                <a:gd name="T3" fmla="*/ 21 h 21"/>
                <a:gd name="T4" fmla="*/ 4 w 27"/>
                <a:gd name="T5" fmla="*/ 19 h 21"/>
                <a:gd name="T6" fmla="*/ 2 w 27"/>
                <a:gd name="T7" fmla="*/ 16 h 21"/>
                <a:gd name="T8" fmla="*/ 0 w 27"/>
                <a:gd name="T9" fmla="*/ 11 h 21"/>
                <a:gd name="T10" fmla="*/ 4 w 27"/>
                <a:gd name="T11" fmla="*/ 3 h 21"/>
                <a:gd name="T12" fmla="*/ 13 w 27"/>
                <a:gd name="T13" fmla="*/ 0 h 21"/>
                <a:gd name="T14" fmla="*/ 23 w 27"/>
                <a:gd name="T15" fmla="*/ 3 h 21"/>
                <a:gd name="T16" fmla="*/ 27 w 27"/>
                <a:gd name="T17" fmla="*/ 11 h 21"/>
                <a:gd name="T18" fmla="*/ 24 w 27"/>
                <a:gd name="T19" fmla="*/ 18 h 21"/>
                <a:gd name="T20" fmla="*/ 14 w 27"/>
                <a:gd name="T21" fmla="*/ 21 h 21"/>
                <a:gd name="T22" fmla="*/ 14 w 27"/>
                <a:gd name="T23" fmla="*/ 17 h 21"/>
                <a:gd name="T24" fmla="*/ 20 w 27"/>
                <a:gd name="T25" fmla="*/ 15 h 21"/>
                <a:gd name="T26" fmla="*/ 22 w 27"/>
                <a:gd name="T27" fmla="*/ 11 h 21"/>
                <a:gd name="T28" fmla="*/ 20 w 27"/>
                <a:gd name="T29" fmla="*/ 6 h 21"/>
                <a:gd name="T30" fmla="*/ 13 w 27"/>
                <a:gd name="T31" fmla="*/ 5 h 21"/>
                <a:gd name="T32" fmla="*/ 7 w 27"/>
                <a:gd name="T33" fmla="*/ 7 h 21"/>
                <a:gd name="T34" fmla="*/ 5 w 27"/>
                <a:gd name="T35" fmla="*/ 11 h 21"/>
                <a:gd name="T36" fmla="*/ 7 w 27"/>
                <a:gd name="T37" fmla="*/ 15 h 21"/>
                <a:gd name="T38" fmla="*/ 14 w 27"/>
                <a:gd name="T39"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21">
                  <a:moveTo>
                    <a:pt x="14" y="21"/>
                  </a:moveTo>
                  <a:cubicBezTo>
                    <a:pt x="11" y="21"/>
                    <a:pt x="9" y="21"/>
                    <a:pt x="7" y="21"/>
                  </a:cubicBezTo>
                  <a:cubicBezTo>
                    <a:pt x="6" y="20"/>
                    <a:pt x="5" y="19"/>
                    <a:pt x="4" y="19"/>
                  </a:cubicBezTo>
                  <a:cubicBezTo>
                    <a:pt x="3" y="18"/>
                    <a:pt x="2" y="17"/>
                    <a:pt x="2" y="16"/>
                  </a:cubicBezTo>
                  <a:cubicBezTo>
                    <a:pt x="1" y="15"/>
                    <a:pt x="0" y="13"/>
                    <a:pt x="0" y="11"/>
                  </a:cubicBezTo>
                  <a:cubicBezTo>
                    <a:pt x="0" y="8"/>
                    <a:pt x="1" y="5"/>
                    <a:pt x="4" y="3"/>
                  </a:cubicBezTo>
                  <a:cubicBezTo>
                    <a:pt x="6" y="1"/>
                    <a:pt x="9" y="0"/>
                    <a:pt x="13" y="0"/>
                  </a:cubicBezTo>
                  <a:cubicBezTo>
                    <a:pt x="18" y="0"/>
                    <a:pt x="21" y="1"/>
                    <a:pt x="23" y="3"/>
                  </a:cubicBezTo>
                  <a:cubicBezTo>
                    <a:pt x="26" y="5"/>
                    <a:pt x="27" y="7"/>
                    <a:pt x="27" y="11"/>
                  </a:cubicBezTo>
                  <a:cubicBezTo>
                    <a:pt x="27" y="14"/>
                    <a:pt x="26" y="16"/>
                    <a:pt x="24" y="18"/>
                  </a:cubicBezTo>
                  <a:cubicBezTo>
                    <a:pt x="21" y="20"/>
                    <a:pt x="18" y="21"/>
                    <a:pt x="14" y="21"/>
                  </a:cubicBezTo>
                  <a:close/>
                  <a:moveTo>
                    <a:pt x="14" y="17"/>
                  </a:moveTo>
                  <a:cubicBezTo>
                    <a:pt x="17" y="17"/>
                    <a:pt x="19" y="16"/>
                    <a:pt x="20" y="15"/>
                  </a:cubicBezTo>
                  <a:cubicBezTo>
                    <a:pt x="22" y="14"/>
                    <a:pt x="22" y="12"/>
                    <a:pt x="22" y="11"/>
                  </a:cubicBezTo>
                  <a:cubicBezTo>
                    <a:pt x="22" y="9"/>
                    <a:pt x="22" y="8"/>
                    <a:pt x="20" y="6"/>
                  </a:cubicBezTo>
                  <a:cubicBezTo>
                    <a:pt x="19" y="5"/>
                    <a:pt x="16" y="5"/>
                    <a:pt x="13" y="5"/>
                  </a:cubicBezTo>
                  <a:cubicBezTo>
                    <a:pt x="10" y="5"/>
                    <a:pt x="8" y="6"/>
                    <a:pt x="7" y="7"/>
                  </a:cubicBezTo>
                  <a:cubicBezTo>
                    <a:pt x="5" y="8"/>
                    <a:pt x="5" y="9"/>
                    <a:pt x="5" y="11"/>
                  </a:cubicBezTo>
                  <a:cubicBezTo>
                    <a:pt x="5" y="13"/>
                    <a:pt x="6" y="14"/>
                    <a:pt x="7" y="15"/>
                  </a:cubicBezTo>
                  <a:cubicBezTo>
                    <a:pt x="9" y="16"/>
                    <a:pt x="11" y="17"/>
                    <a:pt x="14" y="1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iṥḷíďè"/>
            <p:cNvSpPr/>
            <p:nvPr/>
          </p:nvSpPr>
          <p:spPr bwMode="auto">
            <a:xfrm>
              <a:off x="3676650" y="3287713"/>
              <a:ext cx="98425" cy="79375"/>
            </a:xfrm>
            <a:custGeom>
              <a:avLst/>
              <a:gdLst>
                <a:gd name="T0" fmla="*/ 17 w 27"/>
                <a:gd name="T1" fmla="*/ 10 h 22"/>
                <a:gd name="T2" fmla="*/ 13 w 27"/>
                <a:gd name="T3" fmla="*/ 11 h 22"/>
                <a:gd name="T4" fmla="*/ 12 w 27"/>
                <a:gd name="T5" fmla="*/ 1 h 22"/>
                <a:gd name="T6" fmla="*/ 22 w 27"/>
                <a:gd name="T7" fmla="*/ 0 h 22"/>
                <a:gd name="T8" fmla="*/ 25 w 27"/>
                <a:gd name="T9" fmla="*/ 4 h 22"/>
                <a:gd name="T10" fmla="*/ 27 w 27"/>
                <a:gd name="T11" fmla="*/ 9 h 22"/>
                <a:gd name="T12" fmla="*/ 26 w 27"/>
                <a:gd name="T13" fmla="*/ 15 h 22"/>
                <a:gd name="T14" fmla="*/ 22 w 27"/>
                <a:gd name="T15" fmla="*/ 19 h 22"/>
                <a:gd name="T16" fmla="*/ 15 w 27"/>
                <a:gd name="T17" fmla="*/ 21 h 22"/>
                <a:gd name="T18" fmla="*/ 8 w 27"/>
                <a:gd name="T19" fmla="*/ 21 h 22"/>
                <a:gd name="T20" fmla="*/ 3 w 27"/>
                <a:gd name="T21" fmla="*/ 17 h 22"/>
                <a:gd name="T22" fmla="*/ 1 w 27"/>
                <a:gd name="T23" fmla="*/ 12 h 22"/>
                <a:gd name="T24" fmla="*/ 2 w 27"/>
                <a:gd name="T25" fmla="*/ 6 h 22"/>
                <a:gd name="T26" fmla="*/ 7 w 27"/>
                <a:gd name="T27" fmla="*/ 2 h 22"/>
                <a:gd name="T28" fmla="*/ 8 w 27"/>
                <a:gd name="T29" fmla="*/ 7 h 22"/>
                <a:gd name="T30" fmla="*/ 6 w 27"/>
                <a:gd name="T31" fmla="*/ 9 h 22"/>
                <a:gd name="T32" fmla="*/ 5 w 27"/>
                <a:gd name="T33" fmla="*/ 12 h 22"/>
                <a:gd name="T34" fmla="*/ 8 w 27"/>
                <a:gd name="T35" fmla="*/ 16 h 22"/>
                <a:gd name="T36" fmla="*/ 14 w 27"/>
                <a:gd name="T37" fmla="*/ 17 h 22"/>
                <a:gd name="T38" fmla="*/ 21 w 27"/>
                <a:gd name="T39" fmla="*/ 14 h 22"/>
                <a:gd name="T40" fmla="*/ 22 w 27"/>
                <a:gd name="T41" fmla="*/ 10 h 22"/>
                <a:gd name="T42" fmla="*/ 21 w 27"/>
                <a:gd name="T43" fmla="*/ 7 h 22"/>
                <a:gd name="T44" fmla="*/ 20 w 27"/>
                <a:gd name="T45" fmla="*/ 5 h 22"/>
                <a:gd name="T46" fmla="*/ 16 w 27"/>
                <a:gd name="T47" fmla="*/ 5 h 22"/>
                <a:gd name="T48" fmla="*/ 17 w 27"/>
                <a:gd name="T49"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22">
                  <a:moveTo>
                    <a:pt x="17" y="10"/>
                  </a:moveTo>
                  <a:cubicBezTo>
                    <a:pt x="13" y="11"/>
                    <a:pt x="13" y="11"/>
                    <a:pt x="13" y="11"/>
                  </a:cubicBezTo>
                  <a:cubicBezTo>
                    <a:pt x="12" y="1"/>
                    <a:pt x="12" y="1"/>
                    <a:pt x="12" y="1"/>
                  </a:cubicBezTo>
                  <a:cubicBezTo>
                    <a:pt x="22" y="0"/>
                    <a:pt x="22" y="0"/>
                    <a:pt x="22" y="0"/>
                  </a:cubicBezTo>
                  <a:cubicBezTo>
                    <a:pt x="23" y="1"/>
                    <a:pt x="24" y="2"/>
                    <a:pt x="25" y="4"/>
                  </a:cubicBezTo>
                  <a:cubicBezTo>
                    <a:pt x="26" y="5"/>
                    <a:pt x="27" y="7"/>
                    <a:pt x="27" y="9"/>
                  </a:cubicBezTo>
                  <a:cubicBezTo>
                    <a:pt x="27" y="11"/>
                    <a:pt x="27" y="13"/>
                    <a:pt x="26" y="15"/>
                  </a:cubicBezTo>
                  <a:cubicBezTo>
                    <a:pt x="25" y="17"/>
                    <a:pt x="24" y="18"/>
                    <a:pt x="22" y="19"/>
                  </a:cubicBezTo>
                  <a:cubicBezTo>
                    <a:pt x="20" y="20"/>
                    <a:pt x="18" y="21"/>
                    <a:pt x="15" y="21"/>
                  </a:cubicBezTo>
                  <a:cubicBezTo>
                    <a:pt x="12" y="22"/>
                    <a:pt x="10" y="22"/>
                    <a:pt x="8" y="21"/>
                  </a:cubicBezTo>
                  <a:cubicBezTo>
                    <a:pt x="6" y="20"/>
                    <a:pt x="4" y="19"/>
                    <a:pt x="3" y="17"/>
                  </a:cubicBezTo>
                  <a:cubicBezTo>
                    <a:pt x="2" y="16"/>
                    <a:pt x="1" y="15"/>
                    <a:pt x="1" y="12"/>
                  </a:cubicBezTo>
                  <a:cubicBezTo>
                    <a:pt x="0" y="10"/>
                    <a:pt x="1" y="8"/>
                    <a:pt x="2" y="6"/>
                  </a:cubicBezTo>
                  <a:cubicBezTo>
                    <a:pt x="3" y="4"/>
                    <a:pt x="5" y="3"/>
                    <a:pt x="7" y="2"/>
                  </a:cubicBezTo>
                  <a:cubicBezTo>
                    <a:pt x="8" y="7"/>
                    <a:pt x="8" y="7"/>
                    <a:pt x="8" y="7"/>
                  </a:cubicBezTo>
                  <a:cubicBezTo>
                    <a:pt x="7" y="7"/>
                    <a:pt x="6" y="8"/>
                    <a:pt x="6" y="9"/>
                  </a:cubicBezTo>
                  <a:cubicBezTo>
                    <a:pt x="5" y="10"/>
                    <a:pt x="5" y="11"/>
                    <a:pt x="5" y="12"/>
                  </a:cubicBezTo>
                  <a:cubicBezTo>
                    <a:pt x="5" y="14"/>
                    <a:pt x="6" y="15"/>
                    <a:pt x="8" y="16"/>
                  </a:cubicBezTo>
                  <a:cubicBezTo>
                    <a:pt x="9" y="17"/>
                    <a:pt x="12" y="17"/>
                    <a:pt x="14" y="17"/>
                  </a:cubicBezTo>
                  <a:cubicBezTo>
                    <a:pt x="17" y="17"/>
                    <a:pt x="19" y="16"/>
                    <a:pt x="21" y="14"/>
                  </a:cubicBezTo>
                  <a:cubicBezTo>
                    <a:pt x="22" y="13"/>
                    <a:pt x="23" y="11"/>
                    <a:pt x="22" y="10"/>
                  </a:cubicBezTo>
                  <a:cubicBezTo>
                    <a:pt x="22" y="9"/>
                    <a:pt x="22" y="8"/>
                    <a:pt x="21" y="7"/>
                  </a:cubicBezTo>
                  <a:cubicBezTo>
                    <a:pt x="21" y="6"/>
                    <a:pt x="20" y="5"/>
                    <a:pt x="20" y="5"/>
                  </a:cubicBezTo>
                  <a:cubicBezTo>
                    <a:pt x="16" y="5"/>
                    <a:pt x="16" y="5"/>
                    <a:pt x="16" y="5"/>
                  </a:cubicBezTo>
                  <a:lnTo>
                    <a:pt x="17" y="1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ş1ídè"/>
            <p:cNvSpPr/>
            <p:nvPr/>
          </p:nvSpPr>
          <p:spPr bwMode="auto">
            <a:xfrm>
              <a:off x="3659188" y="3225801"/>
              <a:ext cx="100013" cy="69850"/>
            </a:xfrm>
            <a:custGeom>
              <a:avLst/>
              <a:gdLst>
                <a:gd name="T0" fmla="*/ 63 w 63"/>
                <a:gd name="T1" fmla="*/ 14 h 44"/>
                <a:gd name="T2" fmla="*/ 38 w 63"/>
                <a:gd name="T3" fmla="*/ 18 h 44"/>
                <a:gd name="T4" fmla="*/ 11 w 63"/>
                <a:gd name="T5" fmla="*/ 44 h 44"/>
                <a:gd name="T6" fmla="*/ 7 w 63"/>
                <a:gd name="T7" fmla="*/ 32 h 44"/>
                <a:gd name="T8" fmla="*/ 27 w 63"/>
                <a:gd name="T9" fmla="*/ 16 h 44"/>
                <a:gd name="T10" fmla="*/ 2 w 63"/>
                <a:gd name="T11" fmla="*/ 9 h 44"/>
                <a:gd name="T12" fmla="*/ 0 w 63"/>
                <a:gd name="T13" fmla="*/ 0 h 44"/>
                <a:gd name="T14" fmla="*/ 36 w 63"/>
                <a:gd name="T15" fmla="*/ 9 h 44"/>
                <a:gd name="T16" fmla="*/ 61 w 63"/>
                <a:gd name="T17" fmla="*/ 2 h 44"/>
                <a:gd name="T18" fmla="*/ 63 w 63"/>
                <a:gd name="T19"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44">
                  <a:moveTo>
                    <a:pt x="63" y="14"/>
                  </a:moveTo>
                  <a:lnTo>
                    <a:pt x="38" y="18"/>
                  </a:lnTo>
                  <a:lnTo>
                    <a:pt x="11" y="44"/>
                  </a:lnTo>
                  <a:lnTo>
                    <a:pt x="7" y="32"/>
                  </a:lnTo>
                  <a:lnTo>
                    <a:pt x="27" y="16"/>
                  </a:lnTo>
                  <a:lnTo>
                    <a:pt x="2" y="9"/>
                  </a:lnTo>
                  <a:lnTo>
                    <a:pt x="0" y="0"/>
                  </a:lnTo>
                  <a:lnTo>
                    <a:pt x="36" y="9"/>
                  </a:lnTo>
                  <a:lnTo>
                    <a:pt x="61" y="2"/>
                  </a:lnTo>
                  <a:lnTo>
                    <a:pt x="63" y="1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îŝļiḑe"/>
            <p:cNvSpPr/>
            <p:nvPr/>
          </p:nvSpPr>
          <p:spPr bwMode="auto">
            <a:xfrm>
              <a:off x="2967038" y="334645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í$ļïḓé"/>
            <p:cNvSpPr/>
            <p:nvPr/>
          </p:nvSpPr>
          <p:spPr bwMode="auto">
            <a:xfrm>
              <a:off x="2967038" y="334645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1iďê"/>
            <p:cNvSpPr/>
            <p:nvPr/>
          </p:nvSpPr>
          <p:spPr bwMode="auto">
            <a:xfrm>
              <a:off x="2768600" y="3592513"/>
              <a:ext cx="42863" cy="14288"/>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7" name="îšḷiḍe"/>
            <p:cNvSpPr/>
            <p:nvPr/>
          </p:nvSpPr>
          <p:spPr bwMode="auto">
            <a:xfrm>
              <a:off x="3121025" y="3592513"/>
              <a:ext cx="44450" cy="14288"/>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8" name="íṥlïdê"/>
            <p:cNvSpPr/>
            <p:nvPr/>
          </p:nvSpPr>
          <p:spPr bwMode="auto">
            <a:xfrm>
              <a:off x="2871788" y="3592513"/>
              <a:ext cx="44450" cy="14288"/>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9" name="íśľîďé"/>
            <p:cNvSpPr/>
            <p:nvPr/>
          </p:nvSpPr>
          <p:spPr bwMode="auto">
            <a:xfrm>
              <a:off x="3021013" y="3592513"/>
              <a:ext cx="42863" cy="14288"/>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10" name="iŝḻîdé"/>
            <p:cNvSpPr/>
            <p:nvPr/>
          </p:nvSpPr>
          <p:spPr bwMode="auto">
            <a:xfrm>
              <a:off x="2768600" y="3482976"/>
              <a:ext cx="396875" cy="109538"/>
            </a:xfrm>
            <a:custGeom>
              <a:avLst/>
              <a:gdLst>
                <a:gd name="T0" fmla="*/ 250 w 250"/>
                <a:gd name="T1" fmla="*/ 0 h 69"/>
                <a:gd name="T2" fmla="*/ 225 w 250"/>
                <a:gd name="T3" fmla="*/ 0 h 69"/>
                <a:gd name="T4" fmla="*/ 225 w 250"/>
                <a:gd name="T5" fmla="*/ 5 h 69"/>
                <a:gd name="T6" fmla="*/ 222 w 250"/>
                <a:gd name="T7" fmla="*/ 5 h 69"/>
                <a:gd name="T8" fmla="*/ 222 w 250"/>
                <a:gd name="T9" fmla="*/ 0 h 69"/>
                <a:gd name="T10" fmla="*/ 186 w 250"/>
                <a:gd name="T11" fmla="*/ 0 h 69"/>
                <a:gd name="T12" fmla="*/ 186 w 250"/>
                <a:gd name="T13" fmla="*/ 5 h 69"/>
                <a:gd name="T14" fmla="*/ 184 w 250"/>
                <a:gd name="T15" fmla="*/ 5 h 69"/>
                <a:gd name="T16" fmla="*/ 184 w 250"/>
                <a:gd name="T17" fmla="*/ 0 h 69"/>
                <a:gd name="T18" fmla="*/ 161 w 250"/>
                <a:gd name="T19" fmla="*/ 0 h 69"/>
                <a:gd name="T20" fmla="*/ 161 w 250"/>
                <a:gd name="T21" fmla="*/ 5 h 69"/>
                <a:gd name="T22" fmla="*/ 159 w 250"/>
                <a:gd name="T23" fmla="*/ 5 h 69"/>
                <a:gd name="T24" fmla="*/ 159 w 250"/>
                <a:gd name="T25" fmla="*/ 0 h 69"/>
                <a:gd name="T26" fmla="*/ 93 w 250"/>
                <a:gd name="T27" fmla="*/ 0 h 69"/>
                <a:gd name="T28" fmla="*/ 93 w 250"/>
                <a:gd name="T29" fmla="*/ 5 h 69"/>
                <a:gd name="T30" fmla="*/ 90 w 250"/>
                <a:gd name="T31" fmla="*/ 5 h 69"/>
                <a:gd name="T32" fmla="*/ 90 w 250"/>
                <a:gd name="T33" fmla="*/ 0 h 69"/>
                <a:gd name="T34" fmla="*/ 65 w 250"/>
                <a:gd name="T35" fmla="*/ 0 h 69"/>
                <a:gd name="T36" fmla="*/ 65 w 250"/>
                <a:gd name="T37" fmla="*/ 5 h 69"/>
                <a:gd name="T38" fmla="*/ 65 w 250"/>
                <a:gd name="T39" fmla="*/ 5 h 69"/>
                <a:gd name="T40" fmla="*/ 65 w 250"/>
                <a:gd name="T41" fmla="*/ 0 h 69"/>
                <a:gd name="T42" fmla="*/ 27 w 250"/>
                <a:gd name="T43" fmla="*/ 0 h 69"/>
                <a:gd name="T44" fmla="*/ 27 w 250"/>
                <a:gd name="T45" fmla="*/ 5 h 69"/>
                <a:gd name="T46" fmla="*/ 25 w 250"/>
                <a:gd name="T47" fmla="*/ 5 h 69"/>
                <a:gd name="T48" fmla="*/ 25 w 250"/>
                <a:gd name="T49" fmla="*/ 0 h 69"/>
                <a:gd name="T50" fmla="*/ 2 w 250"/>
                <a:gd name="T51" fmla="*/ 0 h 69"/>
                <a:gd name="T52" fmla="*/ 2 w 250"/>
                <a:gd name="T53" fmla="*/ 5 h 69"/>
                <a:gd name="T54" fmla="*/ 0 w 250"/>
                <a:gd name="T55" fmla="*/ 5 h 69"/>
                <a:gd name="T56" fmla="*/ 0 w 250"/>
                <a:gd name="T57" fmla="*/ 69 h 69"/>
                <a:gd name="T58" fmla="*/ 27 w 250"/>
                <a:gd name="T59" fmla="*/ 69 h 69"/>
                <a:gd name="T60" fmla="*/ 27 w 250"/>
                <a:gd name="T61" fmla="*/ 12 h 69"/>
                <a:gd name="T62" fmla="*/ 65 w 250"/>
                <a:gd name="T63" fmla="*/ 12 h 69"/>
                <a:gd name="T64" fmla="*/ 65 w 250"/>
                <a:gd name="T65" fmla="*/ 69 h 69"/>
                <a:gd name="T66" fmla="*/ 93 w 250"/>
                <a:gd name="T67" fmla="*/ 69 h 69"/>
                <a:gd name="T68" fmla="*/ 93 w 250"/>
                <a:gd name="T69" fmla="*/ 12 h 69"/>
                <a:gd name="T70" fmla="*/ 159 w 250"/>
                <a:gd name="T71" fmla="*/ 12 h 69"/>
                <a:gd name="T72" fmla="*/ 159 w 250"/>
                <a:gd name="T73" fmla="*/ 69 h 69"/>
                <a:gd name="T74" fmla="*/ 186 w 250"/>
                <a:gd name="T75" fmla="*/ 69 h 69"/>
                <a:gd name="T76" fmla="*/ 186 w 250"/>
                <a:gd name="T77" fmla="*/ 12 h 69"/>
                <a:gd name="T78" fmla="*/ 222 w 250"/>
                <a:gd name="T79" fmla="*/ 12 h 69"/>
                <a:gd name="T80" fmla="*/ 222 w 250"/>
                <a:gd name="T81" fmla="*/ 69 h 69"/>
                <a:gd name="T82" fmla="*/ 250 w 250"/>
                <a:gd name="T83" fmla="*/ 69 h 69"/>
                <a:gd name="T84" fmla="*/ 250 w 250"/>
                <a:gd name="T85" fmla="*/ 5 h 69"/>
                <a:gd name="T86" fmla="*/ 250 w 250"/>
                <a:gd name="T87" fmla="*/ 5 h 69"/>
                <a:gd name="T88" fmla="*/ 250 w 250"/>
                <a:gd name="T8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0" h="69">
                  <a:moveTo>
                    <a:pt x="250" y="0"/>
                  </a:moveTo>
                  <a:lnTo>
                    <a:pt x="225" y="0"/>
                  </a:lnTo>
                  <a:lnTo>
                    <a:pt x="225" y="5"/>
                  </a:lnTo>
                  <a:lnTo>
                    <a:pt x="222" y="5"/>
                  </a:lnTo>
                  <a:lnTo>
                    <a:pt x="222" y="0"/>
                  </a:lnTo>
                  <a:lnTo>
                    <a:pt x="186" y="0"/>
                  </a:lnTo>
                  <a:lnTo>
                    <a:pt x="186" y="5"/>
                  </a:lnTo>
                  <a:lnTo>
                    <a:pt x="184" y="5"/>
                  </a:lnTo>
                  <a:lnTo>
                    <a:pt x="184" y="0"/>
                  </a:lnTo>
                  <a:lnTo>
                    <a:pt x="161" y="0"/>
                  </a:lnTo>
                  <a:lnTo>
                    <a:pt x="161" y="5"/>
                  </a:lnTo>
                  <a:lnTo>
                    <a:pt x="159" y="5"/>
                  </a:lnTo>
                  <a:lnTo>
                    <a:pt x="159" y="0"/>
                  </a:lnTo>
                  <a:lnTo>
                    <a:pt x="93" y="0"/>
                  </a:lnTo>
                  <a:lnTo>
                    <a:pt x="93" y="5"/>
                  </a:lnTo>
                  <a:lnTo>
                    <a:pt x="90" y="5"/>
                  </a:lnTo>
                  <a:lnTo>
                    <a:pt x="90" y="0"/>
                  </a:lnTo>
                  <a:lnTo>
                    <a:pt x="65" y="0"/>
                  </a:lnTo>
                  <a:lnTo>
                    <a:pt x="65" y="5"/>
                  </a:lnTo>
                  <a:lnTo>
                    <a:pt x="65" y="5"/>
                  </a:lnTo>
                  <a:lnTo>
                    <a:pt x="65" y="0"/>
                  </a:lnTo>
                  <a:lnTo>
                    <a:pt x="27" y="0"/>
                  </a:lnTo>
                  <a:lnTo>
                    <a:pt x="27" y="5"/>
                  </a:lnTo>
                  <a:lnTo>
                    <a:pt x="25" y="5"/>
                  </a:lnTo>
                  <a:lnTo>
                    <a:pt x="25" y="0"/>
                  </a:lnTo>
                  <a:lnTo>
                    <a:pt x="2" y="0"/>
                  </a:lnTo>
                  <a:lnTo>
                    <a:pt x="2" y="5"/>
                  </a:lnTo>
                  <a:lnTo>
                    <a:pt x="0" y="5"/>
                  </a:lnTo>
                  <a:lnTo>
                    <a:pt x="0" y="69"/>
                  </a:lnTo>
                  <a:lnTo>
                    <a:pt x="27" y="69"/>
                  </a:lnTo>
                  <a:lnTo>
                    <a:pt x="27" y="12"/>
                  </a:lnTo>
                  <a:lnTo>
                    <a:pt x="65" y="12"/>
                  </a:lnTo>
                  <a:lnTo>
                    <a:pt x="65" y="69"/>
                  </a:lnTo>
                  <a:lnTo>
                    <a:pt x="93" y="69"/>
                  </a:lnTo>
                  <a:lnTo>
                    <a:pt x="93" y="12"/>
                  </a:lnTo>
                  <a:lnTo>
                    <a:pt x="159" y="12"/>
                  </a:lnTo>
                  <a:lnTo>
                    <a:pt x="159" y="69"/>
                  </a:lnTo>
                  <a:lnTo>
                    <a:pt x="186" y="69"/>
                  </a:lnTo>
                  <a:lnTo>
                    <a:pt x="186" y="12"/>
                  </a:lnTo>
                  <a:lnTo>
                    <a:pt x="222" y="12"/>
                  </a:lnTo>
                  <a:lnTo>
                    <a:pt x="222" y="69"/>
                  </a:lnTo>
                  <a:lnTo>
                    <a:pt x="250" y="69"/>
                  </a:lnTo>
                  <a:lnTo>
                    <a:pt x="250" y="5"/>
                  </a:lnTo>
                  <a:lnTo>
                    <a:pt x="250" y="5"/>
                  </a:lnTo>
                  <a:lnTo>
                    <a:pt x="25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ïsḷiḍé"/>
            <p:cNvSpPr/>
            <p:nvPr/>
          </p:nvSpPr>
          <p:spPr bwMode="auto">
            <a:xfrm>
              <a:off x="2901950" y="3443288"/>
              <a:ext cx="3175" cy="0"/>
            </a:xfrm>
            <a:custGeom>
              <a:avLst/>
              <a:gdLst>
                <a:gd name="T0" fmla="*/ 1 w 1"/>
                <a:gd name="T1" fmla="*/ 1 w 1"/>
                <a:gd name="T2" fmla="*/ 1 w 1"/>
                <a:gd name="T3" fmla="*/ 1 w 1"/>
                <a:gd name="T4" fmla="*/ 1 w 1"/>
                <a:gd name="T5" fmla="*/ 1 w 1"/>
                <a:gd name="T6" fmla="*/ 1 w 1"/>
                <a:gd name="T7" fmla="*/ 1 w 1"/>
                <a:gd name="T8" fmla="*/ 0 w 1"/>
                <a:gd name="T9" fmla="*/ 0 w 1"/>
                <a:gd name="T10" fmla="*/ 0 w 1"/>
                <a:gd name="T11" fmla="*/ 0 w 1"/>
                <a:gd name="T12" fmla="*/ 1 w 1"/>
                <a:gd name="T13"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íṧ1iďè"/>
            <p:cNvSpPr/>
            <p:nvPr/>
          </p:nvSpPr>
          <p:spPr bwMode="auto">
            <a:xfrm>
              <a:off x="2901950" y="3443288"/>
              <a:ext cx="0" cy="3175"/>
            </a:xfrm>
            <a:custGeom>
              <a:avLst/>
              <a:gdLst>
                <a:gd name="T0" fmla="*/ 0 h 1"/>
                <a:gd name="T1" fmla="*/ 0 h 1"/>
                <a:gd name="T2" fmla="*/ 1 h 1"/>
                <a:gd name="T3" fmla="*/ 1 h 1"/>
                <a:gd name="T4" fmla="*/ 0 h 1"/>
                <a:gd name="T5" fmla="*/ 0 h 1"/>
                <a:gd name="T6" fmla="*/ 0 h 1"/>
              </a:gdLst>
              <a:ahLst/>
              <a:cxnLst>
                <a:cxn ang="0">
                  <a:pos x="0" y="T0"/>
                </a:cxn>
                <a:cxn ang="0">
                  <a:pos x="0" y="T1"/>
                </a:cxn>
                <a:cxn ang="0">
                  <a:pos x="0" y="T2"/>
                </a:cxn>
                <a:cxn ang="0">
                  <a:pos x="0" y="T3"/>
                </a:cxn>
                <a:cxn ang="0">
                  <a:pos x="0" y="T4"/>
                </a:cxn>
                <a:cxn ang="0">
                  <a:pos x="0" y="T5"/>
                </a:cxn>
                <a:cxn ang="0">
                  <a:pos x="0" y="T6"/>
                </a:cxn>
              </a:cxnLst>
              <a:rect l="0" t="0" r="r" b="b"/>
              <a:pathLst>
                <a:path h="1">
                  <a:moveTo>
                    <a:pt x="0" y="0"/>
                  </a:moveTo>
                  <a:cubicBezTo>
                    <a:pt x="0" y="0"/>
                    <a:pt x="0" y="0"/>
                    <a:pt x="0" y="0"/>
                  </a:cubicBezTo>
                  <a:cubicBezTo>
                    <a:pt x="0" y="1"/>
                    <a:pt x="0" y="1"/>
                    <a:pt x="0" y="1"/>
                  </a:cubicBezTo>
                  <a:cubicBezTo>
                    <a:pt x="0" y="1"/>
                    <a:pt x="0" y="1"/>
                    <a:pt x="0" y="1"/>
                  </a:cubicBezTo>
                  <a:cubicBezTo>
                    <a:pt x="0" y="1"/>
                    <a:pt x="0" y="0"/>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îṩľíḓe"/>
            <p:cNvSpPr/>
            <p:nvPr/>
          </p:nvSpPr>
          <p:spPr bwMode="auto">
            <a:xfrm>
              <a:off x="2901950" y="3440113"/>
              <a:ext cx="3175" cy="0"/>
            </a:xfrm>
            <a:custGeom>
              <a:avLst/>
              <a:gdLst>
                <a:gd name="T0" fmla="*/ 1 w 1"/>
                <a:gd name="T1" fmla="*/ 1 w 1"/>
                <a:gd name="T2" fmla="*/ 1 w 1"/>
                <a:gd name="T3" fmla="*/ 1 w 1"/>
                <a:gd name="T4" fmla="*/ 1 w 1"/>
                <a:gd name="T5" fmla="*/ 1 w 1"/>
                <a:gd name="T6" fmla="*/ 1 w 1"/>
                <a:gd name="T7" fmla="*/ 1 w 1"/>
                <a:gd name="T8" fmla="*/ 1 w 1"/>
                <a:gd name="T9" fmla="*/ 1 w 1"/>
                <a:gd name="T10"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ïṡ1ïḑé"/>
            <p:cNvSpPr/>
            <p:nvPr/>
          </p:nvSpPr>
          <p:spPr bwMode="auto">
            <a:xfrm>
              <a:off x="2905125" y="3446463"/>
              <a:ext cx="3175" cy="0"/>
            </a:xfrm>
            <a:custGeom>
              <a:avLst/>
              <a:gdLst>
                <a:gd name="T0" fmla="*/ 1 w 1"/>
                <a:gd name="T1" fmla="*/ 0 w 1"/>
                <a:gd name="T2" fmla="*/ 0 w 1"/>
                <a:gd name="T3" fmla="*/ 0 w 1"/>
                <a:gd name="T4" fmla="*/ 1 w 1"/>
                <a:gd name="T5" fmla="*/ 1 w 1"/>
                <a:gd name="T6" fmla="*/ 1 w 1"/>
                <a:gd name="T7" fmla="*/ 1 w 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
                  <a:moveTo>
                    <a:pt x="1" y="0"/>
                  </a:moveTo>
                  <a:cubicBezTo>
                    <a:pt x="1"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iṡlíďe"/>
            <p:cNvSpPr/>
            <p:nvPr/>
          </p:nvSpPr>
          <p:spPr bwMode="auto">
            <a:xfrm>
              <a:off x="2908300" y="3446463"/>
              <a:ext cx="3175" cy="4763"/>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1 w 1"/>
                <a:gd name="T13" fmla="*/ 0 h 1"/>
                <a:gd name="T14" fmla="*/ 1 w 1"/>
                <a:gd name="T15" fmla="*/ 0 h 1"/>
                <a:gd name="T16" fmla="*/ 1 w 1"/>
                <a:gd name="T17" fmla="*/ 0 h 1"/>
                <a:gd name="T18" fmla="*/ 0 w 1"/>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1" y="0"/>
                  </a:cubicBezTo>
                  <a:cubicBezTo>
                    <a:pt x="1" y="0"/>
                    <a:pt x="1" y="0"/>
                    <a:pt x="1" y="0"/>
                  </a:cubicBezTo>
                  <a:cubicBezTo>
                    <a:pt x="1" y="0"/>
                    <a:pt x="1" y="0"/>
                    <a:pt x="1" y="0"/>
                  </a:cubicBezTo>
                  <a:cubicBezTo>
                    <a:pt x="1" y="0"/>
                    <a:pt x="1"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ïšḷiḍè"/>
            <p:cNvSpPr/>
            <p:nvPr/>
          </p:nvSpPr>
          <p:spPr bwMode="auto">
            <a:xfrm>
              <a:off x="2905125" y="3451226"/>
              <a:ext cx="0" cy="3175"/>
            </a:xfrm>
            <a:custGeom>
              <a:avLst/>
              <a:gdLst>
                <a:gd name="T0" fmla="*/ 0 h 1"/>
                <a:gd name="T1" fmla="*/ 0 h 1"/>
                <a:gd name="T2" fmla="*/ 0 h 1"/>
                <a:gd name="T3" fmla="*/ 1 h 1"/>
                <a:gd name="T4" fmla="*/ 1 h 1"/>
                <a:gd name="T5" fmla="*/ 1 h 1"/>
                <a:gd name="T6" fmla="*/ 0 h 1"/>
                <a:gd name="T7" fmla="*/ 0 h 1"/>
                <a:gd name="T8" fmla="*/ 0 h 1"/>
                <a:gd name="T9" fmla="*/ 0 h 1"/>
                <a:gd name="T10"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Lst>
              <a:rect l="0" t="0" r="r" b="b"/>
              <a:pathLst>
                <a:path h="1">
                  <a:moveTo>
                    <a:pt x="0" y="0"/>
                  </a:moveTo>
                  <a:cubicBezTo>
                    <a:pt x="0" y="0"/>
                    <a:pt x="0" y="0"/>
                    <a:pt x="0" y="0"/>
                  </a:cubicBezTo>
                  <a:cubicBezTo>
                    <a:pt x="0" y="0"/>
                    <a:pt x="0" y="0"/>
                    <a:pt x="0" y="0"/>
                  </a:cubicBezTo>
                  <a:cubicBezTo>
                    <a:pt x="0" y="0"/>
                    <a:pt x="0" y="0"/>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í$1îḓè"/>
            <p:cNvSpPr/>
            <p:nvPr/>
          </p:nvSpPr>
          <p:spPr bwMode="auto">
            <a:xfrm>
              <a:off x="2857500" y="3446463"/>
              <a:ext cx="11113" cy="7938"/>
            </a:xfrm>
            <a:custGeom>
              <a:avLst/>
              <a:gdLst>
                <a:gd name="T0" fmla="*/ 2 w 3"/>
                <a:gd name="T1" fmla="*/ 1 h 2"/>
                <a:gd name="T2" fmla="*/ 1 w 3"/>
                <a:gd name="T3" fmla="*/ 1 h 2"/>
                <a:gd name="T4" fmla="*/ 1 w 3"/>
                <a:gd name="T5" fmla="*/ 1 h 2"/>
                <a:gd name="T6" fmla="*/ 1 w 3"/>
                <a:gd name="T7" fmla="*/ 1 h 2"/>
                <a:gd name="T8" fmla="*/ 1 w 3"/>
                <a:gd name="T9" fmla="*/ 1 h 2"/>
                <a:gd name="T10" fmla="*/ 1 w 3"/>
                <a:gd name="T11" fmla="*/ 0 h 2"/>
                <a:gd name="T12" fmla="*/ 1 w 3"/>
                <a:gd name="T13" fmla="*/ 0 h 2"/>
                <a:gd name="T14" fmla="*/ 1 w 3"/>
                <a:gd name="T15" fmla="*/ 0 h 2"/>
                <a:gd name="T16" fmla="*/ 1 w 3"/>
                <a:gd name="T17" fmla="*/ 0 h 2"/>
                <a:gd name="T18" fmla="*/ 1 w 3"/>
                <a:gd name="T19" fmla="*/ 0 h 2"/>
                <a:gd name="T20" fmla="*/ 1 w 3"/>
                <a:gd name="T21" fmla="*/ 0 h 2"/>
                <a:gd name="T22" fmla="*/ 1 w 3"/>
                <a:gd name="T23" fmla="*/ 0 h 2"/>
                <a:gd name="T24" fmla="*/ 1 w 3"/>
                <a:gd name="T25" fmla="*/ 0 h 2"/>
                <a:gd name="T26" fmla="*/ 1 w 3"/>
                <a:gd name="T27" fmla="*/ 0 h 2"/>
                <a:gd name="T28" fmla="*/ 0 w 3"/>
                <a:gd name="T29" fmla="*/ 0 h 2"/>
                <a:gd name="T30" fmla="*/ 0 w 3"/>
                <a:gd name="T31" fmla="*/ 0 h 2"/>
                <a:gd name="T32" fmla="*/ 0 w 3"/>
                <a:gd name="T33" fmla="*/ 0 h 2"/>
                <a:gd name="T34" fmla="*/ 0 w 3"/>
                <a:gd name="T35" fmla="*/ 0 h 2"/>
                <a:gd name="T36" fmla="*/ 0 w 3"/>
                <a:gd name="T37" fmla="*/ 0 h 2"/>
                <a:gd name="T38" fmla="*/ 1 w 3"/>
                <a:gd name="T39" fmla="*/ 1 h 2"/>
                <a:gd name="T40" fmla="*/ 1 w 3"/>
                <a:gd name="T41" fmla="*/ 1 h 2"/>
                <a:gd name="T42" fmla="*/ 1 w 3"/>
                <a:gd name="T43" fmla="*/ 1 h 2"/>
                <a:gd name="T44" fmla="*/ 1 w 3"/>
                <a:gd name="T45" fmla="*/ 2 h 2"/>
                <a:gd name="T46" fmla="*/ 1 w 3"/>
                <a:gd name="T47" fmla="*/ 1 h 2"/>
                <a:gd name="T48" fmla="*/ 2 w 3"/>
                <a:gd name="T49" fmla="*/ 1 h 2"/>
                <a:gd name="T50" fmla="*/ 2 w 3"/>
                <a:gd name="T51" fmla="*/ 1 h 2"/>
                <a:gd name="T52" fmla="*/ 2 w 3"/>
                <a:gd name="T53" fmla="*/ 1 h 2"/>
                <a:gd name="T54" fmla="*/ 3 w 3"/>
                <a:gd name="T55" fmla="*/ 1 h 2"/>
                <a:gd name="T56" fmla="*/ 3 w 3"/>
                <a:gd name="T57" fmla="*/ 1 h 2"/>
                <a:gd name="T58" fmla="*/ 2 w 3"/>
                <a:gd name="T59" fmla="*/ 1 h 2"/>
                <a:gd name="T60" fmla="*/ 2 w 3"/>
                <a:gd name="T61" fmla="*/ 1 h 2"/>
                <a:gd name="T62" fmla="*/ 2 w 3"/>
                <a:gd name="T63" fmla="*/ 1 h 2"/>
                <a:gd name="T64" fmla="*/ 2 w 3"/>
                <a:gd name="T6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 h="2">
                  <a:moveTo>
                    <a:pt x="2" y="1"/>
                  </a:moveTo>
                  <a:cubicBezTo>
                    <a:pt x="1" y="1"/>
                    <a:pt x="1" y="1"/>
                    <a:pt x="1" y="1"/>
                  </a:cubicBezTo>
                  <a:cubicBezTo>
                    <a:pt x="1" y="1"/>
                    <a:pt x="1" y="1"/>
                    <a:pt x="1" y="1"/>
                  </a:cubicBezTo>
                  <a:cubicBezTo>
                    <a:pt x="1" y="1"/>
                    <a:pt x="1" y="1"/>
                    <a:pt x="1" y="1"/>
                  </a:cubicBezTo>
                  <a:cubicBezTo>
                    <a:pt x="1" y="1"/>
                    <a:pt x="1" y="1"/>
                    <a:pt x="1" y="1"/>
                  </a:cubicBezTo>
                  <a:cubicBezTo>
                    <a:pt x="1" y="1"/>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1"/>
                    <a:pt x="1" y="1"/>
                  </a:cubicBezTo>
                  <a:cubicBezTo>
                    <a:pt x="1" y="1"/>
                    <a:pt x="1" y="1"/>
                    <a:pt x="1" y="1"/>
                  </a:cubicBezTo>
                  <a:cubicBezTo>
                    <a:pt x="1" y="1"/>
                    <a:pt x="1" y="1"/>
                    <a:pt x="1" y="1"/>
                  </a:cubicBezTo>
                  <a:cubicBezTo>
                    <a:pt x="1" y="1"/>
                    <a:pt x="1" y="2"/>
                    <a:pt x="1" y="2"/>
                  </a:cubicBezTo>
                  <a:cubicBezTo>
                    <a:pt x="1" y="2"/>
                    <a:pt x="1" y="1"/>
                    <a:pt x="1" y="1"/>
                  </a:cubicBezTo>
                  <a:cubicBezTo>
                    <a:pt x="1" y="1"/>
                    <a:pt x="2" y="1"/>
                    <a:pt x="2" y="1"/>
                  </a:cubicBezTo>
                  <a:cubicBezTo>
                    <a:pt x="2" y="2"/>
                    <a:pt x="2" y="1"/>
                    <a:pt x="2" y="1"/>
                  </a:cubicBezTo>
                  <a:cubicBezTo>
                    <a:pt x="2" y="1"/>
                    <a:pt x="2" y="1"/>
                    <a:pt x="2" y="1"/>
                  </a:cubicBezTo>
                  <a:cubicBezTo>
                    <a:pt x="2" y="1"/>
                    <a:pt x="3" y="1"/>
                    <a:pt x="3" y="1"/>
                  </a:cubicBezTo>
                  <a:cubicBezTo>
                    <a:pt x="3" y="1"/>
                    <a:pt x="3" y="1"/>
                    <a:pt x="3" y="1"/>
                  </a:cubicBezTo>
                  <a:cubicBezTo>
                    <a:pt x="3" y="1"/>
                    <a:pt x="3" y="1"/>
                    <a:pt x="2" y="1"/>
                  </a:cubicBezTo>
                  <a:cubicBezTo>
                    <a:pt x="2" y="1"/>
                    <a:pt x="2" y="1"/>
                    <a:pt x="2" y="1"/>
                  </a:cubicBezTo>
                  <a:cubicBezTo>
                    <a:pt x="2" y="1"/>
                    <a:pt x="2" y="1"/>
                    <a:pt x="2" y="1"/>
                  </a:cubicBezTo>
                  <a:cubicBezTo>
                    <a:pt x="2" y="1"/>
                    <a:pt x="2" y="1"/>
                    <a:pt x="2"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î$ľidé"/>
            <p:cNvSpPr/>
            <p:nvPr/>
          </p:nvSpPr>
          <p:spPr bwMode="auto">
            <a:xfrm>
              <a:off x="2908300" y="3451226"/>
              <a:ext cx="3175" cy="0"/>
            </a:xfrm>
            <a:custGeom>
              <a:avLst/>
              <a:gdLst>
                <a:gd name="T0" fmla="*/ 0 w 1"/>
                <a:gd name="T1" fmla="*/ 0 w 1"/>
                <a:gd name="T2" fmla="*/ 0 w 1"/>
                <a:gd name="T3" fmla="*/ 0 w 1"/>
                <a:gd name="T4" fmla="*/ 0 w 1"/>
                <a:gd name="T5" fmla="*/ 0 w 1"/>
                <a:gd name="T6" fmla="*/ 0 w 1"/>
                <a:gd name="T7" fmla="*/ 1 w 1"/>
                <a:gd name="T8" fmla="*/ 1 w 1"/>
                <a:gd name="T9" fmla="*/ 1 w 1"/>
                <a:gd name="T10"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išḻïďê"/>
            <p:cNvSpPr/>
            <p:nvPr/>
          </p:nvSpPr>
          <p:spPr bwMode="auto">
            <a:xfrm>
              <a:off x="2822575" y="3440113"/>
              <a:ext cx="3175" cy="3175"/>
            </a:xfrm>
            <a:custGeom>
              <a:avLst/>
              <a:gdLst>
                <a:gd name="T0" fmla="*/ 0 w 1"/>
                <a:gd name="T1" fmla="*/ 1 h 1"/>
                <a:gd name="T2" fmla="*/ 0 w 1"/>
                <a:gd name="T3" fmla="*/ 1 h 1"/>
                <a:gd name="T4" fmla="*/ 1 w 1"/>
                <a:gd name="T5" fmla="*/ 1 h 1"/>
                <a:gd name="T6" fmla="*/ 1 w 1"/>
                <a:gd name="T7" fmla="*/ 0 h 1"/>
                <a:gd name="T8" fmla="*/ 1 w 1"/>
                <a:gd name="T9" fmla="*/ 0 h 1"/>
                <a:gd name="T10" fmla="*/ 1 w 1"/>
                <a:gd name="T11" fmla="*/ 0 h 1"/>
                <a:gd name="T12" fmla="*/ 1 w 1"/>
                <a:gd name="T13" fmla="*/ 0 h 1"/>
                <a:gd name="T14" fmla="*/ 1 w 1"/>
                <a:gd name="T15" fmla="*/ 0 h 1"/>
                <a:gd name="T16" fmla="*/ 1 w 1"/>
                <a:gd name="T17" fmla="*/ 0 h 1"/>
                <a:gd name="T18" fmla="*/ 0 w 1"/>
                <a:gd name="T19" fmla="*/ 0 h 1"/>
                <a:gd name="T20" fmla="*/ 0 w 1"/>
                <a:gd name="T21" fmla="*/ 0 h 1"/>
                <a:gd name="T22" fmla="*/ 0 w 1"/>
                <a:gd name="T23" fmla="*/ 1 h 1"/>
                <a:gd name="T24" fmla="*/ 0 w 1"/>
                <a:gd name="T25"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1">
                  <a:moveTo>
                    <a:pt x="0" y="1"/>
                  </a:moveTo>
                  <a:cubicBezTo>
                    <a:pt x="0" y="1"/>
                    <a:pt x="0" y="1"/>
                    <a:pt x="0" y="1"/>
                  </a:cubicBezTo>
                  <a:cubicBezTo>
                    <a:pt x="1" y="1"/>
                    <a:pt x="1" y="1"/>
                    <a:pt x="1" y="1"/>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1"/>
                  </a:cubicBezTo>
                  <a:cubicBezTo>
                    <a:pt x="0" y="1"/>
                    <a:pt x="0" y="1"/>
                    <a:pt x="0"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îSļíďê"/>
            <p:cNvSpPr/>
            <p:nvPr/>
          </p:nvSpPr>
          <p:spPr bwMode="auto">
            <a:xfrm>
              <a:off x="2817813" y="3440113"/>
              <a:ext cx="7938" cy="11113"/>
            </a:xfrm>
            <a:custGeom>
              <a:avLst/>
              <a:gdLst>
                <a:gd name="T0" fmla="*/ 0 w 2"/>
                <a:gd name="T1" fmla="*/ 2 h 3"/>
                <a:gd name="T2" fmla="*/ 0 w 2"/>
                <a:gd name="T3" fmla="*/ 2 h 3"/>
                <a:gd name="T4" fmla="*/ 1 w 2"/>
                <a:gd name="T5" fmla="*/ 3 h 3"/>
                <a:gd name="T6" fmla="*/ 1 w 2"/>
                <a:gd name="T7" fmla="*/ 3 h 3"/>
                <a:gd name="T8" fmla="*/ 1 w 2"/>
                <a:gd name="T9" fmla="*/ 3 h 3"/>
                <a:gd name="T10" fmla="*/ 1 w 2"/>
                <a:gd name="T11" fmla="*/ 2 h 3"/>
                <a:gd name="T12" fmla="*/ 2 w 2"/>
                <a:gd name="T13" fmla="*/ 2 h 3"/>
                <a:gd name="T14" fmla="*/ 2 w 2"/>
                <a:gd name="T15" fmla="*/ 2 h 3"/>
                <a:gd name="T16" fmla="*/ 2 w 2"/>
                <a:gd name="T17" fmla="*/ 2 h 3"/>
                <a:gd name="T18" fmla="*/ 2 w 2"/>
                <a:gd name="T19" fmla="*/ 2 h 3"/>
                <a:gd name="T20" fmla="*/ 2 w 2"/>
                <a:gd name="T21" fmla="*/ 2 h 3"/>
                <a:gd name="T22" fmla="*/ 2 w 2"/>
                <a:gd name="T23" fmla="*/ 2 h 3"/>
                <a:gd name="T24" fmla="*/ 2 w 2"/>
                <a:gd name="T25" fmla="*/ 2 h 3"/>
                <a:gd name="T26" fmla="*/ 1 w 2"/>
                <a:gd name="T27" fmla="*/ 2 h 3"/>
                <a:gd name="T28" fmla="*/ 1 w 2"/>
                <a:gd name="T29" fmla="*/ 2 h 3"/>
                <a:gd name="T30" fmla="*/ 1 w 2"/>
                <a:gd name="T31" fmla="*/ 2 h 3"/>
                <a:gd name="T32" fmla="*/ 1 w 2"/>
                <a:gd name="T33" fmla="*/ 2 h 3"/>
                <a:gd name="T34" fmla="*/ 1 w 2"/>
                <a:gd name="T35" fmla="*/ 1 h 3"/>
                <a:gd name="T36" fmla="*/ 1 w 2"/>
                <a:gd name="T37" fmla="*/ 1 h 3"/>
                <a:gd name="T38" fmla="*/ 1 w 2"/>
                <a:gd name="T39" fmla="*/ 0 h 3"/>
                <a:gd name="T40" fmla="*/ 0 w 2"/>
                <a:gd name="T41" fmla="*/ 0 h 3"/>
                <a:gd name="T42" fmla="*/ 0 w 2"/>
                <a:gd name="T43" fmla="*/ 0 h 3"/>
                <a:gd name="T44" fmla="*/ 0 w 2"/>
                <a:gd name="T45" fmla="*/ 1 h 3"/>
                <a:gd name="T46" fmla="*/ 0 w 2"/>
                <a:gd name="T4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 h="3">
                  <a:moveTo>
                    <a:pt x="0" y="2"/>
                  </a:moveTo>
                  <a:cubicBezTo>
                    <a:pt x="0" y="2"/>
                    <a:pt x="0" y="2"/>
                    <a:pt x="0" y="2"/>
                  </a:cubicBezTo>
                  <a:cubicBezTo>
                    <a:pt x="0" y="2"/>
                    <a:pt x="0" y="3"/>
                    <a:pt x="1" y="3"/>
                  </a:cubicBezTo>
                  <a:cubicBezTo>
                    <a:pt x="1" y="3"/>
                    <a:pt x="1" y="3"/>
                    <a:pt x="1" y="3"/>
                  </a:cubicBezTo>
                  <a:cubicBezTo>
                    <a:pt x="1" y="3"/>
                    <a:pt x="1" y="3"/>
                    <a:pt x="1" y="3"/>
                  </a:cubicBezTo>
                  <a:cubicBezTo>
                    <a:pt x="1" y="3"/>
                    <a:pt x="1" y="3"/>
                    <a:pt x="1" y="2"/>
                  </a:cubicBezTo>
                  <a:cubicBezTo>
                    <a:pt x="1" y="2"/>
                    <a:pt x="1"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1" y="2"/>
                    <a:pt x="1" y="2"/>
                    <a:pt x="1" y="2"/>
                  </a:cubicBezTo>
                  <a:cubicBezTo>
                    <a:pt x="1" y="2"/>
                    <a:pt x="1" y="2"/>
                    <a:pt x="1" y="2"/>
                  </a:cubicBezTo>
                  <a:cubicBezTo>
                    <a:pt x="1" y="2"/>
                    <a:pt x="1" y="2"/>
                    <a:pt x="1" y="2"/>
                  </a:cubicBezTo>
                  <a:cubicBezTo>
                    <a:pt x="1" y="2"/>
                    <a:pt x="1" y="2"/>
                    <a:pt x="1" y="2"/>
                  </a:cubicBezTo>
                  <a:cubicBezTo>
                    <a:pt x="1" y="2"/>
                    <a:pt x="1" y="2"/>
                    <a:pt x="1" y="1"/>
                  </a:cubicBezTo>
                  <a:cubicBezTo>
                    <a:pt x="1" y="1"/>
                    <a:pt x="1" y="1"/>
                    <a:pt x="1" y="1"/>
                  </a:cubicBezTo>
                  <a:cubicBezTo>
                    <a:pt x="1" y="1"/>
                    <a:pt x="1" y="1"/>
                    <a:pt x="1" y="0"/>
                  </a:cubicBezTo>
                  <a:cubicBezTo>
                    <a:pt x="1" y="0"/>
                    <a:pt x="1" y="0"/>
                    <a:pt x="0" y="0"/>
                  </a:cubicBezTo>
                  <a:cubicBezTo>
                    <a:pt x="0" y="0"/>
                    <a:pt x="0" y="0"/>
                    <a:pt x="0" y="0"/>
                  </a:cubicBezTo>
                  <a:cubicBezTo>
                    <a:pt x="0" y="0"/>
                    <a:pt x="0" y="1"/>
                    <a:pt x="0" y="1"/>
                  </a:cubicBezTo>
                  <a:cubicBezTo>
                    <a:pt x="0" y="1"/>
                    <a:pt x="0" y="1"/>
                    <a:pt x="0" y="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íṧḻiḋe"/>
            <p:cNvSpPr/>
            <p:nvPr/>
          </p:nvSpPr>
          <p:spPr bwMode="auto">
            <a:xfrm>
              <a:off x="2822575" y="3443288"/>
              <a:ext cx="3175" cy="3175"/>
            </a:xfrm>
            <a:custGeom>
              <a:avLst/>
              <a:gdLst>
                <a:gd name="T0" fmla="*/ 1 w 1"/>
                <a:gd name="T1" fmla="*/ 0 h 1"/>
                <a:gd name="T2" fmla="*/ 1 w 1"/>
                <a:gd name="T3" fmla="*/ 0 h 1"/>
                <a:gd name="T4" fmla="*/ 0 w 1"/>
                <a:gd name="T5" fmla="*/ 0 h 1"/>
                <a:gd name="T6" fmla="*/ 1 w 1"/>
                <a:gd name="T7" fmla="*/ 1 h 1"/>
                <a:gd name="T8" fmla="*/ 1 w 1"/>
                <a:gd name="T9" fmla="*/ 1 h 1"/>
                <a:gd name="T10" fmla="*/ 1 w 1"/>
                <a:gd name="T11" fmla="*/ 1 h 1"/>
                <a:gd name="T12" fmla="*/ 1 w 1"/>
                <a:gd name="T13" fmla="*/ 1 h 1"/>
                <a:gd name="T14" fmla="*/ 1 w 1"/>
                <a:gd name="T15" fmla="*/ 1 h 1"/>
                <a:gd name="T16" fmla="*/ 1 w 1"/>
                <a:gd name="T17" fmla="*/ 0 h 1"/>
                <a:gd name="T18" fmla="*/ 1 w 1"/>
                <a:gd name="T19" fmla="*/ 0 h 1"/>
                <a:gd name="T20" fmla="*/ 1 w 1"/>
                <a:gd name="T21" fmla="*/ 0 h 1"/>
                <a:gd name="T22" fmla="*/ 1 w 1"/>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1">
                  <a:moveTo>
                    <a:pt x="1" y="0"/>
                  </a:moveTo>
                  <a:cubicBezTo>
                    <a:pt x="1" y="0"/>
                    <a:pt x="1" y="0"/>
                    <a:pt x="1" y="0"/>
                  </a:cubicBezTo>
                  <a:cubicBezTo>
                    <a:pt x="1" y="0"/>
                    <a:pt x="0" y="0"/>
                    <a:pt x="0" y="0"/>
                  </a:cubicBezTo>
                  <a:cubicBezTo>
                    <a:pt x="0" y="0"/>
                    <a:pt x="0"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îṡ1iďé"/>
            <p:cNvSpPr/>
            <p:nvPr/>
          </p:nvSpPr>
          <p:spPr bwMode="auto">
            <a:xfrm>
              <a:off x="2828925" y="3432176"/>
              <a:ext cx="7938" cy="14288"/>
            </a:xfrm>
            <a:custGeom>
              <a:avLst/>
              <a:gdLst>
                <a:gd name="T0" fmla="*/ 1 w 2"/>
                <a:gd name="T1" fmla="*/ 0 h 4"/>
                <a:gd name="T2" fmla="*/ 1 w 2"/>
                <a:gd name="T3" fmla="*/ 0 h 4"/>
                <a:gd name="T4" fmla="*/ 1 w 2"/>
                <a:gd name="T5" fmla="*/ 0 h 4"/>
                <a:gd name="T6" fmla="*/ 0 w 2"/>
                <a:gd name="T7" fmla="*/ 0 h 4"/>
                <a:gd name="T8" fmla="*/ 0 w 2"/>
                <a:gd name="T9" fmla="*/ 0 h 4"/>
                <a:gd name="T10" fmla="*/ 0 w 2"/>
                <a:gd name="T11" fmla="*/ 0 h 4"/>
                <a:gd name="T12" fmla="*/ 0 w 2"/>
                <a:gd name="T13" fmla="*/ 0 h 4"/>
                <a:gd name="T14" fmla="*/ 0 w 2"/>
                <a:gd name="T15" fmla="*/ 0 h 4"/>
                <a:gd name="T16" fmla="*/ 0 w 2"/>
                <a:gd name="T17" fmla="*/ 0 h 4"/>
                <a:gd name="T18" fmla="*/ 0 w 2"/>
                <a:gd name="T19" fmla="*/ 0 h 4"/>
                <a:gd name="T20" fmla="*/ 0 w 2"/>
                <a:gd name="T21" fmla="*/ 0 h 4"/>
                <a:gd name="T22" fmla="*/ 1 w 2"/>
                <a:gd name="T23" fmla="*/ 1 h 4"/>
                <a:gd name="T24" fmla="*/ 1 w 2"/>
                <a:gd name="T25" fmla="*/ 1 h 4"/>
                <a:gd name="T26" fmla="*/ 1 w 2"/>
                <a:gd name="T27" fmla="*/ 1 h 4"/>
                <a:gd name="T28" fmla="*/ 0 w 2"/>
                <a:gd name="T29" fmla="*/ 1 h 4"/>
                <a:gd name="T30" fmla="*/ 0 w 2"/>
                <a:gd name="T31" fmla="*/ 1 h 4"/>
                <a:gd name="T32" fmla="*/ 0 w 2"/>
                <a:gd name="T33" fmla="*/ 1 h 4"/>
                <a:gd name="T34" fmla="*/ 0 w 2"/>
                <a:gd name="T35" fmla="*/ 1 h 4"/>
                <a:gd name="T36" fmla="*/ 0 w 2"/>
                <a:gd name="T37" fmla="*/ 1 h 4"/>
                <a:gd name="T38" fmla="*/ 0 w 2"/>
                <a:gd name="T39" fmla="*/ 1 h 4"/>
                <a:gd name="T40" fmla="*/ 1 w 2"/>
                <a:gd name="T41" fmla="*/ 1 h 4"/>
                <a:gd name="T42" fmla="*/ 1 w 2"/>
                <a:gd name="T43" fmla="*/ 1 h 4"/>
                <a:gd name="T44" fmla="*/ 1 w 2"/>
                <a:gd name="T45" fmla="*/ 1 h 4"/>
                <a:gd name="T46" fmla="*/ 1 w 2"/>
                <a:gd name="T47" fmla="*/ 2 h 4"/>
                <a:gd name="T48" fmla="*/ 1 w 2"/>
                <a:gd name="T49" fmla="*/ 2 h 4"/>
                <a:gd name="T50" fmla="*/ 1 w 2"/>
                <a:gd name="T51" fmla="*/ 3 h 4"/>
                <a:gd name="T52" fmla="*/ 1 w 2"/>
                <a:gd name="T53" fmla="*/ 3 h 4"/>
                <a:gd name="T54" fmla="*/ 1 w 2"/>
                <a:gd name="T55" fmla="*/ 3 h 4"/>
                <a:gd name="T56" fmla="*/ 1 w 2"/>
                <a:gd name="T57" fmla="*/ 3 h 4"/>
                <a:gd name="T58" fmla="*/ 1 w 2"/>
                <a:gd name="T59" fmla="*/ 4 h 4"/>
                <a:gd name="T60" fmla="*/ 1 w 2"/>
                <a:gd name="T61" fmla="*/ 4 h 4"/>
                <a:gd name="T62" fmla="*/ 1 w 2"/>
                <a:gd name="T63" fmla="*/ 4 h 4"/>
                <a:gd name="T64" fmla="*/ 1 w 2"/>
                <a:gd name="T65" fmla="*/ 4 h 4"/>
                <a:gd name="T66" fmla="*/ 2 w 2"/>
                <a:gd name="T67" fmla="*/ 4 h 4"/>
                <a:gd name="T68" fmla="*/ 2 w 2"/>
                <a:gd name="T69" fmla="*/ 3 h 4"/>
                <a:gd name="T70" fmla="*/ 2 w 2"/>
                <a:gd name="T71" fmla="*/ 2 h 4"/>
                <a:gd name="T72" fmla="*/ 2 w 2"/>
                <a:gd name="T73" fmla="*/ 2 h 4"/>
                <a:gd name="T74" fmla="*/ 2 w 2"/>
                <a:gd name="T75" fmla="*/ 1 h 4"/>
                <a:gd name="T76" fmla="*/ 2 w 2"/>
                <a:gd name="T77" fmla="*/ 1 h 4"/>
                <a:gd name="T78" fmla="*/ 2 w 2"/>
                <a:gd name="T79" fmla="*/ 0 h 4"/>
                <a:gd name="T80" fmla="*/ 1 w 2"/>
                <a:gd name="T8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 h="4">
                  <a:moveTo>
                    <a:pt x="1" y="0"/>
                  </a:move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0"/>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1" y="2"/>
                    <a:pt x="1" y="2"/>
                    <a:pt x="1" y="2"/>
                  </a:cubicBezTo>
                  <a:cubicBezTo>
                    <a:pt x="1" y="2"/>
                    <a:pt x="1" y="2"/>
                    <a:pt x="1" y="2"/>
                  </a:cubicBezTo>
                  <a:cubicBezTo>
                    <a:pt x="1" y="2"/>
                    <a:pt x="1" y="2"/>
                    <a:pt x="1" y="3"/>
                  </a:cubicBezTo>
                  <a:cubicBezTo>
                    <a:pt x="1" y="3"/>
                    <a:pt x="1" y="3"/>
                    <a:pt x="1" y="3"/>
                  </a:cubicBezTo>
                  <a:cubicBezTo>
                    <a:pt x="1" y="3"/>
                    <a:pt x="1" y="3"/>
                    <a:pt x="1" y="3"/>
                  </a:cubicBezTo>
                  <a:cubicBezTo>
                    <a:pt x="1" y="3"/>
                    <a:pt x="1" y="3"/>
                    <a:pt x="1" y="3"/>
                  </a:cubicBezTo>
                  <a:cubicBezTo>
                    <a:pt x="1" y="4"/>
                    <a:pt x="1" y="4"/>
                    <a:pt x="1" y="4"/>
                  </a:cubicBezTo>
                  <a:cubicBezTo>
                    <a:pt x="1" y="4"/>
                    <a:pt x="1" y="4"/>
                    <a:pt x="1" y="4"/>
                  </a:cubicBezTo>
                  <a:cubicBezTo>
                    <a:pt x="1" y="4"/>
                    <a:pt x="1" y="4"/>
                    <a:pt x="1" y="4"/>
                  </a:cubicBezTo>
                  <a:cubicBezTo>
                    <a:pt x="1" y="4"/>
                    <a:pt x="1" y="4"/>
                    <a:pt x="1" y="4"/>
                  </a:cubicBezTo>
                  <a:cubicBezTo>
                    <a:pt x="1" y="4"/>
                    <a:pt x="2" y="4"/>
                    <a:pt x="2" y="4"/>
                  </a:cubicBezTo>
                  <a:cubicBezTo>
                    <a:pt x="2" y="4"/>
                    <a:pt x="2" y="3"/>
                    <a:pt x="2" y="3"/>
                  </a:cubicBezTo>
                  <a:cubicBezTo>
                    <a:pt x="2" y="3"/>
                    <a:pt x="2" y="3"/>
                    <a:pt x="2" y="2"/>
                  </a:cubicBezTo>
                  <a:cubicBezTo>
                    <a:pt x="2" y="2"/>
                    <a:pt x="2" y="2"/>
                    <a:pt x="2" y="2"/>
                  </a:cubicBezTo>
                  <a:cubicBezTo>
                    <a:pt x="2" y="1"/>
                    <a:pt x="2" y="1"/>
                    <a:pt x="2" y="1"/>
                  </a:cubicBezTo>
                  <a:cubicBezTo>
                    <a:pt x="2" y="1"/>
                    <a:pt x="2" y="1"/>
                    <a:pt x="2" y="1"/>
                  </a:cubicBezTo>
                  <a:cubicBezTo>
                    <a:pt x="2" y="1"/>
                    <a:pt x="2" y="1"/>
                    <a:pt x="2" y="0"/>
                  </a:cubicBezTo>
                  <a:cubicBezTo>
                    <a:pt x="2" y="0"/>
                    <a:pt x="2"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ï$ḷïdè"/>
            <p:cNvSpPr/>
            <p:nvPr/>
          </p:nvSpPr>
          <p:spPr bwMode="auto">
            <a:xfrm>
              <a:off x="2817813" y="3451226"/>
              <a:ext cx="7938" cy="3175"/>
            </a:xfrm>
            <a:custGeom>
              <a:avLst/>
              <a:gdLst>
                <a:gd name="T0" fmla="*/ 2 w 2"/>
                <a:gd name="T1" fmla="*/ 0 h 1"/>
                <a:gd name="T2" fmla="*/ 2 w 2"/>
                <a:gd name="T3" fmla="*/ 0 h 1"/>
                <a:gd name="T4" fmla="*/ 2 w 2"/>
                <a:gd name="T5" fmla="*/ 0 h 1"/>
                <a:gd name="T6" fmla="*/ 2 w 2"/>
                <a:gd name="T7" fmla="*/ 0 h 1"/>
                <a:gd name="T8" fmla="*/ 2 w 2"/>
                <a:gd name="T9" fmla="*/ 0 h 1"/>
                <a:gd name="T10" fmla="*/ 2 w 2"/>
                <a:gd name="T11" fmla="*/ 0 h 1"/>
                <a:gd name="T12" fmla="*/ 1 w 2"/>
                <a:gd name="T13" fmla="*/ 0 h 1"/>
                <a:gd name="T14" fmla="*/ 1 w 2"/>
                <a:gd name="T15" fmla="*/ 0 h 1"/>
                <a:gd name="T16" fmla="*/ 1 w 2"/>
                <a:gd name="T17" fmla="*/ 0 h 1"/>
                <a:gd name="T18" fmla="*/ 1 w 2"/>
                <a:gd name="T19" fmla="*/ 0 h 1"/>
                <a:gd name="T20" fmla="*/ 1 w 2"/>
                <a:gd name="T21" fmla="*/ 0 h 1"/>
                <a:gd name="T22" fmla="*/ 0 w 2"/>
                <a:gd name="T23" fmla="*/ 0 h 1"/>
                <a:gd name="T24" fmla="*/ 0 w 2"/>
                <a:gd name="T25" fmla="*/ 0 h 1"/>
                <a:gd name="T26" fmla="*/ 0 w 2"/>
                <a:gd name="T27" fmla="*/ 0 h 1"/>
                <a:gd name="T28" fmla="*/ 0 w 2"/>
                <a:gd name="T29" fmla="*/ 0 h 1"/>
                <a:gd name="T30" fmla="*/ 0 w 2"/>
                <a:gd name="T31" fmla="*/ 1 h 1"/>
                <a:gd name="T32" fmla="*/ 0 w 2"/>
                <a:gd name="T33" fmla="*/ 1 h 1"/>
                <a:gd name="T34" fmla="*/ 1 w 2"/>
                <a:gd name="T35" fmla="*/ 1 h 1"/>
                <a:gd name="T36" fmla="*/ 1 w 2"/>
                <a:gd name="T37" fmla="*/ 1 h 1"/>
                <a:gd name="T38" fmla="*/ 1 w 2"/>
                <a:gd name="T39" fmla="*/ 1 h 1"/>
                <a:gd name="T40" fmla="*/ 2 w 2"/>
                <a:gd name="T41" fmla="*/ 1 h 1"/>
                <a:gd name="T42" fmla="*/ 2 w 2"/>
                <a:gd name="T43" fmla="*/ 1 h 1"/>
                <a:gd name="T44" fmla="*/ 2 w 2"/>
                <a:gd name="T45" fmla="*/ 1 h 1"/>
                <a:gd name="T46" fmla="*/ 2 w 2"/>
                <a:gd name="T47" fmla="*/ 0 h 1"/>
                <a:gd name="T48" fmla="*/ 2 w 2"/>
                <a:gd name="T4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 h="1">
                  <a:moveTo>
                    <a:pt x="2" y="0"/>
                  </a:move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2" y="1"/>
                    <a:pt x="2" y="1"/>
                    <a:pt x="2" y="1"/>
                  </a:cubicBezTo>
                  <a:cubicBezTo>
                    <a:pt x="2" y="1"/>
                    <a:pt x="2" y="1"/>
                    <a:pt x="2" y="1"/>
                  </a:cubicBezTo>
                  <a:cubicBezTo>
                    <a:pt x="2" y="1"/>
                    <a:pt x="2" y="1"/>
                    <a:pt x="2" y="1"/>
                  </a:cubicBezTo>
                  <a:cubicBezTo>
                    <a:pt x="2" y="1"/>
                    <a:pt x="2" y="1"/>
                    <a:pt x="2" y="0"/>
                  </a:cubicBezTo>
                  <a:cubicBezTo>
                    <a:pt x="2" y="0"/>
                    <a:pt x="2" y="0"/>
                    <a:pt x="2"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işlîḋê"/>
            <p:cNvSpPr/>
            <p:nvPr/>
          </p:nvSpPr>
          <p:spPr bwMode="auto">
            <a:xfrm>
              <a:off x="2828925" y="3440113"/>
              <a:ext cx="3175" cy="3175"/>
            </a:xfrm>
            <a:custGeom>
              <a:avLst/>
              <a:gdLst>
                <a:gd name="T0" fmla="*/ 1 w 1"/>
                <a:gd name="T1" fmla="*/ 0 h 1"/>
                <a:gd name="T2" fmla="*/ 1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1 h 1"/>
                <a:gd name="T16" fmla="*/ 0 w 1"/>
                <a:gd name="T17" fmla="*/ 1 h 1"/>
                <a:gd name="T18" fmla="*/ 0 w 1"/>
                <a:gd name="T19" fmla="*/ 1 h 1"/>
                <a:gd name="T20" fmla="*/ 0 w 1"/>
                <a:gd name="T21" fmla="*/ 1 h 1"/>
                <a:gd name="T22" fmla="*/ 0 w 1"/>
                <a:gd name="T23" fmla="*/ 1 h 1"/>
                <a:gd name="T24" fmla="*/ 0 w 1"/>
                <a:gd name="T25" fmla="*/ 1 h 1"/>
                <a:gd name="T26" fmla="*/ 0 w 1"/>
                <a:gd name="T27" fmla="*/ 1 h 1"/>
                <a:gd name="T28" fmla="*/ 0 w 1"/>
                <a:gd name="T29" fmla="*/ 1 h 1"/>
                <a:gd name="T30" fmla="*/ 1 w 1"/>
                <a:gd name="T31" fmla="*/ 0 h 1"/>
                <a:gd name="T32" fmla="*/ 1 w 1"/>
                <a:gd name="T33" fmla="*/ 0 h 1"/>
                <a:gd name="T34" fmla="*/ 1 w 1"/>
                <a:gd name="T35" fmla="*/ 0 h 1"/>
                <a:gd name="T36" fmla="*/ 1 w 1"/>
                <a:gd name="T3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 h="1">
                  <a:moveTo>
                    <a:pt x="1" y="0"/>
                  </a:move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1" y="1"/>
                    <a:pt x="1" y="0"/>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işḻïḑè"/>
            <p:cNvSpPr/>
            <p:nvPr/>
          </p:nvSpPr>
          <p:spPr bwMode="auto">
            <a:xfrm>
              <a:off x="2825750" y="3451226"/>
              <a:ext cx="3175" cy="3175"/>
            </a:xfrm>
            <a:custGeom>
              <a:avLst/>
              <a:gdLst>
                <a:gd name="T0" fmla="*/ 1 w 1"/>
                <a:gd name="T1" fmla="*/ 0 h 1"/>
                <a:gd name="T2" fmla="*/ 1 w 1"/>
                <a:gd name="T3" fmla="*/ 0 h 1"/>
                <a:gd name="T4" fmla="*/ 1 w 1"/>
                <a:gd name="T5" fmla="*/ 0 h 1"/>
                <a:gd name="T6" fmla="*/ 1 w 1"/>
                <a:gd name="T7" fmla="*/ 0 h 1"/>
                <a:gd name="T8" fmla="*/ 0 w 1"/>
                <a:gd name="T9" fmla="*/ 0 h 1"/>
                <a:gd name="T10" fmla="*/ 0 w 1"/>
                <a:gd name="T11" fmla="*/ 0 h 1"/>
                <a:gd name="T12" fmla="*/ 0 w 1"/>
                <a:gd name="T13" fmla="*/ 0 h 1"/>
                <a:gd name="T14" fmla="*/ 0 w 1"/>
                <a:gd name="T15" fmla="*/ 0 h 1"/>
                <a:gd name="T16" fmla="*/ 0 w 1"/>
                <a:gd name="T17" fmla="*/ 0 h 1"/>
                <a:gd name="T18" fmla="*/ 1 w 1"/>
                <a:gd name="T19" fmla="*/ 0 h 1"/>
                <a:gd name="T20" fmla="*/ 1 w 1"/>
                <a:gd name="T21" fmla="*/ 0 h 1"/>
                <a:gd name="T22" fmla="*/ 1 w 1"/>
                <a:gd name="T23" fmla="*/ 0 h 1"/>
                <a:gd name="T24" fmla="*/ 1 w 1"/>
                <a:gd name="T25" fmla="*/ 1 h 1"/>
                <a:gd name="T26" fmla="*/ 1 w 1"/>
                <a:gd name="T27" fmla="*/ 0 h 1"/>
                <a:gd name="T28" fmla="*/ 1 w 1"/>
                <a:gd name="T29" fmla="*/ 0 h 1"/>
                <a:gd name="T30" fmla="*/ 1 w 1"/>
                <a:gd name="T31" fmla="*/ 0 h 1"/>
                <a:gd name="T32" fmla="*/ 1 w 1"/>
                <a:gd name="T3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 h="1">
                  <a:moveTo>
                    <a:pt x="1" y="0"/>
                  </a:moveTo>
                  <a:cubicBezTo>
                    <a:pt x="1" y="0"/>
                    <a:pt x="1" y="0"/>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1"/>
                    <a:pt x="1" y="1"/>
                  </a:cubicBezTo>
                  <a:cubicBezTo>
                    <a:pt x="1" y="1"/>
                    <a:pt x="1" y="0"/>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ïslidê"/>
            <p:cNvSpPr/>
            <p:nvPr/>
          </p:nvSpPr>
          <p:spPr bwMode="auto">
            <a:xfrm>
              <a:off x="2828925" y="3446463"/>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íṣḻíḑê"/>
            <p:cNvSpPr/>
            <p:nvPr/>
          </p:nvSpPr>
          <p:spPr bwMode="auto">
            <a:xfrm>
              <a:off x="2905125" y="3446463"/>
              <a:ext cx="0" cy="4763"/>
            </a:xfrm>
            <a:custGeom>
              <a:avLst/>
              <a:gdLst>
                <a:gd name="T0" fmla="*/ 1 h 1"/>
                <a:gd name="T1" fmla="*/ 1 h 1"/>
                <a:gd name="T2" fmla="*/ 1 h 1"/>
                <a:gd name="T3" fmla="*/ 0 h 1"/>
                <a:gd name="T4" fmla="*/ 0 h 1"/>
                <a:gd name="T5" fmla="*/ 0 h 1"/>
                <a:gd name="T6" fmla="*/ 0 h 1"/>
                <a:gd name="T7" fmla="*/ 1 h 1"/>
                <a:gd name="T8" fmla="*/ 1 h 1"/>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1">
                  <a:moveTo>
                    <a:pt x="0" y="1"/>
                  </a:move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ísḻídé"/>
            <p:cNvSpPr/>
            <p:nvPr/>
          </p:nvSpPr>
          <p:spPr bwMode="auto">
            <a:xfrm>
              <a:off x="3067050" y="3443288"/>
              <a:ext cx="3175" cy="0"/>
            </a:xfrm>
            <a:custGeom>
              <a:avLst/>
              <a:gdLst>
                <a:gd name="T0" fmla="*/ 1 w 1"/>
                <a:gd name="T1" fmla="*/ 1 w 1"/>
                <a:gd name="T2" fmla="*/ 1 w 1"/>
                <a:gd name="T3" fmla="*/ 0 w 1"/>
                <a:gd name="T4" fmla="*/ 0 w 1"/>
                <a:gd name="T5" fmla="*/ 1 w 1"/>
                <a:gd name="T6" fmla="*/ 1 w 1"/>
                <a:gd name="T7" fmla="*/ 1 w 1"/>
                <a:gd name="T8" fmla="*/ 1 w 1"/>
                <a:gd name="T9" fmla="*/ 1 w 1"/>
                <a:gd name="T10" fmla="*/ 1 w 1"/>
                <a:gd name="T11"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Lst>
              <a:rect l="0" t="0" r="r" b="b"/>
              <a:pathLst>
                <a:path w="1">
                  <a:moveTo>
                    <a:pt x="1" y="0"/>
                  </a:moveTo>
                  <a:cubicBezTo>
                    <a:pt x="1" y="0"/>
                    <a:pt x="1" y="0"/>
                    <a:pt x="1" y="0"/>
                  </a:cubicBezTo>
                  <a:cubicBezTo>
                    <a:pt x="1" y="0"/>
                    <a:pt x="1" y="0"/>
                    <a:pt x="1" y="0"/>
                  </a:cubicBezTo>
                  <a:cubicBezTo>
                    <a:pt x="1" y="0"/>
                    <a:pt x="0" y="0"/>
                    <a:pt x="0" y="0"/>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iṧḻide"/>
            <p:cNvSpPr/>
            <p:nvPr/>
          </p:nvSpPr>
          <p:spPr bwMode="auto">
            <a:xfrm>
              <a:off x="3067050" y="3440113"/>
              <a:ext cx="7938" cy="3175"/>
            </a:xfrm>
            <a:custGeom>
              <a:avLst/>
              <a:gdLst>
                <a:gd name="T0" fmla="*/ 2 w 2"/>
                <a:gd name="T1" fmla="*/ 0 h 1"/>
                <a:gd name="T2" fmla="*/ 2 w 2"/>
                <a:gd name="T3" fmla="*/ 0 h 1"/>
                <a:gd name="T4" fmla="*/ 1 w 2"/>
                <a:gd name="T5" fmla="*/ 0 h 1"/>
                <a:gd name="T6" fmla="*/ 1 w 2"/>
                <a:gd name="T7" fmla="*/ 0 h 1"/>
                <a:gd name="T8" fmla="*/ 1 w 2"/>
                <a:gd name="T9" fmla="*/ 0 h 1"/>
                <a:gd name="T10" fmla="*/ 1 w 2"/>
                <a:gd name="T11" fmla="*/ 0 h 1"/>
                <a:gd name="T12" fmla="*/ 1 w 2"/>
                <a:gd name="T13" fmla="*/ 1 h 1"/>
                <a:gd name="T14" fmla="*/ 1 w 2"/>
                <a:gd name="T15" fmla="*/ 1 h 1"/>
                <a:gd name="T16" fmla="*/ 1 w 2"/>
                <a:gd name="T17" fmla="*/ 1 h 1"/>
                <a:gd name="T18" fmla="*/ 1 w 2"/>
                <a:gd name="T19" fmla="*/ 0 h 1"/>
                <a:gd name="T20" fmla="*/ 1 w 2"/>
                <a:gd name="T21" fmla="*/ 0 h 1"/>
                <a:gd name="T22" fmla="*/ 2 w 2"/>
                <a:gd name="T23" fmla="*/ 0 h 1"/>
                <a:gd name="T24" fmla="*/ 2 w 2"/>
                <a:gd name="T25" fmla="*/ 0 h 1"/>
                <a:gd name="T26" fmla="*/ 2 w 2"/>
                <a:gd name="T27" fmla="*/ 0 h 1"/>
                <a:gd name="T28" fmla="*/ 2 w 2"/>
                <a:gd name="T2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1">
                  <a:moveTo>
                    <a:pt x="2" y="0"/>
                  </a:moveTo>
                  <a:cubicBezTo>
                    <a:pt x="2" y="0"/>
                    <a:pt x="2" y="0"/>
                    <a:pt x="2" y="0"/>
                  </a:cubicBezTo>
                  <a:cubicBezTo>
                    <a:pt x="2" y="0"/>
                    <a:pt x="1" y="0"/>
                    <a:pt x="1" y="0"/>
                  </a:cubicBezTo>
                  <a:cubicBezTo>
                    <a:pt x="1" y="0"/>
                    <a:pt x="1" y="0"/>
                    <a:pt x="1" y="0"/>
                  </a:cubicBezTo>
                  <a:cubicBezTo>
                    <a:pt x="1" y="0"/>
                    <a:pt x="1" y="0"/>
                    <a:pt x="1" y="0"/>
                  </a:cubicBezTo>
                  <a:cubicBezTo>
                    <a:pt x="0" y="0"/>
                    <a:pt x="0" y="0"/>
                    <a:pt x="1" y="0"/>
                  </a:cubicBezTo>
                  <a:cubicBezTo>
                    <a:pt x="1" y="0"/>
                    <a:pt x="1" y="1"/>
                    <a:pt x="1" y="1"/>
                  </a:cubicBezTo>
                  <a:cubicBezTo>
                    <a:pt x="1" y="1"/>
                    <a:pt x="1" y="1"/>
                    <a:pt x="1" y="1"/>
                  </a:cubicBezTo>
                  <a:cubicBezTo>
                    <a:pt x="1" y="1"/>
                    <a:pt x="1" y="1"/>
                    <a:pt x="1" y="1"/>
                  </a:cubicBezTo>
                  <a:cubicBezTo>
                    <a:pt x="1" y="0"/>
                    <a:pt x="1" y="0"/>
                    <a:pt x="1" y="0"/>
                  </a:cubicBezTo>
                  <a:cubicBezTo>
                    <a:pt x="1" y="0"/>
                    <a:pt x="1" y="0"/>
                    <a:pt x="1" y="0"/>
                  </a:cubicBezTo>
                  <a:cubicBezTo>
                    <a:pt x="2" y="0"/>
                    <a:pt x="2" y="0"/>
                    <a:pt x="2" y="0"/>
                  </a:cubicBezTo>
                  <a:cubicBezTo>
                    <a:pt x="2" y="0"/>
                    <a:pt x="2" y="0"/>
                    <a:pt x="2" y="0"/>
                  </a:cubicBezTo>
                  <a:cubicBezTo>
                    <a:pt x="2" y="0"/>
                    <a:pt x="2" y="0"/>
                    <a:pt x="2" y="0"/>
                  </a:cubicBezTo>
                  <a:cubicBezTo>
                    <a:pt x="2" y="0"/>
                    <a:pt x="2" y="0"/>
                    <a:pt x="2"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îṧļïďe"/>
            <p:cNvSpPr/>
            <p:nvPr/>
          </p:nvSpPr>
          <p:spPr bwMode="auto">
            <a:xfrm>
              <a:off x="3067050" y="3451226"/>
              <a:ext cx="3175" cy="0"/>
            </a:xfrm>
            <a:custGeom>
              <a:avLst/>
              <a:gdLst>
                <a:gd name="T0" fmla="*/ 1 w 1"/>
                <a:gd name="T1" fmla="*/ 1 w 1"/>
                <a:gd name="T2" fmla="*/ 1 w 1"/>
                <a:gd name="T3" fmla="*/ 1 w 1"/>
                <a:gd name="T4" fmla="*/ 1 w 1"/>
                <a:gd name="T5" fmla="*/ 1 w 1"/>
                <a:gd name="T6" fmla="*/ 1 w 1"/>
                <a:gd name="T7" fmla="*/ 0 w 1"/>
                <a:gd name="T8" fmla="*/ 0 w 1"/>
                <a:gd name="T9"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iṣḷîḋê"/>
            <p:cNvSpPr/>
            <p:nvPr/>
          </p:nvSpPr>
          <p:spPr bwMode="auto">
            <a:xfrm>
              <a:off x="2911475" y="3446463"/>
              <a:ext cx="0" cy="4763"/>
            </a:xfrm>
            <a:custGeom>
              <a:avLst/>
              <a:gdLst>
                <a:gd name="T0" fmla="*/ 0 h 1"/>
                <a:gd name="T1" fmla="*/ 0 h 1"/>
                <a:gd name="T2" fmla="*/ 1 h 1"/>
                <a:gd name="T3" fmla="*/ 1 h 1"/>
                <a:gd name="T4" fmla="*/ 1 h 1"/>
                <a:gd name="T5" fmla="*/ 0 h 1"/>
                <a:gd name="T6" fmla="*/ 0 h 1"/>
                <a:gd name="T7" fmla="*/ 0 h 1"/>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
                  <a:moveTo>
                    <a:pt x="0" y="0"/>
                  </a:moveTo>
                  <a:cubicBezTo>
                    <a:pt x="0" y="0"/>
                    <a:pt x="0" y="0"/>
                    <a:pt x="0" y="0"/>
                  </a:cubicBezTo>
                  <a:cubicBezTo>
                    <a:pt x="0" y="0"/>
                    <a:pt x="0" y="0"/>
                    <a:pt x="0" y="1"/>
                  </a:cubicBezTo>
                  <a:cubicBezTo>
                    <a:pt x="0" y="1"/>
                    <a:pt x="0" y="1"/>
                    <a:pt x="0" y="1"/>
                  </a:cubicBezTo>
                  <a:cubicBezTo>
                    <a:pt x="0" y="1"/>
                    <a:pt x="0" y="1"/>
                    <a:pt x="0" y="1"/>
                  </a:cubicBezTo>
                  <a:cubicBezTo>
                    <a:pt x="0" y="1"/>
                    <a:pt x="0" y="1"/>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íŝ1ïḍè"/>
            <p:cNvSpPr/>
            <p:nvPr/>
          </p:nvSpPr>
          <p:spPr bwMode="auto">
            <a:xfrm>
              <a:off x="3100388" y="3436938"/>
              <a:ext cx="3175" cy="3175"/>
            </a:xfrm>
            <a:custGeom>
              <a:avLst/>
              <a:gdLst>
                <a:gd name="T0" fmla="*/ 1 w 1"/>
                <a:gd name="T1" fmla="*/ 0 h 1"/>
                <a:gd name="T2" fmla="*/ 1 w 1"/>
                <a:gd name="T3" fmla="*/ 0 h 1"/>
                <a:gd name="T4" fmla="*/ 0 w 1"/>
                <a:gd name="T5" fmla="*/ 1 h 1"/>
                <a:gd name="T6" fmla="*/ 1 w 1"/>
                <a:gd name="T7" fmla="*/ 1 h 1"/>
                <a:gd name="T8" fmla="*/ 1 w 1"/>
                <a:gd name="T9" fmla="*/ 1 h 1"/>
                <a:gd name="T10" fmla="*/ 1 w 1"/>
                <a:gd name="T11" fmla="*/ 1 h 1"/>
                <a:gd name="T12" fmla="*/ 1 w 1"/>
                <a:gd name="T13" fmla="*/ 0 h 1"/>
                <a:gd name="T14" fmla="*/ 1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0"/>
                  </a:moveTo>
                  <a:cubicBezTo>
                    <a:pt x="1" y="0"/>
                    <a:pt x="1" y="0"/>
                    <a:pt x="1" y="0"/>
                  </a:cubicBezTo>
                  <a:cubicBezTo>
                    <a:pt x="1" y="0"/>
                    <a:pt x="1" y="0"/>
                    <a:pt x="0" y="1"/>
                  </a:cubicBezTo>
                  <a:cubicBezTo>
                    <a:pt x="1" y="1"/>
                    <a:pt x="1" y="1"/>
                    <a:pt x="1" y="1"/>
                  </a:cubicBezTo>
                  <a:cubicBezTo>
                    <a:pt x="1" y="0"/>
                    <a:pt x="1" y="1"/>
                    <a:pt x="1" y="1"/>
                  </a:cubicBezTo>
                  <a:cubicBezTo>
                    <a:pt x="1" y="1"/>
                    <a:pt x="1" y="1"/>
                    <a:pt x="1" y="1"/>
                  </a:cubicBezTo>
                  <a:cubicBezTo>
                    <a:pt x="1" y="1"/>
                    <a:pt x="1" y="1"/>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íŝlîḋe"/>
            <p:cNvSpPr/>
            <p:nvPr/>
          </p:nvSpPr>
          <p:spPr bwMode="auto">
            <a:xfrm>
              <a:off x="2763838" y="3406776"/>
              <a:ext cx="407988" cy="73025"/>
            </a:xfrm>
            <a:custGeom>
              <a:avLst/>
              <a:gdLst>
                <a:gd name="T0" fmla="*/ 95 w 113"/>
                <a:gd name="T1" fmla="*/ 7 h 20"/>
                <a:gd name="T2" fmla="*/ 86 w 113"/>
                <a:gd name="T3" fmla="*/ 6 h 20"/>
                <a:gd name="T4" fmla="*/ 73 w 113"/>
                <a:gd name="T5" fmla="*/ 11 h 20"/>
                <a:gd name="T6" fmla="*/ 71 w 113"/>
                <a:gd name="T7" fmla="*/ 8 h 20"/>
                <a:gd name="T8" fmla="*/ 73 w 113"/>
                <a:gd name="T9" fmla="*/ 8 h 20"/>
                <a:gd name="T10" fmla="*/ 70 w 113"/>
                <a:gd name="T11" fmla="*/ 6 h 20"/>
                <a:gd name="T12" fmla="*/ 63 w 113"/>
                <a:gd name="T13" fmla="*/ 9 h 20"/>
                <a:gd name="T14" fmla="*/ 50 w 113"/>
                <a:gd name="T15" fmla="*/ 6 h 20"/>
                <a:gd name="T16" fmla="*/ 43 w 113"/>
                <a:gd name="T17" fmla="*/ 7 h 20"/>
                <a:gd name="T18" fmla="*/ 18 w 113"/>
                <a:gd name="T19" fmla="*/ 13 h 20"/>
                <a:gd name="T20" fmla="*/ 19 w 113"/>
                <a:gd name="T21" fmla="*/ 13 h 20"/>
                <a:gd name="T22" fmla="*/ 14 w 113"/>
                <a:gd name="T23" fmla="*/ 9 h 20"/>
                <a:gd name="T24" fmla="*/ 16 w 113"/>
                <a:gd name="T25" fmla="*/ 8 h 20"/>
                <a:gd name="T26" fmla="*/ 17 w 113"/>
                <a:gd name="T27" fmla="*/ 7 h 20"/>
                <a:gd name="T28" fmla="*/ 20 w 113"/>
                <a:gd name="T29" fmla="*/ 9 h 20"/>
                <a:gd name="T30" fmla="*/ 28 w 113"/>
                <a:gd name="T31" fmla="*/ 13 h 20"/>
                <a:gd name="T32" fmla="*/ 24 w 113"/>
                <a:gd name="T33" fmla="*/ 13 h 20"/>
                <a:gd name="T34" fmla="*/ 24 w 113"/>
                <a:gd name="T35" fmla="*/ 9 h 20"/>
                <a:gd name="T36" fmla="*/ 25 w 113"/>
                <a:gd name="T37" fmla="*/ 9 h 20"/>
                <a:gd name="T38" fmla="*/ 27 w 113"/>
                <a:gd name="T39" fmla="*/ 9 h 20"/>
                <a:gd name="T40" fmla="*/ 28 w 113"/>
                <a:gd name="T41" fmla="*/ 7 h 20"/>
                <a:gd name="T42" fmla="*/ 30 w 113"/>
                <a:gd name="T43" fmla="*/ 10 h 20"/>
                <a:gd name="T44" fmla="*/ 41 w 113"/>
                <a:gd name="T45" fmla="*/ 13 h 20"/>
                <a:gd name="T46" fmla="*/ 38 w 113"/>
                <a:gd name="T47" fmla="*/ 12 h 20"/>
                <a:gd name="T48" fmla="*/ 37 w 113"/>
                <a:gd name="T49" fmla="*/ 9 h 20"/>
                <a:gd name="T50" fmla="*/ 40 w 113"/>
                <a:gd name="T51" fmla="*/ 6 h 20"/>
                <a:gd name="T52" fmla="*/ 41 w 113"/>
                <a:gd name="T53" fmla="*/ 9 h 20"/>
                <a:gd name="T54" fmla="*/ 40 w 113"/>
                <a:gd name="T55" fmla="*/ 9 h 20"/>
                <a:gd name="T56" fmla="*/ 40 w 113"/>
                <a:gd name="T57" fmla="*/ 10 h 20"/>
                <a:gd name="T58" fmla="*/ 42 w 113"/>
                <a:gd name="T59" fmla="*/ 9 h 20"/>
                <a:gd name="T60" fmla="*/ 43 w 113"/>
                <a:gd name="T61" fmla="*/ 9 h 20"/>
                <a:gd name="T62" fmla="*/ 51 w 113"/>
                <a:gd name="T63" fmla="*/ 10 h 20"/>
                <a:gd name="T64" fmla="*/ 49 w 113"/>
                <a:gd name="T65" fmla="*/ 13 h 20"/>
                <a:gd name="T66" fmla="*/ 48 w 113"/>
                <a:gd name="T67" fmla="*/ 13 h 20"/>
                <a:gd name="T68" fmla="*/ 48 w 113"/>
                <a:gd name="T69" fmla="*/ 11 h 20"/>
                <a:gd name="T70" fmla="*/ 50 w 113"/>
                <a:gd name="T71" fmla="*/ 7 h 20"/>
                <a:gd name="T72" fmla="*/ 65 w 113"/>
                <a:gd name="T73" fmla="*/ 12 h 20"/>
                <a:gd name="T74" fmla="*/ 62 w 113"/>
                <a:gd name="T75" fmla="*/ 12 h 20"/>
                <a:gd name="T76" fmla="*/ 60 w 113"/>
                <a:gd name="T77" fmla="*/ 10 h 20"/>
                <a:gd name="T78" fmla="*/ 61 w 113"/>
                <a:gd name="T79" fmla="*/ 11 h 20"/>
                <a:gd name="T80" fmla="*/ 60 w 113"/>
                <a:gd name="T81" fmla="*/ 7 h 20"/>
                <a:gd name="T82" fmla="*/ 63 w 113"/>
                <a:gd name="T83" fmla="*/ 7 h 20"/>
                <a:gd name="T84" fmla="*/ 65 w 113"/>
                <a:gd name="T85" fmla="*/ 11 h 20"/>
                <a:gd name="T86" fmla="*/ 71 w 113"/>
                <a:gd name="T87" fmla="*/ 12 h 20"/>
                <a:gd name="T88" fmla="*/ 69 w 113"/>
                <a:gd name="T89" fmla="*/ 11 h 20"/>
                <a:gd name="T90" fmla="*/ 70 w 113"/>
                <a:gd name="T91" fmla="*/ 9 h 20"/>
                <a:gd name="T92" fmla="*/ 74 w 113"/>
                <a:gd name="T93" fmla="*/ 12 h 20"/>
                <a:gd name="T94" fmla="*/ 84 w 113"/>
                <a:gd name="T95" fmla="*/ 11 h 20"/>
                <a:gd name="T96" fmla="*/ 84 w 113"/>
                <a:gd name="T97" fmla="*/ 13 h 20"/>
                <a:gd name="T98" fmla="*/ 83 w 113"/>
                <a:gd name="T99" fmla="*/ 11 h 20"/>
                <a:gd name="T100" fmla="*/ 84 w 113"/>
                <a:gd name="T101" fmla="*/ 8 h 20"/>
                <a:gd name="T102" fmla="*/ 84 w 113"/>
                <a:gd name="T103" fmla="*/ 6 h 20"/>
                <a:gd name="T104" fmla="*/ 87 w 113"/>
                <a:gd name="T105" fmla="*/ 9 h 20"/>
                <a:gd name="T106" fmla="*/ 88 w 113"/>
                <a:gd name="T107" fmla="*/ 9 h 20"/>
                <a:gd name="T108" fmla="*/ 87 w 113"/>
                <a:gd name="T109" fmla="*/ 9 h 20"/>
                <a:gd name="T110" fmla="*/ 94 w 113"/>
                <a:gd name="T111" fmla="*/ 12 h 20"/>
                <a:gd name="T112" fmla="*/ 96 w 113"/>
                <a:gd name="T113" fmla="*/ 12 h 20"/>
                <a:gd name="T114" fmla="*/ 94 w 113"/>
                <a:gd name="T115" fmla="*/ 10 h 20"/>
                <a:gd name="T116" fmla="*/ 93 w 113"/>
                <a:gd name="T117" fmla="*/ 12 h 20"/>
                <a:gd name="T118" fmla="*/ 92 w 113"/>
                <a:gd name="T119" fmla="*/ 11 h 20"/>
                <a:gd name="T120" fmla="*/ 92 w 113"/>
                <a:gd name="T121" fmla="*/ 9 h 20"/>
                <a:gd name="T122" fmla="*/ 94 w 113"/>
                <a:gd name="T123" fmla="*/ 7 h 20"/>
                <a:gd name="T124" fmla="*/ 95 w 113"/>
                <a:gd name="T125"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 h="20">
                  <a:moveTo>
                    <a:pt x="110" y="4"/>
                  </a:moveTo>
                  <a:cubicBezTo>
                    <a:pt x="110" y="0"/>
                    <a:pt x="110" y="0"/>
                    <a:pt x="110" y="0"/>
                  </a:cubicBezTo>
                  <a:cubicBezTo>
                    <a:pt x="2" y="0"/>
                    <a:pt x="2" y="0"/>
                    <a:pt x="2" y="0"/>
                  </a:cubicBezTo>
                  <a:cubicBezTo>
                    <a:pt x="2" y="4"/>
                    <a:pt x="2" y="4"/>
                    <a:pt x="2" y="4"/>
                  </a:cubicBezTo>
                  <a:cubicBezTo>
                    <a:pt x="0" y="4"/>
                    <a:pt x="0" y="4"/>
                    <a:pt x="0" y="4"/>
                  </a:cubicBezTo>
                  <a:cubicBezTo>
                    <a:pt x="0" y="20"/>
                    <a:pt x="0" y="20"/>
                    <a:pt x="0" y="20"/>
                  </a:cubicBezTo>
                  <a:cubicBezTo>
                    <a:pt x="113" y="20"/>
                    <a:pt x="113" y="20"/>
                    <a:pt x="113" y="20"/>
                  </a:cubicBezTo>
                  <a:cubicBezTo>
                    <a:pt x="113" y="4"/>
                    <a:pt x="113" y="4"/>
                    <a:pt x="113" y="4"/>
                  </a:cubicBezTo>
                  <a:lnTo>
                    <a:pt x="110" y="4"/>
                  </a:lnTo>
                  <a:close/>
                  <a:moveTo>
                    <a:pt x="95" y="7"/>
                  </a:moveTo>
                  <a:cubicBezTo>
                    <a:pt x="95" y="7"/>
                    <a:pt x="95" y="7"/>
                    <a:pt x="96" y="7"/>
                  </a:cubicBezTo>
                  <a:cubicBezTo>
                    <a:pt x="96" y="7"/>
                    <a:pt x="96" y="7"/>
                    <a:pt x="96" y="7"/>
                  </a:cubicBezTo>
                  <a:cubicBezTo>
                    <a:pt x="96" y="6"/>
                    <a:pt x="96" y="6"/>
                    <a:pt x="96" y="6"/>
                  </a:cubicBezTo>
                  <a:cubicBezTo>
                    <a:pt x="96" y="6"/>
                    <a:pt x="96" y="6"/>
                    <a:pt x="96" y="6"/>
                  </a:cubicBezTo>
                  <a:cubicBezTo>
                    <a:pt x="96" y="7"/>
                    <a:pt x="96" y="7"/>
                    <a:pt x="96" y="7"/>
                  </a:cubicBezTo>
                  <a:cubicBezTo>
                    <a:pt x="96" y="7"/>
                    <a:pt x="96" y="7"/>
                    <a:pt x="96" y="7"/>
                  </a:cubicBezTo>
                  <a:cubicBezTo>
                    <a:pt x="96" y="7"/>
                    <a:pt x="96" y="7"/>
                    <a:pt x="96" y="7"/>
                  </a:cubicBezTo>
                  <a:cubicBezTo>
                    <a:pt x="96" y="7"/>
                    <a:pt x="96" y="7"/>
                    <a:pt x="96" y="7"/>
                  </a:cubicBezTo>
                  <a:cubicBezTo>
                    <a:pt x="96" y="7"/>
                    <a:pt x="96" y="7"/>
                    <a:pt x="96" y="7"/>
                  </a:cubicBezTo>
                  <a:cubicBezTo>
                    <a:pt x="96" y="7"/>
                    <a:pt x="96" y="7"/>
                    <a:pt x="96" y="7"/>
                  </a:cubicBezTo>
                  <a:cubicBezTo>
                    <a:pt x="96" y="7"/>
                    <a:pt x="96" y="7"/>
                    <a:pt x="96" y="7"/>
                  </a:cubicBezTo>
                  <a:cubicBezTo>
                    <a:pt x="95" y="7"/>
                    <a:pt x="95" y="7"/>
                    <a:pt x="95" y="7"/>
                  </a:cubicBezTo>
                  <a:cubicBezTo>
                    <a:pt x="95" y="7"/>
                    <a:pt x="95" y="7"/>
                    <a:pt x="95" y="7"/>
                  </a:cubicBezTo>
                  <a:cubicBezTo>
                    <a:pt x="95" y="7"/>
                    <a:pt x="95" y="7"/>
                    <a:pt x="95" y="7"/>
                  </a:cubicBezTo>
                  <a:close/>
                  <a:moveTo>
                    <a:pt x="93" y="5"/>
                  </a:moveTo>
                  <a:cubicBezTo>
                    <a:pt x="93" y="5"/>
                    <a:pt x="93" y="5"/>
                    <a:pt x="93" y="5"/>
                  </a:cubicBezTo>
                  <a:cubicBezTo>
                    <a:pt x="93" y="5"/>
                    <a:pt x="93" y="5"/>
                    <a:pt x="93" y="5"/>
                  </a:cubicBezTo>
                  <a:cubicBezTo>
                    <a:pt x="93" y="5"/>
                    <a:pt x="93" y="5"/>
                    <a:pt x="93" y="5"/>
                  </a:cubicBezTo>
                  <a:cubicBezTo>
                    <a:pt x="93" y="5"/>
                    <a:pt x="93" y="5"/>
                    <a:pt x="93" y="5"/>
                  </a:cubicBezTo>
                  <a:cubicBezTo>
                    <a:pt x="93" y="5"/>
                    <a:pt x="94" y="5"/>
                    <a:pt x="94" y="6"/>
                  </a:cubicBezTo>
                  <a:cubicBezTo>
                    <a:pt x="94" y="6"/>
                    <a:pt x="94" y="6"/>
                    <a:pt x="94" y="6"/>
                  </a:cubicBezTo>
                  <a:cubicBezTo>
                    <a:pt x="94" y="6"/>
                    <a:pt x="94" y="6"/>
                    <a:pt x="94" y="6"/>
                  </a:cubicBezTo>
                  <a:cubicBezTo>
                    <a:pt x="94" y="6"/>
                    <a:pt x="94" y="6"/>
                    <a:pt x="94" y="6"/>
                  </a:cubicBezTo>
                  <a:cubicBezTo>
                    <a:pt x="94" y="6"/>
                    <a:pt x="94" y="6"/>
                    <a:pt x="94" y="6"/>
                  </a:cubicBezTo>
                  <a:cubicBezTo>
                    <a:pt x="94" y="6"/>
                    <a:pt x="94" y="6"/>
                    <a:pt x="94" y="6"/>
                  </a:cubicBezTo>
                  <a:cubicBezTo>
                    <a:pt x="94" y="6"/>
                    <a:pt x="94" y="6"/>
                    <a:pt x="94" y="6"/>
                  </a:cubicBezTo>
                  <a:cubicBezTo>
                    <a:pt x="94" y="6"/>
                    <a:pt x="94" y="6"/>
                    <a:pt x="94" y="6"/>
                  </a:cubicBezTo>
                  <a:cubicBezTo>
                    <a:pt x="94" y="6"/>
                    <a:pt x="93" y="6"/>
                    <a:pt x="93" y="6"/>
                  </a:cubicBezTo>
                  <a:cubicBezTo>
                    <a:pt x="93" y="6"/>
                    <a:pt x="93" y="6"/>
                    <a:pt x="93" y="6"/>
                  </a:cubicBezTo>
                  <a:cubicBezTo>
                    <a:pt x="93" y="6"/>
                    <a:pt x="93" y="6"/>
                    <a:pt x="93" y="6"/>
                  </a:cubicBezTo>
                  <a:cubicBezTo>
                    <a:pt x="93" y="6"/>
                    <a:pt x="93" y="6"/>
                    <a:pt x="93" y="6"/>
                  </a:cubicBezTo>
                  <a:cubicBezTo>
                    <a:pt x="93" y="5"/>
                    <a:pt x="93" y="5"/>
                    <a:pt x="93" y="5"/>
                  </a:cubicBezTo>
                  <a:cubicBezTo>
                    <a:pt x="93" y="5"/>
                    <a:pt x="93" y="5"/>
                    <a:pt x="93" y="5"/>
                  </a:cubicBezTo>
                  <a:cubicBezTo>
                    <a:pt x="93" y="5"/>
                    <a:pt x="93" y="5"/>
                    <a:pt x="93" y="5"/>
                  </a:cubicBezTo>
                  <a:close/>
                  <a:moveTo>
                    <a:pt x="86" y="7"/>
                  </a:moveTo>
                  <a:cubicBezTo>
                    <a:pt x="86" y="7"/>
                    <a:pt x="86" y="6"/>
                    <a:pt x="86" y="6"/>
                  </a:cubicBezTo>
                  <a:cubicBezTo>
                    <a:pt x="86" y="6"/>
                    <a:pt x="86" y="6"/>
                    <a:pt x="86" y="6"/>
                  </a:cubicBezTo>
                  <a:cubicBezTo>
                    <a:pt x="86" y="6"/>
                    <a:pt x="86" y="6"/>
                    <a:pt x="86" y="6"/>
                  </a:cubicBezTo>
                  <a:cubicBezTo>
                    <a:pt x="86" y="7"/>
                    <a:pt x="86" y="7"/>
                    <a:pt x="86" y="7"/>
                  </a:cubicBezTo>
                  <a:cubicBezTo>
                    <a:pt x="86" y="7"/>
                    <a:pt x="86" y="7"/>
                    <a:pt x="86" y="7"/>
                  </a:cubicBezTo>
                  <a:cubicBezTo>
                    <a:pt x="86" y="7"/>
                    <a:pt x="86" y="7"/>
                    <a:pt x="86" y="7"/>
                  </a:cubicBezTo>
                  <a:cubicBezTo>
                    <a:pt x="86" y="7"/>
                    <a:pt x="87" y="7"/>
                    <a:pt x="87" y="7"/>
                  </a:cubicBezTo>
                  <a:cubicBezTo>
                    <a:pt x="87" y="7"/>
                    <a:pt x="87" y="7"/>
                    <a:pt x="86" y="7"/>
                  </a:cubicBezTo>
                  <a:cubicBezTo>
                    <a:pt x="86" y="7"/>
                    <a:pt x="86" y="8"/>
                    <a:pt x="86" y="8"/>
                  </a:cubicBezTo>
                  <a:cubicBezTo>
                    <a:pt x="86" y="8"/>
                    <a:pt x="86" y="8"/>
                    <a:pt x="86" y="7"/>
                  </a:cubicBezTo>
                  <a:cubicBezTo>
                    <a:pt x="86" y="7"/>
                    <a:pt x="86" y="7"/>
                    <a:pt x="86" y="7"/>
                  </a:cubicBezTo>
                  <a:cubicBezTo>
                    <a:pt x="86" y="7"/>
                    <a:pt x="86" y="7"/>
                    <a:pt x="86" y="7"/>
                  </a:cubicBezTo>
                  <a:cubicBezTo>
                    <a:pt x="86" y="7"/>
                    <a:pt x="86" y="7"/>
                    <a:pt x="86" y="7"/>
                  </a:cubicBezTo>
                  <a:cubicBezTo>
                    <a:pt x="86" y="7"/>
                    <a:pt x="86" y="7"/>
                    <a:pt x="86" y="7"/>
                  </a:cubicBezTo>
                  <a:cubicBezTo>
                    <a:pt x="86" y="7"/>
                    <a:pt x="86" y="7"/>
                    <a:pt x="86" y="7"/>
                  </a:cubicBezTo>
                  <a:close/>
                  <a:moveTo>
                    <a:pt x="74" y="10"/>
                  </a:moveTo>
                  <a:cubicBezTo>
                    <a:pt x="74" y="10"/>
                    <a:pt x="74" y="11"/>
                    <a:pt x="74" y="11"/>
                  </a:cubicBezTo>
                  <a:cubicBezTo>
                    <a:pt x="74" y="11"/>
                    <a:pt x="74" y="11"/>
                    <a:pt x="74" y="11"/>
                  </a:cubicBezTo>
                  <a:cubicBezTo>
                    <a:pt x="74" y="11"/>
                    <a:pt x="73" y="11"/>
                    <a:pt x="73" y="11"/>
                  </a:cubicBezTo>
                  <a:cubicBezTo>
                    <a:pt x="73" y="11"/>
                    <a:pt x="73" y="11"/>
                    <a:pt x="73" y="11"/>
                  </a:cubicBezTo>
                  <a:cubicBezTo>
                    <a:pt x="73" y="11"/>
                    <a:pt x="73" y="11"/>
                    <a:pt x="73" y="11"/>
                  </a:cubicBezTo>
                  <a:cubicBezTo>
                    <a:pt x="73" y="11"/>
                    <a:pt x="73" y="11"/>
                    <a:pt x="73" y="11"/>
                  </a:cubicBezTo>
                  <a:cubicBezTo>
                    <a:pt x="73" y="11"/>
                    <a:pt x="73" y="11"/>
                    <a:pt x="73" y="11"/>
                  </a:cubicBezTo>
                  <a:cubicBezTo>
                    <a:pt x="73" y="11"/>
                    <a:pt x="73" y="11"/>
                    <a:pt x="73" y="11"/>
                  </a:cubicBezTo>
                  <a:cubicBezTo>
                    <a:pt x="73" y="10"/>
                    <a:pt x="73" y="10"/>
                    <a:pt x="73" y="10"/>
                  </a:cubicBezTo>
                  <a:cubicBezTo>
                    <a:pt x="73" y="10"/>
                    <a:pt x="73" y="10"/>
                    <a:pt x="73" y="10"/>
                  </a:cubicBezTo>
                  <a:cubicBezTo>
                    <a:pt x="73" y="10"/>
                    <a:pt x="73" y="10"/>
                    <a:pt x="73" y="10"/>
                  </a:cubicBezTo>
                  <a:cubicBezTo>
                    <a:pt x="73" y="10"/>
                    <a:pt x="73" y="10"/>
                    <a:pt x="73" y="10"/>
                  </a:cubicBezTo>
                  <a:cubicBezTo>
                    <a:pt x="73" y="10"/>
                    <a:pt x="73" y="10"/>
                    <a:pt x="73" y="10"/>
                  </a:cubicBezTo>
                  <a:cubicBezTo>
                    <a:pt x="73" y="10"/>
                    <a:pt x="74" y="10"/>
                    <a:pt x="74" y="10"/>
                  </a:cubicBezTo>
                  <a:close/>
                  <a:moveTo>
                    <a:pt x="70" y="6"/>
                  </a:moveTo>
                  <a:cubicBezTo>
                    <a:pt x="70" y="6"/>
                    <a:pt x="70" y="6"/>
                    <a:pt x="70" y="6"/>
                  </a:cubicBezTo>
                  <a:cubicBezTo>
                    <a:pt x="71" y="6"/>
                    <a:pt x="71" y="6"/>
                    <a:pt x="71" y="6"/>
                  </a:cubicBezTo>
                  <a:cubicBezTo>
                    <a:pt x="71" y="6"/>
                    <a:pt x="71" y="6"/>
                    <a:pt x="71" y="6"/>
                  </a:cubicBezTo>
                  <a:cubicBezTo>
                    <a:pt x="71" y="6"/>
                    <a:pt x="71" y="6"/>
                    <a:pt x="71" y="6"/>
                  </a:cubicBezTo>
                  <a:cubicBezTo>
                    <a:pt x="71" y="6"/>
                    <a:pt x="71" y="6"/>
                    <a:pt x="71" y="6"/>
                  </a:cubicBezTo>
                  <a:cubicBezTo>
                    <a:pt x="71" y="6"/>
                    <a:pt x="71" y="6"/>
                    <a:pt x="71" y="6"/>
                  </a:cubicBezTo>
                  <a:cubicBezTo>
                    <a:pt x="71" y="6"/>
                    <a:pt x="71" y="7"/>
                    <a:pt x="71" y="7"/>
                  </a:cubicBezTo>
                  <a:cubicBezTo>
                    <a:pt x="71" y="7"/>
                    <a:pt x="71" y="7"/>
                    <a:pt x="71" y="7"/>
                  </a:cubicBezTo>
                  <a:cubicBezTo>
                    <a:pt x="71" y="7"/>
                    <a:pt x="71" y="7"/>
                    <a:pt x="71" y="7"/>
                  </a:cubicBezTo>
                  <a:cubicBezTo>
                    <a:pt x="71" y="7"/>
                    <a:pt x="71" y="7"/>
                    <a:pt x="71" y="7"/>
                  </a:cubicBezTo>
                  <a:cubicBezTo>
                    <a:pt x="72" y="7"/>
                    <a:pt x="72" y="7"/>
                    <a:pt x="72" y="7"/>
                  </a:cubicBezTo>
                  <a:cubicBezTo>
                    <a:pt x="72" y="7"/>
                    <a:pt x="72" y="7"/>
                    <a:pt x="72" y="7"/>
                  </a:cubicBezTo>
                  <a:cubicBezTo>
                    <a:pt x="72" y="7"/>
                    <a:pt x="72" y="7"/>
                    <a:pt x="72" y="7"/>
                  </a:cubicBezTo>
                  <a:cubicBezTo>
                    <a:pt x="72" y="7"/>
                    <a:pt x="72" y="7"/>
                    <a:pt x="71" y="7"/>
                  </a:cubicBezTo>
                  <a:cubicBezTo>
                    <a:pt x="71" y="7"/>
                    <a:pt x="71" y="7"/>
                    <a:pt x="71" y="7"/>
                  </a:cubicBezTo>
                  <a:cubicBezTo>
                    <a:pt x="71" y="7"/>
                    <a:pt x="71" y="8"/>
                    <a:pt x="71" y="8"/>
                  </a:cubicBezTo>
                  <a:cubicBezTo>
                    <a:pt x="71" y="8"/>
                    <a:pt x="71" y="8"/>
                    <a:pt x="71" y="8"/>
                  </a:cubicBezTo>
                  <a:cubicBezTo>
                    <a:pt x="71" y="8"/>
                    <a:pt x="71" y="8"/>
                    <a:pt x="71" y="8"/>
                  </a:cubicBezTo>
                  <a:cubicBezTo>
                    <a:pt x="71" y="8"/>
                    <a:pt x="72" y="8"/>
                    <a:pt x="72" y="8"/>
                  </a:cubicBezTo>
                  <a:cubicBezTo>
                    <a:pt x="72" y="8"/>
                    <a:pt x="72" y="8"/>
                    <a:pt x="72" y="8"/>
                  </a:cubicBezTo>
                  <a:cubicBezTo>
                    <a:pt x="72" y="8"/>
                    <a:pt x="72" y="8"/>
                    <a:pt x="72" y="7"/>
                  </a:cubicBezTo>
                  <a:cubicBezTo>
                    <a:pt x="72" y="7"/>
                    <a:pt x="72" y="7"/>
                    <a:pt x="72" y="7"/>
                  </a:cubicBezTo>
                  <a:cubicBezTo>
                    <a:pt x="72" y="7"/>
                    <a:pt x="72" y="7"/>
                    <a:pt x="72" y="7"/>
                  </a:cubicBezTo>
                  <a:cubicBezTo>
                    <a:pt x="72" y="6"/>
                    <a:pt x="72" y="6"/>
                    <a:pt x="72" y="6"/>
                  </a:cubicBezTo>
                  <a:cubicBezTo>
                    <a:pt x="72" y="6"/>
                    <a:pt x="72" y="6"/>
                    <a:pt x="72" y="6"/>
                  </a:cubicBezTo>
                  <a:cubicBezTo>
                    <a:pt x="72" y="6"/>
                    <a:pt x="72" y="6"/>
                    <a:pt x="71" y="6"/>
                  </a:cubicBezTo>
                  <a:cubicBezTo>
                    <a:pt x="71" y="6"/>
                    <a:pt x="71" y="6"/>
                    <a:pt x="71" y="6"/>
                  </a:cubicBezTo>
                  <a:cubicBezTo>
                    <a:pt x="71" y="6"/>
                    <a:pt x="71" y="6"/>
                    <a:pt x="71" y="6"/>
                  </a:cubicBezTo>
                  <a:cubicBezTo>
                    <a:pt x="71" y="6"/>
                    <a:pt x="71" y="6"/>
                    <a:pt x="72" y="6"/>
                  </a:cubicBezTo>
                  <a:cubicBezTo>
                    <a:pt x="72" y="6"/>
                    <a:pt x="72" y="6"/>
                    <a:pt x="72" y="6"/>
                  </a:cubicBezTo>
                  <a:cubicBezTo>
                    <a:pt x="72" y="6"/>
                    <a:pt x="72" y="6"/>
                    <a:pt x="72" y="6"/>
                  </a:cubicBezTo>
                  <a:cubicBezTo>
                    <a:pt x="72" y="6"/>
                    <a:pt x="72" y="5"/>
                    <a:pt x="72" y="5"/>
                  </a:cubicBezTo>
                  <a:cubicBezTo>
                    <a:pt x="72" y="6"/>
                    <a:pt x="73" y="6"/>
                    <a:pt x="73" y="6"/>
                  </a:cubicBezTo>
                  <a:cubicBezTo>
                    <a:pt x="73" y="6"/>
                    <a:pt x="73" y="6"/>
                    <a:pt x="73" y="6"/>
                  </a:cubicBezTo>
                  <a:cubicBezTo>
                    <a:pt x="73" y="6"/>
                    <a:pt x="73" y="6"/>
                    <a:pt x="73" y="6"/>
                  </a:cubicBezTo>
                  <a:cubicBezTo>
                    <a:pt x="73" y="6"/>
                    <a:pt x="73" y="6"/>
                    <a:pt x="73" y="7"/>
                  </a:cubicBezTo>
                  <a:cubicBezTo>
                    <a:pt x="73" y="7"/>
                    <a:pt x="73" y="7"/>
                    <a:pt x="73" y="7"/>
                  </a:cubicBezTo>
                  <a:cubicBezTo>
                    <a:pt x="73" y="7"/>
                    <a:pt x="73" y="7"/>
                    <a:pt x="73" y="7"/>
                  </a:cubicBezTo>
                  <a:cubicBezTo>
                    <a:pt x="73" y="7"/>
                    <a:pt x="73" y="7"/>
                    <a:pt x="73" y="8"/>
                  </a:cubicBezTo>
                  <a:cubicBezTo>
                    <a:pt x="73" y="8"/>
                    <a:pt x="73" y="8"/>
                    <a:pt x="73" y="8"/>
                  </a:cubicBezTo>
                  <a:cubicBezTo>
                    <a:pt x="73" y="8"/>
                    <a:pt x="73" y="8"/>
                    <a:pt x="73" y="8"/>
                  </a:cubicBezTo>
                  <a:cubicBezTo>
                    <a:pt x="73" y="8"/>
                    <a:pt x="72" y="8"/>
                    <a:pt x="72" y="9"/>
                  </a:cubicBezTo>
                  <a:cubicBezTo>
                    <a:pt x="72" y="9"/>
                    <a:pt x="72" y="9"/>
                    <a:pt x="72" y="9"/>
                  </a:cubicBezTo>
                  <a:cubicBezTo>
                    <a:pt x="72" y="9"/>
                    <a:pt x="72" y="9"/>
                    <a:pt x="72" y="9"/>
                  </a:cubicBezTo>
                  <a:cubicBezTo>
                    <a:pt x="72" y="8"/>
                    <a:pt x="72" y="8"/>
                    <a:pt x="72" y="9"/>
                  </a:cubicBezTo>
                  <a:cubicBezTo>
                    <a:pt x="72" y="9"/>
                    <a:pt x="72" y="9"/>
                    <a:pt x="72" y="9"/>
                  </a:cubicBezTo>
                  <a:cubicBezTo>
                    <a:pt x="72" y="9"/>
                    <a:pt x="71" y="9"/>
                    <a:pt x="71" y="9"/>
                  </a:cubicBezTo>
                  <a:cubicBezTo>
                    <a:pt x="71" y="9"/>
                    <a:pt x="71" y="9"/>
                    <a:pt x="71" y="9"/>
                  </a:cubicBezTo>
                  <a:cubicBezTo>
                    <a:pt x="71" y="9"/>
                    <a:pt x="71" y="9"/>
                    <a:pt x="71" y="9"/>
                  </a:cubicBezTo>
                  <a:cubicBezTo>
                    <a:pt x="71" y="9"/>
                    <a:pt x="71" y="9"/>
                    <a:pt x="71" y="9"/>
                  </a:cubicBezTo>
                  <a:cubicBezTo>
                    <a:pt x="71" y="9"/>
                    <a:pt x="70" y="9"/>
                    <a:pt x="70" y="9"/>
                  </a:cubicBezTo>
                  <a:cubicBezTo>
                    <a:pt x="70" y="9"/>
                    <a:pt x="70" y="9"/>
                    <a:pt x="70" y="9"/>
                  </a:cubicBezTo>
                  <a:cubicBezTo>
                    <a:pt x="70" y="9"/>
                    <a:pt x="70" y="9"/>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7"/>
                    <a:pt x="70" y="7"/>
                  </a:cubicBezTo>
                  <a:cubicBezTo>
                    <a:pt x="70" y="7"/>
                    <a:pt x="70" y="7"/>
                    <a:pt x="70" y="7"/>
                  </a:cubicBezTo>
                  <a:cubicBezTo>
                    <a:pt x="70" y="7"/>
                    <a:pt x="70" y="7"/>
                    <a:pt x="70" y="7"/>
                  </a:cubicBezTo>
                  <a:cubicBezTo>
                    <a:pt x="70" y="7"/>
                    <a:pt x="70" y="7"/>
                    <a:pt x="70" y="7"/>
                  </a:cubicBezTo>
                  <a:cubicBezTo>
                    <a:pt x="70" y="7"/>
                    <a:pt x="70" y="7"/>
                    <a:pt x="70" y="6"/>
                  </a:cubicBezTo>
                  <a:cubicBezTo>
                    <a:pt x="70" y="6"/>
                    <a:pt x="70" y="6"/>
                    <a:pt x="70" y="6"/>
                  </a:cubicBezTo>
                  <a:close/>
                  <a:moveTo>
                    <a:pt x="63" y="5"/>
                  </a:moveTo>
                  <a:cubicBezTo>
                    <a:pt x="63" y="5"/>
                    <a:pt x="63" y="5"/>
                    <a:pt x="63" y="5"/>
                  </a:cubicBezTo>
                  <a:cubicBezTo>
                    <a:pt x="63" y="5"/>
                    <a:pt x="64" y="5"/>
                    <a:pt x="64" y="5"/>
                  </a:cubicBezTo>
                  <a:cubicBezTo>
                    <a:pt x="64" y="5"/>
                    <a:pt x="64" y="5"/>
                    <a:pt x="64" y="5"/>
                  </a:cubicBezTo>
                  <a:cubicBezTo>
                    <a:pt x="64" y="5"/>
                    <a:pt x="64" y="6"/>
                    <a:pt x="64" y="6"/>
                  </a:cubicBezTo>
                  <a:cubicBezTo>
                    <a:pt x="64" y="6"/>
                    <a:pt x="64" y="6"/>
                    <a:pt x="64" y="6"/>
                  </a:cubicBezTo>
                  <a:cubicBezTo>
                    <a:pt x="64" y="6"/>
                    <a:pt x="64" y="6"/>
                    <a:pt x="64" y="6"/>
                  </a:cubicBezTo>
                  <a:cubicBezTo>
                    <a:pt x="64" y="6"/>
                    <a:pt x="64" y="6"/>
                    <a:pt x="64" y="6"/>
                  </a:cubicBezTo>
                  <a:cubicBezTo>
                    <a:pt x="64" y="6"/>
                    <a:pt x="64" y="6"/>
                    <a:pt x="64" y="6"/>
                  </a:cubicBezTo>
                  <a:cubicBezTo>
                    <a:pt x="64" y="6"/>
                    <a:pt x="64" y="6"/>
                    <a:pt x="64" y="6"/>
                  </a:cubicBezTo>
                  <a:cubicBezTo>
                    <a:pt x="64" y="6"/>
                    <a:pt x="64" y="6"/>
                    <a:pt x="63" y="6"/>
                  </a:cubicBezTo>
                  <a:cubicBezTo>
                    <a:pt x="63" y="6"/>
                    <a:pt x="63" y="6"/>
                    <a:pt x="63" y="6"/>
                  </a:cubicBezTo>
                  <a:cubicBezTo>
                    <a:pt x="63" y="6"/>
                    <a:pt x="63" y="5"/>
                    <a:pt x="63" y="5"/>
                  </a:cubicBezTo>
                  <a:cubicBezTo>
                    <a:pt x="63" y="5"/>
                    <a:pt x="63" y="5"/>
                    <a:pt x="63" y="5"/>
                  </a:cubicBezTo>
                  <a:close/>
                  <a:moveTo>
                    <a:pt x="64" y="9"/>
                  </a:moveTo>
                  <a:cubicBezTo>
                    <a:pt x="64" y="9"/>
                    <a:pt x="64" y="9"/>
                    <a:pt x="64" y="9"/>
                  </a:cubicBezTo>
                  <a:cubicBezTo>
                    <a:pt x="64" y="9"/>
                    <a:pt x="64" y="9"/>
                    <a:pt x="64" y="9"/>
                  </a:cubicBezTo>
                  <a:cubicBezTo>
                    <a:pt x="64" y="9"/>
                    <a:pt x="64" y="9"/>
                    <a:pt x="64" y="9"/>
                  </a:cubicBezTo>
                  <a:cubicBezTo>
                    <a:pt x="64" y="9"/>
                    <a:pt x="63" y="10"/>
                    <a:pt x="63" y="10"/>
                  </a:cubicBezTo>
                  <a:cubicBezTo>
                    <a:pt x="63" y="10"/>
                    <a:pt x="63" y="10"/>
                    <a:pt x="63" y="10"/>
                  </a:cubicBezTo>
                  <a:cubicBezTo>
                    <a:pt x="63" y="10"/>
                    <a:pt x="63" y="10"/>
                    <a:pt x="63" y="10"/>
                  </a:cubicBezTo>
                  <a:cubicBezTo>
                    <a:pt x="63" y="9"/>
                    <a:pt x="63" y="9"/>
                    <a:pt x="63" y="9"/>
                  </a:cubicBezTo>
                  <a:cubicBezTo>
                    <a:pt x="63" y="9"/>
                    <a:pt x="63" y="9"/>
                    <a:pt x="63" y="9"/>
                  </a:cubicBezTo>
                  <a:cubicBezTo>
                    <a:pt x="63" y="9"/>
                    <a:pt x="63" y="9"/>
                    <a:pt x="64" y="9"/>
                  </a:cubicBezTo>
                  <a:cubicBezTo>
                    <a:pt x="64" y="9"/>
                    <a:pt x="64" y="9"/>
                    <a:pt x="64" y="9"/>
                  </a:cubicBezTo>
                  <a:cubicBezTo>
                    <a:pt x="64" y="8"/>
                    <a:pt x="64" y="8"/>
                    <a:pt x="64" y="8"/>
                  </a:cubicBezTo>
                  <a:cubicBezTo>
                    <a:pt x="64" y="8"/>
                    <a:pt x="64" y="9"/>
                    <a:pt x="64" y="9"/>
                  </a:cubicBezTo>
                  <a:cubicBezTo>
                    <a:pt x="64" y="9"/>
                    <a:pt x="64" y="9"/>
                    <a:pt x="64" y="9"/>
                  </a:cubicBezTo>
                  <a:close/>
                  <a:moveTo>
                    <a:pt x="49" y="5"/>
                  </a:moveTo>
                  <a:cubicBezTo>
                    <a:pt x="49" y="5"/>
                    <a:pt x="49" y="5"/>
                    <a:pt x="49" y="5"/>
                  </a:cubicBezTo>
                  <a:cubicBezTo>
                    <a:pt x="49" y="5"/>
                    <a:pt x="49" y="5"/>
                    <a:pt x="49" y="5"/>
                  </a:cubicBezTo>
                  <a:cubicBezTo>
                    <a:pt x="49" y="5"/>
                    <a:pt x="49" y="5"/>
                    <a:pt x="49" y="5"/>
                  </a:cubicBezTo>
                  <a:cubicBezTo>
                    <a:pt x="49" y="5"/>
                    <a:pt x="49" y="5"/>
                    <a:pt x="49" y="5"/>
                  </a:cubicBezTo>
                  <a:cubicBezTo>
                    <a:pt x="49" y="5"/>
                    <a:pt x="49" y="5"/>
                    <a:pt x="50" y="5"/>
                  </a:cubicBezTo>
                  <a:cubicBezTo>
                    <a:pt x="50" y="5"/>
                    <a:pt x="50" y="5"/>
                    <a:pt x="50" y="5"/>
                  </a:cubicBezTo>
                  <a:cubicBezTo>
                    <a:pt x="50" y="5"/>
                    <a:pt x="50" y="5"/>
                    <a:pt x="50" y="5"/>
                  </a:cubicBezTo>
                  <a:cubicBezTo>
                    <a:pt x="50" y="5"/>
                    <a:pt x="50" y="5"/>
                    <a:pt x="50" y="5"/>
                  </a:cubicBezTo>
                  <a:cubicBezTo>
                    <a:pt x="50" y="5"/>
                    <a:pt x="50" y="5"/>
                    <a:pt x="50" y="5"/>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49" y="6"/>
                    <a:pt x="49" y="6"/>
                    <a:pt x="49" y="6"/>
                  </a:cubicBezTo>
                  <a:cubicBezTo>
                    <a:pt x="49" y="6"/>
                    <a:pt x="49" y="6"/>
                    <a:pt x="49" y="6"/>
                  </a:cubicBezTo>
                  <a:cubicBezTo>
                    <a:pt x="49" y="6"/>
                    <a:pt x="49" y="6"/>
                    <a:pt x="49" y="6"/>
                  </a:cubicBezTo>
                  <a:cubicBezTo>
                    <a:pt x="49" y="6"/>
                    <a:pt x="49" y="6"/>
                    <a:pt x="49" y="6"/>
                  </a:cubicBezTo>
                  <a:cubicBezTo>
                    <a:pt x="49" y="6"/>
                    <a:pt x="49" y="6"/>
                    <a:pt x="49" y="6"/>
                  </a:cubicBezTo>
                  <a:cubicBezTo>
                    <a:pt x="49" y="6"/>
                    <a:pt x="49" y="6"/>
                    <a:pt x="49" y="6"/>
                  </a:cubicBezTo>
                  <a:cubicBezTo>
                    <a:pt x="49" y="6"/>
                    <a:pt x="49" y="6"/>
                    <a:pt x="49" y="6"/>
                  </a:cubicBezTo>
                  <a:cubicBezTo>
                    <a:pt x="49" y="6"/>
                    <a:pt x="49" y="6"/>
                    <a:pt x="49" y="6"/>
                  </a:cubicBezTo>
                  <a:cubicBezTo>
                    <a:pt x="49" y="6"/>
                    <a:pt x="49" y="5"/>
                    <a:pt x="49" y="5"/>
                  </a:cubicBezTo>
                  <a:cubicBezTo>
                    <a:pt x="49" y="5"/>
                    <a:pt x="49" y="5"/>
                    <a:pt x="49" y="5"/>
                  </a:cubicBezTo>
                  <a:cubicBezTo>
                    <a:pt x="49" y="5"/>
                    <a:pt x="49" y="5"/>
                    <a:pt x="49" y="5"/>
                  </a:cubicBezTo>
                  <a:close/>
                  <a:moveTo>
                    <a:pt x="43" y="7"/>
                  </a:moveTo>
                  <a:cubicBezTo>
                    <a:pt x="43" y="7"/>
                    <a:pt x="43" y="7"/>
                    <a:pt x="44" y="7"/>
                  </a:cubicBezTo>
                  <a:cubicBezTo>
                    <a:pt x="44" y="7"/>
                    <a:pt x="44" y="7"/>
                    <a:pt x="44" y="8"/>
                  </a:cubicBezTo>
                  <a:cubicBezTo>
                    <a:pt x="44" y="8"/>
                    <a:pt x="44" y="8"/>
                    <a:pt x="44" y="8"/>
                  </a:cubicBezTo>
                  <a:cubicBezTo>
                    <a:pt x="44" y="8"/>
                    <a:pt x="44" y="8"/>
                    <a:pt x="44" y="8"/>
                  </a:cubicBezTo>
                  <a:cubicBezTo>
                    <a:pt x="44" y="8"/>
                    <a:pt x="43" y="8"/>
                    <a:pt x="43" y="8"/>
                  </a:cubicBezTo>
                  <a:cubicBezTo>
                    <a:pt x="43" y="8"/>
                    <a:pt x="43" y="8"/>
                    <a:pt x="43" y="8"/>
                  </a:cubicBezTo>
                  <a:cubicBezTo>
                    <a:pt x="43" y="8"/>
                    <a:pt x="43" y="8"/>
                    <a:pt x="43" y="8"/>
                  </a:cubicBezTo>
                  <a:cubicBezTo>
                    <a:pt x="43" y="7"/>
                    <a:pt x="43" y="7"/>
                    <a:pt x="43" y="7"/>
                  </a:cubicBezTo>
                  <a:cubicBezTo>
                    <a:pt x="43" y="7"/>
                    <a:pt x="43" y="7"/>
                    <a:pt x="43" y="7"/>
                  </a:cubicBezTo>
                  <a:close/>
                  <a:moveTo>
                    <a:pt x="20" y="9"/>
                  </a:moveTo>
                  <a:cubicBezTo>
                    <a:pt x="20" y="9"/>
                    <a:pt x="20" y="10"/>
                    <a:pt x="20" y="10"/>
                  </a:cubicBezTo>
                  <a:cubicBezTo>
                    <a:pt x="20" y="10"/>
                    <a:pt x="20" y="10"/>
                    <a:pt x="20" y="10"/>
                  </a:cubicBezTo>
                  <a:cubicBezTo>
                    <a:pt x="20" y="10"/>
                    <a:pt x="20" y="11"/>
                    <a:pt x="20" y="11"/>
                  </a:cubicBezTo>
                  <a:cubicBezTo>
                    <a:pt x="20" y="11"/>
                    <a:pt x="20" y="11"/>
                    <a:pt x="20" y="11"/>
                  </a:cubicBezTo>
                  <a:cubicBezTo>
                    <a:pt x="20" y="11"/>
                    <a:pt x="20" y="12"/>
                    <a:pt x="20" y="12"/>
                  </a:cubicBezTo>
                  <a:cubicBezTo>
                    <a:pt x="20" y="12"/>
                    <a:pt x="20" y="12"/>
                    <a:pt x="20" y="12"/>
                  </a:cubicBezTo>
                  <a:cubicBezTo>
                    <a:pt x="20" y="12"/>
                    <a:pt x="20" y="12"/>
                    <a:pt x="20" y="13"/>
                  </a:cubicBezTo>
                  <a:cubicBezTo>
                    <a:pt x="20" y="13"/>
                    <a:pt x="20" y="13"/>
                    <a:pt x="20" y="13"/>
                  </a:cubicBezTo>
                  <a:cubicBezTo>
                    <a:pt x="20" y="13"/>
                    <a:pt x="20" y="13"/>
                    <a:pt x="20" y="13"/>
                  </a:cubicBezTo>
                  <a:cubicBezTo>
                    <a:pt x="20" y="13"/>
                    <a:pt x="20" y="13"/>
                    <a:pt x="20" y="13"/>
                  </a:cubicBezTo>
                  <a:cubicBezTo>
                    <a:pt x="20" y="13"/>
                    <a:pt x="20" y="14"/>
                    <a:pt x="20" y="14"/>
                  </a:cubicBezTo>
                  <a:cubicBezTo>
                    <a:pt x="20" y="14"/>
                    <a:pt x="20" y="14"/>
                    <a:pt x="20" y="14"/>
                  </a:cubicBezTo>
                  <a:cubicBezTo>
                    <a:pt x="20" y="14"/>
                    <a:pt x="20" y="14"/>
                    <a:pt x="20" y="14"/>
                  </a:cubicBezTo>
                  <a:cubicBezTo>
                    <a:pt x="19" y="14"/>
                    <a:pt x="19" y="14"/>
                    <a:pt x="19" y="14"/>
                  </a:cubicBezTo>
                  <a:cubicBezTo>
                    <a:pt x="19" y="14"/>
                    <a:pt x="19" y="14"/>
                    <a:pt x="19" y="14"/>
                  </a:cubicBezTo>
                  <a:cubicBezTo>
                    <a:pt x="19" y="14"/>
                    <a:pt x="19" y="14"/>
                    <a:pt x="19" y="14"/>
                  </a:cubicBezTo>
                  <a:cubicBezTo>
                    <a:pt x="19" y="14"/>
                    <a:pt x="18" y="14"/>
                    <a:pt x="18" y="14"/>
                  </a:cubicBezTo>
                  <a:cubicBezTo>
                    <a:pt x="18" y="14"/>
                    <a:pt x="18" y="14"/>
                    <a:pt x="18" y="14"/>
                  </a:cubicBezTo>
                  <a:cubicBezTo>
                    <a:pt x="18" y="14"/>
                    <a:pt x="18" y="14"/>
                    <a:pt x="18" y="14"/>
                  </a:cubicBezTo>
                  <a:cubicBezTo>
                    <a:pt x="18" y="14"/>
                    <a:pt x="18" y="14"/>
                    <a:pt x="18" y="13"/>
                  </a:cubicBezTo>
                  <a:cubicBezTo>
                    <a:pt x="18" y="13"/>
                    <a:pt x="18" y="13"/>
                    <a:pt x="18" y="13"/>
                  </a:cubicBezTo>
                  <a:cubicBezTo>
                    <a:pt x="18" y="13"/>
                    <a:pt x="18" y="13"/>
                    <a:pt x="18" y="13"/>
                  </a:cubicBezTo>
                  <a:cubicBezTo>
                    <a:pt x="18" y="13"/>
                    <a:pt x="18" y="13"/>
                    <a:pt x="18" y="13"/>
                  </a:cubicBezTo>
                  <a:cubicBezTo>
                    <a:pt x="19" y="13"/>
                    <a:pt x="19" y="13"/>
                    <a:pt x="19" y="13"/>
                  </a:cubicBezTo>
                  <a:cubicBezTo>
                    <a:pt x="19" y="13"/>
                    <a:pt x="19" y="13"/>
                    <a:pt x="19" y="13"/>
                  </a:cubicBezTo>
                  <a:cubicBezTo>
                    <a:pt x="19" y="14"/>
                    <a:pt x="19" y="14"/>
                    <a:pt x="19" y="14"/>
                  </a:cubicBezTo>
                  <a:cubicBezTo>
                    <a:pt x="19" y="14"/>
                    <a:pt x="19" y="14"/>
                    <a:pt x="20" y="14"/>
                  </a:cubicBezTo>
                  <a:cubicBezTo>
                    <a:pt x="20" y="14"/>
                    <a:pt x="20" y="13"/>
                    <a:pt x="20" y="13"/>
                  </a:cubicBezTo>
                  <a:cubicBezTo>
                    <a:pt x="20" y="13"/>
                    <a:pt x="20" y="13"/>
                    <a:pt x="20" y="13"/>
                  </a:cubicBezTo>
                  <a:cubicBezTo>
                    <a:pt x="20" y="13"/>
                    <a:pt x="20" y="12"/>
                    <a:pt x="20" y="12"/>
                  </a:cubicBezTo>
                  <a:cubicBezTo>
                    <a:pt x="20" y="12"/>
                    <a:pt x="20" y="12"/>
                    <a:pt x="20" y="12"/>
                  </a:cubicBezTo>
                  <a:cubicBezTo>
                    <a:pt x="20" y="12"/>
                    <a:pt x="20" y="12"/>
                    <a:pt x="20" y="12"/>
                  </a:cubicBezTo>
                  <a:cubicBezTo>
                    <a:pt x="20" y="11"/>
                    <a:pt x="20"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3"/>
                  </a:cubicBezTo>
                  <a:cubicBezTo>
                    <a:pt x="19" y="13"/>
                    <a:pt x="19" y="13"/>
                    <a:pt x="19" y="13"/>
                  </a:cubicBezTo>
                  <a:cubicBezTo>
                    <a:pt x="19" y="13"/>
                    <a:pt x="19" y="13"/>
                    <a:pt x="19" y="13"/>
                  </a:cubicBezTo>
                  <a:cubicBezTo>
                    <a:pt x="19" y="13"/>
                    <a:pt x="19" y="13"/>
                    <a:pt x="19" y="13"/>
                  </a:cubicBezTo>
                  <a:cubicBezTo>
                    <a:pt x="19" y="13"/>
                    <a:pt x="19" y="13"/>
                    <a:pt x="18" y="13"/>
                  </a:cubicBezTo>
                  <a:cubicBezTo>
                    <a:pt x="18" y="13"/>
                    <a:pt x="18" y="13"/>
                    <a:pt x="18" y="13"/>
                  </a:cubicBezTo>
                  <a:cubicBezTo>
                    <a:pt x="18" y="13"/>
                    <a:pt x="18" y="13"/>
                    <a:pt x="18" y="13"/>
                  </a:cubicBezTo>
                  <a:cubicBezTo>
                    <a:pt x="18" y="13"/>
                    <a:pt x="18" y="13"/>
                    <a:pt x="18" y="13"/>
                  </a:cubicBezTo>
                  <a:cubicBezTo>
                    <a:pt x="18" y="13"/>
                    <a:pt x="17" y="13"/>
                    <a:pt x="17" y="13"/>
                  </a:cubicBezTo>
                  <a:cubicBezTo>
                    <a:pt x="17" y="13"/>
                    <a:pt x="17" y="13"/>
                    <a:pt x="17" y="13"/>
                  </a:cubicBezTo>
                  <a:cubicBezTo>
                    <a:pt x="16" y="13"/>
                    <a:pt x="16" y="13"/>
                    <a:pt x="16" y="13"/>
                  </a:cubicBezTo>
                  <a:cubicBezTo>
                    <a:pt x="16" y="13"/>
                    <a:pt x="16" y="13"/>
                    <a:pt x="16" y="13"/>
                  </a:cubicBezTo>
                  <a:cubicBezTo>
                    <a:pt x="16" y="13"/>
                    <a:pt x="16" y="13"/>
                    <a:pt x="15" y="13"/>
                  </a:cubicBezTo>
                  <a:cubicBezTo>
                    <a:pt x="15" y="13"/>
                    <a:pt x="15" y="13"/>
                    <a:pt x="15" y="13"/>
                  </a:cubicBezTo>
                  <a:cubicBezTo>
                    <a:pt x="15" y="13"/>
                    <a:pt x="15" y="13"/>
                    <a:pt x="15" y="13"/>
                  </a:cubicBezTo>
                  <a:cubicBezTo>
                    <a:pt x="15" y="13"/>
                    <a:pt x="15" y="13"/>
                    <a:pt x="15" y="12"/>
                  </a:cubicBezTo>
                  <a:cubicBezTo>
                    <a:pt x="15" y="12"/>
                    <a:pt x="15" y="12"/>
                    <a:pt x="15" y="12"/>
                  </a:cubicBezTo>
                  <a:cubicBezTo>
                    <a:pt x="15" y="12"/>
                    <a:pt x="15" y="12"/>
                    <a:pt x="15" y="11"/>
                  </a:cubicBezTo>
                  <a:cubicBezTo>
                    <a:pt x="15" y="11"/>
                    <a:pt x="15" y="11"/>
                    <a:pt x="15" y="11"/>
                  </a:cubicBezTo>
                  <a:cubicBezTo>
                    <a:pt x="15" y="10"/>
                    <a:pt x="15" y="10"/>
                    <a:pt x="15" y="10"/>
                  </a:cubicBezTo>
                  <a:cubicBezTo>
                    <a:pt x="15" y="10"/>
                    <a:pt x="14" y="9"/>
                    <a:pt x="14" y="9"/>
                  </a:cubicBezTo>
                  <a:cubicBezTo>
                    <a:pt x="14" y="9"/>
                    <a:pt x="14" y="9"/>
                    <a:pt x="14" y="9"/>
                  </a:cubicBezTo>
                  <a:cubicBezTo>
                    <a:pt x="15" y="9"/>
                    <a:pt x="15" y="9"/>
                    <a:pt x="14" y="9"/>
                  </a:cubicBezTo>
                  <a:cubicBezTo>
                    <a:pt x="14" y="9"/>
                    <a:pt x="14" y="9"/>
                    <a:pt x="14" y="9"/>
                  </a:cubicBezTo>
                  <a:cubicBezTo>
                    <a:pt x="14" y="9"/>
                    <a:pt x="14" y="9"/>
                    <a:pt x="14" y="9"/>
                  </a:cubicBezTo>
                  <a:cubicBezTo>
                    <a:pt x="14" y="8"/>
                    <a:pt x="14" y="8"/>
                    <a:pt x="14" y="8"/>
                  </a:cubicBezTo>
                  <a:cubicBezTo>
                    <a:pt x="14" y="8"/>
                    <a:pt x="14" y="8"/>
                    <a:pt x="14" y="8"/>
                  </a:cubicBezTo>
                  <a:cubicBezTo>
                    <a:pt x="14" y="8"/>
                    <a:pt x="14" y="8"/>
                    <a:pt x="14" y="8"/>
                  </a:cubicBezTo>
                  <a:cubicBezTo>
                    <a:pt x="14" y="8"/>
                    <a:pt x="14" y="8"/>
                    <a:pt x="15" y="8"/>
                  </a:cubicBezTo>
                  <a:cubicBezTo>
                    <a:pt x="15" y="8"/>
                    <a:pt x="15" y="8"/>
                    <a:pt x="15" y="8"/>
                  </a:cubicBezTo>
                  <a:cubicBezTo>
                    <a:pt x="15" y="8"/>
                    <a:pt x="15" y="8"/>
                    <a:pt x="15" y="8"/>
                  </a:cubicBezTo>
                  <a:cubicBezTo>
                    <a:pt x="15" y="8"/>
                    <a:pt x="15" y="8"/>
                    <a:pt x="15" y="8"/>
                  </a:cubicBezTo>
                  <a:cubicBezTo>
                    <a:pt x="15" y="8"/>
                    <a:pt x="15" y="8"/>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7" y="9"/>
                    <a:pt x="17" y="9"/>
                    <a:pt x="17" y="9"/>
                  </a:cubicBezTo>
                  <a:cubicBezTo>
                    <a:pt x="17" y="9"/>
                    <a:pt x="17" y="9"/>
                    <a:pt x="17" y="9"/>
                  </a:cubicBezTo>
                  <a:cubicBezTo>
                    <a:pt x="17" y="9"/>
                    <a:pt x="17" y="9"/>
                    <a:pt x="17" y="8"/>
                  </a:cubicBezTo>
                  <a:cubicBezTo>
                    <a:pt x="17" y="8"/>
                    <a:pt x="17" y="8"/>
                    <a:pt x="17" y="8"/>
                  </a:cubicBezTo>
                  <a:cubicBezTo>
                    <a:pt x="17" y="8"/>
                    <a:pt x="17" y="8"/>
                    <a:pt x="17" y="8"/>
                  </a:cubicBezTo>
                  <a:cubicBezTo>
                    <a:pt x="17" y="8"/>
                    <a:pt x="17" y="8"/>
                    <a:pt x="17" y="8"/>
                  </a:cubicBezTo>
                  <a:cubicBezTo>
                    <a:pt x="17" y="8"/>
                    <a:pt x="17"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7" y="8"/>
                  </a:cubicBezTo>
                  <a:cubicBezTo>
                    <a:pt x="17" y="8"/>
                    <a:pt x="17" y="8"/>
                    <a:pt x="17" y="8"/>
                  </a:cubicBezTo>
                  <a:cubicBezTo>
                    <a:pt x="17" y="8"/>
                    <a:pt x="17" y="8"/>
                    <a:pt x="17" y="8"/>
                  </a:cubicBezTo>
                  <a:cubicBezTo>
                    <a:pt x="17" y="8"/>
                    <a:pt x="17" y="7"/>
                    <a:pt x="17" y="7"/>
                  </a:cubicBezTo>
                  <a:cubicBezTo>
                    <a:pt x="17" y="7"/>
                    <a:pt x="17" y="7"/>
                    <a:pt x="17" y="7"/>
                  </a:cubicBezTo>
                  <a:cubicBezTo>
                    <a:pt x="17" y="7"/>
                    <a:pt x="17" y="7"/>
                    <a:pt x="17"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7"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8" y="7"/>
                  </a:cubicBezTo>
                  <a:cubicBezTo>
                    <a:pt x="18" y="7"/>
                    <a:pt x="18" y="7"/>
                    <a:pt x="18" y="7"/>
                  </a:cubicBezTo>
                  <a:cubicBezTo>
                    <a:pt x="18" y="7"/>
                    <a:pt x="18" y="7"/>
                    <a:pt x="18" y="7"/>
                  </a:cubicBezTo>
                  <a:cubicBezTo>
                    <a:pt x="18" y="7"/>
                    <a:pt x="18" y="7"/>
                    <a:pt x="18" y="7"/>
                  </a:cubicBezTo>
                  <a:cubicBezTo>
                    <a:pt x="18" y="7"/>
                    <a:pt x="18" y="7"/>
                    <a:pt x="18" y="7"/>
                  </a:cubicBezTo>
                  <a:cubicBezTo>
                    <a:pt x="19" y="7"/>
                    <a:pt x="19" y="7"/>
                    <a:pt x="19" y="7"/>
                  </a:cubicBezTo>
                  <a:cubicBezTo>
                    <a:pt x="19" y="7"/>
                    <a:pt x="19" y="7"/>
                    <a:pt x="19" y="7"/>
                  </a:cubicBezTo>
                  <a:cubicBezTo>
                    <a:pt x="19" y="6"/>
                    <a:pt x="19" y="6"/>
                    <a:pt x="19" y="6"/>
                  </a:cubicBezTo>
                  <a:cubicBezTo>
                    <a:pt x="19" y="6"/>
                    <a:pt x="19" y="6"/>
                    <a:pt x="19" y="6"/>
                  </a:cubicBezTo>
                  <a:cubicBezTo>
                    <a:pt x="19" y="6"/>
                    <a:pt x="19" y="6"/>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8"/>
                    <a:pt x="20" y="8"/>
                  </a:cubicBezTo>
                  <a:cubicBezTo>
                    <a:pt x="20" y="8"/>
                    <a:pt x="20" y="8"/>
                    <a:pt x="20" y="8"/>
                  </a:cubicBezTo>
                  <a:cubicBezTo>
                    <a:pt x="20" y="8"/>
                    <a:pt x="20" y="8"/>
                    <a:pt x="20" y="8"/>
                  </a:cubicBezTo>
                  <a:cubicBezTo>
                    <a:pt x="20" y="9"/>
                    <a:pt x="20" y="9"/>
                    <a:pt x="20" y="9"/>
                  </a:cubicBezTo>
                  <a:cubicBezTo>
                    <a:pt x="20" y="9"/>
                    <a:pt x="20" y="9"/>
                    <a:pt x="20" y="9"/>
                  </a:cubicBezTo>
                  <a:close/>
                  <a:moveTo>
                    <a:pt x="30" y="10"/>
                  </a:moveTo>
                  <a:cubicBezTo>
                    <a:pt x="29" y="10"/>
                    <a:pt x="29" y="10"/>
                    <a:pt x="29" y="10"/>
                  </a:cubicBezTo>
                  <a:cubicBezTo>
                    <a:pt x="29" y="10"/>
                    <a:pt x="29" y="10"/>
                    <a:pt x="29" y="10"/>
                  </a:cubicBezTo>
                  <a:cubicBezTo>
                    <a:pt x="29" y="10"/>
                    <a:pt x="29" y="10"/>
                    <a:pt x="29" y="10"/>
                  </a:cubicBezTo>
                  <a:cubicBezTo>
                    <a:pt x="29" y="10"/>
                    <a:pt x="29" y="10"/>
                    <a:pt x="29" y="10"/>
                  </a:cubicBezTo>
                  <a:cubicBezTo>
                    <a:pt x="28" y="10"/>
                    <a:pt x="28" y="10"/>
                    <a:pt x="28" y="10"/>
                  </a:cubicBezTo>
                  <a:cubicBezTo>
                    <a:pt x="28" y="10"/>
                    <a:pt x="28" y="10"/>
                    <a:pt x="28" y="10"/>
                  </a:cubicBezTo>
                  <a:cubicBezTo>
                    <a:pt x="28" y="10"/>
                    <a:pt x="28" y="11"/>
                    <a:pt x="28" y="11"/>
                  </a:cubicBezTo>
                  <a:cubicBezTo>
                    <a:pt x="28" y="11"/>
                    <a:pt x="28" y="11"/>
                    <a:pt x="28" y="11"/>
                  </a:cubicBezTo>
                  <a:cubicBezTo>
                    <a:pt x="28" y="11"/>
                    <a:pt x="28" y="11"/>
                    <a:pt x="28" y="11"/>
                  </a:cubicBezTo>
                  <a:cubicBezTo>
                    <a:pt x="29" y="11"/>
                    <a:pt x="29" y="11"/>
                    <a:pt x="29" y="11"/>
                  </a:cubicBezTo>
                  <a:cubicBezTo>
                    <a:pt x="29" y="11"/>
                    <a:pt x="29" y="11"/>
                    <a:pt x="29" y="11"/>
                  </a:cubicBezTo>
                  <a:cubicBezTo>
                    <a:pt x="29" y="11"/>
                    <a:pt x="30" y="11"/>
                    <a:pt x="29" y="11"/>
                  </a:cubicBezTo>
                  <a:cubicBezTo>
                    <a:pt x="29" y="11"/>
                    <a:pt x="29" y="11"/>
                    <a:pt x="29" y="11"/>
                  </a:cubicBezTo>
                  <a:cubicBezTo>
                    <a:pt x="29" y="12"/>
                    <a:pt x="29" y="12"/>
                    <a:pt x="29" y="12"/>
                  </a:cubicBezTo>
                  <a:cubicBezTo>
                    <a:pt x="29" y="12"/>
                    <a:pt x="29" y="12"/>
                    <a:pt x="29" y="12"/>
                  </a:cubicBezTo>
                  <a:cubicBezTo>
                    <a:pt x="29" y="13"/>
                    <a:pt x="29" y="13"/>
                    <a:pt x="29" y="13"/>
                  </a:cubicBezTo>
                  <a:cubicBezTo>
                    <a:pt x="29" y="13"/>
                    <a:pt x="29" y="13"/>
                    <a:pt x="29" y="13"/>
                  </a:cubicBezTo>
                  <a:cubicBezTo>
                    <a:pt x="29" y="13"/>
                    <a:pt x="29" y="13"/>
                    <a:pt x="29" y="13"/>
                  </a:cubicBezTo>
                  <a:cubicBezTo>
                    <a:pt x="29" y="13"/>
                    <a:pt x="29" y="13"/>
                    <a:pt x="28" y="13"/>
                  </a:cubicBezTo>
                  <a:cubicBezTo>
                    <a:pt x="28" y="13"/>
                    <a:pt x="28" y="13"/>
                    <a:pt x="28" y="13"/>
                  </a:cubicBezTo>
                  <a:cubicBezTo>
                    <a:pt x="28" y="13"/>
                    <a:pt x="28" y="13"/>
                    <a:pt x="28" y="13"/>
                  </a:cubicBezTo>
                  <a:cubicBezTo>
                    <a:pt x="28" y="13"/>
                    <a:pt x="28" y="13"/>
                    <a:pt x="28" y="13"/>
                  </a:cubicBezTo>
                  <a:cubicBezTo>
                    <a:pt x="28"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6" y="13"/>
                    <a:pt x="26" y="13"/>
                    <a:pt x="26" y="13"/>
                  </a:cubicBezTo>
                  <a:cubicBezTo>
                    <a:pt x="26" y="13"/>
                    <a:pt x="26" y="13"/>
                    <a:pt x="26" y="13"/>
                  </a:cubicBezTo>
                  <a:cubicBezTo>
                    <a:pt x="26" y="13"/>
                    <a:pt x="26" y="13"/>
                    <a:pt x="26" y="13"/>
                  </a:cubicBezTo>
                  <a:cubicBezTo>
                    <a:pt x="26" y="13"/>
                    <a:pt x="26" y="12"/>
                    <a:pt x="26" y="12"/>
                  </a:cubicBezTo>
                  <a:cubicBezTo>
                    <a:pt x="26" y="12"/>
                    <a:pt x="26" y="12"/>
                    <a:pt x="26" y="12"/>
                  </a:cubicBezTo>
                  <a:cubicBezTo>
                    <a:pt x="26" y="12"/>
                    <a:pt x="26" y="12"/>
                    <a:pt x="26" y="12"/>
                  </a:cubicBezTo>
                  <a:cubicBezTo>
                    <a:pt x="26" y="12"/>
                    <a:pt x="26" y="12"/>
                    <a:pt x="26" y="12"/>
                  </a:cubicBezTo>
                  <a:cubicBezTo>
                    <a:pt x="26" y="12"/>
                    <a:pt x="26" y="12"/>
                    <a:pt x="26" y="12"/>
                  </a:cubicBezTo>
                  <a:cubicBezTo>
                    <a:pt x="26" y="12"/>
                    <a:pt x="26" y="12"/>
                    <a:pt x="26" y="12"/>
                  </a:cubicBezTo>
                  <a:cubicBezTo>
                    <a:pt x="25" y="12"/>
                    <a:pt x="25" y="12"/>
                    <a:pt x="25" y="12"/>
                  </a:cubicBezTo>
                  <a:cubicBezTo>
                    <a:pt x="25" y="12"/>
                    <a:pt x="25" y="12"/>
                    <a:pt x="25" y="12"/>
                  </a:cubicBezTo>
                  <a:cubicBezTo>
                    <a:pt x="25" y="12"/>
                    <a:pt x="25" y="12"/>
                    <a:pt x="25" y="12"/>
                  </a:cubicBezTo>
                  <a:cubicBezTo>
                    <a:pt x="25" y="13"/>
                    <a:pt x="25" y="13"/>
                    <a:pt x="25" y="13"/>
                  </a:cubicBezTo>
                  <a:cubicBezTo>
                    <a:pt x="25" y="13"/>
                    <a:pt x="25" y="13"/>
                    <a:pt x="25" y="13"/>
                  </a:cubicBezTo>
                  <a:cubicBezTo>
                    <a:pt x="25" y="13"/>
                    <a:pt x="25" y="13"/>
                    <a:pt x="25" y="13"/>
                  </a:cubicBezTo>
                  <a:cubicBezTo>
                    <a:pt x="25" y="13"/>
                    <a:pt x="24" y="13"/>
                    <a:pt x="24" y="13"/>
                  </a:cubicBezTo>
                  <a:cubicBezTo>
                    <a:pt x="24" y="13"/>
                    <a:pt x="24" y="13"/>
                    <a:pt x="24" y="13"/>
                  </a:cubicBezTo>
                  <a:cubicBezTo>
                    <a:pt x="24" y="13"/>
                    <a:pt x="24" y="13"/>
                    <a:pt x="24" y="13"/>
                  </a:cubicBezTo>
                  <a:cubicBezTo>
                    <a:pt x="24" y="13"/>
                    <a:pt x="24" y="13"/>
                    <a:pt x="24" y="13"/>
                  </a:cubicBezTo>
                  <a:cubicBezTo>
                    <a:pt x="24" y="13"/>
                    <a:pt x="24" y="13"/>
                    <a:pt x="24" y="13"/>
                  </a:cubicBezTo>
                  <a:cubicBezTo>
                    <a:pt x="24" y="13"/>
                    <a:pt x="24" y="13"/>
                    <a:pt x="24" y="13"/>
                  </a:cubicBezTo>
                  <a:cubicBezTo>
                    <a:pt x="24" y="13"/>
                    <a:pt x="24" y="13"/>
                    <a:pt x="24" y="13"/>
                  </a:cubicBezTo>
                  <a:cubicBezTo>
                    <a:pt x="24" y="12"/>
                    <a:pt x="24" y="12"/>
                    <a:pt x="24" y="12"/>
                  </a:cubicBezTo>
                  <a:cubicBezTo>
                    <a:pt x="24" y="12"/>
                    <a:pt x="24" y="12"/>
                    <a:pt x="24" y="12"/>
                  </a:cubicBezTo>
                  <a:cubicBezTo>
                    <a:pt x="24" y="12"/>
                    <a:pt x="25" y="12"/>
                    <a:pt x="25" y="12"/>
                  </a:cubicBezTo>
                  <a:cubicBezTo>
                    <a:pt x="25" y="12"/>
                    <a:pt x="25" y="12"/>
                    <a:pt x="25" y="11"/>
                  </a:cubicBezTo>
                  <a:cubicBezTo>
                    <a:pt x="25" y="11"/>
                    <a:pt x="25" y="11"/>
                    <a:pt x="25" y="11"/>
                  </a:cubicBezTo>
                  <a:cubicBezTo>
                    <a:pt x="25" y="11"/>
                    <a:pt x="25" y="11"/>
                    <a:pt x="25" y="11"/>
                  </a:cubicBezTo>
                  <a:cubicBezTo>
                    <a:pt x="25" y="11"/>
                    <a:pt x="24" y="11"/>
                    <a:pt x="24" y="11"/>
                  </a:cubicBezTo>
                  <a:cubicBezTo>
                    <a:pt x="24" y="11"/>
                    <a:pt x="24" y="11"/>
                    <a:pt x="24" y="11"/>
                  </a:cubicBezTo>
                  <a:cubicBezTo>
                    <a:pt x="24" y="11"/>
                    <a:pt x="24" y="11"/>
                    <a:pt x="24" y="11"/>
                  </a:cubicBezTo>
                  <a:cubicBezTo>
                    <a:pt x="24" y="11"/>
                    <a:pt x="24" y="11"/>
                    <a:pt x="24" y="11"/>
                  </a:cubicBezTo>
                  <a:cubicBezTo>
                    <a:pt x="24" y="11"/>
                    <a:pt x="24" y="10"/>
                    <a:pt x="24" y="10"/>
                  </a:cubicBezTo>
                  <a:cubicBezTo>
                    <a:pt x="24" y="10"/>
                    <a:pt x="24" y="10"/>
                    <a:pt x="24" y="10"/>
                  </a:cubicBezTo>
                  <a:cubicBezTo>
                    <a:pt x="24" y="10"/>
                    <a:pt x="24" y="10"/>
                    <a:pt x="24" y="10"/>
                  </a:cubicBezTo>
                  <a:cubicBezTo>
                    <a:pt x="24" y="10"/>
                    <a:pt x="24" y="10"/>
                    <a:pt x="24" y="10"/>
                  </a:cubicBezTo>
                  <a:cubicBezTo>
                    <a:pt x="25" y="10"/>
                    <a:pt x="25" y="10"/>
                    <a:pt x="24" y="10"/>
                  </a:cubicBezTo>
                  <a:cubicBezTo>
                    <a:pt x="24" y="10"/>
                    <a:pt x="24" y="10"/>
                    <a:pt x="24" y="10"/>
                  </a:cubicBezTo>
                  <a:cubicBezTo>
                    <a:pt x="24" y="10"/>
                    <a:pt x="24" y="10"/>
                    <a:pt x="24" y="9"/>
                  </a:cubicBezTo>
                  <a:cubicBezTo>
                    <a:pt x="24" y="9"/>
                    <a:pt x="24" y="9"/>
                    <a:pt x="24" y="9"/>
                  </a:cubicBezTo>
                  <a:cubicBezTo>
                    <a:pt x="24" y="9"/>
                    <a:pt x="24" y="9"/>
                    <a:pt x="24" y="9"/>
                  </a:cubicBezTo>
                  <a:cubicBezTo>
                    <a:pt x="24" y="9"/>
                    <a:pt x="24" y="9"/>
                    <a:pt x="24" y="8"/>
                  </a:cubicBezTo>
                  <a:cubicBezTo>
                    <a:pt x="24" y="8"/>
                    <a:pt x="24" y="8"/>
                    <a:pt x="24" y="8"/>
                  </a:cubicBezTo>
                  <a:cubicBezTo>
                    <a:pt x="24" y="8"/>
                    <a:pt x="24" y="8"/>
                    <a:pt x="24" y="8"/>
                  </a:cubicBezTo>
                  <a:cubicBezTo>
                    <a:pt x="24" y="8"/>
                    <a:pt x="24" y="8"/>
                    <a:pt x="24" y="8"/>
                  </a:cubicBezTo>
                  <a:cubicBezTo>
                    <a:pt x="25" y="8"/>
                    <a:pt x="25" y="8"/>
                    <a:pt x="25" y="7"/>
                  </a:cubicBezTo>
                  <a:cubicBezTo>
                    <a:pt x="25" y="7"/>
                    <a:pt x="25" y="7"/>
                    <a:pt x="25" y="7"/>
                  </a:cubicBezTo>
                  <a:cubicBezTo>
                    <a:pt x="25" y="7"/>
                    <a:pt x="25" y="7"/>
                    <a:pt x="25" y="7"/>
                  </a:cubicBezTo>
                  <a:cubicBezTo>
                    <a:pt x="25"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8"/>
                    <a:pt x="26" y="8"/>
                  </a:cubicBezTo>
                  <a:cubicBezTo>
                    <a:pt x="26" y="8"/>
                    <a:pt x="26" y="8"/>
                    <a:pt x="26" y="8"/>
                  </a:cubicBezTo>
                  <a:cubicBezTo>
                    <a:pt x="26" y="8"/>
                    <a:pt x="26" y="8"/>
                    <a:pt x="26" y="8"/>
                  </a:cubicBezTo>
                  <a:cubicBezTo>
                    <a:pt x="26" y="8"/>
                    <a:pt x="26" y="8"/>
                    <a:pt x="26" y="8"/>
                  </a:cubicBezTo>
                  <a:cubicBezTo>
                    <a:pt x="26" y="8"/>
                    <a:pt x="26" y="8"/>
                    <a:pt x="25" y="8"/>
                  </a:cubicBezTo>
                  <a:cubicBezTo>
                    <a:pt x="25" y="8"/>
                    <a:pt x="25" y="9"/>
                    <a:pt x="25" y="9"/>
                  </a:cubicBezTo>
                  <a:cubicBezTo>
                    <a:pt x="25" y="9"/>
                    <a:pt x="25" y="9"/>
                    <a:pt x="25" y="9"/>
                  </a:cubicBezTo>
                  <a:cubicBezTo>
                    <a:pt x="25" y="9"/>
                    <a:pt x="25" y="9"/>
                    <a:pt x="25" y="9"/>
                  </a:cubicBezTo>
                  <a:cubicBezTo>
                    <a:pt x="25" y="9"/>
                    <a:pt x="25" y="9"/>
                    <a:pt x="25" y="9"/>
                  </a:cubicBezTo>
                  <a:cubicBezTo>
                    <a:pt x="25" y="9"/>
                    <a:pt x="26" y="9"/>
                    <a:pt x="26" y="9"/>
                  </a:cubicBezTo>
                  <a:cubicBezTo>
                    <a:pt x="26" y="9"/>
                    <a:pt x="26" y="9"/>
                    <a:pt x="26" y="9"/>
                  </a:cubicBezTo>
                  <a:cubicBezTo>
                    <a:pt x="26" y="10"/>
                    <a:pt x="26" y="10"/>
                    <a:pt x="26" y="10"/>
                  </a:cubicBezTo>
                  <a:cubicBezTo>
                    <a:pt x="26" y="10"/>
                    <a:pt x="26" y="10"/>
                    <a:pt x="25" y="10"/>
                  </a:cubicBezTo>
                  <a:cubicBezTo>
                    <a:pt x="25" y="10"/>
                    <a:pt x="25" y="10"/>
                    <a:pt x="25" y="11"/>
                  </a:cubicBezTo>
                  <a:cubicBezTo>
                    <a:pt x="25" y="11"/>
                    <a:pt x="25" y="11"/>
                    <a:pt x="25" y="11"/>
                  </a:cubicBezTo>
                  <a:cubicBezTo>
                    <a:pt x="25" y="11"/>
                    <a:pt x="25" y="11"/>
                    <a:pt x="25" y="11"/>
                  </a:cubicBezTo>
                  <a:cubicBezTo>
                    <a:pt x="25" y="11"/>
                    <a:pt x="25" y="11"/>
                    <a:pt x="26" y="11"/>
                  </a:cubicBezTo>
                  <a:cubicBezTo>
                    <a:pt x="26" y="11"/>
                    <a:pt x="26" y="11"/>
                    <a:pt x="26" y="11"/>
                  </a:cubicBezTo>
                  <a:cubicBezTo>
                    <a:pt x="26" y="11"/>
                    <a:pt x="26" y="11"/>
                    <a:pt x="26" y="11"/>
                  </a:cubicBezTo>
                  <a:cubicBezTo>
                    <a:pt x="26" y="11"/>
                    <a:pt x="26" y="11"/>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7" y="10"/>
                    <a:pt x="27" y="10"/>
                  </a:cubicBezTo>
                  <a:cubicBezTo>
                    <a:pt x="27" y="10"/>
                    <a:pt x="27" y="10"/>
                    <a:pt x="27" y="10"/>
                  </a:cubicBezTo>
                  <a:cubicBezTo>
                    <a:pt x="27" y="10"/>
                    <a:pt x="27" y="10"/>
                    <a:pt x="27" y="10"/>
                  </a:cubicBezTo>
                  <a:cubicBezTo>
                    <a:pt x="27" y="10"/>
                    <a:pt x="27" y="9"/>
                    <a:pt x="27" y="9"/>
                  </a:cubicBezTo>
                  <a:cubicBezTo>
                    <a:pt x="27" y="9"/>
                    <a:pt x="27" y="9"/>
                    <a:pt x="27" y="9"/>
                  </a:cubicBezTo>
                  <a:cubicBezTo>
                    <a:pt x="27" y="9"/>
                    <a:pt x="27" y="9"/>
                    <a:pt x="27" y="9"/>
                  </a:cubicBezTo>
                  <a:cubicBezTo>
                    <a:pt x="27" y="9"/>
                    <a:pt x="27" y="9"/>
                    <a:pt x="27" y="9"/>
                  </a:cubicBezTo>
                  <a:cubicBezTo>
                    <a:pt x="26" y="9"/>
                    <a:pt x="26" y="9"/>
                    <a:pt x="26" y="9"/>
                  </a:cubicBezTo>
                  <a:cubicBezTo>
                    <a:pt x="26" y="9"/>
                    <a:pt x="26" y="9"/>
                    <a:pt x="26" y="9"/>
                  </a:cubicBezTo>
                  <a:cubicBezTo>
                    <a:pt x="26" y="9"/>
                    <a:pt x="26" y="9"/>
                    <a:pt x="26" y="9"/>
                  </a:cubicBezTo>
                  <a:cubicBezTo>
                    <a:pt x="26" y="9"/>
                    <a:pt x="26" y="9"/>
                    <a:pt x="26" y="8"/>
                  </a:cubicBezTo>
                  <a:cubicBezTo>
                    <a:pt x="26" y="8"/>
                    <a:pt x="27" y="8"/>
                    <a:pt x="27" y="8"/>
                  </a:cubicBezTo>
                  <a:cubicBezTo>
                    <a:pt x="27" y="8"/>
                    <a:pt x="27" y="8"/>
                    <a:pt x="27" y="8"/>
                  </a:cubicBezTo>
                  <a:cubicBezTo>
                    <a:pt x="27" y="8"/>
                    <a:pt x="27" y="8"/>
                    <a:pt x="27" y="8"/>
                  </a:cubicBezTo>
                  <a:cubicBezTo>
                    <a:pt x="27" y="8"/>
                    <a:pt x="27" y="8"/>
                    <a:pt x="27" y="8"/>
                  </a:cubicBezTo>
                  <a:cubicBezTo>
                    <a:pt x="27" y="8"/>
                    <a:pt x="27" y="8"/>
                    <a:pt x="27" y="8"/>
                  </a:cubicBezTo>
                  <a:cubicBezTo>
                    <a:pt x="27" y="8"/>
                    <a:pt x="27" y="8"/>
                    <a:pt x="28" y="8"/>
                  </a:cubicBezTo>
                  <a:cubicBezTo>
                    <a:pt x="28" y="8"/>
                    <a:pt x="28" y="8"/>
                    <a:pt x="28" y="8"/>
                  </a:cubicBezTo>
                  <a:cubicBezTo>
                    <a:pt x="28" y="8"/>
                    <a:pt x="28" y="8"/>
                    <a:pt x="28" y="7"/>
                  </a:cubicBezTo>
                  <a:cubicBezTo>
                    <a:pt x="28" y="7"/>
                    <a:pt x="28" y="7"/>
                    <a:pt x="28" y="7"/>
                  </a:cubicBezTo>
                  <a:cubicBezTo>
                    <a:pt x="28" y="7"/>
                    <a:pt x="28" y="7"/>
                    <a:pt x="28" y="7"/>
                  </a:cubicBezTo>
                  <a:cubicBezTo>
                    <a:pt x="28" y="7"/>
                    <a:pt x="28" y="7"/>
                    <a:pt x="28" y="7"/>
                  </a:cubicBezTo>
                  <a:cubicBezTo>
                    <a:pt x="28" y="7"/>
                    <a:pt x="28" y="7"/>
                    <a:pt x="28" y="7"/>
                  </a:cubicBezTo>
                  <a:cubicBezTo>
                    <a:pt x="28" y="6"/>
                    <a:pt x="28" y="6"/>
                    <a:pt x="28" y="6"/>
                  </a:cubicBezTo>
                  <a:cubicBezTo>
                    <a:pt x="28" y="6"/>
                    <a:pt x="28" y="6"/>
                    <a:pt x="28" y="6"/>
                  </a:cubicBezTo>
                  <a:cubicBezTo>
                    <a:pt x="28" y="6"/>
                    <a:pt x="28" y="6"/>
                    <a:pt x="28" y="6"/>
                  </a:cubicBezTo>
                  <a:cubicBezTo>
                    <a:pt x="28" y="6"/>
                    <a:pt x="28" y="6"/>
                    <a:pt x="28" y="6"/>
                  </a:cubicBezTo>
                  <a:cubicBezTo>
                    <a:pt x="28" y="6"/>
                    <a:pt x="28" y="7"/>
                    <a:pt x="28" y="7"/>
                  </a:cubicBezTo>
                  <a:cubicBezTo>
                    <a:pt x="28" y="7"/>
                    <a:pt x="28" y="7"/>
                    <a:pt x="28" y="7"/>
                  </a:cubicBezTo>
                  <a:cubicBezTo>
                    <a:pt x="28" y="7"/>
                    <a:pt x="28" y="7"/>
                    <a:pt x="28" y="7"/>
                  </a:cubicBezTo>
                  <a:cubicBezTo>
                    <a:pt x="28" y="8"/>
                    <a:pt x="28" y="8"/>
                    <a:pt x="28" y="8"/>
                  </a:cubicBezTo>
                  <a:cubicBezTo>
                    <a:pt x="28" y="8"/>
                    <a:pt x="28" y="8"/>
                    <a:pt x="28" y="8"/>
                  </a:cubicBezTo>
                  <a:cubicBezTo>
                    <a:pt x="28" y="8"/>
                    <a:pt x="28" y="8"/>
                    <a:pt x="28" y="8"/>
                  </a:cubicBezTo>
                  <a:cubicBezTo>
                    <a:pt x="28" y="8"/>
                    <a:pt x="29" y="8"/>
                    <a:pt x="29" y="8"/>
                  </a:cubicBezTo>
                  <a:cubicBezTo>
                    <a:pt x="29" y="8"/>
                    <a:pt x="29" y="8"/>
                    <a:pt x="29" y="8"/>
                  </a:cubicBezTo>
                  <a:cubicBezTo>
                    <a:pt x="29" y="8"/>
                    <a:pt x="29" y="8"/>
                    <a:pt x="29" y="8"/>
                  </a:cubicBezTo>
                  <a:cubicBezTo>
                    <a:pt x="29" y="8"/>
                    <a:pt x="29" y="8"/>
                    <a:pt x="29" y="8"/>
                  </a:cubicBezTo>
                  <a:cubicBezTo>
                    <a:pt x="29" y="8"/>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8" y="9"/>
                    <a:pt x="28" y="9"/>
                  </a:cubicBezTo>
                  <a:cubicBezTo>
                    <a:pt x="28" y="9"/>
                    <a:pt x="28" y="9"/>
                    <a:pt x="28" y="9"/>
                  </a:cubicBezTo>
                  <a:cubicBezTo>
                    <a:pt x="28" y="9"/>
                    <a:pt x="28" y="9"/>
                    <a:pt x="28" y="9"/>
                  </a:cubicBezTo>
                  <a:cubicBezTo>
                    <a:pt x="28" y="9"/>
                    <a:pt x="28" y="9"/>
                    <a:pt x="28" y="9"/>
                  </a:cubicBezTo>
                  <a:cubicBezTo>
                    <a:pt x="28" y="9"/>
                    <a:pt x="28" y="9"/>
                    <a:pt x="28" y="9"/>
                  </a:cubicBezTo>
                  <a:cubicBezTo>
                    <a:pt x="28" y="9"/>
                    <a:pt x="28" y="9"/>
                    <a:pt x="28" y="9"/>
                  </a:cubicBezTo>
                  <a:cubicBezTo>
                    <a:pt x="29" y="9"/>
                    <a:pt x="29" y="9"/>
                    <a:pt x="29" y="9"/>
                  </a:cubicBezTo>
                  <a:cubicBezTo>
                    <a:pt x="29" y="9"/>
                    <a:pt x="29" y="9"/>
                    <a:pt x="29" y="9"/>
                  </a:cubicBezTo>
                  <a:cubicBezTo>
                    <a:pt x="30" y="9"/>
                    <a:pt x="30" y="10"/>
                    <a:pt x="30" y="10"/>
                  </a:cubicBezTo>
                  <a:cubicBezTo>
                    <a:pt x="30" y="10"/>
                    <a:pt x="30" y="10"/>
                    <a:pt x="30" y="10"/>
                  </a:cubicBezTo>
                  <a:close/>
                  <a:moveTo>
                    <a:pt x="44" y="13"/>
                  </a:moveTo>
                  <a:cubicBezTo>
                    <a:pt x="44" y="13"/>
                    <a:pt x="44" y="13"/>
                    <a:pt x="44" y="13"/>
                  </a:cubicBezTo>
                  <a:cubicBezTo>
                    <a:pt x="44" y="13"/>
                    <a:pt x="44" y="13"/>
                    <a:pt x="44" y="13"/>
                  </a:cubicBezTo>
                  <a:cubicBezTo>
                    <a:pt x="43" y="13"/>
                    <a:pt x="43" y="13"/>
                    <a:pt x="43" y="13"/>
                  </a:cubicBezTo>
                  <a:cubicBezTo>
                    <a:pt x="43" y="13"/>
                    <a:pt x="43" y="13"/>
                    <a:pt x="43" y="13"/>
                  </a:cubicBezTo>
                  <a:cubicBezTo>
                    <a:pt x="43" y="13"/>
                    <a:pt x="43" y="13"/>
                    <a:pt x="43" y="13"/>
                  </a:cubicBezTo>
                  <a:cubicBezTo>
                    <a:pt x="43" y="13"/>
                    <a:pt x="43" y="12"/>
                    <a:pt x="43" y="12"/>
                  </a:cubicBezTo>
                  <a:cubicBezTo>
                    <a:pt x="43" y="12"/>
                    <a:pt x="43" y="12"/>
                    <a:pt x="43" y="12"/>
                  </a:cubicBezTo>
                  <a:cubicBezTo>
                    <a:pt x="43" y="12"/>
                    <a:pt x="43" y="12"/>
                    <a:pt x="43" y="12"/>
                  </a:cubicBezTo>
                  <a:cubicBezTo>
                    <a:pt x="42" y="12"/>
                    <a:pt x="42" y="12"/>
                    <a:pt x="42" y="12"/>
                  </a:cubicBezTo>
                  <a:cubicBezTo>
                    <a:pt x="42" y="12"/>
                    <a:pt x="42" y="12"/>
                    <a:pt x="42" y="12"/>
                  </a:cubicBezTo>
                  <a:cubicBezTo>
                    <a:pt x="42" y="12"/>
                    <a:pt x="42" y="12"/>
                    <a:pt x="42" y="12"/>
                  </a:cubicBezTo>
                  <a:cubicBezTo>
                    <a:pt x="42" y="12"/>
                    <a:pt x="41" y="12"/>
                    <a:pt x="41" y="12"/>
                  </a:cubicBezTo>
                  <a:cubicBezTo>
                    <a:pt x="41" y="12"/>
                    <a:pt x="41" y="12"/>
                    <a:pt x="41" y="12"/>
                  </a:cubicBezTo>
                  <a:cubicBezTo>
                    <a:pt x="41" y="12"/>
                    <a:pt x="41" y="12"/>
                    <a:pt x="41" y="12"/>
                  </a:cubicBezTo>
                  <a:cubicBezTo>
                    <a:pt x="41" y="12"/>
                    <a:pt x="41" y="12"/>
                    <a:pt x="41" y="12"/>
                  </a:cubicBezTo>
                  <a:cubicBezTo>
                    <a:pt x="41" y="12"/>
                    <a:pt x="41" y="13"/>
                    <a:pt x="41" y="13"/>
                  </a:cubicBezTo>
                  <a:cubicBezTo>
                    <a:pt x="41" y="13"/>
                    <a:pt x="41" y="13"/>
                    <a:pt x="41" y="13"/>
                  </a:cubicBezTo>
                  <a:cubicBezTo>
                    <a:pt x="41" y="13"/>
                    <a:pt x="41" y="13"/>
                    <a:pt x="41" y="13"/>
                  </a:cubicBezTo>
                  <a:cubicBezTo>
                    <a:pt x="41" y="13"/>
                    <a:pt x="41" y="13"/>
                    <a:pt x="41" y="13"/>
                  </a:cubicBezTo>
                  <a:cubicBezTo>
                    <a:pt x="41" y="13"/>
                    <a:pt x="41" y="13"/>
                    <a:pt x="41" y="13"/>
                  </a:cubicBezTo>
                  <a:cubicBezTo>
                    <a:pt x="41" y="13"/>
                    <a:pt x="41" y="13"/>
                    <a:pt x="41" y="13"/>
                  </a:cubicBezTo>
                  <a:cubicBezTo>
                    <a:pt x="41" y="13"/>
                    <a:pt x="41" y="13"/>
                    <a:pt x="41" y="13"/>
                  </a:cubicBezTo>
                  <a:cubicBezTo>
                    <a:pt x="41" y="12"/>
                    <a:pt x="41" y="12"/>
                    <a:pt x="40" y="12"/>
                  </a:cubicBezTo>
                  <a:cubicBezTo>
                    <a:pt x="40" y="12"/>
                    <a:pt x="40" y="12"/>
                    <a:pt x="40" y="12"/>
                  </a:cubicBezTo>
                  <a:cubicBezTo>
                    <a:pt x="40" y="12"/>
                    <a:pt x="40" y="13"/>
                    <a:pt x="40" y="13"/>
                  </a:cubicBezTo>
                  <a:cubicBezTo>
                    <a:pt x="40" y="13"/>
                    <a:pt x="40" y="13"/>
                    <a:pt x="40" y="13"/>
                  </a:cubicBezTo>
                  <a:cubicBezTo>
                    <a:pt x="40" y="13"/>
                    <a:pt x="40" y="13"/>
                    <a:pt x="40" y="13"/>
                  </a:cubicBezTo>
                  <a:cubicBezTo>
                    <a:pt x="40" y="13"/>
                    <a:pt x="40" y="13"/>
                    <a:pt x="40" y="13"/>
                  </a:cubicBezTo>
                  <a:cubicBezTo>
                    <a:pt x="40" y="13"/>
                    <a:pt x="40" y="13"/>
                    <a:pt x="40"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8" y="13"/>
                  </a:cubicBezTo>
                  <a:cubicBezTo>
                    <a:pt x="38" y="13"/>
                    <a:pt x="38" y="13"/>
                    <a:pt x="38" y="13"/>
                  </a:cubicBezTo>
                  <a:cubicBezTo>
                    <a:pt x="38" y="13"/>
                    <a:pt x="38" y="13"/>
                    <a:pt x="38" y="13"/>
                  </a:cubicBezTo>
                  <a:cubicBezTo>
                    <a:pt x="38" y="13"/>
                    <a:pt x="38" y="13"/>
                    <a:pt x="38" y="13"/>
                  </a:cubicBezTo>
                  <a:cubicBezTo>
                    <a:pt x="38" y="13"/>
                    <a:pt x="38" y="13"/>
                    <a:pt x="38" y="13"/>
                  </a:cubicBezTo>
                  <a:cubicBezTo>
                    <a:pt x="38" y="12"/>
                    <a:pt x="38" y="12"/>
                    <a:pt x="38" y="12"/>
                  </a:cubicBezTo>
                  <a:cubicBezTo>
                    <a:pt x="38" y="12"/>
                    <a:pt x="38" y="12"/>
                    <a:pt x="38" y="12"/>
                  </a:cubicBezTo>
                  <a:cubicBezTo>
                    <a:pt x="38" y="12"/>
                    <a:pt x="38" y="12"/>
                    <a:pt x="38" y="12"/>
                  </a:cubicBezTo>
                  <a:cubicBezTo>
                    <a:pt x="38" y="11"/>
                    <a:pt x="38" y="11"/>
                    <a:pt x="38" y="12"/>
                  </a:cubicBezTo>
                  <a:cubicBezTo>
                    <a:pt x="38" y="12"/>
                    <a:pt x="38" y="12"/>
                    <a:pt x="38" y="12"/>
                  </a:cubicBezTo>
                  <a:cubicBezTo>
                    <a:pt x="38" y="12"/>
                    <a:pt x="38" y="12"/>
                    <a:pt x="38" y="12"/>
                  </a:cubicBezTo>
                  <a:cubicBezTo>
                    <a:pt x="38" y="12"/>
                    <a:pt x="38" y="13"/>
                    <a:pt x="38" y="13"/>
                  </a:cubicBezTo>
                  <a:cubicBezTo>
                    <a:pt x="38" y="13"/>
                    <a:pt x="37" y="13"/>
                    <a:pt x="37" y="13"/>
                  </a:cubicBezTo>
                  <a:cubicBezTo>
                    <a:pt x="37" y="13"/>
                    <a:pt x="37" y="13"/>
                    <a:pt x="37" y="13"/>
                  </a:cubicBezTo>
                  <a:cubicBezTo>
                    <a:pt x="37" y="13"/>
                    <a:pt x="37" y="13"/>
                    <a:pt x="37" y="13"/>
                  </a:cubicBezTo>
                  <a:cubicBezTo>
                    <a:pt x="37" y="13"/>
                    <a:pt x="37" y="13"/>
                    <a:pt x="37" y="12"/>
                  </a:cubicBezTo>
                  <a:cubicBezTo>
                    <a:pt x="37" y="12"/>
                    <a:pt x="37" y="12"/>
                    <a:pt x="37" y="12"/>
                  </a:cubicBezTo>
                  <a:cubicBezTo>
                    <a:pt x="37" y="12"/>
                    <a:pt x="37" y="12"/>
                    <a:pt x="37" y="12"/>
                  </a:cubicBezTo>
                  <a:cubicBezTo>
                    <a:pt x="37" y="12"/>
                    <a:pt x="37" y="12"/>
                    <a:pt x="37" y="12"/>
                  </a:cubicBezTo>
                  <a:cubicBezTo>
                    <a:pt x="37" y="12"/>
                    <a:pt x="37" y="12"/>
                    <a:pt x="37" y="11"/>
                  </a:cubicBezTo>
                  <a:cubicBezTo>
                    <a:pt x="38" y="11"/>
                    <a:pt x="38" y="11"/>
                    <a:pt x="38" y="11"/>
                  </a:cubicBezTo>
                  <a:cubicBezTo>
                    <a:pt x="38" y="11"/>
                    <a:pt x="38" y="11"/>
                    <a:pt x="38" y="11"/>
                  </a:cubicBezTo>
                  <a:cubicBezTo>
                    <a:pt x="38" y="11"/>
                    <a:pt x="38" y="11"/>
                    <a:pt x="38" y="10"/>
                  </a:cubicBezTo>
                  <a:cubicBezTo>
                    <a:pt x="38" y="10"/>
                    <a:pt x="38" y="10"/>
                    <a:pt x="38" y="10"/>
                  </a:cubicBezTo>
                  <a:cubicBezTo>
                    <a:pt x="38" y="10"/>
                    <a:pt x="38" y="10"/>
                    <a:pt x="38" y="10"/>
                  </a:cubicBezTo>
                  <a:cubicBezTo>
                    <a:pt x="38" y="10"/>
                    <a:pt x="38" y="10"/>
                    <a:pt x="38" y="10"/>
                  </a:cubicBezTo>
                  <a:cubicBezTo>
                    <a:pt x="38" y="9"/>
                    <a:pt x="38" y="9"/>
                    <a:pt x="38" y="9"/>
                  </a:cubicBezTo>
                  <a:cubicBezTo>
                    <a:pt x="38" y="9"/>
                    <a:pt x="38" y="9"/>
                    <a:pt x="38" y="9"/>
                  </a:cubicBezTo>
                  <a:cubicBezTo>
                    <a:pt x="38" y="9"/>
                    <a:pt x="38" y="9"/>
                    <a:pt x="38" y="9"/>
                  </a:cubicBezTo>
                  <a:cubicBezTo>
                    <a:pt x="38" y="9"/>
                    <a:pt x="38" y="9"/>
                    <a:pt x="38" y="9"/>
                  </a:cubicBezTo>
                  <a:cubicBezTo>
                    <a:pt x="38" y="9"/>
                    <a:pt x="37" y="9"/>
                    <a:pt x="37" y="9"/>
                  </a:cubicBezTo>
                  <a:cubicBezTo>
                    <a:pt x="37" y="9"/>
                    <a:pt x="37" y="9"/>
                    <a:pt x="37" y="9"/>
                  </a:cubicBezTo>
                  <a:cubicBezTo>
                    <a:pt x="37" y="9"/>
                    <a:pt x="37" y="9"/>
                    <a:pt x="37" y="9"/>
                  </a:cubicBezTo>
                  <a:cubicBezTo>
                    <a:pt x="38" y="8"/>
                    <a:pt x="38" y="8"/>
                    <a:pt x="38" y="8"/>
                  </a:cubicBezTo>
                  <a:cubicBezTo>
                    <a:pt x="38" y="8"/>
                    <a:pt x="38" y="8"/>
                    <a:pt x="38" y="8"/>
                  </a:cubicBezTo>
                  <a:cubicBezTo>
                    <a:pt x="38" y="8"/>
                    <a:pt x="38" y="8"/>
                    <a:pt x="38" y="8"/>
                  </a:cubicBezTo>
                  <a:cubicBezTo>
                    <a:pt x="38" y="8"/>
                    <a:pt x="38" y="8"/>
                    <a:pt x="39" y="8"/>
                  </a:cubicBezTo>
                  <a:cubicBezTo>
                    <a:pt x="39" y="8"/>
                    <a:pt x="39" y="8"/>
                    <a:pt x="39" y="8"/>
                  </a:cubicBezTo>
                  <a:cubicBezTo>
                    <a:pt x="39" y="8"/>
                    <a:pt x="39" y="8"/>
                    <a:pt x="39" y="8"/>
                  </a:cubicBezTo>
                  <a:cubicBezTo>
                    <a:pt x="39" y="8"/>
                    <a:pt x="39" y="8"/>
                    <a:pt x="39" y="8"/>
                  </a:cubicBezTo>
                  <a:cubicBezTo>
                    <a:pt x="39" y="8"/>
                    <a:pt x="39" y="8"/>
                    <a:pt x="39" y="8"/>
                  </a:cubicBezTo>
                  <a:cubicBezTo>
                    <a:pt x="39" y="8"/>
                    <a:pt x="39" y="8"/>
                    <a:pt x="39" y="8"/>
                  </a:cubicBezTo>
                  <a:cubicBezTo>
                    <a:pt x="39" y="8"/>
                    <a:pt x="39" y="8"/>
                    <a:pt x="39" y="7"/>
                  </a:cubicBezTo>
                  <a:cubicBezTo>
                    <a:pt x="39" y="7"/>
                    <a:pt x="39" y="7"/>
                    <a:pt x="39" y="7"/>
                  </a:cubicBezTo>
                  <a:cubicBezTo>
                    <a:pt x="39" y="7"/>
                    <a:pt x="39" y="7"/>
                    <a:pt x="39" y="7"/>
                  </a:cubicBezTo>
                  <a:cubicBezTo>
                    <a:pt x="39" y="7"/>
                    <a:pt x="39" y="7"/>
                    <a:pt x="39" y="7"/>
                  </a:cubicBezTo>
                  <a:cubicBezTo>
                    <a:pt x="38" y="7"/>
                    <a:pt x="38" y="7"/>
                    <a:pt x="38" y="7"/>
                  </a:cubicBezTo>
                  <a:cubicBezTo>
                    <a:pt x="38" y="6"/>
                    <a:pt x="38"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40" y="6"/>
                    <a:pt x="40" y="6"/>
                    <a:pt x="40" y="6"/>
                  </a:cubicBezTo>
                  <a:cubicBezTo>
                    <a:pt x="40" y="6"/>
                    <a:pt x="40" y="6"/>
                    <a:pt x="40" y="6"/>
                  </a:cubicBezTo>
                  <a:cubicBezTo>
                    <a:pt x="40" y="6"/>
                    <a:pt x="40" y="6"/>
                    <a:pt x="40" y="6"/>
                  </a:cubicBezTo>
                  <a:cubicBezTo>
                    <a:pt x="40" y="6"/>
                    <a:pt x="40" y="6"/>
                    <a:pt x="40" y="6"/>
                  </a:cubicBezTo>
                  <a:cubicBezTo>
                    <a:pt x="40" y="6"/>
                    <a:pt x="40" y="6"/>
                    <a:pt x="40" y="6"/>
                  </a:cubicBezTo>
                  <a:cubicBezTo>
                    <a:pt x="40" y="6"/>
                    <a:pt x="40" y="6"/>
                    <a:pt x="40" y="6"/>
                  </a:cubicBezTo>
                  <a:cubicBezTo>
                    <a:pt x="40" y="6"/>
                    <a:pt x="40" y="6"/>
                    <a:pt x="40" y="7"/>
                  </a:cubicBezTo>
                  <a:cubicBezTo>
                    <a:pt x="40" y="7"/>
                    <a:pt x="40" y="7"/>
                    <a:pt x="40" y="7"/>
                  </a:cubicBezTo>
                  <a:cubicBezTo>
                    <a:pt x="40" y="7"/>
                    <a:pt x="40" y="7"/>
                    <a:pt x="40" y="7"/>
                  </a:cubicBezTo>
                  <a:cubicBezTo>
                    <a:pt x="40" y="7"/>
                    <a:pt x="40" y="7"/>
                    <a:pt x="40" y="7"/>
                  </a:cubicBezTo>
                  <a:cubicBezTo>
                    <a:pt x="40" y="7"/>
                    <a:pt x="40" y="7"/>
                    <a:pt x="40" y="7"/>
                  </a:cubicBezTo>
                  <a:cubicBezTo>
                    <a:pt x="40" y="7"/>
                    <a:pt x="40" y="7"/>
                    <a:pt x="40" y="7"/>
                  </a:cubicBezTo>
                  <a:cubicBezTo>
                    <a:pt x="40" y="7"/>
                    <a:pt x="40" y="7"/>
                    <a:pt x="40" y="7"/>
                  </a:cubicBezTo>
                  <a:cubicBezTo>
                    <a:pt x="40" y="7"/>
                    <a:pt x="40" y="7"/>
                    <a:pt x="40" y="7"/>
                  </a:cubicBezTo>
                  <a:cubicBezTo>
                    <a:pt x="40" y="7"/>
                    <a:pt x="40" y="7"/>
                    <a:pt x="40" y="8"/>
                  </a:cubicBezTo>
                  <a:cubicBezTo>
                    <a:pt x="40" y="8"/>
                    <a:pt x="40" y="8"/>
                    <a:pt x="40" y="8"/>
                  </a:cubicBezTo>
                  <a:cubicBezTo>
                    <a:pt x="40" y="8"/>
                    <a:pt x="40" y="8"/>
                    <a:pt x="40" y="8"/>
                  </a:cubicBezTo>
                  <a:cubicBezTo>
                    <a:pt x="40" y="8"/>
                    <a:pt x="40" y="8"/>
                    <a:pt x="40" y="7"/>
                  </a:cubicBezTo>
                  <a:cubicBezTo>
                    <a:pt x="40" y="7"/>
                    <a:pt x="41" y="7"/>
                    <a:pt x="41" y="7"/>
                  </a:cubicBezTo>
                  <a:cubicBezTo>
                    <a:pt x="41" y="7"/>
                    <a:pt x="41" y="7"/>
                    <a:pt x="41" y="8"/>
                  </a:cubicBezTo>
                  <a:cubicBezTo>
                    <a:pt x="41" y="8"/>
                    <a:pt x="41" y="8"/>
                    <a:pt x="41" y="8"/>
                  </a:cubicBezTo>
                  <a:cubicBezTo>
                    <a:pt x="41" y="8"/>
                    <a:pt x="41" y="8"/>
                    <a:pt x="41" y="8"/>
                  </a:cubicBezTo>
                  <a:cubicBezTo>
                    <a:pt x="41" y="8"/>
                    <a:pt x="41" y="8"/>
                    <a:pt x="41" y="8"/>
                  </a:cubicBezTo>
                  <a:cubicBezTo>
                    <a:pt x="42" y="8"/>
                    <a:pt x="42" y="8"/>
                    <a:pt x="42" y="8"/>
                  </a:cubicBezTo>
                  <a:cubicBezTo>
                    <a:pt x="42" y="8"/>
                    <a:pt x="42" y="9"/>
                    <a:pt x="42" y="9"/>
                  </a:cubicBezTo>
                  <a:cubicBezTo>
                    <a:pt x="41" y="9"/>
                    <a:pt x="41" y="9"/>
                    <a:pt x="41" y="9"/>
                  </a:cubicBezTo>
                  <a:cubicBezTo>
                    <a:pt x="41" y="9"/>
                    <a:pt x="41" y="9"/>
                    <a:pt x="41" y="9"/>
                  </a:cubicBezTo>
                  <a:cubicBezTo>
                    <a:pt x="41" y="9"/>
                    <a:pt x="41" y="9"/>
                    <a:pt x="41" y="9"/>
                  </a:cubicBezTo>
                  <a:cubicBezTo>
                    <a:pt x="41" y="9"/>
                    <a:pt x="41" y="9"/>
                    <a:pt x="41" y="9"/>
                  </a:cubicBezTo>
                  <a:cubicBezTo>
                    <a:pt x="41" y="9"/>
                    <a:pt x="40" y="9"/>
                    <a:pt x="40" y="9"/>
                  </a:cubicBezTo>
                  <a:cubicBezTo>
                    <a:pt x="40" y="9"/>
                    <a:pt x="40" y="9"/>
                    <a:pt x="40" y="9"/>
                  </a:cubicBezTo>
                  <a:cubicBezTo>
                    <a:pt x="40" y="9"/>
                    <a:pt x="40" y="9"/>
                    <a:pt x="40" y="9"/>
                  </a:cubicBezTo>
                  <a:cubicBezTo>
                    <a:pt x="41" y="9"/>
                    <a:pt x="41" y="9"/>
                    <a:pt x="41" y="9"/>
                  </a:cubicBezTo>
                  <a:cubicBezTo>
                    <a:pt x="41" y="9"/>
                    <a:pt x="41" y="9"/>
                    <a:pt x="41" y="9"/>
                  </a:cubicBezTo>
                  <a:cubicBezTo>
                    <a:pt x="41" y="8"/>
                    <a:pt x="41" y="8"/>
                    <a:pt x="41" y="8"/>
                  </a:cubicBezTo>
                  <a:cubicBezTo>
                    <a:pt x="41" y="8"/>
                    <a:pt x="41" y="8"/>
                    <a:pt x="41" y="8"/>
                  </a:cubicBezTo>
                  <a:cubicBezTo>
                    <a:pt x="41" y="8"/>
                    <a:pt x="41" y="8"/>
                    <a:pt x="41" y="8"/>
                  </a:cubicBezTo>
                  <a:cubicBezTo>
                    <a:pt x="41" y="8"/>
                    <a:pt x="41" y="8"/>
                    <a:pt x="41" y="8"/>
                  </a:cubicBezTo>
                  <a:cubicBezTo>
                    <a:pt x="41" y="8"/>
                    <a:pt x="41" y="8"/>
                    <a:pt x="41" y="8"/>
                  </a:cubicBezTo>
                  <a:cubicBezTo>
                    <a:pt x="40" y="8"/>
                    <a:pt x="40" y="8"/>
                    <a:pt x="40" y="8"/>
                  </a:cubicBezTo>
                  <a:cubicBezTo>
                    <a:pt x="40" y="8"/>
                    <a:pt x="40" y="8"/>
                    <a:pt x="40" y="8"/>
                  </a:cubicBezTo>
                  <a:cubicBezTo>
                    <a:pt x="40" y="8"/>
                    <a:pt x="40" y="8"/>
                    <a:pt x="40" y="8"/>
                  </a:cubicBezTo>
                  <a:cubicBezTo>
                    <a:pt x="40" y="8"/>
                    <a:pt x="40" y="8"/>
                    <a:pt x="39" y="8"/>
                  </a:cubicBezTo>
                  <a:cubicBezTo>
                    <a:pt x="39" y="8"/>
                    <a:pt x="39" y="8"/>
                    <a:pt x="39" y="8"/>
                  </a:cubicBezTo>
                  <a:cubicBezTo>
                    <a:pt x="39" y="8"/>
                    <a:pt x="39" y="8"/>
                    <a:pt x="39" y="8"/>
                  </a:cubicBezTo>
                  <a:cubicBezTo>
                    <a:pt x="39" y="8"/>
                    <a:pt x="39" y="9"/>
                    <a:pt x="39" y="9"/>
                  </a:cubicBezTo>
                  <a:cubicBezTo>
                    <a:pt x="39" y="9"/>
                    <a:pt x="39" y="9"/>
                    <a:pt x="39"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39" y="10"/>
                  </a:cubicBezTo>
                  <a:cubicBezTo>
                    <a:pt x="39" y="10"/>
                    <a:pt x="39" y="10"/>
                    <a:pt x="39" y="10"/>
                  </a:cubicBezTo>
                  <a:cubicBezTo>
                    <a:pt x="39" y="10"/>
                    <a:pt x="39" y="10"/>
                    <a:pt x="39" y="10"/>
                  </a:cubicBezTo>
                  <a:cubicBezTo>
                    <a:pt x="39" y="10"/>
                    <a:pt x="39" y="10"/>
                    <a:pt x="39" y="10"/>
                  </a:cubicBezTo>
                  <a:cubicBezTo>
                    <a:pt x="39" y="10"/>
                    <a:pt x="39" y="10"/>
                    <a:pt x="39" y="11"/>
                  </a:cubicBezTo>
                  <a:cubicBezTo>
                    <a:pt x="39" y="11"/>
                    <a:pt x="39" y="11"/>
                    <a:pt x="39" y="11"/>
                  </a:cubicBezTo>
                  <a:cubicBezTo>
                    <a:pt x="39" y="11"/>
                    <a:pt x="39" y="11"/>
                    <a:pt x="39" y="11"/>
                  </a:cubicBezTo>
                  <a:cubicBezTo>
                    <a:pt x="39" y="11"/>
                    <a:pt x="39" y="11"/>
                    <a:pt x="39" y="11"/>
                  </a:cubicBezTo>
                  <a:cubicBezTo>
                    <a:pt x="39" y="11"/>
                    <a:pt x="39" y="11"/>
                    <a:pt x="39" y="11"/>
                  </a:cubicBezTo>
                  <a:cubicBezTo>
                    <a:pt x="39" y="11"/>
                    <a:pt x="40" y="10"/>
                    <a:pt x="40" y="10"/>
                  </a:cubicBezTo>
                  <a:cubicBezTo>
                    <a:pt x="40" y="10"/>
                    <a:pt x="40" y="10"/>
                    <a:pt x="40" y="10"/>
                  </a:cubicBezTo>
                  <a:cubicBezTo>
                    <a:pt x="40" y="10"/>
                    <a:pt x="40" y="10"/>
                    <a:pt x="40" y="10"/>
                  </a:cubicBezTo>
                  <a:cubicBezTo>
                    <a:pt x="40" y="10"/>
                    <a:pt x="40" y="10"/>
                    <a:pt x="40" y="10"/>
                  </a:cubicBezTo>
                  <a:cubicBezTo>
                    <a:pt x="40" y="10"/>
                    <a:pt x="40" y="10"/>
                    <a:pt x="41" y="10"/>
                  </a:cubicBezTo>
                  <a:cubicBezTo>
                    <a:pt x="41" y="10"/>
                    <a:pt x="41" y="10"/>
                    <a:pt x="41" y="10"/>
                  </a:cubicBezTo>
                  <a:cubicBezTo>
                    <a:pt x="41" y="10"/>
                    <a:pt x="41" y="10"/>
                    <a:pt x="41" y="11"/>
                  </a:cubicBezTo>
                  <a:cubicBezTo>
                    <a:pt x="41" y="11"/>
                    <a:pt x="41" y="11"/>
                    <a:pt x="41" y="11"/>
                  </a:cubicBezTo>
                  <a:cubicBezTo>
                    <a:pt x="41" y="11"/>
                    <a:pt x="41" y="11"/>
                    <a:pt x="41" y="11"/>
                  </a:cubicBezTo>
                  <a:cubicBezTo>
                    <a:pt x="41" y="11"/>
                    <a:pt x="41" y="11"/>
                    <a:pt x="42" y="11"/>
                  </a:cubicBezTo>
                  <a:cubicBezTo>
                    <a:pt x="42" y="11"/>
                    <a:pt x="42" y="11"/>
                    <a:pt x="42" y="11"/>
                  </a:cubicBezTo>
                  <a:cubicBezTo>
                    <a:pt x="42" y="11"/>
                    <a:pt x="42" y="11"/>
                    <a:pt x="42" y="11"/>
                  </a:cubicBezTo>
                  <a:cubicBezTo>
                    <a:pt x="42" y="10"/>
                    <a:pt x="42" y="10"/>
                    <a:pt x="42" y="10"/>
                  </a:cubicBezTo>
                  <a:cubicBezTo>
                    <a:pt x="42" y="10"/>
                    <a:pt x="42" y="10"/>
                    <a:pt x="42" y="10"/>
                  </a:cubicBezTo>
                  <a:cubicBezTo>
                    <a:pt x="42"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9"/>
                    <a:pt x="41" y="9"/>
                  </a:cubicBezTo>
                  <a:cubicBezTo>
                    <a:pt x="41" y="9"/>
                    <a:pt x="41" y="9"/>
                    <a:pt x="41" y="9"/>
                  </a:cubicBezTo>
                  <a:cubicBezTo>
                    <a:pt x="41" y="9"/>
                    <a:pt x="41" y="9"/>
                    <a:pt x="41" y="9"/>
                  </a:cubicBezTo>
                  <a:cubicBezTo>
                    <a:pt x="41" y="9"/>
                    <a:pt x="41" y="9"/>
                    <a:pt x="41" y="9"/>
                  </a:cubicBezTo>
                  <a:cubicBezTo>
                    <a:pt x="41" y="9"/>
                    <a:pt x="42" y="9"/>
                    <a:pt x="42" y="9"/>
                  </a:cubicBezTo>
                  <a:cubicBezTo>
                    <a:pt x="42" y="9"/>
                    <a:pt x="42" y="9"/>
                    <a:pt x="42" y="9"/>
                  </a:cubicBezTo>
                  <a:cubicBezTo>
                    <a:pt x="42" y="9"/>
                    <a:pt x="42" y="9"/>
                    <a:pt x="42" y="9"/>
                  </a:cubicBezTo>
                  <a:cubicBezTo>
                    <a:pt x="42" y="9"/>
                    <a:pt x="42" y="8"/>
                    <a:pt x="42" y="8"/>
                  </a:cubicBezTo>
                  <a:cubicBezTo>
                    <a:pt x="42" y="8"/>
                    <a:pt x="42" y="8"/>
                    <a:pt x="42" y="8"/>
                  </a:cubicBezTo>
                  <a:cubicBezTo>
                    <a:pt x="42" y="8"/>
                    <a:pt x="42" y="8"/>
                    <a:pt x="42" y="8"/>
                  </a:cubicBezTo>
                  <a:cubicBezTo>
                    <a:pt x="42" y="8"/>
                    <a:pt x="42" y="7"/>
                    <a:pt x="42" y="7"/>
                  </a:cubicBezTo>
                  <a:cubicBezTo>
                    <a:pt x="42" y="7"/>
                    <a:pt x="42" y="7"/>
                    <a:pt x="42" y="7"/>
                  </a:cubicBezTo>
                  <a:cubicBezTo>
                    <a:pt x="42" y="7"/>
                    <a:pt x="42" y="7"/>
                    <a:pt x="42" y="7"/>
                  </a:cubicBezTo>
                  <a:cubicBezTo>
                    <a:pt x="42" y="7"/>
                    <a:pt x="42" y="7"/>
                    <a:pt x="42" y="7"/>
                  </a:cubicBezTo>
                  <a:cubicBezTo>
                    <a:pt x="42" y="7"/>
                    <a:pt x="42" y="7"/>
                    <a:pt x="42" y="7"/>
                  </a:cubicBezTo>
                  <a:cubicBezTo>
                    <a:pt x="42" y="7"/>
                    <a:pt x="42" y="6"/>
                    <a:pt x="42" y="6"/>
                  </a:cubicBezTo>
                  <a:cubicBezTo>
                    <a:pt x="42" y="6"/>
                    <a:pt x="42" y="6"/>
                    <a:pt x="42" y="6"/>
                  </a:cubicBezTo>
                  <a:cubicBezTo>
                    <a:pt x="42" y="6"/>
                    <a:pt x="42" y="6"/>
                    <a:pt x="42" y="6"/>
                  </a:cubicBezTo>
                  <a:cubicBezTo>
                    <a:pt x="43" y="6"/>
                    <a:pt x="43" y="6"/>
                    <a:pt x="43" y="6"/>
                  </a:cubicBezTo>
                  <a:cubicBezTo>
                    <a:pt x="43" y="6"/>
                    <a:pt x="43" y="6"/>
                    <a:pt x="43" y="6"/>
                  </a:cubicBezTo>
                  <a:cubicBezTo>
                    <a:pt x="43" y="6"/>
                    <a:pt x="43" y="6"/>
                    <a:pt x="43" y="7"/>
                  </a:cubicBezTo>
                  <a:cubicBezTo>
                    <a:pt x="43" y="7"/>
                    <a:pt x="43" y="7"/>
                    <a:pt x="43" y="7"/>
                  </a:cubicBezTo>
                  <a:cubicBezTo>
                    <a:pt x="43" y="7"/>
                    <a:pt x="43" y="7"/>
                    <a:pt x="43" y="7"/>
                  </a:cubicBezTo>
                  <a:cubicBezTo>
                    <a:pt x="43" y="8"/>
                    <a:pt x="43" y="8"/>
                    <a:pt x="43" y="8"/>
                  </a:cubicBezTo>
                  <a:cubicBezTo>
                    <a:pt x="43" y="8"/>
                    <a:pt x="43" y="8"/>
                    <a:pt x="43" y="8"/>
                  </a:cubicBezTo>
                  <a:cubicBezTo>
                    <a:pt x="43" y="8"/>
                    <a:pt x="43" y="8"/>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2" y="10"/>
                    <a:pt x="42" y="11"/>
                    <a:pt x="42" y="11"/>
                  </a:cubicBezTo>
                  <a:cubicBezTo>
                    <a:pt x="42" y="11"/>
                    <a:pt x="42" y="11"/>
                    <a:pt x="42" y="11"/>
                  </a:cubicBezTo>
                  <a:cubicBezTo>
                    <a:pt x="42" y="11"/>
                    <a:pt x="42" y="11"/>
                    <a:pt x="42" y="11"/>
                  </a:cubicBezTo>
                  <a:cubicBezTo>
                    <a:pt x="42" y="11"/>
                    <a:pt x="42" y="11"/>
                    <a:pt x="43" y="11"/>
                  </a:cubicBezTo>
                  <a:cubicBezTo>
                    <a:pt x="43" y="11"/>
                    <a:pt x="43" y="11"/>
                    <a:pt x="43" y="11"/>
                  </a:cubicBezTo>
                  <a:cubicBezTo>
                    <a:pt x="43" y="12"/>
                    <a:pt x="43" y="12"/>
                    <a:pt x="43" y="12"/>
                  </a:cubicBezTo>
                  <a:cubicBezTo>
                    <a:pt x="43" y="12"/>
                    <a:pt x="43" y="12"/>
                    <a:pt x="43" y="12"/>
                  </a:cubicBezTo>
                  <a:cubicBezTo>
                    <a:pt x="44" y="12"/>
                    <a:pt x="44" y="12"/>
                    <a:pt x="44" y="12"/>
                  </a:cubicBezTo>
                  <a:cubicBezTo>
                    <a:pt x="44" y="13"/>
                    <a:pt x="44" y="13"/>
                    <a:pt x="44" y="13"/>
                  </a:cubicBezTo>
                  <a:close/>
                  <a:moveTo>
                    <a:pt x="53" y="8"/>
                  </a:moveTo>
                  <a:cubicBezTo>
                    <a:pt x="52" y="9"/>
                    <a:pt x="52" y="9"/>
                    <a:pt x="52" y="9"/>
                  </a:cubicBezTo>
                  <a:cubicBezTo>
                    <a:pt x="52" y="9"/>
                    <a:pt x="52" y="9"/>
                    <a:pt x="52" y="9"/>
                  </a:cubicBezTo>
                  <a:cubicBezTo>
                    <a:pt x="52" y="9"/>
                    <a:pt x="52" y="9"/>
                    <a:pt x="52" y="9"/>
                  </a:cubicBezTo>
                  <a:cubicBezTo>
                    <a:pt x="52" y="9"/>
                    <a:pt x="52" y="10"/>
                    <a:pt x="51" y="10"/>
                  </a:cubicBezTo>
                  <a:cubicBezTo>
                    <a:pt x="51" y="10"/>
                    <a:pt x="51" y="10"/>
                    <a:pt x="51" y="10"/>
                  </a:cubicBezTo>
                  <a:cubicBezTo>
                    <a:pt x="51" y="10"/>
                    <a:pt x="51" y="10"/>
                    <a:pt x="51" y="10"/>
                  </a:cubicBezTo>
                  <a:cubicBezTo>
                    <a:pt x="51" y="10"/>
                    <a:pt x="51" y="10"/>
                    <a:pt x="51" y="11"/>
                  </a:cubicBezTo>
                  <a:cubicBezTo>
                    <a:pt x="51" y="11"/>
                    <a:pt x="51" y="11"/>
                    <a:pt x="51" y="11"/>
                  </a:cubicBezTo>
                  <a:cubicBezTo>
                    <a:pt x="51" y="11"/>
                    <a:pt x="51" y="11"/>
                    <a:pt x="51" y="11"/>
                  </a:cubicBezTo>
                  <a:cubicBezTo>
                    <a:pt x="51" y="11"/>
                    <a:pt x="51" y="11"/>
                    <a:pt x="51" y="11"/>
                  </a:cubicBezTo>
                  <a:cubicBezTo>
                    <a:pt x="51" y="12"/>
                    <a:pt x="51" y="12"/>
                    <a:pt x="51" y="12"/>
                  </a:cubicBezTo>
                  <a:cubicBezTo>
                    <a:pt x="51" y="12"/>
                    <a:pt x="51" y="12"/>
                    <a:pt x="51" y="12"/>
                  </a:cubicBezTo>
                  <a:cubicBezTo>
                    <a:pt x="51" y="12"/>
                    <a:pt x="51" y="12"/>
                    <a:pt x="51" y="12"/>
                  </a:cubicBezTo>
                  <a:cubicBezTo>
                    <a:pt x="51" y="13"/>
                    <a:pt x="51" y="13"/>
                    <a:pt x="51" y="13"/>
                  </a:cubicBezTo>
                  <a:cubicBezTo>
                    <a:pt x="51" y="13"/>
                    <a:pt x="51" y="13"/>
                    <a:pt x="51" y="13"/>
                  </a:cubicBezTo>
                  <a:cubicBezTo>
                    <a:pt x="51" y="13"/>
                    <a:pt x="51" y="13"/>
                    <a:pt x="51" y="13"/>
                  </a:cubicBezTo>
                  <a:cubicBezTo>
                    <a:pt x="51" y="13"/>
                    <a:pt x="51" y="14"/>
                    <a:pt x="51" y="14"/>
                  </a:cubicBezTo>
                  <a:cubicBezTo>
                    <a:pt x="51" y="14"/>
                    <a:pt x="51"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49" y="13"/>
                  </a:cubicBezTo>
                  <a:cubicBezTo>
                    <a:pt x="49" y="13"/>
                    <a:pt x="49" y="13"/>
                    <a:pt x="49" y="13"/>
                  </a:cubicBezTo>
                  <a:cubicBezTo>
                    <a:pt x="49" y="13"/>
                    <a:pt x="49" y="13"/>
                    <a:pt x="49" y="13"/>
                  </a:cubicBezTo>
                  <a:cubicBezTo>
                    <a:pt x="49" y="13"/>
                    <a:pt x="49" y="13"/>
                    <a:pt x="49" y="13"/>
                  </a:cubicBezTo>
                  <a:cubicBezTo>
                    <a:pt x="49" y="13"/>
                    <a:pt x="49" y="13"/>
                    <a:pt x="49" y="13"/>
                  </a:cubicBezTo>
                  <a:cubicBezTo>
                    <a:pt x="49" y="13"/>
                    <a:pt x="49" y="13"/>
                    <a:pt x="49" y="13"/>
                  </a:cubicBezTo>
                  <a:cubicBezTo>
                    <a:pt x="49"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2"/>
                  </a:cubicBezTo>
                  <a:cubicBezTo>
                    <a:pt x="50" y="12"/>
                    <a:pt x="50" y="12"/>
                    <a:pt x="50" y="12"/>
                  </a:cubicBezTo>
                  <a:cubicBezTo>
                    <a:pt x="50" y="12"/>
                    <a:pt x="50" y="12"/>
                    <a:pt x="50" y="12"/>
                  </a:cubicBezTo>
                  <a:cubicBezTo>
                    <a:pt x="50" y="12"/>
                    <a:pt x="50" y="12"/>
                    <a:pt x="50" y="12"/>
                  </a:cubicBezTo>
                  <a:cubicBezTo>
                    <a:pt x="50" y="12"/>
                    <a:pt x="50" y="11"/>
                    <a:pt x="50" y="11"/>
                  </a:cubicBezTo>
                  <a:cubicBezTo>
                    <a:pt x="50" y="11"/>
                    <a:pt x="50" y="11"/>
                    <a:pt x="50" y="11"/>
                  </a:cubicBezTo>
                  <a:cubicBezTo>
                    <a:pt x="50" y="11"/>
                    <a:pt x="50" y="11"/>
                    <a:pt x="50" y="11"/>
                  </a:cubicBezTo>
                  <a:cubicBezTo>
                    <a:pt x="50" y="11"/>
                    <a:pt x="50" y="11"/>
                    <a:pt x="50" y="11"/>
                  </a:cubicBezTo>
                  <a:cubicBezTo>
                    <a:pt x="50" y="11"/>
                    <a:pt x="50" y="11"/>
                    <a:pt x="50" y="11"/>
                  </a:cubicBezTo>
                  <a:cubicBezTo>
                    <a:pt x="50" y="12"/>
                    <a:pt x="49" y="12"/>
                    <a:pt x="49" y="12"/>
                  </a:cubicBezTo>
                  <a:cubicBezTo>
                    <a:pt x="49" y="12"/>
                    <a:pt x="49" y="12"/>
                    <a:pt x="49" y="12"/>
                  </a:cubicBezTo>
                  <a:cubicBezTo>
                    <a:pt x="49" y="12"/>
                    <a:pt x="49" y="12"/>
                    <a:pt x="49" y="12"/>
                  </a:cubicBezTo>
                  <a:cubicBezTo>
                    <a:pt x="49" y="12"/>
                    <a:pt x="49" y="12"/>
                    <a:pt x="48" y="12"/>
                  </a:cubicBezTo>
                  <a:cubicBezTo>
                    <a:pt x="48" y="13"/>
                    <a:pt x="48" y="13"/>
                    <a:pt x="48" y="13"/>
                  </a:cubicBezTo>
                  <a:cubicBezTo>
                    <a:pt x="48" y="13"/>
                    <a:pt x="48" y="13"/>
                    <a:pt x="48" y="13"/>
                  </a:cubicBezTo>
                  <a:cubicBezTo>
                    <a:pt x="48" y="13"/>
                    <a:pt x="48" y="13"/>
                    <a:pt x="48" y="13"/>
                  </a:cubicBezTo>
                  <a:cubicBezTo>
                    <a:pt x="48" y="13"/>
                    <a:pt x="48" y="13"/>
                    <a:pt x="48" y="13"/>
                  </a:cubicBezTo>
                  <a:cubicBezTo>
                    <a:pt x="48" y="13"/>
                    <a:pt x="48" y="13"/>
                    <a:pt x="47" y="13"/>
                  </a:cubicBezTo>
                  <a:cubicBezTo>
                    <a:pt x="47" y="13"/>
                    <a:pt x="47" y="13"/>
                    <a:pt x="47" y="13"/>
                  </a:cubicBezTo>
                  <a:cubicBezTo>
                    <a:pt x="47" y="13"/>
                    <a:pt x="47" y="13"/>
                    <a:pt x="47" y="13"/>
                  </a:cubicBezTo>
                  <a:cubicBezTo>
                    <a:pt x="47" y="13"/>
                    <a:pt x="47" y="13"/>
                    <a:pt x="47" y="13"/>
                  </a:cubicBezTo>
                  <a:cubicBezTo>
                    <a:pt x="47" y="13"/>
                    <a:pt x="47" y="13"/>
                    <a:pt x="47" y="13"/>
                  </a:cubicBezTo>
                  <a:cubicBezTo>
                    <a:pt x="47" y="13"/>
                    <a:pt x="47" y="12"/>
                    <a:pt x="47" y="12"/>
                  </a:cubicBezTo>
                  <a:cubicBezTo>
                    <a:pt x="47" y="12"/>
                    <a:pt x="47" y="12"/>
                    <a:pt x="47" y="12"/>
                  </a:cubicBezTo>
                  <a:cubicBezTo>
                    <a:pt x="48" y="12"/>
                    <a:pt x="48" y="12"/>
                    <a:pt x="48" y="12"/>
                  </a:cubicBezTo>
                  <a:cubicBezTo>
                    <a:pt x="48" y="12"/>
                    <a:pt x="48" y="12"/>
                    <a:pt x="48" y="12"/>
                  </a:cubicBezTo>
                  <a:cubicBezTo>
                    <a:pt x="48" y="12"/>
                    <a:pt x="48" y="12"/>
                    <a:pt x="48" y="12"/>
                  </a:cubicBezTo>
                  <a:cubicBezTo>
                    <a:pt x="48" y="12"/>
                    <a:pt x="48" y="12"/>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50" y="10"/>
                  </a:cubicBezTo>
                  <a:cubicBezTo>
                    <a:pt x="50" y="10"/>
                    <a:pt x="50" y="10"/>
                    <a:pt x="49" y="10"/>
                  </a:cubicBezTo>
                  <a:cubicBezTo>
                    <a:pt x="49" y="10"/>
                    <a:pt x="49" y="10"/>
                    <a:pt x="49" y="10"/>
                  </a:cubicBezTo>
                  <a:cubicBezTo>
                    <a:pt x="49" y="10"/>
                    <a:pt x="49" y="10"/>
                    <a:pt x="49" y="10"/>
                  </a:cubicBezTo>
                  <a:cubicBezTo>
                    <a:pt x="49" y="10"/>
                    <a:pt x="49" y="10"/>
                    <a:pt x="49" y="10"/>
                  </a:cubicBezTo>
                  <a:cubicBezTo>
                    <a:pt x="49" y="10"/>
                    <a:pt x="49" y="10"/>
                    <a:pt x="49"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0"/>
                    <a:pt x="48" y="10"/>
                  </a:cubicBezTo>
                  <a:cubicBezTo>
                    <a:pt x="48" y="10"/>
                    <a:pt x="48" y="10"/>
                    <a:pt x="48" y="10"/>
                  </a:cubicBezTo>
                  <a:cubicBezTo>
                    <a:pt x="48" y="10"/>
                    <a:pt x="48" y="10"/>
                    <a:pt x="48" y="10"/>
                  </a:cubicBezTo>
                  <a:cubicBezTo>
                    <a:pt x="48" y="10"/>
                    <a:pt x="48" y="10"/>
                    <a:pt x="48" y="9"/>
                  </a:cubicBezTo>
                  <a:cubicBezTo>
                    <a:pt x="48" y="9"/>
                    <a:pt x="48" y="9"/>
                    <a:pt x="48" y="9"/>
                  </a:cubicBezTo>
                  <a:cubicBezTo>
                    <a:pt x="48" y="9"/>
                    <a:pt x="48" y="9"/>
                    <a:pt x="48" y="9"/>
                  </a:cubicBezTo>
                  <a:cubicBezTo>
                    <a:pt x="48" y="9"/>
                    <a:pt x="48" y="9"/>
                    <a:pt x="48" y="9"/>
                  </a:cubicBezTo>
                  <a:cubicBezTo>
                    <a:pt x="48" y="8"/>
                    <a:pt x="48" y="8"/>
                    <a:pt x="48" y="8"/>
                  </a:cubicBezTo>
                  <a:cubicBezTo>
                    <a:pt x="48" y="8"/>
                    <a:pt x="48" y="8"/>
                    <a:pt x="48" y="8"/>
                  </a:cubicBezTo>
                  <a:cubicBezTo>
                    <a:pt x="48" y="8"/>
                    <a:pt x="48" y="8"/>
                    <a:pt x="48" y="8"/>
                  </a:cubicBezTo>
                  <a:cubicBezTo>
                    <a:pt x="48" y="8"/>
                    <a:pt x="48" y="8"/>
                    <a:pt x="48" y="8"/>
                  </a:cubicBezTo>
                  <a:cubicBezTo>
                    <a:pt x="48" y="8"/>
                    <a:pt x="48" y="8"/>
                    <a:pt x="48" y="8"/>
                  </a:cubicBezTo>
                  <a:cubicBezTo>
                    <a:pt x="48" y="8"/>
                    <a:pt x="48" y="8"/>
                    <a:pt x="48" y="7"/>
                  </a:cubicBezTo>
                  <a:cubicBezTo>
                    <a:pt x="48" y="7"/>
                    <a:pt x="48" y="7"/>
                    <a:pt x="48" y="7"/>
                  </a:cubicBezTo>
                  <a:cubicBezTo>
                    <a:pt x="48" y="7"/>
                    <a:pt x="48" y="7"/>
                    <a:pt x="48" y="7"/>
                  </a:cubicBezTo>
                  <a:cubicBezTo>
                    <a:pt x="48" y="7"/>
                    <a:pt x="48" y="7"/>
                    <a:pt x="49" y="7"/>
                  </a:cubicBezTo>
                  <a:cubicBezTo>
                    <a:pt x="49" y="7"/>
                    <a:pt x="49" y="7"/>
                    <a:pt x="49" y="7"/>
                  </a:cubicBezTo>
                  <a:cubicBezTo>
                    <a:pt x="49" y="7"/>
                    <a:pt x="49" y="7"/>
                    <a:pt x="49" y="7"/>
                  </a:cubicBezTo>
                  <a:cubicBezTo>
                    <a:pt x="49" y="7"/>
                    <a:pt x="49" y="7"/>
                    <a:pt x="49" y="7"/>
                  </a:cubicBezTo>
                  <a:cubicBezTo>
                    <a:pt x="50" y="7"/>
                    <a:pt x="50" y="7"/>
                    <a:pt x="50" y="7"/>
                  </a:cubicBezTo>
                  <a:cubicBezTo>
                    <a:pt x="50" y="7"/>
                    <a:pt x="50" y="7"/>
                    <a:pt x="50" y="7"/>
                  </a:cubicBezTo>
                  <a:cubicBezTo>
                    <a:pt x="50" y="7"/>
                    <a:pt x="50" y="7"/>
                    <a:pt x="50" y="7"/>
                  </a:cubicBezTo>
                  <a:cubicBezTo>
                    <a:pt x="50" y="7"/>
                    <a:pt x="50" y="7"/>
                    <a:pt x="50" y="7"/>
                  </a:cubicBezTo>
                  <a:cubicBezTo>
                    <a:pt x="51" y="7"/>
                    <a:pt x="51" y="7"/>
                    <a:pt x="51" y="7"/>
                  </a:cubicBezTo>
                  <a:cubicBezTo>
                    <a:pt x="51" y="7"/>
                    <a:pt x="51" y="7"/>
                    <a:pt x="51" y="7"/>
                  </a:cubicBezTo>
                  <a:cubicBezTo>
                    <a:pt x="51" y="7"/>
                    <a:pt x="51" y="7"/>
                    <a:pt x="51" y="7"/>
                  </a:cubicBezTo>
                  <a:cubicBezTo>
                    <a:pt x="51" y="7"/>
                    <a:pt x="51" y="7"/>
                    <a:pt x="51" y="8"/>
                  </a:cubicBezTo>
                  <a:cubicBezTo>
                    <a:pt x="51" y="8"/>
                    <a:pt x="51" y="8"/>
                    <a:pt x="51" y="8"/>
                  </a:cubicBezTo>
                  <a:cubicBezTo>
                    <a:pt x="51" y="8"/>
                    <a:pt x="51" y="8"/>
                    <a:pt x="51" y="8"/>
                  </a:cubicBezTo>
                  <a:cubicBezTo>
                    <a:pt x="51" y="8"/>
                    <a:pt x="51" y="9"/>
                    <a:pt x="51" y="9"/>
                  </a:cubicBezTo>
                  <a:cubicBezTo>
                    <a:pt x="51" y="9"/>
                    <a:pt x="51" y="9"/>
                    <a:pt x="51" y="9"/>
                  </a:cubicBezTo>
                  <a:cubicBezTo>
                    <a:pt x="51" y="9"/>
                    <a:pt x="51" y="9"/>
                    <a:pt x="51" y="9"/>
                  </a:cubicBezTo>
                  <a:cubicBezTo>
                    <a:pt x="51" y="9"/>
                    <a:pt x="51" y="9"/>
                    <a:pt x="51" y="9"/>
                  </a:cubicBezTo>
                  <a:cubicBezTo>
                    <a:pt x="51" y="9"/>
                    <a:pt x="51" y="9"/>
                    <a:pt x="52" y="9"/>
                  </a:cubicBezTo>
                  <a:cubicBezTo>
                    <a:pt x="52" y="9"/>
                    <a:pt x="52" y="8"/>
                    <a:pt x="52" y="8"/>
                  </a:cubicBezTo>
                  <a:cubicBezTo>
                    <a:pt x="52" y="8"/>
                    <a:pt x="52" y="8"/>
                    <a:pt x="52" y="8"/>
                  </a:cubicBezTo>
                  <a:cubicBezTo>
                    <a:pt x="52" y="8"/>
                    <a:pt x="52" y="8"/>
                    <a:pt x="52" y="8"/>
                  </a:cubicBezTo>
                  <a:cubicBezTo>
                    <a:pt x="52" y="8"/>
                    <a:pt x="52" y="8"/>
                    <a:pt x="52" y="8"/>
                  </a:cubicBezTo>
                  <a:cubicBezTo>
                    <a:pt x="52" y="8"/>
                    <a:pt x="53" y="8"/>
                    <a:pt x="53" y="8"/>
                  </a:cubicBezTo>
                  <a:cubicBezTo>
                    <a:pt x="53" y="8"/>
                    <a:pt x="53" y="8"/>
                    <a:pt x="53" y="8"/>
                  </a:cubicBezTo>
                  <a:close/>
                  <a:moveTo>
                    <a:pt x="65" y="12"/>
                  </a:moveTo>
                  <a:cubicBezTo>
                    <a:pt x="65" y="12"/>
                    <a:pt x="65" y="12"/>
                    <a:pt x="65" y="12"/>
                  </a:cubicBezTo>
                  <a:cubicBezTo>
                    <a:pt x="65" y="12"/>
                    <a:pt x="65" y="12"/>
                    <a:pt x="65" y="12"/>
                  </a:cubicBezTo>
                  <a:cubicBezTo>
                    <a:pt x="65" y="12"/>
                    <a:pt x="65" y="12"/>
                    <a:pt x="65" y="12"/>
                  </a:cubicBezTo>
                  <a:cubicBezTo>
                    <a:pt x="65" y="12"/>
                    <a:pt x="65" y="12"/>
                    <a:pt x="65" y="12"/>
                  </a:cubicBezTo>
                  <a:cubicBezTo>
                    <a:pt x="64" y="12"/>
                    <a:pt x="64" y="12"/>
                    <a:pt x="64" y="12"/>
                  </a:cubicBezTo>
                  <a:cubicBezTo>
                    <a:pt x="64" y="12"/>
                    <a:pt x="64" y="12"/>
                    <a:pt x="64" y="12"/>
                  </a:cubicBezTo>
                  <a:cubicBezTo>
                    <a:pt x="64" y="12"/>
                    <a:pt x="64" y="12"/>
                    <a:pt x="64" y="12"/>
                  </a:cubicBezTo>
                  <a:cubicBezTo>
                    <a:pt x="63" y="12"/>
                    <a:pt x="63" y="12"/>
                    <a:pt x="63" y="11"/>
                  </a:cubicBezTo>
                  <a:cubicBezTo>
                    <a:pt x="63" y="11"/>
                    <a:pt x="63" y="11"/>
                    <a:pt x="63" y="11"/>
                  </a:cubicBezTo>
                  <a:cubicBezTo>
                    <a:pt x="63" y="11"/>
                    <a:pt x="63" y="11"/>
                    <a:pt x="63" y="11"/>
                  </a:cubicBezTo>
                  <a:cubicBezTo>
                    <a:pt x="63" y="12"/>
                    <a:pt x="63" y="12"/>
                    <a:pt x="63" y="12"/>
                  </a:cubicBezTo>
                  <a:cubicBezTo>
                    <a:pt x="63" y="12"/>
                    <a:pt x="63" y="12"/>
                    <a:pt x="63" y="12"/>
                  </a:cubicBezTo>
                  <a:cubicBezTo>
                    <a:pt x="63" y="12"/>
                    <a:pt x="63" y="12"/>
                    <a:pt x="63" y="12"/>
                  </a:cubicBezTo>
                  <a:cubicBezTo>
                    <a:pt x="63" y="12"/>
                    <a:pt x="63" y="12"/>
                    <a:pt x="63" y="12"/>
                  </a:cubicBezTo>
                  <a:cubicBezTo>
                    <a:pt x="63" y="13"/>
                    <a:pt x="63" y="13"/>
                    <a:pt x="63" y="13"/>
                  </a:cubicBezTo>
                  <a:cubicBezTo>
                    <a:pt x="63" y="13"/>
                    <a:pt x="63" y="13"/>
                    <a:pt x="63" y="13"/>
                  </a:cubicBezTo>
                  <a:cubicBezTo>
                    <a:pt x="63"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2"/>
                    <a:pt x="62" y="12"/>
                    <a:pt x="62" y="12"/>
                  </a:cubicBezTo>
                  <a:cubicBezTo>
                    <a:pt x="62" y="12"/>
                    <a:pt x="62" y="12"/>
                    <a:pt x="62" y="12"/>
                  </a:cubicBezTo>
                  <a:cubicBezTo>
                    <a:pt x="62" y="12"/>
                    <a:pt x="62" y="12"/>
                    <a:pt x="62" y="12"/>
                  </a:cubicBezTo>
                  <a:cubicBezTo>
                    <a:pt x="62" y="12"/>
                    <a:pt x="62" y="11"/>
                    <a:pt x="62" y="11"/>
                  </a:cubicBezTo>
                  <a:cubicBezTo>
                    <a:pt x="62" y="11"/>
                    <a:pt x="62" y="11"/>
                    <a:pt x="62" y="11"/>
                  </a:cubicBezTo>
                  <a:cubicBezTo>
                    <a:pt x="62" y="11"/>
                    <a:pt x="62" y="11"/>
                    <a:pt x="62" y="11"/>
                  </a:cubicBezTo>
                  <a:cubicBezTo>
                    <a:pt x="62" y="11"/>
                    <a:pt x="61" y="11"/>
                    <a:pt x="61" y="11"/>
                  </a:cubicBezTo>
                  <a:cubicBezTo>
                    <a:pt x="61" y="11"/>
                    <a:pt x="61" y="12"/>
                    <a:pt x="61" y="12"/>
                  </a:cubicBezTo>
                  <a:cubicBezTo>
                    <a:pt x="61" y="12"/>
                    <a:pt x="61" y="12"/>
                    <a:pt x="61" y="12"/>
                  </a:cubicBezTo>
                  <a:cubicBezTo>
                    <a:pt x="61" y="12"/>
                    <a:pt x="60" y="12"/>
                    <a:pt x="60" y="12"/>
                  </a:cubicBezTo>
                  <a:cubicBezTo>
                    <a:pt x="60" y="12"/>
                    <a:pt x="60" y="12"/>
                    <a:pt x="60" y="12"/>
                  </a:cubicBezTo>
                  <a:cubicBezTo>
                    <a:pt x="60" y="12"/>
                    <a:pt x="60" y="12"/>
                    <a:pt x="60" y="12"/>
                  </a:cubicBezTo>
                  <a:cubicBezTo>
                    <a:pt x="60" y="12"/>
                    <a:pt x="60" y="12"/>
                    <a:pt x="60" y="12"/>
                  </a:cubicBezTo>
                  <a:cubicBezTo>
                    <a:pt x="60" y="12"/>
                    <a:pt x="60" y="12"/>
                    <a:pt x="60" y="12"/>
                  </a:cubicBezTo>
                  <a:cubicBezTo>
                    <a:pt x="60" y="12"/>
                    <a:pt x="60" y="12"/>
                    <a:pt x="60" y="12"/>
                  </a:cubicBezTo>
                  <a:cubicBezTo>
                    <a:pt x="60" y="12"/>
                    <a:pt x="60" y="12"/>
                    <a:pt x="60" y="12"/>
                  </a:cubicBezTo>
                  <a:cubicBezTo>
                    <a:pt x="60" y="11"/>
                    <a:pt x="60" y="11"/>
                    <a:pt x="60" y="11"/>
                  </a:cubicBezTo>
                  <a:cubicBezTo>
                    <a:pt x="60" y="11"/>
                    <a:pt x="60" y="11"/>
                    <a:pt x="60" y="11"/>
                  </a:cubicBezTo>
                  <a:cubicBezTo>
                    <a:pt x="60" y="11"/>
                    <a:pt x="60" y="11"/>
                    <a:pt x="60" y="11"/>
                  </a:cubicBezTo>
                  <a:cubicBezTo>
                    <a:pt x="60" y="11"/>
                    <a:pt x="60" y="10"/>
                    <a:pt x="60" y="10"/>
                  </a:cubicBezTo>
                  <a:cubicBezTo>
                    <a:pt x="60" y="10"/>
                    <a:pt x="60" y="10"/>
                    <a:pt x="60" y="10"/>
                  </a:cubicBezTo>
                  <a:cubicBezTo>
                    <a:pt x="60" y="10"/>
                    <a:pt x="60" y="10"/>
                    <a:pt x="60" y="10"/>
                  </a:cubicBezTo>
                  <a:cubicBezTo>
                    <a:pt x="60" y="10"/>
                    <a:pt x="60" y="10"/>
                    <a:pt x="60" y="10"/>
                  </a:cubicBezTo>
                  <a:cubicBezTo>
                    <a:pt x="60" y="10"/>
                    <a:pt x="60" y="10"/>
                    <a:pt x="60" y="10"/>
                  </a:cubicBezTo>
                  <a:cubicBezTo>
                    <a:pt x="60" y="10"/>
                    <a:pt x="60" y="10"/>
                    <a:pt x="60" y="10"/>
                  </a:cubicBezTo>
                  <a:cubicBezTo>
                    <a:pt x="60" y="10"/>
                    <a:pt x="60" y="9"/>
                    <a:pt x="60" y="9"/>
                  </a:cubicBezTo>
                  <a:cubicBezTo>
                    <a:pt x="60" y="9"/>
                    <a:pt x="59" y="9"/>
                    <a:pt x="59" y="9"/>
                  </a:cubicBezTo>
                  <a:cubicBezTo>
                    <a:pt x="59" y="9"/>
                    <a:pt x="59" y="9"/>
                    <a:pt x="60" y="9"/>
                  </a:cubicBezTo>
                  <a:cubicBezTo>
                    <a:pt x="60" y="9"/>
                    <a:pt x="60" y="9"/>
                    <a:pt x="60" y="9"/>
                  </a:cubicBezTo>
                  <a:cubicBezTo>
                    <a:pt x="60" y="9"/>
                    <a:pt x="60" y="9"/>
                    <a:pt x="60" y="9"/>
                  </a:cubicBezTo>
                  <a:cubicBezTo>
                    <a:pt x="60" y="9"/>
                    <a:pt x="60" y="9"/>
                    <a:pt x="60" y="9"/>
                  </a:cubicBezTo>
                  <a:cubicBezTo>
                    <a:pt x="60" y="9"/>
                    <a:pt x="60" y="9"/>
                    <a:pt x="60" y="9"/>
                  </a:cubicBezTo>
                  <a:cubicBezTo>
                    <a:pt x="60" y="9"/>
                    <a:pt x="60" y="9"/>
                    <a:pt x="60" y="9"/>
                  </a:cubicBezTo>
                  <a:cubicBezTo>
                    <a:pt x="60" y="9"/>
                    <a:pt x="60" y="9"/>
                    <a:pt x="60" y="9"/>
                  </a:cubicBezTo>
                  <a:cubicBezTo>
                    <a:pt x="60" y="9"/>
                    <a:pt x="60" y="9"/>
                    <a:pt x="60" y="9"/>
                  </a:cubicBezTo>
                  <a:cubicBezTo>
                    <a:pt x="60" y="9"/>
                    <a:pt x="61" y="9"/>
                    <a:pt x="61" y="9"/>
                  </a:cubicBezTo>
                  <a:cubicBezTo>
                    <a:pt x="61" y="9"/>
                    <a:pt x="61" y="9"/>
                    <a:pt x="61" y="9"/>
                  </a:cubicBezTo>
                  <a:cubicBezTo>
                    <a:pt x="61" y="10"/>
                    <a:pt x="61" y="10"/>
                    <a:pt x="61" y="10"/>
                  </a:cubicBezTo>
                  <a:cubicBezTo>
                    <a:pt x="61" y="10"/>
                    <a:pt x="61" y="10"/>
                    <a:pt x="61" y="10"/>
                  </a:cubicBezTo>
                  <a:cubicBezTo>
                    <a:pt x="61" y="10"/>
                    <a:pt x="61" y="10"/>
                    <a:pt x="61" y="10"/>
                  </a:cubicBezTo>
                  <a:cubicBezTo>
                    <a:pt x="61" y="10"/>
                    <a:pt x="61" y="10"/>
                    <a:pt x="61" y="10"/>
                  </a:cubicBezTo>
                  <a:cubicBezTo>
                    <a:pt x="61" y="10"/>
                    <a:pt x="61" y="10"/>
                    <a:pt x="61" y="10"/>
                  </a:cubicBezTo>
                  <a:cubicBezTo>
                    <a:pt x="61" y="11"/>
                    <a:pt x="60" y="11"/>
                    <a:pt x="60" y="11"/>
                  </a:cubicBezTo>
                  <a:cubicBezTo>
                    <a:pt x="60" y="11"/>
                    <a:pt x="60" y="11"/>
                    <a:pt x="60" y="11"/>
                  </a:cubicBezTo>
                  <a:cubicBezTo>
                    <a:pt x="60" y="11"/>
                    <a:pt x="60" y="11"/>
                    <a:pt x="60" y="11"/>
                  </a:cubicBezTo>
                  <a:cubicBezTo>
                    <a:pt x="60" y="11"/>
                    <a:pt x="61" y="11"/>
                    <a:pt x="61" y="11"/>
                  </a:cubicBezTo>
                  <a:cubicBezTo>
                    <a:pt x="61" y="11"/>
                    <a:pt x="61" y="11"/>
                    <a:pt x="61" y="11"/>
                  </a:cubicBezTo>
                  <a:cubicBezTo>
                    <a:pt x="61" y="11"/>
                    <a:pt x="61" y="11"/>
                    <a:pt x="61" y="11"/>
                  </a:cubicBezTo>
                  <a:cubicBezTo>
                    <a:pt x="61" y="11"/>
                    <a:pt x="61" y="10"/>
                    <a:pt x="61" y="10"/>
                  </a:cubicBezTo>
                  <a:cubicBezTo>
                    <a:pt x="61" y="10"/>
                    <a:pt x="61" y="10"/>
                    <a:pt x="61" y="10"/>
                  </a:cubicBezTo>
                  <a:cubicBezTo>
                    <a:pt x="61" y="10"/>
                    <a:pt x="62" y="10"/>
                    <a:pt x="62" y="10"/>
                  </a:cubicBezTo>
                  <a:cubicBezTo>
                    <a:pt x="62" y="10"/>
                    <a:pt x="62" y="10"/>
                    <a:pt x="62" y="10"/>
                  </a:cubicBezTo>
                  <a:cubicBezTo>
                    <a:pt x="62" y="10"/>
                    <a:pt x="62" y="10"/>
                    <a:pt x="62" y="10"/>
                  </a:cubicBezTo>
                  <a:cubicBezTo>
                    <a:pt x="62" y="10"/>
                    <a:pt x="62" y="9"/>
                    <a:pt x="62" y="9"/>
                  </a:cubicBezTo>
                  <a:cubicBezTo>
                    <a:pt x="62" y="9"/>
                    <a:pt x="62" y="9"/>
                    <a:pt x="62" y="9"/>
                  </a:cubicBezTo>
                  <a:cubicBezTo>
                    <a:pt x="62" y="9"/>
                    <a:pt x="62" y="9"/>
                    <a:pt x="62" y="9"/>
                  </a:cubicBezTo>
                  <a:cubicBezTo>
                    <a:pt x="62" y="9"/>
                    <a:pt x="62" y="9"/>
                    <a:pt x="62" y="9"/>
                  </a:cubicBezTo>
                  <a:cubicBezTo>
                    <a:pt x="61" y="8"/>
                    <a:pt x="61" y="8"/>
                    <a:pt x="61" y="8"/>
                  </a:cubicBezTo>
                  <a:cubicBezTo>
                    <a:pt x="61" y="8"/>
                    <a:pt x="61" y="8"/>
                    <a:pt x="61" y="8"/>
                  </a:cubicBezTo>
                  <a:cubicBezTo>
                    <a:pt x="61" y="8"/>
                    <a:pt x="61" y="8"/>
                    <a:pt x="61" y="8"/>
                  </a:cubicBezTo>
                  <a:cubicBezTo>
                    <a:pt x="61" y="8"/>
                    <a:pt x="61" y="8"/>
                    <a:pt x="61" y="8"/>
                  </a:cubicBezTo>
                  <a:cubicBezTo>
                    <a:pt x="61" y="8"/>
                    <a:pt x="61" y="8"/>
                    <a:pt x="61" y="8"/>
                  </a:cubicBezTo>
                  <a:cubicBezTo>
                    <a:pt x="60" y="8"/>
                    <a:pt x="60" y="8"/>
                    <a:pt x="60" y="8"/>
                  </a:cubicBezTo>
                  <a:cubicBezTo>
                    <a:pt x="60" y="8"/>
                    <a:pt x="60" y="8"/>
                    <a:pt x="60" y="8"/>
                  </a:cubicBezTo>
                  <a:cubicBezTo>
                    <a:pt x="60" y="8"/>
                    <a:pt x="60" y="8"/>
                    <a:pt x="60" y="8"/>
                  </a:cubicBezTo>
                  <a:cubicBezTo>
                    <a:pt x="59" y="8"/>
                    <a:pt x="59" y="8"/>
                    <a:pt x="60" y="8"/>
                  </a:cubicBezTo>
                  <a:cubicBezTo>
                    <a:pt x="60" y="8"/>
                    <a:pt x="60" y="8"/>
                    <a:pt x="60" y="8"/>
                  </a:cubicBezTo>
                  <a:cubicBezTo>
                    <a:pt x="60" y="7"/>
                    <a:pt x="60" y="7"/>
                    <a:pt x="60" y="7"/>
                  </a:cubicBezTo>
                  <a:cubicBezTo>
                    <a:pt x="60" y="7"/>
                    <a:pt x="60" y="7"/>
                    <a:pt x="60" y="7"/>
                  </a:cubicBezTo>
                  <a:cubicBezTo>
                    <a:pt x="60" y="7"/>
                    <a:pt x="60" y="7"/>
                    <a:pt x="60" y="7"/>
                  </a:cubicBezTo>
                  <a:cubicBezTo>
                    <a:pt x="60" y="7"/>
                    <a:pt x="61" y="7"/>
                    <a:pt x="61" y="7"/>
                  </a:cubicBezTo>
                  <a:cubicBezTo>
                    <a:pt x="61" y="7"/>
                    <a:pt x="61" y="7"/>
                    <a:pt x="61" y="7"/>
                  </a:cubicBezTo>
                  <a:cubicBezTo>
                    <a:pt x="61" y="7"/>
                    <a:pt x="61" y="7"/>
                    <a:pt x="61" y="7"/>
                  </a:cubicBezTo>
                  <a:cubicBezTo>
                    <a:pt x="61" y="7"/>
                    <a:pt x="61" y="7"/>
                    <a:pt x="61" y="7"/>
                  </a:cubicBezTo>
                  <a:cubicBezTo>
                    <a:pt x="61" y="7"/>
                    <a:pt x="62" y="7"/>
                    <a:pt x="62" y="7"/>
                  </a:cubicBezTo>
                  <a:cubicBezTo>
                    <a:pt x="62" y="7"/>
                    <a:pt x="62" y="7"/>
                    <a:pt x="62" y="7"/>
                  </a:cubicBezTo>
                  <a:cubicBezTo>
                    <a:pt x="62" y="7"/>
                    <a:pt x="62" y="7"/>
                    <a:pt x="62" y="7"/>
                  </a:cubicBezTo>
                  <a:cubicBezTo>
                    <a:pt x="62" y="7"/>
                    <a:pt x="62" y="7"/>
                    <a:pt x="62" y="6"/>
                  </a:cubicBezTo>
                  <a:cubicBezTo>
                    <a:pt x="62" y="6"/>
                    <a:pt x="62" y="6"/>
                    <a:pt x="62" y="6"/>
                  </a:cubicBezTo>
                  <a:cubicBezTo>
                    <a:pt x="62" y="6"/>
                    <a:pt x="61" y="6"/>
                    <a:pt x="61" y="6"/>
                  </a:cubicBezTo>
                  <a:cubicBezTo>
                    <a:pt x="61" y="6"/>
                    <a:pt x="61" y="6"/>
                    <a:pt x="61" y="6"/>
                  </a:cubicBezTo>
                  <a:cubicBezTo>
                    <a:pt x="61" y="6"/>
                    <a:pt x="61" y="6"/>
                    <a:pt x="61" y="6"/>
                  </a:cubicBezTo>
                  <a:cubicBezTo>
                    <a:pt x="61" y="6"/>
                    <a:pt x="61" y="5"/>
                    <a:pt x="61" y="5"/>
                  </a:cubicBezTo>
                  <a:cubicBezTo>
                    <a:pt x="62" y="5"/>
                    <a:pt x="62" y="5"/>
                    <a:pt x="62" y="5"/>
                  </a:cubicBezTo>
                  <a:cubicBezTo>
                    <a:pt x="62" y="5"/>
                    <a:pt x="62" y="6"/>
                    <a:pt x="62" y="6"/>
                  </a:cubicBezTo>
                  <a:cubicBezTo>
                    <a:pt x="62" y="6"/>
                    <a:pt x="62" y="6"/>
                    <a:pt x="62" y="6"/>
                  </a:cubicBezTo>
                  <a:cubicBezTo>
                    <a:pt x="62" y="6"/>
                    <a:pt x="62" y="6"/>
                    <a:pt x="62" y="6"/>
                  </a:cubicBezTo>
                  <a:cubicBezTo>
                    <a:pt x="62" y="6"/>
                    <a:pt x="62" y="6"/>
                    <a:pt x="62" y="6"/>
                  </a:cubicBezTo>
                  <a:cubicBezTo>
                    <a:pt x="62" y="6"/>
                    <a:pt x="62" y="6"/>
                    <a:pt x="62" y="7"/>
                  </a:cubicBezTo>
                  <a:cubicBezTo>
                    <a:pt x="63" y="7"/>
                    <a:pt x="63" y="7"/>
                    <a:pt x="63" y="7"/>
                  </a:cubicBezTo>
                  <a:cubicBezTo>
                    <a:pt x="63" y="7"/>
                    <a:pt x="63" y="7"/>
                    <a:pt x="63" y="7"/>
                  </a:cubicBezTo>
                  <a:cubicBezTo>
                    <a:pt x="63" y="7"/>
                    <a:pt x="63" y="7"/>
                    <a:pt x="63" y="7"/>
                  </a:cubicBezTo>
                  <a:cubicBezTo>
                    <a:pt x="63" y="7"/>
                    <a:pt x="63" y="7"/>
                    <a:pt x="63" y="7"/>
                  </a:cubicBezTo>
                  <a:cubicBezTo>
                    <a:pt x="63" y="7"/>
                    <a:pt x="63" y="7"/>
                    <a:pt x="63" y="7"/>
                  </a:cubicBezTo>
                  <a:cubicBezTo>
                    <a:pt x="63" y="7"/>
                    <a:pt x="63" y="7"/>
                    <a:pt x="63" y="7"/>
                  </a:cubicBezTo>
                  <a:cubicBezTo>
                    <a:pt x="63" y="7"/>
                    <a:pt x="63" y="7"/>
                    <a:pt x="63" y="7"/>
                  </a:cubicBezTo>
                  <a:cubicBezTo>
                    <a:pt x="64" y="7"/>
                    <a:pt x="64" y="7"/>
                    <a:pt x="64" y="7"/>
                  </a:cubicBezTo>
                  <a:cubicBezTo>
                    <a:pt x="64" y="7"/>
                    <a:pt x="64" y="7"/>
                    <a:pt x="64" y="7"/>
                  </a:cubicBezTo>
                  <a:cubicBezTo>
                    <a:pt x="64" y="7"/>
                    <a:pt x="64" y="7"/>
                    <a:pt x="64" y="7"/>
                  </a:cubicBezTo>
                  <a:cubicBezTo>
                    <a:pt x="64" y="7"/>
                    <a:pt x="64" y="7"/>
                    <a:pt x="64" y="7"/>
                  </a:cubicBezTo>
                  <a:cubicBezTo>
                    <a:pt x="64" y="8"/>
                    <a:pt x="64" y="8"/>
                    <a:pt x="64" y="8"/>
                  </a:cubicBezTo>
                  <a:cubicBezTo>
                    <a:pt x="64" y="8"/>
                    <a:pt x="64" y="8"/>
                    <a:pt x="64" y="8"/>
                  </a:cubicBezTo>
                  <a:cubicBezTo>
                    <a:pt x="63" y="8"/>
                    <a:pt x="63" y="8"/>
                    <a:pt x="63" y="8"/>
                  </a:cubicBezTo>
                  <a:cubicBezTo>
                    <a:pt x="63" y="8"/>
                    <a:pt x="63" y="8"/>
                    <a:pt x="63" y="8"/>
                  </a:cubicBezTo>
                  <a:cubicBezTo>
                    <a:pt x="63" y="8"/>
                    <a:pt x="63" y="8"/>
                    <a:pt x="63" y="9"/>
                  </a:cubicBezTo>
                  <a:cubicBezTo>
                    <a:pt x="63" y="9"/>
                    <a:pt x="63" y="9"/>
                    <a:pt x="63" y="9"/>
                  </a:cubicBezTo>
                  <a:cubicBezTo>
                    <a:pt x="63" y="9"/>
                    <a:pt x="63" y="9"/>
                    <a:pt x="63" y="9"/>
                  </a:cubicBezTo>
                  <a:cubicBezTo>
                    <a:pt x="63" y="9"/>
                    <a:pt x="63" y="9"/>
                    <a:pt x="63" y="9"/>
                  </a:cubicBezTo>
                  <a:cubicBezTo>
                    <a:pt x="63" y="9"/>
                    <a:pt x="63" y="9"/>
                    <a:pt x="63" y="9"/>
                  </a:cubicBezTo>
                  <a:cubicBezTo>
                    <a:pt x="63" y="10"/>
                    <a:pt x="63" y="10"/>
                    <a:pt x="63" y="10"/>
                  </a:cubicBezTo>
                  <a:cubicBezTo>
                    <a:pt x="63" y="10"/>
                    <a:pt x="63" y="10"/>
                    <a:pt x="63" y="10"/>
                  </a:cubicBezTo>
                  <a:cubicBezTo>
                    <a:pt x="63" y="10"/>
                    <a:pt x="63" y="10"/>
                    <a:pt x="63" y="10"/>
                  </a:cubicBezTo>
                  <a:cubicBezTo>
                    <a:pt x="63" y="10"/>
                    <a:pt x="63" y="10"/>
                    <a:pt x="63" y="11"/>
                  </a:cubicBezTo>
                  <a:cubicBezTo>
                    <a:pt x="63" y="11"/>
                    <a:pt x="63" y="11"/>
                    <a:pt x="64" y="11"/>
                  </a:cubicBezTo>
                  <a:cubicBezTo>
                    <a:pt x="64" y="11"/>
                    <a:pt x="64" y="11"/>
                    <a:pt x="64" y="11"/>
                  </a:cubicBezTo>
                  <a:cubicBezTo>
                    <a:pt x="64" y="11"/>
                    <a:pt x="64" y="11"/>
                    <a:pt x="65" y="11"/>
                  </a:cubicBezTo>
                  <a:cubicBezTo>
                    <a:pt x="65" y="11"/>
                    <a:pt x="65" y="11"/>
                    <a:pt x="65" y="11"/>
                  </a:cubicBezTo>
                  <a:cubicBezTo>
                    <a:pt x="65" y="11"/>
                    <a:pt x="65" y="11"/>
                    <a:pt x="65" y="11"/>
                  </a:cubicBezTo>
                  <a:cubicBezTo>
                    <a:pt x="65" y="11"/>
                    <a:pt x="65" y="11"/>
                    <a:pt x="65" y="11"/>
                  </a:cubicBezTo>
                  <a:cubicBezTo>
                    <a:pt x="65" y="11"/>
                    <a:pt x="65" y="11"/>
                    <a:pt x="65" y="12"/>
                  </a:cubicBezTo>
                  <a:cubicBezTo>
                    <a:pt x="65" y="12"/>
                    <a:pt x="65" y="12"/>
                    <a:pt x="65" y="12"/>
                  </a:cubicBezTo>
                  <a:close/>
                  <a:moveTo>
                    <a:pt x="75" y="12"/>
                  </a:moveTo>
                  <a:cubicBezTo>
                    <a:pt x="75" y="12"/>
                    <a:pt x="75" y="12"/>
                    <a:pt x="75" y="13"/>
                  </a:cubicBezTo>
                  <a:cubicBezTo>
                    <a:pt x="75" y="13"/>
                    <a:pt x="75" y="13"/>
                    <a:pt x="75" y="13"/>
                  </a:cubicBezTo>
                  <a:cubicBezTo>
                    <a:pt x="75" y="13"/>
                    <a:pt x="75" y="13"/>
                    <a:pt x="75" y="13"/>
                  </a:cubicBezTo>
                  <a:cubicBezTo>
                    <a:pt x="74" y="13"/>
                    <a:pt x="74" y="13"/>
                    <a:pt x="74" y="13"/>
                  </a:cubicBezTo>
                  <a:cubicBezTo>
                    <a:pt x="74" y="13"/>
                    <a:pt x="74" y="13"/>
                    <a:pt x="74" y="13"/>
                  </a:cubicBezTo>
                  <a:cubicBezTo>
                    <a:pt x="74" y="13"/>
                    <a:pt x="74" y="13"/>
                    <a:pt x="74" y="13"/>
                  </a:cubicBezTo>
                  <a:cubicBezTo>
                    <a:pt x="74" y="13"/>
                    <a:pt x="73" y="13"/>
                    <a:pt x="73" y="13"/>
                  </a:cubicBezTo>
                  <a:cubicBezTo>
                    <a:pt x="73" y="13"/>
                    <a:pt x="73" y="13"/>
                    <a:pt x="73" y="13"/>
                  </a:cubicBezTo>
                  <a:cubicBezTo>
                    <a:pt x="73" y="12"/>
                    <a:pt x="73" y="12"/>
                    <a:pt x="73" y="12"/>
                  </a:cubicBezTo>
                  <a:cubicBezTo>
                    <a:pt x="73" y="12"/>
                    <a:pt x="73" y="12"/>
                    <a:pt x="72" y="12"/>
                  </a:cubicBezTo>
                  <a:cubicBezTo>
                    <a:pt x="72" y="12"/>
                    <a:pt x="72" y="12"/>
                    <a:pt x="72" y="12"/>
                  </a:cubicBezTo>
                  <a:cubicBezTo>
                    <a:pt x="72" y="12"/>
                    <a:pt x="72" y="12"/>
                    <a:pt x="72" y="12"/>
                  </a:cubicBezTo>
                  <a:cubicBezTo>
                    <a:pt x="72" y="12"/>
                    <a:pt x="72" y="12"/>
                    <a:pt x="72" y="12"/>
                  </a:cubicBezTo>
                  <a:cubicBezTo>
                    <a:pt x="72" y="12"/>
                    <a:pt x="72" y="12"/>
                    <a:pt x="72" y="12"/>
                  </a:cubicBezTo>
                  <a:cubicBezTo>
                    <a:pt x="71" y="12"/>
                    <a:pt x="71" y="12"/>
                    <a:pt x="71" y="12"/>
                  </a:cubicBezTo>
                  <a:cubicBezTo>
                    <a:pt x="71" y="12"/>
                    <a:pt x="71" y="12"/>
                    <a:pt x="71" y="12"/>
                  </a:cubicBezTo>
                  <a:cubicBezTo>
                    <a:pt x="71" y="12"/>
                    <a:pt x="71" y="12"/>
                    <a:pt x="71" y="12"/>
                  </a:cubicBezTo>
                  <a:cubicBezTo>
                    <a:pt x="71" y="12"/>
                    <a:pt x="71" y="12"/>
                    <a:pt x="71" y="12"/>
                  </a:cubicBezTo>
                  <a:cubicBezTo>
                    <a:pt x="70" y="12"/>
                    <a:pt x="70" y="12"/>
                    <a:pt x="70" y="12"/>
                  </a:cubicBezTo>
                  <a:cubicBezTo>
                    <a:pt x="70" y="12"/>
                    <a:pt x="70" y="12"/>
                    <a:pt x="70" y="12"/>
                  </a:cubicBezTo>
                  <a:cubicBezTo>
                    <a:pt x="70" y="12"/>
                    <a:pt x="70" y="12"/>
                    <a:pt x="70" y="13"/>
                  </a:cubicBezTo>
                  <a:cubicBezTo>
                    <a:pt x="70" y="13"/>
                    <a:pt x="69" y="13"/>
                    <a:pt x="69" y="13"/>
                  </a:cubicBezTo>
                  <a:cubicBezTo>
                    <a:pt x="69" y="13"/>
                    <a:pt x="69" y="13"/>
                    <a:pt x="69" y="13"/>
                  </a:cubicBezTo>
                  <a:cubicBezTo>
                    <a:pt x="69" y="13"/>
                    <a:pt x="69" y="13"/>
                    <a:pt x="69" y="13"/>
                  </a:cubicBezTo>
                  <a:cubicBezTo>
                    <a:pt x="69" y="13"/>
                    <a:pt x="69" y="13"/>
                    <a:pt x="69" y="13"/>
                  </a:cubicBezTo>
                  <a:cubicBezTo>
                    <a:pt x="69" y="13"/>
                    <a:pt x="68" y="13"/>
                    <a:pt x="68" y="13"/>
                  </a:cubicBezTo>
                  <a:cubicBezTo>
                    <a:pt x="69" y="12"/>
                    <a:pt x="69" y="12"/>
                    <a:pt x="69" y="12"/>
                  </a:cubicBezTo>
                  <a:cubicBezTo>
                    <a:pt x="69" y="12"/>
                    <a:pt x="69" y="12"/>
                    <a:pt x="69" y="12"/>
                  </a:cubicBezTo>
                  <a:cubicBezTo>
                    <a:pt x="69" y="12"/>
                    <a:pt x="69" y="12"/>
                    <a:pt x="69" y="12"/>
                  </a:cubicBezTo>
                  <a:cubicBezTo>
                    <a:pt x="69" y="12"/>
                    <a:pt x="69" y="12"/>
                    <a:pt x="69" y="12"/>
                  </a:cubicBezTo>
                  <a:cubicBezTo>
                    <a:pt x="69" y="12"/>
                    <a:pt x="69" y="12"/>
                    <a:pt x="69" y="12"/>
                  </a:cubicBezTo>
                  <a:cubicBezTo>
                    <a:pt x="69" y="12"/>
                    <a:pt x="69" y="12"/>
                    <a:pt x="69" y="12"/>
                  </a:cubicBezTo>
                  <a:cubicBezTo>
                    <a:pt x="69" y="12"/>
                    <a:pt x="69" y="12"/>
                    <a:pt x="69" y="12"/>
                  </a:cubicBezTo>
                  <a:cubicBezTo>
                    <a:pt x="69" y="11"/>
                    <a:pt x="69" y="11"/>
                    <a:pt x="69" y="11"/>
                  </a:cubicBezTo>
                  <a:cubicBezTo>
                    <a:pt x="70" y="11"/>
                    <a:pt x="70" y="11"/>
                    <a:pt x="69" y="11"/>
                  </a:cubicBezTo>
                  <a:cubicBezTo>
                    <a:pt x="69" y="11"/>
                    <a:pt x="69" y="11"/>
                    <a:pt x="69" y="11"/>
                  </a:cubicBezTo>
                  <a:cubicBezTo>
                    <a:pt x="69" y="11"/>
                    <a:pt x="69" y="11"/>
                    <a:pt x="69" y="11"/>
                  </a:cubicBezTo>
                  <a:cubicBezTo>
                    <a:pt x="69" y="11"/>
                    <a:pt x="69" y="11"/>
                    <a:pt x="69" y="11"/>
                  </a:cubicBezTo>
                  <a:cubicBezTo>
                    <a:pt x="69" y="11"/>
                    <a:pt x="69" y="11"/>
                    <a:pt x="69" y="11"/>
                  </a:cubicBezTo>
                  <a:cubicBezTo>
                    <a:pt x="69" y="11"/>
                    <a:pt x="69" y="11"/>
                    <a:pt x="69" y="11"/>
                  </a:cubicBezTo>
                  <a:cubicBezTo>
                    <a:pt x="69" y="11"/>
                    <a:pt x="70" y="11"/>
                    <a:pt x="70" y="11"/>
                  </a:cubicBezTo>
                  <a:cubicBezTo>
                    <a:pt x="70" y="11"/>
                    <a:pt x="70" y="11"/>
                    <a:pt x="70" y="11"/>
                  </a:cubicBezTo>
                  <a:cubicBezTo>
                    <a:pt x="70" y="11"/>
                    <a:pt x="70" y="10"/>
                    <a:pt x="70" y="10"/>
                  </a:cubicBezTo>
                  <a:cubicBezTo>
                    <a:pt x="70" y="10"/>
                    <a:pt x="70" y="10"/>
                    <a:pt x="70" y="10"/>
                  </a:cubicBezTo>
                  <a:cubicBezTo>
                    <a:pt x="70" y="10"/>
                    <a:pt x="70" y="10"/>
                    <a:pt x="70" y="10"/>
                  </a:cubicBezTo>
                  <a:cubicBezTo>
                    <a:pt x="70" y="10"/>
                    <a:pt x="70" y="10"/>
                    <a:pt x="70" y="10"/>
                  </a:cubicBezTo>
                  <a:cubicBezTo>
                    <a:pt x="70" y="10"/>
                    <a:pt x="69" y="10"/>
                    <a:pt x="69" y="10"/>
                  </a:cubicBezTo>
                  <a:cubicBezTo>
                    <a:pt x="69" y="10"/>
                    <a:pt x="69" y="10"/>
                    <a:pt x="69" y="11"/>
                  </a:cubicBezTo>
                  <a:cubicBezTo>
                    <a:pt x="69" y="11"/>
                    <a:pt x="69" y="11"/>
                    <a:pt x="69" y="11"/>
                  </a:cubicBezTo>
                  <a:cubicBezTo>
                    <a:pt x="69" y="11"/>
                    <a:pt x="69" y="11"/>
                    <a:pt x="69" y="11"/>
                  </a:cubicBezTo>
                  <a:cubicBezTo>
                    <a:pt x="69" y="11"/>
                    <a:pt x="69" y="11"/>
                    <a:pt x="69" y="11"/>
                  </a:cubicBezTo>
                  <a:cubicBezTo>
                    <a:pt x="69" y="10"/>
                    <a:pt x="68" y="10"/>
                    <a:pt x="68" y="10"/>
                  </a:cubicBezTo>
                  <a:cubicBezTo>
                    <a:pt x="68" y="10"/>
                    <a:pt x="68" y="10"/>
                    <a:pt x="68" y="10"/>
                  </a:cubicBezTo>
                  <a:cubicBezTo>
                    <a:pt x="68" y="10"/>
                    <a:pt x="68" y="10"/>
                    <a:pt x="68" y="10"/>
                  </a:cubicBezTo>
                  <a:cubicBezTo>
                    <a:pt x="68" y="10"/>
                    <a:pt x="68" y="10"/>
                    <a:pt x="68" y="10"/>
                  </a:cubicBezTo>
                  <a:cubicBezTo>
                    <a:pt x="68" y="10"/>
                    <a:pt x="68" y="10"/>
                    <a:pt x="69" y="10"/>
                  </a:cubicBezTo>
                  <a:cubicBezTo>
                    <a:pt x="69" y="10"/>
                    <a:pt x="69" y="10"/>
                    <a:pt x="69" y="10"/>
                  </a:cubicBezTo>
                  <a:cubicBezTo>
                    <a:pt x="69" y="10"/>
                    <a:pt x="69" y="9"/>
                    <a:pt x="69" y="9"/>
                  </a:cubicBezTo>
                  <a:cubicBezTo>
                    <a:pt x="69" y="9"/>
                    <a:pt x="69" y="9"/>
                    <a:pt x="70" y="9"/>
                  </a:cubicBezTo>
                  <a:cubicBezTo>
                    <a:pt x="70" y="9"/>
                    <a:pt x="70" y="9"/>
                    <a:pt x="70" y="9"/>
                  </a:cubicBezTo>
                  <a:cubicBezTo>
                    <a:pt x="70" y="9"/>
                    <a:pt x="70" y="9"/>
                    <a:pt x="70" y="9"/>
                  </a:cubicBezTo>
                  <a:cubicBezTo>
                    <a:pt x="70" y="9"/>
                    <a:pt x="70" y="9"/>
                    <a:pt x="70" y="9"/>
                  </a:cubicBezTo>
                  <a:cubicBezTo>
                    <a:pt x="70" y="9"/>
                    <a:pt x="70" y="9"/>
                    <a:pt x="70" y="9"/>
                  </a:cubicBezTo>
                  <a:cubicBezTo>
                    <a:pt x="70" y="9"/>
                    <a:pt x="71" y="9"/>
                    <a:pt x="71" y="9"/>
                  </a:cubicBezTo>
                  <a:cubicBezTo>
                    <a:pt x="71" y="9"/>
                    <a:pt x="71" y="9"/>
                    <a:pt x="71" y="9"/>
                  </a:cubicBezTo>
                  <a:cubicBezTo>
                    <a:pt x="71" y="9"/>
                    <a:pt x="71" y="9"/>
                    <a:pt x="71" y="9"/>
                  </a:cubicBezTo>
                  <a:cubicBezTo>
                    <a:pt x="71" y="9"/>
                    <a:pt x="71" y="9"/>
                    <a:pt x="71" y="9"/>
                  </a:cubicBezTo>
                  <a:cubicBezTo>
                    <a:pt x="71" y="9"/>
                    <a:pt x="72" y="9"/>
                    <a:pt x="72" y="9"/>
                  </a:cubicBezTo>
                  <a:cubicBezTo>
                    <a:pt x="72" y="9"/>
                    <a:pt x="72" y="9"/>
                    <a:pt x="72" y="9"/>
                  </a:cubicBezTo>
                  <a:cubicBezTo>
                    <a:pt x="72" y="9"/>
                    <a:pt x="72" y="9"/>
                    <a:pt x="72" y="9"/>
                  </a:cubicBezTo>
                  <a:cubicBezTo>
                    <a:pt x="72" y="9"/>
                    <a:pt x="72" y="9"/>
                    <a:pt x="73" y="9"/>
                  </a:cubicBezTo>
                  <a:cubicBezTo>
                    <a:pt x="73" y="9"/>
                    <a:pt x="73" y="9"/>
                    <a:pt x="73" y="9"/>
                  </a:cubicBezTo>
                  <a:cubicBezTo>
                    <a:pt x="73" y="9"/>
                    <a:pt x="73" y="9"/>
                    <a:pt x="73" y="9"/>
                  </a:cubicBezTo>
                  <a:cubicBezTo>
                    <a:pt x="73" y="9"/>
                    <a:pt x="73" y="9"/>
                    <a:pt x="73" y="9"/>
                  </a:cubicBezTo>
                  <a:cubicBezTo>
                    <a:pt x="73" y="9"/>
                    <a:pt x="73" y="9"/>
                    <a:pt x="73" y="9"/>
                  </a:cubicBezTo>
                  <a:cubicBezTo>
                    <a:pt x="73" y="9"/>
                    <a:pt x="73" y="9"/>
                    <a:pt x="73" y="9"/>
                  </a:cubicBezTo>
                  <a:cubicBezTo>
                    <a:pt x="73" y="10"/>
                    <a:pt x="73" y="10"/>
                    <a:pt x="73" y="10"/>
                  </a:cubicBezTo>
                  <a:cubicBezTo>
                    <a:pt x="73" y="10"/>
                    <a:pt x="73" y="10"/>
                    <a:pt x="73" y="10"/>
                  </a:cubicBezTo>
                  <a:cubicBezTo>
                    <a:pt x="73" y="10"/>
                    <a:pt x="73" y="10"/>
                    <a:pt x="73" y="10"/>
                  </a:cubicBezTo>
                  <a:cubicBezTo>
                    <a:pt x="72" y="10"/>
                    <a:pt x="72" y="10"/>
                    <a:pt x="72" y="10"/>
                  </a:cubicBezTo>
                  <a:cubicBezTo>
                    <a:pt x="72" y="10"/>
                    <a:pt x="72" y="10"/>
                    <a:pt x="72" y="11"/>
                  </a:cubicBezTo>
                  <a:cubicBezTo>
                    <a:pt x="72" y="11"/>
                    <a:pt x="72" y="11"/>
                    <a:pt x="72" y="11"/>
                  </a:cubicBezTo>
                  <a:cubicBezTo>
                    <a:pt x="72" y="11"/>
                    <a:pt x="72" y="11"/>
                    <a:pt x="72" y="11"/>
                  </a:cubicBezTo>
                  <a:cubicBezTo>
                    <a:pt x="73" y="11"/>
                    <a:pt x="73" y="11"/>
                    <a:pt x="73" y="11"/>
                  </a:cubicBezTo>
                  <a:cubicBezTo>
                    <a:pt x="73" y="12"/>
                    <a:pt x="73" y="12"/>
                    <a:pt x="73" y="12"/>
                  </a:cubicBezTo>
                  <a:cubicBezTo>
                    <a:pt x="73" y="12"/>
                    <a:pt x="73" y="12"/>
                    <a:pt x="74" y="12"/>
                  </a:cubicBezTo>
                  <a:cubicBezTo>
                    <a:pt x="74" y="12"/>
                    <a:pt x="74" y="12"/>
                    <a:pt x="74" y="12"/>
                  </a:cubicBezTo>
                  <a:cubicBezTo>
                    <a:pt x="74" y="12"/>
                    <a:pt x="74" y="12"/>
                    <a:pt x="74" y="12"/>
                  </a:cubicBezTo>
                  <a:cubicBezTo>
                    <a:pt x="74" y="12"/>
                    <a:pt x="74" y="12"/>
                    <a:pt x="75" y="12"/>
                  </a:cubicBezTo>
                  <a:cubicBezTo>
                    <a:pt x="75" y="12"/>
                    <a:pt x="75" y="12"/>
                    <a:pt x="75" y="12"/>
                  </a:cubicBezTo>
                  <a:cubicBezTo>
                    <a:pt x="75" y="12"/>
                    <a:pt x="75" y="12"/>
                    <a:pt x="75" y="12"/>
                  </a:cubicBezTo>
                  <a:cubicBezTo>
                    <a:pt x="75" y="12"/>
                    <a:pt x="75" y="12"/>
                    <a:pt x="75" y="12"/>
                  </a:cubicBezTo>
                  <a:close/>
                  <a:moveTo>
                    <a:pt x="87" y="10"/>
                  </a:moveTo>
                  <a:cubicBezTo>
                    <a:pt x="87" y="10"/>
                    <a:pt x="87" y="10"/>
                    <a:pt x="87" y="10"/>
                  </a:cubicBezTo>
                  <a:cubicBezTo>
                    <a:pt x="87" y="10"/>
                    <a:pt x="87" y="10"/>
                    <a:pt x="87" y="10"/>
                  </a:cubicBezTo>
                  <a:cubicBezTo>
                    <a:pt x="87" y="10"/>
                    <a:pt x="87" y="10"/>
                    <a:pt x="87" y="10"/>
                  </a:cubicBezTo>
                  <a:cubicBezTo>
                    <a:pt x="87" y="10"/>
                    <a:pt x="87" y="10"/>
                    <a:pt x="87" y="10"/>
                  </a:cubicBezTo>
                  <a:cubicBezTo>
                    <a:pt x="86" y="10"/>
                    <a:pt x="86" y="10"/>
                    <a:pt x="86" y="10"/>
                  </a:cubicBezTo>
                  <a:cubicBezTo>
                    <a:pt x="86" y="10"/>
                    <a:pt x="86" y="10"/>
                    <a:pt x="86" y="10"/>
                  </a:cubicBezTo>
                  <a:cubicBezTo>
                    <a:pt x="86" y="10"/>
                    <a:pt x="86" y="10"/>
                    <a:pt x="86" y="10"/>
                  </a:cubicBezTo>
                  <a:cubicBezTo>
                    <a:pt x="86" y="10"/>
                    <a:pt x="86" y="10"/>
                    <a:pt x="86" y="10"/>
                  </a:cubicBezTo>
                  <a:cubicBezTo>
                    <a:pt x="86" y="10"/>
                    <a:pt x="86" y="10"/>
                    <a:pt x="86" y="10"/>
                  </a:cubicBezTo>
                  <a:cubicBezTo>
                    <a:pt x="86" y="10"/>
                    <a:pt x="86" y="10"/>
                    <a:pt x="86" y="11"/>
                  </a:cubicBezTo>
                  <a:cubicBezTo>
                    <a:pt x="86" y="11"/>
                    <a:pt x="85" y="11"/>
                    <a:pt x="85" y="11"/>
                  </a:cubicBezTo>
                  <a:cubicBezTo>
                    <a:pt x="85" y="11"/>
                    <a:pt x="85" y="11"/>
                    <a:pt x="85" y="11"/>
                  </a:cubicBezTo>
                  <a:cubicBezTo>
                    <a:pt x="85" y="11"/>
                    <a:pt x="85" y="11"/>
                    <a:pt x="85" y="11"/>
                  </a:cubicBezTo>
                  <a:cubicBezTo>
                    <a:pt x="85" y="11"/>
                    <a:pt x="84" y="11"/>
                    <a:pt x="84" y="11"/>
                  </a:cubicBezTo>
                  <a:cubicBezTo>
                    <a:pt x="84" y="11"/>
                    <a:pt x="84" y="11"/>
                    <a:pt x="84" y="11"/>
                  </a:cubicBezTo>
                  <a:cubicBezTo>
                    <a:pt x="84" y="11"/>
                    <a:pt x="84" y="11"/>
                    <a:pt x="84" y="11"/>
                  </a:cubicBezTo>
                  <a:cubicBezTo>
                    <a:pt x="84" y="11"/>
                    <a:pt x="84" y="11"/>
                    <a:pt x="84" y="11"/>
                  </a:cubicBezTo>
                  <a:cubicBezTo>
                    <a:pt x="84" y="11"/>
                    <a:pt x="84" y="11"/>
                    <a:pt x="84" y="11"/>
                  </a:cubicBezTo>
                  <a:cubicBezTo>
                    <a:pt x="84" y="11"/>
                    <a:pt x="85" y="11"/>
                    <a:pt x="85" y="11"/>
                  </a:cubicBezTo>
                  <a:cubicBezTo>
                    <a:pt x="85" y="11"/>
                    <a:pt x="85" y="11"/>
                    <a:pt x="85" y="11"/>
                  </a:cubicBezTo>
                  <a:cubicBezTo>
                    <a:pt x="85" y="11"/>
                    <a:pt x="86" y="11"/>
                    <a:pt x="86" y="11"/>
                  </a:cubicBezTo>
                  <a:cubicBezTo>
                    <a:pt x="86" y="11"/>
                    <a:pt x="86" y="11"/>
                    <a:pt x="86" y="11"/>
                  </a:cubicBezTo>
                  <a:cubicBezTo>
                    <a:pt x="86" y="11"/>
                    <a:pt x="86" y="11"/>
                    <a:pt x="86" y="11"/>
                  </a:cubicBezTo>
                  <a:cubicBezTo>
                    <a:pt x="86" y="11"/>
                    <a:pt x="86" y="11"/>
                    <a:pt x="86" y="11"/>
                  </a:cubicBezTo>
                  <a:cubicBezTo>
                    <a:pt x="86" y="11"/>
                    <a:pt x="86" y="11"/>
                    <a:pt x="86" y="11"/>
                  </a:cubicBezTo>
                  <a:cubicBezTo>
                    <a:pt x="86" y="11"/>
                    <a:pt x="86" y="11"/>
                    <a:pt x="86" y="12"/>
                  </a:cubicBezTo>
                  <a:cubicBezTo>
                    <a:pt x="86" y="12"/>
                    <a:pt x="86" y="12"/>
                    <a:pt x="86" y="12"/>
                  </a:cubicBezTo>
                  <a:cubicBezTo>
                    <a:pt x="86" y="12"/>
                    <a:pt x="86" y="12"/>
                    <a:pt x="86" y="12"/>
                  </a:cubicBezTo>
                  <a:cubicBezTo>
                    <a:pt x="86" y="12"/>
                    <a:pt x="86" y="12"/>
                    <a:pt x="86" y="12"/>
                  </a:cubicBezTo>
                  <a:cubicBezTo>
                    <a:pt x="86" y="12"/>
                    <a:pt x="86" y="12"/>
                    <a:pt x="86" y="12"/>
                  </a:cubicBezTo>
                  <a:cubicBezTo>
                    <a:pt x="86" y="12"/>
                    <a:pt x="86" y="13"/>
                    <a:pt x="86" y="13"/>
                  </a:cubicBezTo>
                  <a:cubicBezTo>
                    <a:pt x="86" y="13"/>
                    <a:pt x="86" y="13"/>
                    <a:pt x="85" y="13"/>
                  </a:cubicBezTo>
                  <a:cubicBezTo>
                    <a:pt x="85" y="13"/>
                    <a:pt x="85" y="13"/>
                    <a:pt x="85" y="13"/>
                  </a:cubicBezTo>
                  <a:cubicBezTo>
                    <a:pt x="85" y="13"/>
                    <a:pt x="85" y="13"/>
                    <a:pt x="85" y="13"/>
                  </a:cubicBezTo>
                  <a:cubicBezTo>
                    <a:pt x="85" y="13"/>
                    <a:pt x="85" y="13"/>
                    <a:pt x="85" y="13"/>
                  </a:cubicBezTo>
                  <a:cubicBezTo>
                    <a:pt x="85" y="13"/>
                    <a:pt x="84" y="13"/>
                    <a:pt x="84" y="13"/>
                  </a:cubicBezTo>
                  <a:cubicBezTo>
                    <a:pt x="84" y="13"/>
                    <a:pt x="84" y="13"/>
                    <a:pt x="84" y="13"/>
                  </a:cubicBezTo>
                  <a:cubicBezTo>
                    <a:pt x="84" y="13"/>
                    <a:pt x="84" y="13"/>
                    <a:pt x="84" y="13"/>
                  </a:cubicBezTo>
                  <a:cubicBezTo>
                    <a:pt x="84" y="13"/>
                    <a:pt x="84" y="13"/>
                    <a:pt x="84" y="13"/>
                  </a:cubicBezTo>
                  <a:cubicBezTo>
                    <a:pt x="84" y="13"/>
                    <a:pt x="84" y="13"/>
                    <a:pt x="84" y="12"/>
                  </a:cubicBezTo>
                  <a:cubicBezTo>
                    <a:pt x="84" y="12"/>
                    <a:pt x="84" y="12"/>
                    <a:pt x="84" y="12"/>
                  </a:cubicBezTo>
                  <a:cubicBezTo>
                    <a:pt x="84" y="12"/>
                    <a:pt x="84" y="12"/>
                    <a:pt x="84" y="12"/>
                  </a:cubicBezTo>
                  <a:cubicBezTo>
                    <a:pt x="84" y="12"/>
                    <a:pt x="84" y="12"/>
                    <a:pt x="83" y="12"/>
                  </a:cubicBezTo>
                  <a:cubicBezTo>
                    <a:pt x="83" y="12"/>
                    <a:pt x="83" y="12"/>
                    <a:pt x="83" y="12"/>
                  </a:cubicBezTo>
                  <a:cubicBezTo>
                    <a:pt x="83" y="13"/>
                    <a:pt x="83" y="13"/>
                    <a:pt x="83" y="13"/>
                  </a:cubicBezTo>
                  <a:cubicBezTo>
                    <a:pt x="83" y="13"/>
                    <a:pt x="83" y="13"/>
                    <a:pt x="83" y="13"/>
                  </a:cubicBezTo>
                  <a:cubicBezTo>
                    <a:pt x="83" y="13"/>
                    <a:pt x="83" y="13"/>
                    <a:pt x="83" y="13"/>
                  </a:cubicBezTo>
                  <a:cubicBezTo>
                    <a:pt x="82" y="13"/>
                    <a:pt x="82" y="13"/>
                    <a:pt x="82" y="13"/>
                  </a:cubicBezTo>
                  <a:cubicBezTo>
                    <a:pt x="82" y="13"/>
                    <a:pt x="82" y="13"/>
                    <a:pt x="82" y="13"/>
                  </a:cubicBezTo>
                  <a:cubicBezTo>
                    <a:pt x="82" y="13"/>
                    <a:pt x="82" y="13"/>
                    <a:pt x="82" y="13"/>
                  </a:cubicBezTo>
                  <a:cubicBezTo>
                    <a:pt x="82" y="13"/>
                    <a:pt x="82" y="13"/>
                    <a:pt x="82" y="13"/>
                  </a:cubicBezTo>
                  <a:cubicBezTo>
                    <a:pt x="82" y="13"/>
                    <a:pt x="82" y="13"/>
                    <a:pt x="82" y="13"/>
                  </a:cubicBezTo>
                  <a:cubicBezTo>
                    <a:pt x="82" y="13"/>
                    <a:pt x="82" y="13"/>
                    <a:pt x="82" y="12"/>
                  </a:cubicBezTo>
                  <a:cubicBezTo>
                    <a:pt x="82" y="12"/>
                    <a:pt x="82" y="12"/>
                    <a:pt x="82" y="12"/>
                  </a:cubicBezTo>
                  <a:cubicBezTo>
                    <a:pt x="83" y="12"/>
                    <a:pt x="83" y="12"/>
                    <a:pt x="83" y="12"/>
                  </a:cubicBezTo>
                  <a:cubicBezTo>
                    <a:pt x="83" y="12"/>
                    <a:pt x="83" y="12"/>
                    <a:pt x="83" y="12"/>
                  </a:cubicBezTo>
                  <a:cubicBezTo>
                    <a:pt x="83" y="12"/>
                    <a:pt x="83" y="12"/>
                    <a:pt x="83" y="12"/>
                  </a:cubicBezTo>
                  <a:cubicBezTo>
                    <a:pt x="83" y="12"/>
                    <a:pt x="83" y="12"/>
                    <a:pt x="83" y="12"/>
                  </a:cubicBezTo>
                  <a:cubicBezTo>
                    <a:pt x="83" y="12"/>
                    <a:pt x="83" y="12"/>
                    <a:pt x="83" y="12"/>
                  </a:cubicBezTo>
                  <a:cubicBezTo>
                    <a:pt x="83" y="11"/>
                    <a:pt x="83" y="11"/>
                    <a:pt x="83" y="11"/>
                  </a:cubicBezTo>
                  <a:cubicBezTo>
                    <a:pt x="83" y="11"/>
                    <a:pt x="83" y="11"/>
                    <a:pt x="83" y="11"/>
                  </a:cubicBezTo>
                  <a:cubicBezTo>
                    <a:pt x="83" y="11"/>
                    <a:pt x="83" y="11"/>
                    <a:pt x="83" y="11"/>
                  </a:cubicBezTo>
                  <a:cubicBezTo>
                    <a:pt x="83" y="11"/>
                    <a:pt x="83" y="11"/>
                    <a:pt x="83" y="11"/>
                  </a:cubicBezTo>
                  <a:cubicBezTo>
                    <a:pt x="83" y="11"/>
                    <a:pt x="83" y="11"/>
                    <a:pt x="83" y="11"/>
                  </a:cubicBezTo>
                  <a:cubicBezTo>
                    <a:pt x="83" y="11"/>
                    <a:pt x="83" y="11"/>
                    <a:pt x="83" y="11"/>
                  </a:cubicBezTo>
                  <a:cubicBezTo>
                    <a:pt x="83" y="11"/>
                    <a:pt x="84" y="11"/>
                    <a:pt x="84" y="11"/>
                  </a:cubicBezTo>
                  <a:cubicBezTo>
                    <a:pt x="84" y="11"/>
                    <a:pt x="84" y="11"/>
                    <a:pt x="84" y="10"/>
                  </a:cubicBezTo>
                  <a:cubicBezTo>
                    <a:pt x="84" y="10"/>
                    <a:pt x="84" y="10"/>
                    <a:pt x="84" y="10"/>
                  </a:cubicBezTo>
                  <a:cubicBezTo>
                    <a:pt x="84" y="10"/>
                    <a:pt x="84" y="10"/>
                    <a:pt x="83" y="10"/>
                  </a:cubicBezTo>
                  <a:cubicBezTo>
                    <a:pt x="83" y="10"/>
                    <a:pt x="83" y="10"/>
                    <a:pt x="83" y="10"/>
                  </a:cubicBezTo>
                  <a:cubicBezTo>
                    <a:pt x="83" y="10"/>
                    <a:pt x="83" y="10"/>
                    <a:pt x="83" y="10"/>
                  </a:cubicBezTo>
                  <a:cubicBezTo>
                    <a:pt x="83" y="10"/>
                    <a:pt x="83" y="10"/>
                    <a:pt x="83" y="10"/>
                  </a:cubicBezTo>
                  <a:cubicBezTo>
                    <a:pt x="83" y="10"/>
                    <a:pt x="84" y="10"/>
                    <a:pt x="84" y="10"/>
                  </a:cubicBezTo>
                  <a:cubicBezTo>
                    <a:pt x="84" y="10"/>
                    <a:pt x="84" y="10"/>
                    <a:pt x="84" y="10"/>
                  </a:cubicBezTo>
                  <a:cubicBezTo>
                    <a:pt x="84" y="10"/>
                    <a:pt x="84" y="10"/>
                    <a:pt x="84" y="10"/>
                  </a:cubicBezTo>
                  <a:cubicBezTo>
                    <a:pt x="84" y="9"/>
                    <a:pt x="84" y="9"/>
                    <a:pt x="84" y="9"/>
                  </a:cubicBezTo>
                  <a:cubicBezTo>
                    <a:pt x="84" y="9"/>
                    <a:pt x="84" y="9"/>
                    <a:pt x="84" y="9"/>
                  </a:cubicBezTo>
                  <a:cubicBezTo>
                    <a:pt x="84" y="9"/>
                    <a:pt x="83" y="9"/>
                    <a:pt x="83" y="9"/>
                  </a:cubicBezTo>
                  <a:cubicBezTo>
                    <a:pt x="83" y="9"/>
                    <a:pt x="83" y="9"/>
                    <a:pt x="83" y="9"/>
                  </a:cubicBezTo>
                  <a:cubicBezTo>
                    <a:pt x="83" y="9"/>
                    <a:pt x="83" y="9"/>
                    <a:pt x="83" y="9"/>
                  </a:cubicBezTo>
                  <a:cubicBezTo>
                    <a:pt x="83" y="9"/>
                    <a:pt x="83" y="9"/>
                    <a:pt x="83" y="9"/>
                  </a:cubicBezTo>
                  <a:cubicBezTo>
                    <a:pt x="83" y="9"/>
                    <a:pt x="83" y="9"/>
                    <a:pt x="84" y="9"/>
                  </a:cubicBezTo>
                  <a:cubicBezTo>
                    <a:pt x="84" y="9"/>
                    <a:pt x="84" y="9"/>
                    <a:pt x="84" y="9"/>
                  </a:cubicBezTo>
                  <a:cubicBezTo>
                    <a:pt x="84" y="9"/>
                    <a:pt x="84" y="9"/>
                    <a:pt x="84" y="9"/>
                  </a:cubicBezTo>
                  <a:cubicBezTo>
                    <a:pt x="84" y="8"/>
                    <a:pt x="84" y="8"/>
                    <a:pt x="84" y="8"/>
                  </a:cubicBezTo>
                  <a:cubicBezTo>
                    <a:pt x="85" y="8"/>
                    <a:pt x="85" y="8"/>
                    <a:pt x="85" y="8"/>
                  </a:cubicBezTo>
                  <a:cubicBezTo>
                    <a:pt x="85" y="8"/>
                    <a:pt x="85" y="8"/>
                    <a:pt x="85" y="8"/>
                  </a:cubicBezTo>
                  <a:cubicBezTo>
                    <a:pt x="85" y="8"/>
                    <a:pt x="85" y="8"/>
                    <a:pt x="85" y="8"/>
                  </a:cubicBezTo>
                  <a:cubicBezTo>
                    <a:pt x="85" y="8"/>
                    <a:pt x="85" y="8"/>
                    <a:pt x="85" y="8"/>
                  </a:cubicBezTo>
                  <a:cubicBezTo>
                    <a:pt x="85" y="8"/>
                    <a:pt x="85" y="8"/>
                    <a:pt x="85" y="8"/>
                  </a:cubicBezTo>
                  <a:cubicBezTo>
                    <a:pt x="85" y="8"/>
                    <a:pt x="85" y="8"/>
                    <a:pt x="85" y="8"/>
                  </a:cubicBezTo>
                  <a:cubicBezTo>
                    <a:pt x="85" y="8"/>
                    <a:pt x="85" y="8"/>
                    <a:pt x="85" y="8"/>
                  </a:cubicBezTo>
                  <a:cubicBezTo>
                    <a:pt x="85" y="8"/>
                    <a:pt x="85" y="8"/>
                    <a:pt x="84" y="8"/>
                  </a:cubicBezTo>
                  <a:cubicBezTo>
                    <a:pt x="84" y="8"/>
                    <a:pt x="84" y="8"/>
                    <a:pt x="84" y="8"/>
                  </a:cubicBezTo>
                  <a:cubicBezTo>
                    <a:pt x="84" y="8"/>
                    <a:pt x="84" y="8"/>
                    <a:pt x="84" y="8"/>
                  </a:cubicBezTo>
                  <a:cubicBezTo>
                    <a:pt x="84" y="8"/>
                    <a:pt x="84" y="8"/>
                    <a:pt x="84" y="8"/>
                  </a:cubicBezTo>
                  <a:cubicBezTo>
                    <a:pt x="84" y="8"/>
                    <a:pt x="84" y="8"/>
                    <a:pt x="84" y="8"/>
                  </a:cubicBezTo>
                  <a:cubicBezTo>
                    <a:pt x="84" y="8"/>
                    <a:pt x="83" y="8"/>
                    <a:pt x="83" y="8"/>
                  </a:cubicBezTo>
                  <a:cubicBezTo>
                    <a:pt x="83" y="8"/>
                    <a:pt x="83" y="8"/>
                    <a:pt x="83" y="8"/>
                  </a:cubicBezTo>
                  <a:cubicBezTo>
                    <a:pt x="83" y="8"/>
                    <a:pt x="83" y="8"/>
                    <a:pt x="83" y="8"/>
                  </a:cubicBezTo>
                  <a:cubicBezTo>
                    <a:pt x="83" y="8"/>
                    <a:pt x="83" y="8"/>
                    <a:pt x="84" y="8"/>
                  </a:cubicBezTo>
                  <a:cubicBezTo>
                    <a:pt x="84" y="8"/>
                    <a:pt x="84" y="8"/>
                    <a:pt x="84" y="8"/>
                  </a:cubicBezTo>
                  <a:cubicBezTo>
                    <a:pt x="84" y="7"/>
                    <a:pt x="84" y="7"/>
                    <a:pt x="84" y="7"/>
                  </a:cubicBezTo>
                  <a:cubicBezTo>
                    <a:pt x="84" y="7"/>
                    <a:pt x="84" y="7"/>
                    <a:pt x="84" y="7"/>
                  </a:cubicBezTo>
                  <a:cubicBezTo>
                    <a:pt x="84" y="7"/>
                    <a:pt x="84" y="7"/>
                    <a:pt x="84" y="7"/>
                  </a:cubicBezTo>
                  <a:cubicBezTo>
                    <a:pt x="84" y="7"/>
                    <a:pt x="84" y="7"/>
                    <a:pt x="84" y="6"/>
                  </a:cubicBezTo>
                  <a:cubicBezTo>
                    <a:pt x="84" y="6"/>
                    <a:pt x="84" y="6"/>
                    <a:pt x="84" y="6"/>
                  </a:cubicBezTo>
                  <a:cubicBezTo>
                    <a:pt x="84" y="6"/>
                    <a:pt x="84" y="6"/>
                    <a:pt x="84" y="6"/>
                  </a:cubicBezTo>
                  <a:cubicBezTo>
                    <a:pt x="84"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7"/>
                    <a:pt x="85" y="7"/>
                    <a:pt x="85" y="7"/>
                  </a:cubicBezTo>
                  <a:cubicBezTo>
                    <a:pt x="85" y="7"/>
                    <a:pt x="85" y="7"/>
                    <a:pt x="85" y="7"/>
                  </a:cubicBezTo>
                  <a:cubicBezTo>
                    <a:pt x="85" y="7"/>
                    <a:pt x="85" y="7"/>
                    <a:pt x="85" y="7"/>
                  </a:cubicBezTo>
                  <a:cubicBezTo>
                    <a:pt x="85" y="7"/>
                    <a:pt x="85" y="7"/>
                    <a:pt x="85" y="7"/>
                  </a:cubicBezTo>
                  <a:cubicBezTo>
                    <a:pt x="85" y="7"/>
                    <a:pt x="85" y="7"/>
                    <a:pt x="85" y="8"/>
                  </a:cubicBezTo>
                  <a:cubicBezTo>
                    <a:pt x="86" y="8"/>
                    <a:pt x="86" y="8"/>
                    <a:pt x="86" y="8"/>
                  </a:cubicBezTo>
                  <a:cubicBezTo>
                    <a:pt x="86" y="8"/>
                    <a:pt x="86" y="8"/>
                    <a:pt x="86" y="8"/>
                  </a:cubicBezTo>
                  <a:cubicBezTo>
                    <a:pt x="86" y="8"/>
                    <a:pt x="86" y="8"/>
                    <a:pt x="86" y="8"/>
                  </a:cubicBezTo>
                  <a:cubicBezTo>
                    <a:pt x="86" y="8"/>
                    <a:pt x="86" y="8"/>
                    <a:pt x="86" y="8"/>
                  </a:cubicBezTo>
                  <a:cubicBezTo>
                    <a:pt x="86" y="8"/>
                    <a:pt x="86" y="8"/>
                    <a:pt x="86" y="8"/>
                  </a:cubicBezTo>
                  <a:cubicBezTo>
                    <a:pt x="86" y="8"/>
                    <a:pt x="86" y="8"/>
                    <a:pt x="86" y="8"/>
                  </a:cubicBezTo>
                  <a:cubicBezTo>
                    <a:pt x="86" y="8"/>
                    <a:pt x="86" y="8"/>
                    <a:pt x="86" y="8"/>
                  </a:cubicBezTo>
                  <a:cubicBezTo>
                    <a:pt x="86" y="8"/>
                    <a:pt x="86" y="8"/>
                    <a:pt x="86" y="8"/>
                  </a:cubicBezTo>
                  <a:cubicBezTo>
                    <a:pt x="87" y="8"/>
                    <a:pt x="87" y="8"/>
                    <a:pt x="87" y="8"/>
                  </a:cubicBezTo>
                  <a:cubicBezTo>
                    <a:pt x="87" y="8"/>
                    <a:pt x="87" y="9"/>
                    <a:pt x="87" y="9"/>
                  </a:cubicBezTo>
                  <a:cubicBezTo>
                    <a:pt x="87" y="9"/>
                    <a:pt x="87" y="9"/>
                    <a:pt x="87" y="9"/>
                  </a:cubicBezTo>
                  <a:cubicBezTo>
                    <a:pt x="87" y="9"/>
                    <a:pt x="87" y="9"/>
                    <a:pt x="87" y="9"/>
                  </a:cubicBezTo>
                  <a:cubicBezTo>
                    <a:pt x="87" y="9"/>
                    <a:pt x="87" y="9"/>
                    <a:pt x="86" y="9"/>
                  </a:cubicBezTo>
                  <a:cubicBezTo>
                    <a:pt x="86" y="9"/>
                    <a:pt x="86" y="9"/>
                    <a:pt x="86" y="9"/>
                  </a:cubicBezTo>
                  <a:cubicBezTo>
                    <a:pt x="86" y="9"/>
                    <a:pt x="86" y="9"/>
                    <a:pt x="86" y="9"/>
                  </a:cubicBezTo>
                  <a:cubicBezTo>
                    <a:pt x="86" y="9"/>
                    <a:pt x="86" y="9"/>
                    <a:pt x="86" y="10"/>
                  </a:cubicBezTo>
                  <a:cubicBezTo>
                    <a:pt x="86" y="10"/>
                    <a:pt x="86" y="10"/>
                    <a:pt x="86" y="10"/>
                  </a:cubicBezTo>
                  <a:cubicBezTo>
                    <a:pt x="86" y="10"/>
                    <a:pt x="86" y="10"/>
                    <a:pt x="86" y="10"/>
                  </a:cubicBezTo>
                  <a:cubicBezTo>
                    <a:pt x="86" y="10"/>
                    <a:pt x="86" y="10"/>
                    <a:pt x="86" y="10"/>
                  </a:cubicBezTo>
                  <a:cubicBezTo>
                    <a:pt x="87" y="10"/>
                    <a:pt x="87" y="10"/>
                    <a:pt x="87" y="10"/>
                  </a:cubicBezTo>
                  <a:cubicBezTo>
                    <a:pt x="87" y="10"/>
                    <a:pt x="87" y="10"/>
                    <a:pt x="87" y="9"/>
                  </a:cubicBezTo>
                  <a:cubicBezTo>
                    <a:pt x="87" y="9"/>
                    <a:pt x="87" y="9"/>
                    <a:pt x="87" y="9"/>
                  </a:cubicBezTo>
                  <a:cubicBezTo>
                    <a:pt x="87" y="9"/>
                    <a:pt x="87" y="9"/>
                    <a:pt x="87" y="9"/>
                  </a:cubicBezTo>
                  <a:cubicBezTo>
                    <a:pt x="87" y="9"/>
                    <a:pt x="87" y="10"/>
                    <a:pt x="87" y="10"/>
                  </a:cubicBezTo>
                  <a:cubicBezTo>
                    <a:pt x="87" y="10"/>
                    <a:pt x="87" y="10"/>
                    <a:pt x="87" y="10"/>
                  </a:cubicBezTo>
                  <a:cubicBezTo>
                    <a:pt x="87" y="10"/>
                    <a:pt x="87" y="10"/>
                    <a:pt x="87" y="10"/>
                  </a:cubicBezTo>
                  <a:cubicBezTo>
                    <a:pt x="87" y="10"/>
                    <a:pt x="87" y="10"/>
                    <a:pt x="87" y="10"/>
                  </a:cubicBezTo>
                  <a:close/>
                  <a:moveTo>
                    <a:pt x="88" y="8"/>
                  </a:moveTo>
                  <a:cubicBezTo>
                    <a:pt x="88" y="8"/>
                    <a:pt x="88" y="8"/>
                    <a:pt x="88" y="8"/>
                  </a:cubicBezTo>
                  <a:cubicBezTo>
                    <a:pt x="88" y="8"/>
                    <a:pt x="88" y="8"/>
                    <a:pt x="88" y="8"/>
                  </a:cubicBezTo>
                  <a:cubicBezTo>
                    <a:pt x="88" y="8"/>
                    <a:pt x="88" y="8"/>
                    <a:pt x="88" y="8"/>
                  </a:cubicBezTo>
                  <a:cubicBezTo>
                    <a:pt x="88" y="9"/>
                    <a:pt x="88" y="9"/>
                    <a:pt x="88" y="9"/>
                  </a:cubicBezTo>
                  <a:cubicBezTo>
                    <a:pt x="88" y="9"/>
                    <a:pt x="88" y="9"/>
                    <a:pt x="88" y="9"/>
                  </a:cubicBezTo>
                  <a:cubicBezTo>
                    <a:pt x="88" y="9"/>
                    <a:pt x="88" y="9"/>
                    <a:pt x="88" y="9"/>
                  </a:cubicBezTo>
                  <a:cubicBezTo>
                    <a:pt x="88" y="9"/>
                    <a:pt x="88" y="10"/>
                    <a:pt x="88" y="10"/>
                  </a:cubicBezTo>
                  <a:cubicBezTo>
                    <a:pt x="88" y="10"/>
                    <a:pt x="88" y="10"/>
                    <a:pt x="88" y="10"/>
                  </a:cubicBezTo>
                  <a:cubicBezTo>
                    <a:pt x="88" y="10"/>
                    <a:pt x="88" y="10"/>
                    <a:pt x="88" y="10"/>
                  </a:cubicBezTo>
                  <a:cubicBezTo>
                    <a:pt x="88" y="10"/>
                    <a:pt x="88" y="10"/>
                    <a:pt x="88" y="10"/>
                  </a:cubicBezTo>
                  <a:cubicBezTo>
                    <a:pt x="88" y="11"/>
                    <a:pt x="88" y="11"/>
                    <a:pt x="88" y="11"/>
                  </a:cubicBezTo>
                  <a:cubicBezTo>
                    <a:pt x="88" y="11"/>
                    <a:pt x="88" y="11"/>
                    <a:pt x="88" y="11"/>
                  </a:cubicBezTo>
                  <a:cubicBezTo>
                    <a:pt x="88" y="11"/>
                    <a:pt x="88" y="11"/>
                    <a:pt x="88" y="11"/>
                  </a:cubicBezTo>
                  <a:cubicBezTo>
                    <a:pt x="88" y="11"/>
                    <a:pt x="88" y="11"/>
                    <a:pt x="88" y="11"/>
                  </a:cubicBezTo>
                  <a:cubicBezTo>
                    <a:pt x="88" y="12"/>
                    <a:pt x="88" y="12"/>
                    <a:pt x="88" y="12"/>
                  </a:cubicBezTo>
                  <a:cubicBezTo>
                    <a:pt x="88" y="12"/>
                    <a:pt x="88" y="12"/>
                    <a:pt x="88" y="12"/>
                  </a:cubicBezTo>
                  <a:cubicBezTo>
                    <a:pt x="88" y="12"/>
                    <a:pt x="87" y="12"/>
                    <a:pt x="87" y="12"/>
                  </a:cubicBezTo>
                  <a:cubicBezTo>
                    <a:pt x="87" y="12"/>
                    <a:pt x="87" y="12"/>
                    <a:pt x="87" y="12"/>
                  </a:cubicBezTo>
                  <a:cubicBezTo>
                    <a:pt x="87" y="12"/>
                    <a:pt x="87" y="12"/>
                    <a:pt x="87" y="12"/>
                  </a:cubicBezTo>
                  <a:cubicBezTo>
                    <a:pt x="87" y="12"/>
                    <a:pt x="87" y="12"/>
                    <a:pt x="87" y="12"/>
                  </a:cubicBezTo>
                  <a:cubicBezTo>
                    <a:pt x="87" y="12"/>
                    <a:pt x="87" y="12"/>
                    <a:pt x="87" y="12"/>
                  </a:cubicBezTo>
                  <a:cubicBezTo>
                    <a:pt x="87" y="11"/>
                    <a:pt x="87" y="11"/>
                    <a:pt x="87" y="11"/>
                  </a:cubicBezTo>
                  <a:cubicBezTo>
                    <a:pt x="87" y="11"/>
                    <a:pt x="87" y="11"/>
                    <a:pt x="87" y="11"/>
                  </a:cubicBezTo>
                  <a:cubicBezTo>
                    <a:pt x="87" y="11"/>
                    <a:pt x="87" y="11"/>
                    <a:pt x="87" y="11"/>
                  </a:cubicBezTo>
                  <a:cubicBezTo>
                    <a:pt x="87" y="11"/>
                    <a:pt x="87" y="10"/>
                    <a:pt x="87" y="10"/>
                  </a:cubicBezTo>
                  <a:cubicBezTo>
                    <a:pt x="87" y="10"/>
                    <a:pt x="87" y="10"/>
                    <a:pt x="87" y="10"/>
                  </a:cubicBezTo>
                  <a:cubicBezTo>
                    <a:pt x="87" y="10"/>
                    <a:pt x="87" y="10"/>
                    <a:pt x="87" y="9"/>
                  </a:cubicBezTo>
                  <a:cubicBezTo>
                    <a:pt x="87" y="9"/>
                    <a:pt x="87" y="9"/>
                    <a:pt x="87" y="9"/>
                  </a:cubicBezTo>
                  <a:cubicBezTo>
                    <a:pt x="87" y="9"/>
                    <a:pt x="87" y="9"/>
                    <a:pt x="87" y="9"/>
                  </a:cubicBezTo>
                  <a:cubicBezTo>
                    <a:pt x="87" y="8"/>
                    <a:pt x="87" y="8"/>
                    <a:pt x="87" y="8"/>
                  </a:cubicBezTo>
                  <a:cubicBezTo>
                    <a:pt x="87" y="8"/>
                    <a:pt x="87" y="8"/>
                    <a:pt x="87" y="8"/>
                  </a:cubicBezTo>
                  <a:cubicBezTo>
                    <a:pt x="87" y="8"/>
                    <a:pt x="87" y="8"/>
                    <a:pt x="87" y="7"/>
                  </a:cubicBezTo>
                  <a:cubicBezTo>
                    <a:pt x="87" y="7"/>
                    <a:pt x="87" y="7"/>
                    <a:pt x="87" y="7"/>
                  </a:cubicBezTo>
                  <a:cubicBezTo>
                    <a:pt x="87" y="7"/>
                    <a:pt x="87" y="7"/>
                    <a:pt x="87" y="7"/>
                  </a:cubicBezTo>
                  <a:cubicBezTo>
                    <a:pt x="87" y="7"/>
                    <a:pt x="87" y="6"/>
                    <a:pt x="87" y="6"/>
                  </a:cubicBezTo>
                  <a:cubicBezTo>
                    <a:pt x="87" y="6"/>
                    <a:pt x="87" y="6"/>
                    <a:pt x="87" y="6"/>
                  </a:cubicBezTo>
                  <a:cubicBezTo>
                    <a:pt x="87" y="6"/>
                    <a:pt x="87" y="6"/>
                    <a:pt x="87" y="6"/>
                  </a:cubicBezTo>
                  <a:cubicBezTo>
                    <a:pt x="88" y="6"/>
                    <a:pt x="88" y="6"/>
                    <a:pt x="88" y="6"/>
                  </a:cubicBezTo>
                  <a:cubicBezTo>
                    <a:pt x="88" y="6"/>
                    <a:pt x="88" y="6"/>
                    <a:pt x="88" y="6"/>
                  </a:cubicBezTo>
                  <a:cubicBezTo>
                    <a:pt x="88" y="7"/>
                    <a:pt x="88" y="7"/>
                    <a:pt x="88" y="7"/>
                  </a:cubicBezTo>
                  <a:cubicBezTo>
                    <a:pt x="88" y="8"/>
                    <a:pt x="88" y="8"/>
                    <a:pt x="88" y="8"/>
                  </a:cubicBezTo>
                  <a:close/>
                  <a:moveTo>
                    <a:pt x="94" y="12"/>
                  </a:moveTo>
                  <a:cubicBezTo>
                    <a:pt x="94" y="12"/>
                    <a:pt x="94" y="12"/>
                    <a:pt x="94" y="12"/>
                  </a:cubicBezTo>
                  <a:cubicBezTo>
                    <a:pt x="94" y="12"/>
                    <a:pt x="94" y="12"/>
                    <a:pt x="94" y="12"/>
                  </a:cubicBezTo>
                  <a:cubicBezTo>
                    <a:pt x="94" y="12"/>
                    <a:pt x="94" y="12"/>
                    <a:pt x="94" y="12"/>
                  </a:cubicBezTo>
                  <a:cubicBezTo>
                    <a:pt x="94" y="11"/>
                    <a:pt x="94" y="11"/>
                    <a:pt x="94" y="11"/>
                  </a:cubicBezTo>
                  <a:cubicBezTo>
                    <a:pt x="94" y="11"/>
                    <a:pt x="94" y="11"/>
                    <a:pt x="94" y="11"/>
                  </a:cubicBezTo>
                  <a:cubicBezTo>
                    <a:pt x="94" y="11"/>
                    <a:pt x="94" y="11"/>
                    <a:pt x="94" y="11"/>
                  </a:cubicBezTo>
                  <a:cubicBezTo>
                    <a:pt x="94" y="11"/>
                    <a:pt x="94" y="11"/>
                    <a:pt x="95" y="11"/>
                  </a:cubicBezTo>
                  <a:cubicBezTo>
                    <a:pt x="95" y="12"/>
                    <a:pt x="95" y="12"/>
                    <a:pt x="95" y="12"/>
                  </a:cubicBezTo>
                  <a:cubicBezTo>
                    <a:pt x="95" y="12"/>
                    <a:pt x="95" y="12"/>
                    <a:pt x="94" y="12"/>
                  </a:cubicBezTo>
                  <a:close/>
                  <a:moveTo>
                    <a:pt x="97" y="9"/>
                  </a:moveTo>
                  <a:cubicBezTo>
                    <a:pt x="97" y="9"/>
                    <a:pt x="97" y="9"/>
                    <a:pt x="97" y="9"/>
                  </a:cubicBezTo>
                  <a:cubicBezTo>
                    <a:pt x="97" y="9"/>
                    <a:pt x="96" y="9"/>
                    <a:pt x="96" y="9"/>
                  </a:cubicBezTo>
                  <a:cubicBezTo>
                    <a:pt x="96" y="9"/>
                    <a:pt x="96" y="10"/>
                    <a:pt x="96" y="10"/>
                  </a:cubicBezTo>
                  <a:cubicBezTo>
                    <a:pt x="96" y="10"/>
                    <a:pt x="96" y="10"/>
                    <a:pt x="96" y="10"/>
                  </a:cubicBezTo>
                  <a:cubicBezTo>
                    <a:pt x="96" y="10"/>
                    <a:pt x="96" y="11"/>
                    <a:pt x="96" y="11"/>
                  </a:cubicBezTo>
                  <a:cubicBezTo>
                    <a:pt x="96" y="11"/>
                    <a:pt x="96" y="11"/>
                    <a:pt x="96" y="12"/>
                  </a:cubicBezTo>
                  <a:cubicBezTo>
                    <a:pt x="96" y="12"/>
                    <a:pt x="96" y="12"/>
                    <a:pt x="96" y="12"/>
                  </a:cubicBezTo>
                  <a:cubicBezTo>
                    <a:pt x="96" y="12"/>
                    <a:pt x="96" y="12"/>
                    <a:pt x="96" y="12"/>
                  </a:cubicBezTo>
                  <a:cubicBezTo>
                    <a:pt x="96" y="12"/>
                    <a:pt x="96" y="12"/>
                    <a:pt x="96" y="12"/>
                  </a:cubicBezTo>
                  <a:cubicBezTo>
                    <a:pt x="96" y="12"/>
                    <a:pt x="96" y="12"/>
                    <a:pt x="96" y="12"/>
                  </a:cubicBezTo>
                  <a:cubicBezTo>
                    <a:pt x="96" y="12"/>
                    <a:pt x="96" y="12"/>
                    <a:pt x="96" y="13"/>
                  </a:cubicBezTo>
                  <a:cubicBezTo>
                    <a:pt x="96" y="13"/>
                    <a:pt x="96" y="13"/>
                    <a:pt x="96" y="13"/>
                  </a:cubicBezTo>
                  <a:cubicBezTo>
                    <a:pt x="96" y="13"/>
                    <a:pt x="96" y="13"/>
                    <a:pt x="96" y="13"/>
                  </a:cubicBezTo>
                  <a:cubicBezTo>
                    <a:pt x="96" y="13"/>
                    <a:pt x="96" y="13"/>
                    <a:pt x="96" y="13"/>
                  </a:cubicBezTo>
                  <a:cubicBezTo>
                    <a:pt x="96" y="13"/>
                    <a:pt x="96" y="13"/>
                    <a:pt x="96" y="14"/>
                  </a:cubicBezTo>
                  <a:cubicBezTo>
                    <a:pt x="96" y="14"/>
                    <a:pt x="96" y="14"/>
                    <a:pt x="96" y="14"/>
                  </a:cubicBezTo>
                  <a:cubicBezTo>
                    <a:pt x="96" y="14"/>
                    <a:pt x="96" y="14"/>
                    <a:pt x="96" y="14"/>
                  </a:cubicBezTo>
                  <a:cubicBezTo>
                    <a:pt x="96" y="14"/>
                    <a:pt x="96" y="14"/>
                    <a:pt x="96" y="14"/>
                  </a:cubicBezTo>
                  <a:cubicBezTo>
                    <a:pt x="96" y="13"/>
                    <a:pt x="96" y="13"/>
                    <a:pt x="96" y="13"/>
                  </a:cubicBezTo>
                  <a:cubicBezTo>
                    <a:pt x="96" y="13"/>
                    <a:pt x="96" y="13"/>
                    <a:pt x="96" y="13"/>
                  </a:cubicBezTo>
                  <a:cubicBezTo>
                    <a:pt x="96" y="13"/>
                    <a:pt x="96" y="13"/>
                    <a:pt x="96" y="12"/>
                  </a:cubicBezTo>
                  <a:cubicBezTo>
                    <a:pt x="96" y="12"/>
                    <a:pt x="96" y="12"/>
                    <a:pt x="96" y="12"/>
                  </a:cubicBezTo>
                  <a:cubicBezTo>
                    <a:pt x="96" y="12"/>
                    <a:pt x="96" y="12"/>
                    <a:pt x="96" y="12"/>
                  </a:cubicBezTo>
                  <a:cubicBezTo>
                    <a:pt x="96" y="12"/>
                    <a:pt x="96" y="12"/>
                    <a:pt x="96" y="12"/>
                  </a:cubicBezTo>
                  <a:cubicBezTo>
                    <a:pt x="96" y="12"/>
                    <a:pt x="96" y="11"/>
                    <a:pt x="96" y="11"/>
                  </a:cubicBezTo>
                  <a:cubicBezTo>
                    <a:pt x="96" y="11"/>
                    <a:pt x="96" y="11"/>
                    <a:pt x="96" y="11"/>
                  </a:cubicBezTo>
                  <a:cubicBezTo>
                    <a:pt x="96" y="11"/>
                    <a:pt x="96" y="11"/>
                    <a:pt x="96" y="11"/>
                  </a:cubicBezTo>
                  <a:cubicBezTo>
                    <a:pt x="96" y="11"/>
                    <a:pt x="96" y="11"/>
                    <a:pt x="96" y="10"/>
                  </a:cubicBezTo>
                  <a:cubicBezTo>
                    <a:pt x="96" y="10"/>
                    <a:pt x="96" y="10"/>
                    <a:pt x="96" y="10"/>
                  </a:cubicBezTo>
                  <a:cubicBezTo>
                    <a:pt x="96" y="10"/>
                    <a:pt x="96" y="10"/>
                    <a:pt x="96" y="10"/>
                  </a:cubicBezTo>
                  <a:cubicBezTo>
                    <a:pt x="96" y="10"/>
                    <a:pt x="96" y="10"/>
                    <a:pt x="96" y="10"/>
                  </a:cubicBezTo>
                  <a:cubicBezTo>
                    <a:pt x="96" y="10"/>
                    <a:pt x="96" y="9"/>
                    <a:pt x="96" y="9"/>
                  </a:cubicBezTo>
                  <a:cubicBezTo>
                    <a:pt x="96" y="9"/>
                    <a:pt x="96" y="9"/>
                    <a:pt x="96" y="9"/>
                  </a:cubicBezTo>
                  <a:cubicBezTo>
                    <a:pt x="96" y="9"/>
                    <a:pt x="96" y="9"/>
                    <a:pt x="95" y="9"/>
                  </a:cubicBezTo>
                  <a:cubicBezTo>
                    <a:pt x="95" y="10"/>
                    <a:pt x="95" y="10"/>
                    <a:pt x="95" y="10"/>
                  </a:cubicBezTo>
                  <a:cubicBezTo>
                    <a:pt x="95" y="10"/>
                    <a:pt x="95" y="10"/>
                    <a:pt x="95" y="10"/>
                  </a:cubicBezTo>
                  <a:cubicBezTo>
                    <a:pt x="95" y="11"/>
                    <a:pt x="95" y="11"/>
                    <a:pt x="95" y="11"/>
                  </a:cubicBezTo>
                  <a:cubicBezTo>
                    <a:pt x="95" y="11"/>
                    <a:pt x="95" y="11"/>
                    <a:pt x="95" y="11"/>
                  </a:cubicBezTo>
                  <a:cubicBezTo>
                    <a:pt x="95" y="11"/>
                    <a:pt x="95" y="11"/>
                    <a:pt x="95" y="11"/>
                  </a:cubicBezTo>
                  <a:cubicBezTo>
                    <a:pt x="95" y="11"/>
                    <a:pt x="95" y="11"/>
                    <a:pt x="95" y="11"/>
                  </a:cubicBezTo>
                  <a:cubicBezTo>
                    <a:pt x="95" y="11"/>
                    <a:pt x="95" y="11"/>
                    <a:pt x="95" y="10"/>
                  </a:cubicBezTo>
                  <a:cubicBezTo>
                    <a:pt x="95" y="10"/>
                    <a:pt x="95" y="10"/>
                    <a:pt x="95" y="10"/>
                  </a:cubicBezTo>
                  <a:cubicBezTo>
                    <a:pt x="95" y="10"/>
                    <a:pt x="95" y="10"/>
                    <a:pt x="95" y="10"/>
                  </a:cubicBezTo>
                  <a:cubicBezTo>
                    <a:pt x="95" y="9"/>
                    <a:pt x="95" y="9"/>
                    <a:pt x="95" y="10"/>
                  </a:cubicBezTo>
                  <a:cubicBezTo>
                    <a:pt x="94" y="10"/>
                    <a:pt x="94" y="10"/>
                    <a:pt x="94" y="10"/>
                  </a:cubicBezTo>
                  <a:cubicBezTo>
                    <a:pt x="94" y="10"/>
                    <a:pt x="94" y="10"/>
                    <a:pt x="94" y="10"/>
                  </a:cubicBezTo>
                  <a:cubicBezTo>
                    <a:pt x="94" y="10"/>
                    <a:pt x="94" y="10"/>
                    <a:pt x="94" y="10"/>
                  </a:cubicBezTo>
                  <a:cubicBezTo>
                    <a:pt x="94" y="10"/>
                    <a:pt x="94" y="10"/>
                    <a:pt x="93" y="10"/>
                  </a:cubicBezTo>
                  <a:cubicBezTo>
                    <a:pt x="93" y="10"/>
                    <a:pt x="93" y="10"/>
                    <a:pt x="93" y="10"/>
                  </a:cubicBezTo>
                  <a:cubicBezTo>
                    <a:pt x="93" y="10"/>
                    <a:pt x="93" y="10"/>
                    <a:pt x="94" y="10"/>
                  </a:cubicBezTo>
                  <a:cubicBezTo>
                    <a:pt x="94" y="10"/>
                    <a:pt x="94" y="10"/>
                    <a:pt x="94" y="10"/>
                  </a:cubicBezTo>
                  <a:cubicBezTo>
                    <a:pt x="94" y="10"/>
                    <a:pt x="94" y="10"/>
                    <a:pt x="94" y="10"/>
                  </a:cubicBezTo>
                  <a:cubicBezTo>
                    <a:pt x="94" y="10"/>
                    <a:pt x="94" y="10"/>
                    <a:pt x="94" y="10"/>
                  </a:cubicBezTo>
                  <a:cubicBezTo>
                    <a:pt x="94" y="10"/>
                    <a:pt x="94" y="10"/>
                    <a:pt x="94" y="10"/>
                  </a:cubicBezTo>
                  <a:cubicBezTo>
                    <a:pt x="94" y="10"/>
                    <a:pt x="94" y="10"/>
                    <a:pt x="94" y="10"/>
                  </a:cubicBezTo>
                  <a:cubicBezTo>
                    <a:pt x="95" y="10"/>
                    <a:pt x="95" y="10"/>
                    <a:pt x="95" y="10"/>
                  </a:cubicBezTo>
                  <a:cubicBezTo>
                    <a:pt x="95" y="11"/>
                    <a:pt x="94" y="11"/>
                    <a:pt x="94" y="11"/>
                  </a:cubicBezTo>
                  <a:cubicBezTo>
                    <a:pt x="94" y="11"/>
                    <a:pt x="94" y="11"/>
                    <a:pt x="94" y="11"/>
                  </a:cubicBezTo>
                  <a:cubicBezTo>
                    <a:pt x="94" y="11"/>
                    <a:pt x="94" y="11"/>
                    <a:pt x="94" y="11"/>
                  </a:cubicBezTo>
                  <a:cubicBezTo>
                    <a:pt x="94" y="11"/>
                    <a:pt x="94" y="11"/>
                    <a:pt x="94" y="11"/>
                  </a:cubicBezTo>
                  <a:cubicBezTo>
                    <a:pt x="93" y="11"/>
                    <a:pt x="93" y="11"/>
                    <a:pt x="93" y="11"/>
                  </a:cubicBezTo>
                  <a:cubicBezTo>
                    <a:pt x="93" y="11"/>
                    <a:pt x="93" y="11"/>
                    <a:pt x="93" y="11"/>
                  </a:cubicBezTo>
                  <a:cubicBezTo>
                    <a:pt x="93" y="12"/>
                    <a:pt x="93" y="12"/>
                    <a:pt x="93" y="12"/>
                  </a:cubicBezTo>
                  <a:cubicBezTo>
                    <a:pt x="93" y="12"/>
                    <a:pt x="93" y="12"/>
                    <a:pt x="93" y="12"/>
                  </a:cubicBezTo>
                  <a:cubicBezTo>
                    <a:pt x="93" y="12"/>
                    <a:pt x="93" y="12"/>
                    <a:pt x="93" y="12"/>
                  </a:cubicBezTo>
                  <a:cubicBezTo>
                    <a:pt x="93" y="12"/>
                    <a:pt x="93" y="13"/>
                    <a:pt x="93" y="13"/>
                  </a:cubicBezTo>
                  <a:cubicBezTo>
                    <a:pt x="93" y="13"/>
                    <a:pt x="93" y="13"/>
                    <a:pt x="93" y="13"/>
                  </a:cubicBezTo>
                  <a:cubicBezTo>
                    <a:pt x="93" y="12"/>
                    <a:pt x="93" y="12"/>
                    <a:pt x="93" y="12"/>
                  </a:cubicBezTo>
                  <a:cubicBezTo>
                    <a:pt x="93" y="12"/>
                    <a:pt x="93" y="12"/>
                    <a:pt x="93" y="12"/>
                  </a:cubicBezTo>
                  <a:cubicBezTo>
                    <a:pt x="93" y="12"/>
                    <a:pt x="93" y="12"/>
                    <a:pt x="93" y="12"/>
                  </a:cubicBezTo>
                  <a:cubicBezTo>
                    <a:pt x="93" y="12"/>
                    <a:pt x="93" y="12"/>
                    <a:pt x="93" y="12"/>
                  </a:cubicBezTo>
                  <a:cubicBezTo>
                    <a:pt x="93" y="12"/>
                    <a:pt x="93" y="12"/>
                    <a:pt x="93" y="11"/>
                  </a:cubicBezTo>
                  <a:cubicBezTo>
                    <a:pt x="93" y="11"/>
                    <a:pt x="93" y="11"/>
                    <a:pt x="93" y="11"/>
                  </a:cubicBezTo>
                  <a:cubicBezTo>
                    <a:pt x="93" y="11"/>
                    <a:pt x="92" y="11"/>
                    <a:pt x="92" y="11"/>
                  </a:cubicBezTo>
                  <a:cubicBezTo>
                    <a:pt x="92" y="11"/>
                    <a:pt x="92" y="11"/>
                    <a:pt x="92" y="11"/>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1" y="12"/>
                  </a:cubicBezTo>
                  <a:cubicBezTo>
                    <a:pt x="91" y="12"/>
                    <a:pt x="91" y="12"/>
                    <a:pt x="91" y="12"/>
                  </a:cubicBezTo>
                  <a:cubicBezTo>
                    <a:pt x="91" y="12"/>
                    <a:pt x="91" y="12"/>
                    <a:pt x="91" y="12"/>
                  </a:cubicBezTo>
                  <a:cubicBezTo>
                    <a:pt x="91" y="12"/>
                    <a:pt x="91" y="12"/>
                    <a:pt x="91" y="12"/>
                  </a:cubicBezTo>
                  <a:cubicBezTo>
                    <a:pt x="91" y="12"/>
                    <a:pt x="91" y="11"/>
                    <a:pt x="91" y="11"/>
                  </a:cubicBezTo>
                  <a:cubicBezTo>
                    <a:pt x="91" y="11"/>
                    <a:pt x="91" y="11"/>
                    <a:pt x="91" y="11"/>
                  </a:cubicBezTo>
                  <a:cubicBezTo>
                    <a:pt x="91" y="11"/>
                    <a:pt x="91" y="11"/>
                    <a:pt x="92" y="11"/>
                  </a:cubicBezTo>
                  <a:cubicBezTo>
                    <a:pt x="92" y="11"/>
                    <a:pt x="92" y="11"/>
                    <a:pt x="93" y="11"/>
                  </a:cubicBezTo>
                  <a:cubicBezTo>
                    <a:pt x="93" y="11"/>
                    <a:pt x="93" y="11"/>
                    <a:pt x="93" y="10"/>
                  </a:cubicBezTo>
                  <a:cubicBezTo>
                    <a:pt x="93" y="10"/>
                    <a:pt x="93" y="10"/>
                    <a:pt x="93" y="10"/>
                  </a:cubicBezTo>
                  <a:cubicBezTo>
                    <a:pt x="93" y="10"/>
                    <a:pt x="93" y="10"/>
                    <a:pt x="93" y="10"/>
                  </a:cubicBezTo>
                  <a:cubicBezTo>
                    <a:pt x="92" y="10"/>
                    <a:pt x="92" y="10"/>
                    <a:pt x="92" y="10"/>
                  </a:cubicBezTo>
                  <a:cubicBezTo>
                    <a:pt x="92" y="10"/>
                    <a:pt x="92" y="10"/>
                    <a:pt x="92" y="10"/>
                  </a:cubicBezTo>
                  <a:cubicBezTo>
                    <a:pt x="92" y="10"/>
                    <a:pt x="92" y="10"/>
                    <a:pt x="91" y="10"/>
                  </a:cubicBezTo>
                  <a:cubicBezTo>
                    <a:pt x="91" y="10"/>
                    <a:pt x="91" y="10"/>
                    <a:pt x="91" y="10"/>
                  </a:cubicBezTo>
                  <a:cubicBezTo>
                    <a:pt x="91" y="10"/>
                    <a:pt x="91" y="10"/>
                    <a:pt x="91" y="10"/>
                  </a:cubicBezTo>
                  <a:cubicBezTo>
                    <a:pt x="91" y="10"/>
                    <a:pt x="91" y="10"/>
                    <a:pt x="91" y="10"/>
                  </a:cubicBezTo>
                  <a:cubicBezTo>
                    <a:pt x="91" y="10"/>
                    <a:pt x="91" y="10"/>
                    <a:pt x="91" y="10"/>
                  </a:cubicBezTo>
                  <a:cubicBezTo>
                    <a:pt x="91" y="10"/>
                    <a:pt x="91" y="10"/>
                    <a:pt x="92" y="10"/>
                  </a:cubicBezTo>
                  <a:cubicBezTo>
                    <a:pt x="92" y="10"/>
                    <a:pt x="92" y="10"/>
                    <a:pt x="92" y="10"/>
                  </a:cubicBezTo>
                  <a:cubicBezTo>
                    <a:pt x="92" y="10"/>
                    <a:pt x="92" y="10"/>
                    <a:pt x="92" y="10"/>
                  </a:cubicBezTo>
                  <a:cubicBezTo>
                    <a:pt x="93" y="10"/>
                    <a:pt x="93" y="10"/>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2" y="9"/>
                  </a:cubicBezTo>
                  <a:cubicBezTo>
                    <a:pt x="92" y="9"/>
                    <a:pt x="92" y="9"/>
                    <a:pt x="92" y="9"/>
                  </a:cubicBezTo>
                  <a:cubicBezTo>
                    <a:pt x="92" y="9"/>
                    <a:pt x="92" y="9"/>
                    <a:pt x="92" y="9"/>
                  </a:cubicBezTo>
                  <a:cubicBezTo>
                    <a:pt x="92" y="9"/>
                    <a:pt x="92" y="9"/>
                    <a:pt x="92" y="9"/>
                  </a:cubicBezTo>
                  <a:cubicBezTo>
                    <a:pt x="92" y="9"/>
                    <a:pt x="92" y="9"/>
                    <a:pt x="92" y="9"/>
                  </a:cubicBezTo>
                  <a:cubicBezTo>
                    <a:pt x="92" y="9"/>
                    <a:pt x="92" y="8"/>
                    <a:pt x="92" y="8"/>
                  </a:cubicBezTo>
                  <a:cubicBezTo>
                    <a:pt x="93" y="8"/>
                    <a:pt x="93" y="8"/>
                    <a:pt x="93" y="8"/>
                  </a:cubicBezTo>
                  <a:cubicBezTo>
                    <a:pt x="93" y="8"/>
                    <a:pt x="93" y="8"/>
                    <a:pt x="92" y="8"/>
                  </a:cubicBezTo>
                  <a:cubicBezTo>
                    <a:pt x="92" y="8"/>
                    <a:pt x="92" y="8"/>
                    <a:pt x="92" y="8"/>
                  </a:cubicBezTo>
                  <a:cubicBezTo>
                    <a:pt x="92" y="8"/>
                    <a:pt x="92" y="8"/>
                    <a:pt x="92" y="8"/>
                  </a:cubicBezTo>
                  <a:cubicBezTo>
                    <a:pt x="92" y="8"/>
                    <a:pt x="92" y="8"/>
                    <a:pt x="92" y="8"/>
                  </a:cubicBezTo>
                  <a:cubicBezTo>
                    <a:pt x="92" y="8"/>
                    <a:pt x="92" y="8"/>
                    <a:pt x="92" y="8"/>
                  </a:cubicBezTo>
                  <a:cubicBezTo>
                    <a:pt x="92" y="7"/>
                    <a:pt x="92" y="7"/>
                    <a:pt x="92" y="7"/>
                  </a:cubicBezTo>
                  <a:cubicBezTo>
                    <a:pt x="92" y="7"/>
                    <a:pt x="92" y="7"/>
                    <a:pt x="92" y="7"/>
                  </a:cubicBezTo>
                  <a:cubicBezTo>
                    <a:pt x="92" y="7"/>
                    <a:pt x="92" y="7"/>
                    <a:pt x="92" y="7"/>
                  </a:cubicBezTo>
                  <a:cubicBezTo>
                    <a:pt x="92" y="7"/>
                    <a:pt x="92" y="7"/>
                    <a:pt x="92" y="7"/>
                  </a:cubicBezTo>
                  <a:cubicBezTo>
                    <a:pt x="92" y="7"/>
                    <a:pt x="92" y="7"/>
                    <a:pt x="92" y="7"/>
                  </a:cubicBezTo>
                  <a:cubicBezTo>
                    <a:pt x="92" y="7"/>
                    <a:pt x="92" y="7"/>
                    <a:pt x="93" y="7"/>
                  </a:cubicBezTo>
                  <a:cubicBezTo>
                    <a:pt x="93" y="7"/>
                    <a:pt x="93" y="7"/>
                    <a:pt x="93" y="7"/>
                  </a:cubicBezTo>
                  <a:cubicBezTo>
                    <a:pt x="93" y="7"/>
                    <a:pt x="93" y="7"/>
                    <a:pt x="93" y="7"/>
                  </a:cubicBezTo>
                  <a:cubicBezTo>
                    <a:pt x="93" y="7"/>
                    <a:pt x="93" y="7"/>
                    <a:pt x="93" y="7"/>
                  </a:cubicBezTo>
                  <a:cubicBezTo>
                    <a:pt x="93" y="7"/>
                    <a:pt x="93" y="7"/>
                    <a:pt x="93" y="7"/>
                  </a:cubicBezTo>
                  <a:cubicBezTo>
                    <a:pt x="93" y="7"/>
                    <a:pt x="93" y="7"/>
                    <a:pt x="93" y="7"/>
                  </a:cubicBezTo>
                  <a:cubicBezTo>
                    <a:pt x="93" y="7"/>
                    <a:pt x="93" y="7"/>
                    <a:pt x="94" y="7"/>
                  </a:cubicBezTo>
                  <a:cubicBezTo>
                    <a:pt x="94" y="7"/>
                    <a:pt x="94" y="7"/>
                    <a:pt x="94" y="7"/>
                  </a:cubicBezTo>
                  <a:cubicBezTo>
                    <a:pt x="94" y="7"/>
                    <a:pt x="94" y="7"/>
                    <a:pt x="94" y="7"/>
                  </a:cubicBezTo>
                  <a:cubicBezTo>
                    <a:pt x="94" y="7"/>
                    <a:pt x="95" y="7"/>
                    <a:pt x="95" y="7"/>
                  </a:cubicBezTo>
                  <a:cubicBezTo>
                    <a:pt x="95" y="7"/>
                    <a:pt x="95" y="7"/>
                    <a:pt x="95" y="7"/>
                  </a:cubicBezTo>
                  <a:cubicBezTo>
                    <a:pt x="95" y="7"/>
                    <a:pt x="94" y="7"/>
                    <a:pt x="94" y="6"/>
                  </a:cubicBezTo>
                  <a:cubicBezTo>
                    <a:pt x="94" y="6"/>
                    <a:pt x="94" y="6"/>
                    <a:pt x="95" y="6"/>
                  </a:cubicBezTo>
                  <a:cubicBezTo>
                    <a:pt x="95" y="6"/>
                    <a:pt x="95" y="6"/>
                    <a:pt x="95" y="6"/>
                  </a:cubicBezTo>
                  <a:cubicBezTo>
                    <a:pt x="95" y="7"/>
                    <a:pt x="95" y="7"/>
                    <a:pt x="95" y="7"/>
                  </a:cubicBezTo>
                  <a:cubicBezTo>
                    <a:pt x="95" y="7"/>
                    <a:pt x="95" y="7"/>
                    <a:pt x="95" y="7"/>
                  </a:cubicBezTo>
                  <a:cubicBezTo>
                    <a:pt x="95" y="7"/>
                    <a:pt x="95" y="7"/>
                    <a:pt x="95" y="7"/>
                  </a:cubicBezTo>
                  <a:cubicBezTo>
                    <a:pt x="94" y="7"/>
                    <a:pt x="94" y="7"/>
                    <a:pt x="94" y="8"/>
                  </a:cubicBezTo>
                  <a:cubicBezTo>
                    <a:pt x="94" y="8"/>
                    <a:pt x="94" y="8"/>
                    <a:pt x="94" y="8"/>
                  </a:cubicBezTo>
                  <a:cubicBezTo>
                    <a:pt x="94" y="8"/>
                    <a:pt x="94" y="8"/>
                    <a:pt x="94" y="8"/>
                  </a:cubicBezTo>
                  <a:cubicBezTo>
                    <a:pt x="94" y="8"/>
                    <a:pt x="94" y="8"/>
                    <a:pt x="94" y="8"/>
                  </a:cubicBezTo>
                  <a:cubicBezTo>
                    <a:pt x="94" y="8"/>
                    <a:pt x="94" y="8"/>
                    <a:pt x="94" y="8"/>
                  </a:cubicBezTo>
                  <a:cubicBezTo>
                    <a:pt x="94" y="8"/>
                    <a:pt x="94" y="8"/>
                    <a:pt x="94" y="8"/>
                  </a:cubicBezTo>
                  <a:cubicBezTo>
                    <a:pt x="94" y="8"/>
                    <a:pt x="94" y="8"/>
                    <a:pt x="94" y="8"/>
                  </a:cubicBezTo>
                  <a:cubicBezTo>
                    <a:pt x="94" y="8"/>
                    <a:pt x="95" y="8"/>
                    <a:pt x="95" y="8"/>
                  </a:cubicBezTo>
                  <a:cubicBezTo>
                    <a:pt x="95" y="8"/>
                    <a:pt x="95" y="8"/>
                    <a:pt x="95" y="9"/>
                  </a:cubicBezTo>
                  <a:cubicBezTo>
                    <a:pt x="95" y="9"/>
                    <a:pt x="94" y="9"/>
                    <a:pt x="94" y="9"/>
                  </a:cubicBezTo>
                  <a:cubicBezTo>
                    <a:pt x="94" y="9"/>
                    <a:pt x="94" y="9"/>
                    <a:pt x="94" y="9"/>
                  </a:cubicBezTo>
                  <a:cubicBezTo>
                    <a:pt x="94" y="9"/>
                    <a:pt x="94" y="9"/>
                    <a:pt x="94" y="9"/>
                  </a:cubicBezTo>
                  <a:cubicBezTo>
                    <a:pt x="94" y="9"/>
                    <a:pt x="95" y="9"/>
                    <a:pt x="95" y="9"/>
                  </a:cubicBezTo>
                  <a:cubicBezTo>
                    <a:pt x="95" y="9"/>
                    <a:pt x="95" y="9"/>
                    <a:pt x="95" y="9"/>
                  </a:cubicBezTo>
                  <a:cubicBezTo>
                    <a:pt x="95" y="9"/>
                    <a:pt x="95" y="9"/>
                    <a:pt x="95" y="9"/>
                  </a:cubicBezTo>
                  <a:cubicBezTo>
                    <a:pt x="95" y="9"/>
                    <a:pt x="95" y="9"/>
                    <a:pt x="95" y="9"/>
                  </a:cubicBezTo>
                  <a:cubicBezTo>
                    <a:pt x="95" y="9"/>
                    <a:pt x="95" y="9"/>
                    <a:pt x="95" y="9"/>
                  </a:cubicBezTo>
                  <a:cubicBezTo>
                    <a:pt x="95" y="9"/>
                    <a:pt x="95" y="9"/>
                    <a:pt x="95" y="9"/>
                  </a:cubicBezTo>
                  <a:cubicBezTo>
                    <a:pt x="95" y="8"/>
                    <a:pt x="95" y="8"/>
                    <a:pt x="95" y="8"/>
                  </a:cubicBezTo>
                  <a:cubicBezTo>
                    <a:pt x="95" y="8"/>
                    <a:pt x="95" y="8"/>
                    <a:pt x="95" y="8"/>
                  </a:cubicBezTo>
                  <a:cubicBezTo>
                    <a:pt x="95" y="8"/>
                    <a:pt x="95" y="9"/>
                    <a:pt x="95" y="9"/>
                  </a:cubicBezTo>
                  <a:cubicBezTo>
                    <a:pt x="95" y="9"/>
                    <a:pt x="96" y="9"/>
                    <a:pt x="96" y="9"/>
                  </a:cubicBezTo>
                  <a:cubicBezTo>
                    <a:pt x="96" y="8"/>
                    <a:pt x="96" y="8"/>
                    <a:pt x="96" y="8"/>
                  </a:cubicBezTo>
                  <a:cubicBezTo>
                    <a:pt x="96" y="8"/>
                    <a:pt x="96" y="8"/>
                    <a:pt x="96" y="8"/>
                  </a:cubicBezTo>
                  <a:cubicBezTo>
                    <a:pt x="96" y="8"/>
                    <a:pt x="96" y="8"/>
                    <a:pt x="96" y="8"/>
                  </a:cubicBezTo>
                  <a:cubicBezTo>
                    <a:pt x="96" y="8"/>
                    <a:pt x="96" y="8"/>
                    <a:pt x="96" y="8"/>
                  </a:cubicBezTo>
                  <a:cubicBezTo>
                    <a:pt x="96" y="8"/>
                    <a:pt x="96" y="8"/>
                    <a:pt x="96" y="8"/>
                  </a:cubicBezTo>
                  <a:cubicBezTo>
                    <a:pt x="96" y="8"/>
                    <a:pt x="96" y="8"/>
                    <a:pt x="96" y="8"/>
                  </a:cubicBezTo>
                  <a:cubicBezTo>
                    <a:pt x="97" y="8"/>
                    <a:pt x="97" y="8"/>
                    <a:pt x="97" y="8"/>
                  </a:cubicBezTo>
                  <a:cubicBezTo>
                    <a:pt x="97" y="8"/>
                    <a:pt x="97" y="8"/>
                    <a:pt x="97" y="8"/>
                  </a:cubicBezTo>
                  <a:cubicBezTo>
                    <a:pt x="97" y="9"/>
                    <a:pt x="97" y="9"/>
                    <a:pt x="97" y="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iŝḻiďê"/>
            <p:cNvSpPr/>
            <p:nvPr/>
          </p:nvSpPr>
          <p:spPr bwMode="auto">
            <a:xfrm>
              <a:off x="3103563" y="3440113"/>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îṥḻiḍè"/>
            <p:cNvSpPr/>
            <p:nvPr/>
          </p:nvSpPr>
          <p:spPr bwMode="auto">
            <a:xfrm>
              <a:off x="3021013" y="3443288"/>
              <a:ext cx="3175" cy="3175"/>
            </a:xfrm>
            <a:custGeom>
              <a:avLst/>
              <a:gdLst>
                <a:gd name="T0" fmla="*/ 1 w 1"/>
                <a:gd name="T1" fmla="*/ 0 h 1"/>
                <a:gd name="T2" fmla="*/ 0 w 1"/>
                <a:gd name="T3" fmla="*/ 0 h 1"/>
                <a:gd name="T4" fmla="*/ 0 w 1"/>
                <a:gd name="T5" fmla="*/ 0 h 1"/>
                <a:gd name="T6" fmla="*/ 0 w 1"/>
                <a:gd name="T7" fmla="*/ 0 h 1"/>
                <a:gd name="T8" fmla="*/ 0 w 1"/>
                <a:gd name="T9" fmla="*/ 1 h 1"/>
                <a:gd name="T10" fmla="*/ 0 w 1"/>
                <a:gd name="T11" fmla="*/ 1 h 1"/>
                <a:gd name="T12" fmla="*/ 0 w 1"/>
                <a:gd name="T13" fmla="*/ 1 h 1"/>
                <a:gd name="T14" fmla="*/ 0 w 1"/>
                <a:gd name="T15" fmla="*/ 1 h 1"/>
                <a:gd name="T16" fmla="*/ 0 w 1"/>
                <a:gd name="T17" fmla="*/ 1 h 1"/>
                <a:gd name="T18" fmla="*/ 1 w 1"/>
                <a:gd name="T19" fmla="*/ 1 h 1"/>
                <a:gd name="T20" fmla="*/ 1 w 1"/>
                <a:gd name="T21" fmla="*/ 1 h 1"/>
                <a:gd name="T22" fmla="*/ 1 w 1"/>
                <a:gd name="T23" fmla="*/ 0 h 1"/>
                <a:gd name="T24" fmla="*/ 1 w 1"/>
                <a:gd name="T25" fmla="*/ 0 h 1"/>
                <a:gd name="T26" fmla="*/ 1 w 1"/>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1">
                  <a:moveTo>
                    <a:pt x="1" y="0"/>
                  </a:moveTo>
                  <a:cubicBezTo>
                    <a:pt x="1" y="0"/>
                    <a:pt x="0" y="0"/>
                    <a:pt x="0" y="0"/>
                  </a:cubicBezTo>
                  <a:cubicBezTo>
                    <a:pt x="0" y="0"/>
                    <a:pt x="0" y="0"/>
                    <a:pt x="0" y="0"/>
                  </a:cubicBezTo>
                  <a:cubicBezTo>
                    <a:pt x="0" y="0"/>
                    <a:pt x="0" y="0"/>
                    <a:pt x="0" y="0"/>
                  </a:cubicBezTo>
                  <a:cubicBezTo>
                    <a:pt x="0" y="0"/>
                    <a:pt x="0" y="1"/>
                    <a:pt x="0" y="1"/>
                  </a:cubicBezTo>
                  <a:cubicBezTo>
                    <a:pt x="0" y="1"/>
                    <a:pt x="0" y="1"/>
                    <a:pt x="0" y="1"/>
                  </a:cubicBezTo>
                  <a:cubicBezTo>
                    <a:pt x="0" y="1"/>
                    <a:pt x="0" y="1"/>
                    <a:pt x="0" y="1"/>
                  </a:cubicBezTo>
                  <a:cubicBezTo>
                    <a:pt x="0" y="1"/>
                    <a:pt x="0" y="1"/>
                    <a:pt x="0" y="1"/>
                  </a:cubicBezTo>
                  <a:cubicBezTo>
                    <a:pt x="0" y="1"/>
                    <a:pt x="0" y="1"/>
                    <a:pt x="0" y="1"/>
                  </a:cubicBezTo>
                  <a:cubicBezTo>
                    <a:pt x="0" y="1"/>
                    <a:pt x="1" y="1"/>
                    <a:pt x="1" y="1"/>
                  </a:cubicBezTo>
                  <a:cubicBezTo>
                    <a:pt x="1" y="1"/>
                    <a:pt x="1" y="1"/>
                    <a:pt x="1" y="1"/>
                  </a:cubicBezTo>
                  <a:cubicBezTo>
                    <a:pt x="1" y="1"/>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íṩḷîḋe"/>
            <p:cNvSpPr/>
            <p:nvPr/>
          </p:nvSpPr>
          <p:spPr bwMode="auto">
            <a:xfrm>
              <a:off x="2941638" y="3436938"/>
              <a:ext cx="3175" cy="6350"/>
            </a:xfrm>
            <a:custGeom>
              <a:avLst/>
              <a:gdLst>
                <a:gd name="T0" fmla="*/ 1 w 1"/>
                <a:gd name="T1" fmla="*/ 0 h 2"/>
                <a:gd name="T2" fmla="*/ 1 w 1"/>
                <a:gd name="T3" fmla="*/ 0 h 2"/>
                <a:gd name="T4" fmla="*/ 0 w 1"/>
                <a:gd name="T5" fmla="*/ 0 h 2"/>
                <a:gd name="T6" fmla="*/ 0 w 1"/>
                <a:gd name="T7" fmla="*/ 0 h 2"/>
                <a:gd name="T8" fmla="*/ 0 w 1"/>
                <a:gd name="T9" fmla="*/ 0 h 2"/>
                <a:gd name="T10" fmla="*/ 0 w 1"/>
                <a:gd name="T11" fmla="*/ 0 h 2"/>
                <a:gd name="T12" fmla="*/ 0 w 1"/>
                <a:gd name="T13" fmla="*/ 0 h 2"/>
                <a:gd name="T14" fmla="*/ 0 w 1"/>
                <a:gd name="T15" fmla="*/ 0 h 2"/>
                <a:gd name="T16" fmla="*/ 1 w 1"/>
                <a:gd name="T17" fmla="*/ 0 h 2"/>
                <a:gd name="T18" fmla="*/ 1 w 1"/>
                <a:gd name="T19" fmla="*/ 0 h 2"/>
                <a:gd name="T20" fmla="*/ 1 w 1"/>
                <a:gd name="T21" fmla="*/ 1 h 2"/>
                <a:gd name="T22" fmla="*/ 0 w 1"/>
                <a:gd name="T23" fmla="*/ 1 h 2"/>
                <a:gd name="T24" fmla="*/ 0 w 1"/>
                <a:gd name="T25" fmla="*/ 1 h 2"/>
                <a:gd name="T26" fmla="*/ 0 w 1"/>
                <a:gd name="T27" fmla="*/ 1 h 2"/>
                <a:gd name="T28" fmla="*/ 0 w 1"/>
                <a:gd name="T29" fmla="*/ 1 h 2"/>
                <a:gd name="T30" fmla="*/ 0 w 1"/>
                <a:gd name="T31" fmla="*/ 1 h 2"/>
                <a:gd name="T32" fmla="*/ 0 w 1"/>
                <a:gd name="T33" fmla="*/ 1 h 2"/>
                <a:gd name="T34" fmla="*/ 1 w 1"/>
                <a:gd name="T35" fmla="*/ 1 h 2"/>
                <a:gd name="T36" fmla="*/ 1 w 1"/>
                <a:gd name="T37" fmla="*/ 1 h 2"/>
                <a:gd name="T38" fmla="*/ 1 w 1"/>
                <a:gd name="T39" fmla="*/ 1 h 2"/>
                <a:gd name="T40" fmla="*/ 1 w 1"/>
                <a:gd name="T41" fmla="*/ 1 h 2"/>
                <a:gd name="T42" fmla="*/ 0 w 1"/>
                <a:gd name="T43" fmla="*/ 2 h 2"/>
                <a:gd name="T44" fmla="*/ 0 w 1"/>
                <a:gd name="T45" fmla="*/ 2 h 2"/>
                <a:gd name="T46" fmla="*/ 0 w 1"/>
                <a:gd name="T47" fmla="*/ 2 h 2"/>
                <a:gd name="T48" fmla="*/ 0 w 1"/>
                <a:gd name="T49" fmla="*/ 2 h 2"/>
                <a:gd name="T50" fmla="*/ 1 w 1"/>
                <a:gd name="T51" fmla="*/ 2 h 2"/>
                <a:gd name="T52" fmla="*/ 1 w 1"/>
                <a:gd name="T53" fmla="*/ 1 h 2"/>
                <a:gd name="T54" fmla="*/ 1 w 1"/>
                <a:gd name="T55" fmla="*/ 1 h 2"/>
                <a:gd name="T56" fmla="*/ 1 w 1"/>
                <a:gd name="T57" fmla="*/ 0 h 2"/>
                <a:gd name="T58" fmla="*/ 1 w 1"/>
                <a:gd name="T5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 h="2">
                  <a:moveTo>
                    <a:pt x="1" y="0"/>
                  </a:move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1" y="0"/>
                  </a:cubicBezTo>
                  <a:cubicBezTo>
                    <a:pt x="1" y="0"/>
                    <a:pt x="1" y="0"/>
                    <a:pt x="1" y="0"/>
                  </a:cubicBezTo>
                  <a:cubicBezTo>
                    <a:pt x="1" y="0"/>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ubicBezTo>
                    <a:pt x="1" y="1"/>
                    <a:pt x="1" y="1"/>
                    <a:pt x="1" y="1"/>
                  </a:cubicBezTo>
                  <a:cubicBezTo>
                    <a:pt x="1" y="1"/>
                    <a:pt x="1" y="1"/>
                    <a:pt x="1" y="1"/>
                  </a:cubicBezTo>
                  <a:cubicBezTo>
                    <a:pt x="0" y="1"/>
                    <a:pt x="0" y="1"/>
                    <a:pt x="0" y="2"/>
                  </a:cubicBezTo>
                  <a:cubicBezTo>
                    <a:pt x="0" y="2"/>
                    <a:pt x="0" y="2"/>
                    <a:pt x="0" y="2"/>
                  </a:cubicBezTo>
                  <a:cubicBezTo>
                    <a:pt x="0" y="2"/>
                    <a:pt x="0" y="2"/>
                    <a:pt x="0" y="2"/>
                  </a:cubicBezTo>
                  <a:cubicBezTo>
                    <a:pt x="0" y="2"/>
                    <a:pt x="0" y="2"/>
                    <a:pt x="0" y="2"/>
                  </a:cubicBezTo>
                  <a:cubicBezTo>
                    <a:pt x="1" y="2"/>
                    <a:pt x="1" y="2"/>
                    <a:pt x="1" y="2"/>
                  </a:cubicBezTo>
                  <a:cubicBezTo>
                    <a:pt x="1" y="2"/>
                    <a:pt x="1" y="2"/>
                    <a:pt x="1" y="1"/>
                  </a:cubicBezTo>
                  <a:cubicBezTo>
                    <a:pt x="1" y="1"/>
                    <a:pt x="1" y="1"/>
                    <a:pt x="1" y="1"/>
                  </a:cubicBezTo>
                  <a:cubicBezTo>
                    <a:pt x="1" y="1"/>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iṧḻiḋè"/>
            <p:cNvSpPr/>
            <p:nvPr/>
          </p:nvSpPr>
          <p:spPr bwMode="auto">
            <a:xfrm>
              <a:off x="3517900" y="2994026"/>
              <a:ext cx="138113" cy="115888"/>
            </a:xfrm>
            <a:custGeom>
              <a:avLst/>
              <a:gdLst>
                <a:gd name="T0" fmla="*/ 36 w 38"/>
                <a:gd name="T1" fmla="*/ 26 h 32"/>
                <a:gd name="T2" fmla="*/ 34 w 38"/>
                <a:gd name="T3" fmla="*/ 22 h 32"/>
                <a:gd name="T4" fmla="*/ 28 w 38"/>
                <a:gd name="T5" fmla="*/ 16 h 32"/>
                <a:gd name="T6" fmla="*/ 27 w 38"/>
                <a:gd name="T7" fmla="*/ 14 h 32"/>
                <a:gd name="T8" fmla="*/ 26 w 38"/>
                <a:gd name="T9" fmla="*/ 14 h 32"/>
                <a:gd name="T10" fmla="*/ 27 w 38"/>
                <a:gd name="T11" fmla="*/ 13 h 32"/>
                <a:gd name="T12" fmla="*/ 30 w 38"/>
                <a:gd name="T13" fmla="*/ 14 h 32"/>
                <a:gd name="T14" fmla="*/ 32 w 38"/>
                <a:gd name="T15" fmla="*/ 14 h 32"/>
                <a:gd name="T16" fmla="*/ 36 w 38"/>
                <a:gd name="T17" fmla="*/ 14 h 32"/>
                <a:gd name="T18" fmla="*/ 37 w 38"/>
                <a:gd name="T19" fmla="*/ 13 h 32"/>
                <a:gd name="T20" fmla="*/ 37 w 38"/>
                <a:gd name="T21" fmla="*/ 12 h 32"/>
                <a:gd name="T22" fmla="*/ 36 w 38"/>
                <a:gd name="T23" fmla="*/ 7 h 32"/>
                <a:gd name="T24" fmla="*/ 33 w 38"/>
                <a:gd name="T25" fmla="*/ 4 h 32"/>
                <a:gd name="T26" fmla="*/ 31 w 38"/>
                <a:gd name="T27" fmla="*/ 4 h 32"/>
                <a:gd name="T28" fmla="*/ 31 w 38"/>
                <a:gd name="T29" fmla="*/ 6 h 32"/>
                <a:gd name="T30" fmla="*/ 31 w 38"/>
                <a:gd name="T31" fmla="*/ 8 h 32"/>
                <a:gd name="T32" fmla="*/ 31 w 38"/>
                <a:gd name="T33" fmla="*/ 9 h 32"/>
                <a:gd name="T34" fmla="*/ 28 w 38"/>
                <a:gd name="T35" fmla="*/ 10 h 32"/>
                <a:gd name="T36" fmla="*/ 26 w 38"/>
                <a:gd name="T37" fmla="*/ 10 h 32"/>
                <a:gd name="T38" fmla="*/ 23 w 38"/>
                <a:gd name="T39" fmla="*/ 11 h 32"/>
                <a:gd name="T40" fmla="*/ 22 w 38"/>
                <a:gd name="T41" fmla="*/ 10 h 32"/>
                <a:gd name="T42" fmla="*/ 16 w 38"/>
                <a:gd name="T43" fmla="*/ 6 h 32"/>
                <a:gd name="T44" fmla="*/ 12 w 38"/>
                <a:gd name="T45" fmla="*/ 3 h 32"/>
                <a:gd name="T46" fmla="*/ 8 w 38"/>
                <a:gd name="T47" fmla="*/ 0 h 32"/>
                <a:gd name="T48" fmla="*/ 7 w 38"/>
                <a:gd name="T49" fmla="*/ 0 h 32"/>
                <a:gd name="T50" fmla="*/ 6 w 38"/>
                <a:gd name="T51" fmla="*/ 1 h 32"/>
                <a:gd name="T52" fmla="*/ 7 w 38"/>
                <a:gd name="T53" fmla="*/ 7 h 32"/>
                <a:gd name="T54" fmla="*/ 7 w 38"/>
                <a:gd name="T55" fmla="*/ 8 h 32"/>
                <a:gd name="T56" fmla="*/ 16 w 38"/>
                <a:gd name="T57" fmla="*/ 14 h 32"/>
                <a:gd name="T58" fmla="*/ 19 w 38"/>
                <a:gd name="T59" fmla="*/ 16 h 32"/>
                <a:gd name="T60" fmla="*/ 12 w 38"/>
                <a:gd name="T61" fmla="*/ 20 h 32"/>
                <a:gd name="T62" fmla="*/ 7 w 38"/>
                <a:gd name="T63" fmla="*/ 20 h 32"/>
                <a:gd name="T64" fmla="*/ 5 w 38"/>
                <a:gd name="T65" fmla="*/ 18 h 32"/>
                <a:gd name="T66" fmla="*/ 5 w 38"/>
                <a:gd name="T67" fmla="*/ 14 h 32"/>
                <a:gd name="T68" fmla="*/ 5 w 38"/>
                <a:gd name="T69" fmla="*/ 12 h 32"/>
                <a:gd name="T70" fmla="*/ 4 w 38"/>
                <a:gd name="T71" fmla="*/ 12 h 32"/>
                <a:gd name="T72" fmla="*/ 3 w 38"/>
                <a:gd name="T73" fmla="*/ 15 h 32"/>
                <a:gd name="T74" fmla="*/ 1 w 38"/>
                <a:gd name="T75" fmla="*/ 17 h 32"/>
                <a:gd name="T76" fmla="*/ 0 w 38"/>
                <a:gd name="T77" fmla="*/ 20 h 32"/>
                <a:gd name="T78" fmla="*/ 2 w 38"/>
                <a:gd name="T79" fmla="*/ 24 h 32"/>
                <a:gd name="T80" fmla="*/ 14 w 38"/>
                <a:gd name="T81" fmla="*/ 25 h 32"/>
                <a:gd name="T82" fmla="*/ 22 w 38"/>
                <a:gd name="T83" fmla="*/ 21 h 32"/>
                <a:gd name="T84" fmla="*/ 23 w 38"/>
                <a:gd name="T85" fmla="*/ 21 h 32"/>
                <a:gd name="T86" fmla="*/ 25 w 38"/>
                <a:gd name="T87" fmla="*/ 24 h 32"/>
                <a:gd name="T88" fmla="*/ 28 w 38"/>
                <a:gd name="T89" fmla="*/ 28 h 32"/>
                <a:gd name="T90" fmla="*/ 29 w 38"/>
                <a:gd name="T91" fmla="*/ 31 h 32"/>
                <a:gd name="T92" fmla="*/ 32 w 38"/>
                <a:gd name="T93" fmla="*/ 32 h 32"/>
                <a:gd name="T94" fmla="*/ 35 w 38"/>
                <a:gd name="T95" fmla="*/ 29 h 32"/>
                <a:gd name="T96" fmla="*/ 36 w 38"/>
                <a:gd name="T97"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32">
                  <a:moveTo>
                    <a:pt x="36" y="26"/>
                  </a:moveTo>
                  <a:cubicBezTo>
                    <a:pt x="36" y="25"/>
                    <a:pt x="35" y="24"/>
                    <a:pt x="34" y="22"/>
                  </a:cubicBezTo>
                  <a:cubicBezTo>
                    <a:pt x="32" y="21"/>
                    <a:pt x="31" y="18"/>
                    <a:pt x="28" y="16"/>
                  </a:cubicBezTo>
                  <a:cubicBezTo>
                    <a:pt x="28" y="16"/>
                    <a:pt x="27" y="15"/>
                    <a:pt x="27" y="14"/>
                  </a:cubicBezTo>
                  <a:cubicBezTo>
                    <a:pt x="26" y="14"/>
                    <a:pt x="26" y="14"/>
                    <a:pt x="26" y="14"/>
                  </a:cubicBezTo>
                  <a:cubicBezTo>
                    <a:pt x="27" y="14"/>
                    <a:pt x="27" y="13"/>
                    <a:pt x="27" y="13"/>
                  </a:cubicBezTo>
                  <a:cubicBezTo>
                    <a:pt x="28" y="13"/>
                    <a:pt x="29" y="14"/>
                    <a:pt x="30" y="14"/>
                  </a:cubicBezTo>
                  <a:cubicBezTo>
                    <a:pt x="30" y="14"/>
                    <a:pt x="31" y="14"/>
                    <a:pt x="32" y="14"/>
                  </a:cubicBezTo>
                  <a:cubicBezTo>
                    <a:pt x="33" y="14"/>
                    <a:pt x="34" y="14"/>
                    <a:pt x="36" y="14"/>
                  </a:cubicBezTo>
                  <a:cubicBezTo>
                    <a:pt x="37" y="14"/>
                    <a:pt x="37" y="14"/>
                    <a:pt x="37" y="13"/>
                  </a:cubicBezTo>
                  <a:cubicBezTo>
                    <a:pt x="37" y="13"/>
                    <a:pt x="37" y="12"/>
                    <a:pt x="37" y="12"/>
                  </a:cubicBezTo>
                  <a:cubicBezTo>
                    <a:pt x="38" y="11"/>
                    <a:pt x="38" y="8"/>
                    <a:pt x="36" y="7"/>
                  </a:cubicBezTo>
                  <a:cubicBezTo>
                    <a:pt x="35" y="6"/>
                    <a:pt x="34" y="5"/>
                    <a:pt x="33" y="4"/>
                  </a:cubicBezTo>
                  <a:cubicBezTo>
                    <a:pt x="33" y="4"/>
                    <a:pt x="32" y="4"/>
                    <a:pt x="31" y="4"/>
                  </a:cubicBezTo>
                  <a:cubicBezTo>
                    <a:pt x="31" y="5"/>
                    <a:pt x="31" y="5"/>
                    <a:pt x="31" y="6"/>
                  </a:cubicBezTo>
                  <a:cubicBezTo>
                    <a:pt x="30" y="7"/>
                    <a:pt x="30" y="8"/>
                    <a:pt x="31" y="8"/>
                  </a:cubicBezTo>
                  <a:cubicBezTo>
                    <a:pt x="31" y="9"/>
                    <a:pt x="31" y="9"/>
                    <a:pt x="31" y="9"/>
                  </a:cubicBezTo>
                  <a:cubicBezTo>
                    <a:pt x="30" y="9"/>
                    <a:pt x="29" y="10"/>
                    <a:pt x="28" y="10"/>
                  </a:cubicBezTo>
                  <a:cubicBezTo>
                    <a:pt x="27" y="10"/>
                    <a:pt x="26" y="10"/>
                    <a:pt x="26" y="10"/>
                  </a:cubicBezTo>
                  <a:cubicBezTo>
                    <a:pt x="25" y="10"/>
                    <a:pt x="24" y="10"/>
                    <a:pt x="23" y="11"/>
                  </a:cubicBezTo>
                  <a:cubicBezTo>
                    <a:pt x="23" y="11"/>
                    <a:pt x="23" y="11"/>
                    <a:pt x="22" y="10"/>
                  </a:cubicBezTo>
                  <a:cubicBezTo>
                    <a:pt x="20" y="9"/>
                    <a:pt x="18" y="7"/>
                    <a:pt x="16" y="6"/>
                  </a:cubicBezTo>
                  <a:cubicBezTo>
                    <a:pt x="15" y="5"/>
                    <a:pt x="13" y="4"/>
                    <a:pt x="12" y="3"/>
                  </a:cubicBezTo>
                  <a:cubicBezTo>
                    <a:pt x="10" y="2"/>
                    <a:pt x="9" y="1"/>
                    <a:pt x="8" y="0"/>
                  </a:cubicBezTo>
                  <a:cubicBezTo>
                    <a:pt x="8" y="0"/>
                    <a:pt x="7" y="0"/>
                    <a:pt x="7" y="0"/>
                  </a:cubicBezTo>
                  <a:cubicBezTo>
                    <a:pt x="7" y="1"/>
                    <a:pt x="7" y="1"/>
                    <a:pt x="6" y="1"/>
                  </a:cubicBezTo>
                  <a:cubicBezTo>
                    <a:pt x="5" y="3"/>
                    <a:pt x="5" y="5"/>
                    <a:pt x="7" y="7"/>
                  </a:cubicBezTo>
                  <a:cubicBezTo>
                    <a:pt x="7" y="7"/>
                    <a:pt x="7" y="7"/>
                    <a:pt x="7" y="8"/>
                  </a:cubicBezTo>
                  <a:cubicBezTo>
                    <a:pt x="10" y="10"/>
                    <a:pt x="14" y="12"/>
                    <a:pt x="16" y="14"/>
                  </a:cubicBezTo>
                  <a:cubicBezTo>
                    <a:pt x="17" y="15"/>
                    <a:pt x="18" y="16"/>
                    <a:pt x="19" y="16"/>
                  </a:cubicBezTo>
                  <a:cubicBezTo>
                    <a:pt x="20" y="18"/>
                    <a:pt x="15" y="20"/>
                    <a:pt x="12" y="20"/>
                  </a:cubicBezTo>
                  <a:cubicBezTo>
                    <a:pt x="10" y="21"/>
                    <a:pt x="7" y="20"/>
                    <a:pt x="7" y="20"/>
                  </a:cubicBezTo>
                  <a:cubicBezTo>
                    <a:pt x="6" y="20"/>
                    <a:pt x="5" y="20"/>
                    <a:pt x="5" y="18"/>
                  </a:cubicBezTo>
                  <a:cubicBezTo>
                    <a:pt x="4" y="16"/>
                    <a:pt x="5" y="14"/>
                    <a:pt x="5" y="14"/>
                  </a:cubicBezTo>
                  <a:cubicBezTo>
                    <a:pt x="5" y="13"/>
                    <a:pt x="5" y="12"/>
                    <a:pt x="5" y="12"/>
                  </a:cubicBezTo>
                  <a:cubicBezTo>
                    <a:pt x="5" y="12"/>
                    <a:pt x="5" y="12"/>
                    <a:pt x="4" y="12"/>
                  </a:cubicBezTo>
                  <a:cubicBezTo>
                    <a:pt x="4" y="12"/>
                    <a:pt x="3" y="14"/>
                    <a:pt x="3" y="15"/>
                  </a:cubicBezTo>
                  <a:cubicBezTo>
                    <a:pt x="2" y="17"/>
                    <a:pt x="1" y="16"/>
                    <a:pt x="1" y="17"/>
                  </a:cubicBezTo>
                  <a:cubicBezTo>
                    <a:pt x="0" y="18"/>
                    <a:pt x="0" y="19"/>
                    <a:pt x="0" y="20"/>
                  </a:cubicBezTo>
                  <a:cubicBezTo>
                    <a:pt x="0" y="21"/>
                    <a:pt x="1" y="23"/>
                    <a:pt x="2" y="24"/>
                  </a:cubicBezTo>
                  <a:cubicBezTo>
                    <a:pt x="4" y="25"/>
                    <a:pt x="9" y="26"/>
                    <a:pt x="14" y="25"/>
                  </a:cubicBezTo>
                  <a:cubicBezTo>
                    <a:pt x="17" y="24"/>
                    <a:pt x="21" y="22"/>
                    <a:pt x="22" y="21"/>
                  </a:cubicBezTo>
                  <a:cubicBezTo>
                    <a:pt x="23" y="21"/>
                    <a:pt x="23" y="21"/>
                    <a:pt x="23" y="21"/>
                  </a:cubicBezTo>
                  <a:cubicBezTo>
                    <a:pt x="24" y="22"/>
                    <a:pt x="25" y="23"/>
                    <a:pt x="25" y="24"/>
                  </a:cubicBezTo>
                  <a:cubicBezTo>
                    <a:pt x="26" y="25"/>
                    <a:pt x="28" y="26"/>
                    <a:pt x="28" y="28"/>
                  </a:cubicBezTo>
                  <a:cubicBezTo>
                    <a:pt x="28" y="29"/>
                    <a:pt x="29" y="30"/>
                    <a:pt x="29" y="31"/>
                  </a:cubicBezTo>
                  <a:cubicBezTo>
                    <a:pt x="30" y="32"/>
                    <a:pt x="30" y="32"/>
                    <a:pt x="32" y="32"/>
                  </a:cubicBezTo>
                  <a:cubicBezTo>
                    <a:pt x="34" y="32"/>
                    <a:pt x="35" y="30"/>
                    <a:pt x="35" y="29"/>
                  </a:cubicBezTo>
                  <a:cubicBezTo>
                    <a:pt x="36" y="28"/>
                    <a:pt x="36" y="27"/>
                    <a:pt x="36" y="2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î$ľíḓè"/>
            <p:cNvSpPr/>
            <p:nvPr/>
          </p:nvSpPr>
          <p:spPr bwMode="auto">
            <a:xfrm>
              <a:off x="3636963" y="2936876"/>
              <a:ext cx="115888" cy="90488"/>
            </a:xfrm>
            <a:custGeom>
              <a:avLst/>
              <a:gdLst>
                <a:gd name="T0" fmla="*/ 0 w 32"/>
                <a:gd name="T1" fmla="*/ 7 h 25"/>
                <a:gd name="T2" fmla="*/ 1 w 32"/>
                <a:gd name="T3" fmla="*/ 8 h 25"/>
                <a:gd name="T4" fmla="*/ 2 w 32"/>
                <a:gd name="T5" fmla="*/ 11 h 25"/>
                <a:gd name="T6" fmla="*/ 4 w 32"/>
                <a:gd name="T7" fmla="*/ 12 h 25"/>
                <a:gd name="T8" fmla="*/ 6 w 32"/>
                <a:gd name="T9" fmla="*/ 11 h 25"/>
                <a:gd name="T10" fmla="*/ 7 w 32"/>
                <a:gd name="T11" fmla="*/ 9 h 25"/>
                <a:gd name="T12" fmla="*/ 11 w 32"/>
                <a:gd name="T13" fmla="*/ 8 h 25"/>
                <a:gd name="T14" fmla="*/ 12 w 32"/>
                <a:gd name="T15" fmla="*/ 8 h 25"/>
                <a:gd name="T16" fmla="*/ 11 w 32"/>
                <a:gd name="T17" fmla="*/ 8 h 25"/>
                <a:gd name="T18" fmla="*/ 11 w 32"/>
                <a:gd name="T19" fmla="*/ 13 h 25"/>
                <a:gd name="T20" fmla="*/ 10 w 32"/>
                <a:gd name="T21" fmla="*/ 14 h 25"/>
                <a:gd name="T22" fmla="*/ 8 w 32"/>
                <a:gd name="T23" fmla="*/ 13 h 25"/>
                <a:gd name="T24" fmla="*/ 6 w 32"/>
                <a:gd name="T25" fmla="*/ 13 h 25"/>
                <a:gd name="T26" fmla="*/ 4 w 32"/>
                <a:gd name="T27" fmla="*/ 14 h 25"/>
                <a:gd name="T28" fmla="*/ 6 w 32"/>
                <a:gd name="T29" fmla="*/ 15 h 25"/>
                <a:gd name="T30" fmla="*/ 22 w 32"/>
                <a:gd name="T31" fmla="*/ 22 h 25"/>
                <a:gd name="T32" fmla="*/ 24 w 32"/>
                <a:gd name="T33" fmla="*/ 23 h 25"/>
                <a:gd name="T34" fmla="*/ 25 w 32"/>
                <a:gd name="T35" fmla="*/ 23 h 25"/>
                <a:gd name="T36" fmla="*/ 26 w 32"/>
                <a:gd name="T37" fmla="*/ 24 h 25"/>
                <a:gd name="T38" fmla="*/ 28 w 32"/>
                <a:gd name="T39" fmla="*/ 25 h 25"/>
                <a:gd name="T40" fmla="*/ 30 w 32"/>
                <a:gd name="T41" fmla="*/ 24 h 25"/>
                <a:gd name="T42" fmla="*/ 31 w 32"/>
                <a:gd name="T43" fmla="*/ 23 h 25"/>
                <a:gd name="T44" fmla="*/ 32 w 32"/>
                <a:gd name="T45" fmla="*/ 22 h 25"/>
                <a:gd name="T46" fmla="*/ 32 w 32"/>
                <a:gd name="T47" fmla="*/ 19 h 25"/>
                <a:gd name="T48" fmla="*/ 31 w 32"/>
                <a:gd name="T49" fmla="*/ 17 h 25"/>
                <a:gd name="T50" fmla="*/ 29 w 32"/>
                <a:gd name="T51" fmla="*/ 16 h 25"/>
                <a:gd name="T52" fmla="*/ 28 w 32"/>
                <a:gd name="T53" fmla="*/ 15 h 25"/>
                <a:gd name="T54" fmla="*/ 28 w 32"/>
                <a:gd name="T55" fmla="*/ 15 h 25"/>
                <a:gd name="T56" fmla="*/ 28 w 32"/>
                <a:gd name="T57" fmla="*/ 16 h 25"/>
                <a:gd name="T58" fmla="*/ 27 w 32"/>
                <a:gd name="T59" fmla="*/ 17 h 25"/>
                <a:gd name="T60" fmla="*/ 24 w 32"/>
                <a:gd name="T61" fmla="*/ 17 h 25"/>
                <a:gd name="T62" fmla="*/ 14 w 32"/>
                <a:gd name="T63" fmla="*/ 15 h 25"/>
                <a:gd name="T64" fmla="*/ 16 w 32"/>
                <a:gd name="T65" fmla="*/ 14 h 25"/>
                <a:gd name="T66" fmla="*/ 20 w 32"/>
                <a:gd name="T67" fmla="*/ 11 h 25"/>
                <a:gd name="T68" fmla="*/ 21 w 32"/>
                <a:gd name="T69" fmla="*/ 8 h 25"/>
                <a:gd name="T70" fmla="*/ 20 w 32"/>
                <a:gd name="T71" fmla="*/ 7 h 25"/>
                <a:gd name="T72" fmla="*/ 19 w 32"/>
                <a:gd name="T73" fmla="*/ 7 h 25"/>
                <a:gd name="T74" fmla="*/ 16 w 32"/>
                <a:gd name="T75" fmla="*/ 7 h 25"/>
                <a:gd name="T76" fmla="*/ 11 w 32"/>
                <a:gd name="T77" fmla="*/ 7 h 25"/>
                <a:gd name="T78" fmla="*/ 11 w 32"/>
                <a:gd name="T79" fmla="*/ 7 h 25"/>
                <a:gd name="T80" fmla="*/ 11 w 32"/>
                <a:gd name="T81" fmla="*/ 6 h 25"/>
                <a:gd name="T82" fmla="*/ 13 w 32"/>
                <a:gd name="T83" fmla="*/ 4 h 25"/>
                <a:gd name="T84" fmla="*/ 13 w 32"/>
                <a:gd name="T85" fmla="*/ 1 h 25"/>
                <a:gd name="T86" fmla="*/ 9 w 32"/>
                <a:gd name="T87" fmla="*/ 0 h 25"/>
                <a:gd name="T88" fmla="*/ 4 w 32"/>
                <a:gd name="T89" fmla="*/ 2 h 25"/>
                <a:gd name="T90" fmla="*/ 2 w 32"/>
                <a:gd name="T91" fmla="*/ 4 h 25"/>
                <a:gd name="T92" fmla="*/ 0 w 32"/>
                <a:gd name="T93"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 h="25">
                  <a:moveTo>
                    <a:pt x="0" y="7"/>
                  </a:moveTo>
                  <a:cubicBezTo>
                    <a:pt x="0" y="8"/>
                    <a:pt x="1" y="8"/>
                    <a:pt x="1" y="8"/>
                  </a:cubicBezTo>
                  <a:cubicBezTo>
                    <a:pt x="1" y="10"/>
                    <a:pt x="1" y="11"/>
                    <a:pt x="2" y="11"/>
                  </a:cubicBezTo>
                  <a:cubicBezTo>
                    <a:pt x="2" y="12"/>
                    <a:pt x="3" y="12"/>
                    <a:pt x="4" y="12"/>
                  </a:cubicBezTo>
                  <a:cubicBezTo>
                    <a:pt x="4" y="11"/>
                    <a:pt x="5" y="11"/>
                    <a:pt x="6" y="11"/>
                  </a:cubicBezTo>
                  <a:cubicBezTo>
                    <a:pt x="6" y="10"/>
                    <a:pt x="7" y="10"/>
                    <a:pt x="7" y="9"/>
                  </a:cubicBezTo>
                  <a:cubicBezTo>
                    <a:pt x="8" y="8"/>
                    <a:pt x="10" y="8"/>
                    <a:pt x="11" y="8"/>
                  </a:cubicBezTo>
                  <a:cubicBezTo>
                    <a:pt x="11" y="8"/>
                    <a:pt x="11" y="8"/>
                    <a:pt x="12" y="8"/>
                  </a:cubicBezTo>
                  <a:cubicBezTo>
                    <a:pt x="12" y="8"/>
                    <a:pt x="12" y="8"/>
                    <a:pt x="11" y="8"/>
                  </a:cubicBezTo>
                  <a:cubicBezTo>
                    <a:pt x="11" y="10"/>
                    <a:pt x="11" y="11"/>
                    <a:pt x="11" y="13"/>
                  </a:cubicBezTo>
                  <a:cubicBezTo>
                    <a:pt x="11" y="14"/>
                    <a:pt x="10" y="14"/>
                    <a:pt x="10" y="14"/>
                  </a:cubicBezTo>
                  <a:cubicBezTo>
                    <a:pt x="10" y="14"/>
                    <a:pt x="8" y="13"/>
                    <a:pt x="8" y="13"/>
                  </a:cubicBezTo>
                  <a:cubicBezTo>
                    <a:pt x="7" y="13"/>
                    <a:pt x="6" y="13"/>
                    <a:pt x="6" y="13"/>
                  </a:cubicBezTo>
                  <a:cubicBezTo>
                    <a:pt x="6" y="14"/>
                    <a:pt x="4" y="14"/>
                    <a:pt x="4" y="14"/>
                  </a:cubicBezTo>
                  <a:cubicBezTo>
                    <a:pt x="4" y="15"/>
                    <a:pt x="6" y="15"/>
                    <a:pt x="6" y="15"/>
                  </a:cubicBezTo>
                  <a:cubicBezTo>
                    <a:pt x="6" y="15"/>
                    <a:pt x="20" y="21"/>
                    <a:pt x="22" y="22"/>
                  </a:cubicBezTo>
                  <a:cubicBezTo>
                    <a:pt x="23" y="22"/>
                    <a:pt x="24" y="23"/>
                    <a:pt x="24" y="23"/>
                  </a:cubicBezTo>
                  <a:cubicBezTo>
                    <a:pt x="24" y="23"/>
                    <a:pt x="25" y="23"/>
                    <a:pt x="25" y="23"/>
                  </a:cubicBezTo>
                  <a:cubicBezTo>
                    <a:pt x="25" y="24"/>
                    <a:pt x="26" y="24"/>
                    <a:pt x="26" y="24"/>
                  </a:cubicBezTo>
                  <a:cubicBezTo>
                    <a:pt x="27" y="24"/>
                    <a:pt x="28" y="25"/>
                    <a:pt x="28" y="25"/>
                  </a:cubicBezTo>
                  <a:cubicBezTo>
                    <a:pt x="29" y="24"/>
                    <a:pt x="30" y="24"/>
                    <a:pt x="30" y="24"/>
                  </a:cubicBezTo>
                  <a:cubicBezTo>
                    <a:pt x="30" y="24"/>
                    <a:pt x="31" y="23"/>
                    <a:pt x="31" y="23"/>
                  </a:cubicBezTo>
                  <a:cubicBezTo>
                    <a:pt x="31" y="23"/>
                    <a:pt x="32" y="22"/>
                    <a:pt x="32" y="22"/>
                  </a:cubicBezTo>
                  <a:cubicBezTo>
                    <a:pt x="32" y="21"/>
                    <a:pt x="32" y="20"/>
                    <a:pt x="32" y="19"/>
                  </a:cubicBezTo>
                  <a:cubicBezTo>
                    <a:pt x="32" y="19"/>
                    <a:pt x="32" y="18"/>
                    <a:pt x="31" y="17"/>
                  </a:cubicBezTo>
                  <a:cubicBezTo>
                    <a:pt x="30" y="17"/>
                    <a:pt x="30" y="16"/>
                    <a:pt x="29" y="16"/>
                  </a:cubicBezTo>
                  <a:cubicBezTo>
                    <a:pt x="29" y="16"/>
                    <a:pt x="28" y="15"/>
                    <a:pt x="28" y="15"/>
                  </a:cubicBezTo>
                  <a:cubicBezTo>
                    <a:pt x="28" y="15"/>
                    <a:pt x="28" y="15"/>
                    <a:pt x="28" y="15"/>
                  </a:cubicBezTo>
                  <a:cubicBezTo>
                    <a:pt x="28" y="16"/>
                    <a:pt x="28" y="16"/>
                    <a:pt x="28" y="16"/>
                  </a:cubicBezTo>
                  <a:cubicBezTo>
                    <a:pt x="28" y="17"/>
                    <a:pt x="28" y="17"/>
                    <a:pt x="27" y="17"/>
                  </a:cubicBezTo>
                  <a:cubicBezTo>
                    <a:pt x="26" y="17"/>
                    <a:pt x="25" y="17"/>
                    <a:pt x="24" y="17"/>
                  </a:cubicBezTo>
                  <a:cubicBezTo>
                    <a:pt x="22" y="17"/>
                    <a:pt x="15" y="15"/>
                    <a:pt x="14" y="15"/>
                  </a:cubicBezTo>
                  <a:cubicBezTo>
                    <a:pt x="14" y="15"/>
                    <a:pt x="16" y="14"/>
                    <a:pt x="16" y="14"/>
                  </a:cubicBezTo>
                  <a:cubicBezTo>
                    <a:pt x="18" y="13"/>
                    <a:pt x="20" y="12"/>
                    <a:pt x="20" y="11"/>
                  </a:cubicBezTo>
                  <a:cubicBezTo>
                    <a:pt x="21" y="10"/>
                    <a:pt x="21" y="9"/>
                    <a:pt x="21" y="8"/>
                  </a:cubicBezTo>
                  <a:cubicBezTo>
                    <a:pt x="21" y="8"/>
                    <a:pt x="20" y="8"/>
                    <a:pt x="20" y="7"/>
                  </a:cubicBezTo>
                  <a:cubicBezTo>
                    <a:pt x="20" y="7"/>
                    <a:pt x="19" y="7"/>
                    <a:pt x="19" y="7"/>
                  </a:cubicBezTo>
                  <a:cubicBezTo>
                    <a:pt x="18" y="6"/>
                    <a:pt x="17" y="6"/>
                    <a:pt x="16" y="7"/>
                  </a:cubicBezTo>
                  <a:cubicBezTo>
                    <a:pt x="14" y="7"/>
                    <a:pt x="13" y="7"/>
                    <a:pt x="11" y="7"/>
                  </a:cubicBezTo>
                  <a:cubicBezTo>
                    <a:pt x="11" y="7"/>
                    <a:pt x="11" y="7"/>
                    <a:pt x="11" y="7"/>
                  </a:cubicBezTo>
                  <a:cubicBezTo>
                    <a:pt x="11" y="6"/>
                    <a:pt x="11" y="6"/>
                    <a:pt x="11" y="6"/>
                  </a:cubicBezTo>
                  <a:cubicBezTo>
                    <a:pt x="12" y="5"/>
                    <a:pt x="13" y="4"/>
                    <a:pt x="13" y="4"/>
                  </a:cubicBezTo>
                  <a:cubicBezTo>
                    <a:pt x="14" y="3"/>
                    <a:pt x="14" y="2"/>
                    <a:pt x="13" y="1"/>
                  </a:cubicBezTo>
                  <a:cubicBezTo>
                    <a:pt x="12" y="1"/>
                    <a:pt x="11" y="0"/>
                    <a:pt x="9" y="0"/>
                  </a:cubicBezTo>
                  <a:cubicBezTo>
                    <a:pt x="7" y="1"/>
                    <a:pt x="6" y="1"/>
                    <a:pt x="4" y="2"/>
                  </a:cubicBezTo>
                  <a:cubicBezTo>
                    <a:pt x="3" y="3"/>
                    <a:pt x="3" y="3"/>
                    <a:pt x="2" y="4"/>
                  </a:cubicBezTo>
                  <a:cubicBezTo>
                    <a:pt x="1" y="5"/>
                    <a:pt x="0" y="6"/>
                    <a:pt x="0" y="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ïsľíďe"/>
            <p:cNvSpPr/>
            <p:nvPr/>
          </p:nvSpPr>
          <p:spPr bwMode="auto">
            <a:xfrm>
              <a:off x="3616325" y="2971801"/>
              <a:ext cx="96838" cy="106363"/>
            </a:xfrm>
            <a:custGeom>
              <a:avLst/>
              <a:gdLst>
                <a:gd name="T0" fmla="*/ 26 w 27"/>
                <a:gd name="T1" fmla="*/ 26 h 29"/>
                <a:gd name="T2" fmla="*/ 27 w 27"/>
                <a:gd name="T3" fmla="*/ 21 h 29"/>
                <a:gd name="T4" fmla="*/ 22 w 27"/>
                <a:gd name="T5" fmla="*/ 14 h 29"/>
                <a:gd name="T6" fmla="*/ 16 w 27"/>
                <a:gd name="T7" fmla="*/ 9 h 29"/>
                <a:gd name="T8" fmla="*/ 7 w 27"/>
                <a:gd name="T9" fmla="*/ 3 h 29"/>
                <a:gd name="T10" fmla="*/ 0 w 27"/>
                <a:gd name="T11" fmla="*/ 0 h 29"/>
                <a:gd name="T12" fmla="*/ 0 w 27"/>
                <a:gd name="T13" fmla="*/ 1 h 29"/>
                <a:gd name="T14" fmla="*/ 2 w 27"/>
                <a:gd name="T15" fmla="*/ 3 h 29"/>
                <a:gd name="T16" fmla="*/ 5 w 27"/>
                <a:gd name="T17" fmla="*/ 6 h 29"/>
                <a:gd name="T18" fmla="*/ 9 w 27"/>
                <a:gd name="T19" fmla="*/ 8 h 29"/>
                <a:gd name="T20" fmla="*/ 17 w 27"/>
                <a:gd name="T21" fmla="*/ 12 h 29"/>
                <a:gd name="T22" fmla="*/ 24 w 27"/>
                <a:gd name="T23" fmla="*/ 20 h 29"/>
                <a:gd name="T24" fmla="*/ 24 w 27"/>
                <a:gd name="T25" fmla="*/ 23 h 29"/>
                <a:gd name="T26" fmla="*/ 20 w 27"/>
                <a:gd name="T27" fmla="*/ 24 h 29"/>
                <a:gd name="T28" fmla="*/ 16 w 27"/>
                <a:gd name="T29" fmla="*/ 22 h 29"/>
                <a:gd name="T30" fmla="*/ 11 w 27"/>
                <a:gd name="T31" fmla="*/ 20 h 29"/>
                <a:gd name="T32" fmla="*/ 10 w 27"/>
                <a:gd name="T33" fmla="*/ 20 h 29"/>
                <a:gd name="T34" fmla="*/ 10 w 27"/>
                <a:gd name="T35" fmla="*/ 20 h 29"/>
                <a:gd name="T36" fmla="*/ 10 w 27"/>
                <a:gd name="T37" fmla="*/ 20 h 29"/>
                <a:gd name="T38" fmla="*/ 11 w 27"/>
                <a:gd name="T39" fmla="*/ 21 h 29"/>
                <a:gd name="T40" fmla="*/ 12 w 27"/>
                <a:gd name="T41" fmla="*/ 23 h 29"/>
                <a:gd name="T42" fmla="*/ 19 w 27"/>
                <a:gd name="T43" fmla="*/ 28 h 29"/>
                <a:gd name="T44" fmla="*/ 24 w 27"/>
                <a:gd name="T45" fmla="*/ 28 h 29"/>
                <a:gd name="T46" fmla="*/ 26 w 27"/>
                <a:gd name="T47"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29">
                  <a:moveTo>
                    <a:pt x="26" y="26"/>
                  </a:moveTo>
                  <a:cubicBezTo>
                    <a:pt x="27" y="24"/>
                    <a:pt x="27" y="23"/>
                    <a:pt x="27" y="21"/>
                  </a:cubicBezTo>
                  <a:cubicBezTo>
                    <a:pt x="26" y="19"/>
                    <a:pt x="24" y="16"/>
                    <a:pt x="22" y="14"/>
                  </a:cubicBezTo>
                  <a:cubicBezTo>
                    <a:pt x="20" y="12"/>
                    <a:pt x="20" y="11"/>
                    <a:pt x="16" y="9"/>
                  </a:cubicBezTo>
                  <a:cubicBezTo>
                    <a:pt x="12" y="6"/>
                    <a:pt x="8" y="4"/>
                    <a:pt x="7" y="3"/>
                  </a:cubicBezTo>
                  <a:cubicBezTo>
                    <a:pt x="5" y="3"/>
                    <a:pt x="0" y="0"/>
                    <a:pt x="0" y="0"/>
                  </a:cubicBezTo>
                  <a:cubicBezTo>
                    <a:pt x="0" y="0"/>
                    <a:pt x="0" y="0"/>
                    <a:pt x="0" y="1"/>
                  </a:cubicBezTo>
                  <a:cubicBezTo>
                    <a:pt x="0" y="1"/>
                    <a:pt x="2" y="3"/>
                    <a:pt x="2" y="3"/>
                  </a:cubicBezTo>
                  <a:cubicBezTo>
                    <a:pt x="3" y="4"/>
                    <a:pt x="4" y="6"/>
                    <a:pt x="5" y="6"/>
                  </a:cubicBezTo>
                  <a:cubicBezTo>
                    <a:pt x="7" y="7"/>
                    <a:pt x="8" y="8"/>
                    <a:pt x="9" y="8"/>
                  </a:cubicBezTo>
                  <a:cubicBezTo>
                    <a:pt x="12" y="9"/>
                    <a:pt x="16" y="12"/>
                    <a:pt x="17" y="12"/>
                  </a:cubicBezTo>
                  <a:cubicBezTo>
                    <a:pt x="20" y="15"/>
                    <a:pt x="23" y="18"/>
                    <a:pt x="24" y="20"/>
                  </a:cubicBezTo>
                  <a:cubicBezTo>
                    <a:pt x="25" y="21"/>
                    <a:pt x="25" y="22"/>
                    <a:pt x="24" y="23"/>
                  </a:cubicBezTo>
                  <a:cubicBezTo>
                    <a:pt x="23" y="24"/>
                    <a:pt x="21" y="24"/>
                    <a:pt x="20" y="24"/>
                  </a:cubicBezTo>
                  <a:cubicBezTo>
                    <a:pt x="19" y="23"/>
                    <a:pt x="17" y="23"/>
                    <a:pt x="16" y="22"/>
                  </a:cubicBezTo>
                  <a:cubicBezTo>
                    <a:pt x="14" y="21"/>
                    <a:pt x="11" y="20"/>
                    <a:pt x="11" y="20"/>
                  </a:cubicBezTo>
                  <a:cubicBezTo>
                    <a:pt x="11" y="20"/>
                    <a:pt x="11" y="20"/>
                    <a:pt x="10" y="20"/>
                  </a:cubicBezTo>
                  <a:cubicBezTo>
                    <a:pt x="10" y="20"/>
                    <a:pt x="10" y="20"/>
                    <a:pt x="10" y="20"/>
                  </a:cubicBezTo>
                  <a:cubicBezTo>
                    <a:pt x="10" y="20"/>
                    <a:pt x="10" y="20"/>
                    <a:pt x="10" y="20"/>
                  </a:cubicBezTo>
                  <a:cubicBezTo>
                    <a:pt x="10" y="20"/>
                    <a:pt x="10" y="20"/>
                    <a:pt x="11" y="21"/>
                  </a:cubicBezTo>
                  <a:cubicBezTo>
                    <a:pt x="11" y="21"/>
                    <a:pt x="12" y="23"/>
                    <a:pt x="12" y="23"/>
                  </a:cubicBezTo>
                  <a:cubicBezTo>
                    <a:pt x="13" y="24"/>
                    <a:pt x="15" y="27"/>
                    <a:pt x="19" y="28"/>
                  </a:cubicBezTo>
                  <a:cubicBezTo>
                    <a:pt x="21" y="28"/>
                    <a:pt x="22" y="29"/>
                    <a:pt x="24" y="28"/>
                  </a:cubicBezTo>
                  <a:cubicBezTo>
                    <a:pt x="25" y="27"/>
                    <a:pt x="26" y="27"/>
                    <a:pt x="26" y="2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íšḷïdé"/>
            <p:cNvSpPr/>
            <p:nvPr/>
          </p:nvSpPr>
          <p:spPr bwMode="auto">
            <a:xfrm>
              <a:off x="3651250" y="3044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ïslîḍê"/>
            <p:cNvSpPr/>
            <p:nvPr/>
          </p:nvSpPr>
          <p:spPr bwMode="auto">
            <a:xfrm>
              <a:off x="3651250" y="3044826"/>
              <a:ext cx="4763"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îŝľíḍè"/>
            <p:cNvSpPr/>
            <p:nvPr/>
          </p:nvSpPr>
          <p:spPr bwMode="auto">
            <a:xfrm>
              <a:off x="3560763" y="2951163"/>
              <a:ext cx="44450" cy="36513"/>
            </a:xfrm>
            <a:custGeom>
              <a:avLst/>
              <a:gdLst>
                <a:gd name="T0" fmla="*/ 3 w 12"/>
                <a:gd name="T1" fmla="*/ 9 h 10"/>
                <a:gd name="T2" fmla="*/ 6 w 12"/>
                <a:gd name="T3" fmla="*/ 8 h 10"/>
                <a:gd name="T4" fmla="*/ 11 w 12"/>
                <a:gd name="T5" fmla="*/ 5 h 10"/>
                <a:gd name="T6" fmla="*/ 12 w 12"/>
                <a:gd name="T7" fmla="*/ 4 h 10"/>
                <a:gd name="T8" fmla="*/ 12 w 12"/>
                <a:gd name="T9" fmla="*/ 3 h 10"/>
                <a:gd name="T10" fmla="*/ 11 w 12"/>
                <a:gd name="T11" fmla="*/ 1 h 10"/>
                <a:gd name="T12" fmla="*/ 10 w 12"/>
                <a:gd name="T13" fmla="*/ 1 h 10"/>
                <a:gd name="T14" fmla="*/ 8 w 12"/>
                <a:gd name="T15" fmla="*/ 1 h 10"/>
                <a:gd name="T16" fmla="*/ 2 w 12"/>
                <a:gd name="T17" fmla="*/ 3 h 10"/>
                <a:gd name="T18" fmla="*/ 0 w 12"/>
                <a:gd name="T19" fmla="*/ 7 h 10"/>
                <a:gd name="T20" fmla="*/ 1 w 12"/>
                <a:gd name="T21" fmla="*/ 8 h 10"/>
                <a:gd name="T22" fmla="*/ 3 w 12"/>
                <a:gd name="T23"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0">
                  <a:moveTo>
                    <a:pt x="3" y="9"/>
                  </a:moveTo>
                  <a:cubicBezTo>
                    <a:pt x="4" y="9"/>
                    <a:pt x="5" y="8"/>
                    <a:pt x="6" y="8"/>
                  </a:cubicBezTo>
                  <a:cubicBezTo>
                    <a:pt x="8" y="7"/>
                    <a:pt x="9" y="6"/>
                    <a:pt x="11" y="5"/>
                  </a:cubicBezTo>
                  <a:cubicBezTo>
                    <a:pt x="12" y="5"/>
                    <a:pt x="12" y="4"/>
                    <a:pt x="12" y="4"/>
                  </a:cubicBezTo>
                  <a:cubicBezTo>
                    <a:pt x="12" y="4"/>
                    <a:pt x="12" y="3"/>
                    <a:pt x="12" y="3"/>
                  </a:cubicBezTo>
                  <a:cubicBezTo>
                    <a:pt x="12" y="3"/>
                    <a:pt x="11" y="2"/>
                    <a:pt x="11" y="1"/>
                  </a:cubicBezTo>
                  <a:cubicBezTo>
                    <a:pt x="11" y="1"/>
                    <a:pt x="11" y="1"/>
                    <a:pt x="10" y="1"/>
                  </a:cubicBezTo>
                  <a:cubicBezTo>
                    <a:pt x="9" y="0"/>
                    <a:pt x="8" y="0"/>
                    <a:pt x="8" y="1"/>
                  </a:cubicBezTo>
                  <a:cubicBezTo>
                    <a:pt x="6" y="1"/>
                    <a:pt x="4" y="2"/>
                    <a:pt x="2" y="3"/>
                  </a:cubicBezTo>
                  <a:cubicBezTo>
                    <a:pt x="0" y="3"/>
                    <a:pt x="0" y="5"/>
                    <a:pt x="0" y="7"/>
                  </a:cubicBezTo>
                  <a:cubicBezTo>
                    <a:pt x="1" y="7"/>
                    <a:pt x="1" y="8"/>
                    <a:pt x="1" y="8"/>
                  </a:cubicBezTo>
                  <a:cubicBezTo>
                    <a:pt x="2" y="9"/>
                    <a:pt x="2" y="10"/>
                    <a:pt x="3" y="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íşľîḑé"/>
            <p:cNvSpPr/>
            <p:nvPr/>
          </p:nvSpPr>
          <p:spPr bwMode="auto">
            <a:xfrm>
              <a:off x="2205038" y="2925763"/>
              <a:ext cx="220663" cy="198438"/>
            </a:xfrm>
            <a:custGeom>
              <a:avLst/>
              <a:gdLst>
                <a:gd name="T0" fmla="*/ 23 w 61"/>
                <a:gd name="T1" fmla="*/ 15 h 55"/>
                <a:gd name="T2" fmla="*/ 21 w 61"/>
                <a:gd name="T3" fmla="*/ 20 h 55"/>
                <a:gd name="T4" fmla="*/ 17 w 61"/>
                <a:gd name="T5" fmla="*/ 12 h 55"/>
                <a:gd name="T6" fmla="*/ 19 w 61"/>
                <a:gd name="T7" fmla="*/ 8 h 55"/>
                <a:gd name="T8" fmla="*/ 17 w 61"/>
                <a:gd name="T9" fmla="*/ 2 h 55"/>
                <a:gd name="T10" fmla="*/ 14 w 61"/>
                <a:gd name="T11" fmla="*/ 2 h 55"/>
                <a:gd name="T12" fmla="*/ 12 w 61"/>
                <a:gd name="T13" fmla="*/ 5 h 55"/>
                <a:gd name="T14" fmla="*/ 8 w 61"/>
                <a:gd name="T15" fmla="*/ 3 h 55"/>
                <a:gd name="T16" fmla="*/ 2 w 61"/>
                <a:gd name="T17" fmla="*/ 10 h 55"/>
                <a:gd name="T18" fmla="*/ 9 w 61"/>
                <a:gd name="T19" fmla="*/ 15 h 55"/>
                <a:gd name="T20" fmla="*/ 10 w 61"/>
                <a:gd name="T21" fmla="*/ 18 h 55"/>
                <a:gd name="T22" fmla="*/ 10 w 61"/>
                <a:gd name="T23" fmla="*/ 24 h 55"/>
                <a:gd name="T24" fmla="*/ 16 w 61"/>
                <a:gd name="T25" fmla="*/ 25 h 55"/>
                <a:gd name="T26" fmla="*/ 21 w 61"/>
                <a:gd name="T27" fmla="*/ 35 h 55"/>
                <a:gd name="T28" fmla="*/ 20 w 61"/>
                <a:gd name="T29" fmla="*/ 37 h 55"/>
                <a:gd name="T30" fmla="*/ 25 w 61"/>
                <a:gd name="T31" fmla="*/ 46 h 55"/>
                <a:gd name="T32" fmla="*/ 39 w 61"/>
                <a:gd name="T33" fmla="*/ 54 h 55"/>
                <a:gd name="T34" fmla="*/ 43 w 61"/>
                <a:gd name="T35" fmla="*/ 54 h 55"/>
                <a:gd name="T36" fmla="*/ 45 w 61"/>
                <a:gd name="T37" fmla="*/ 52 h 55"/>
                <a:gd name="T38" fmla="*/ 41 w 61"/>
                <a:gd name="T39" fmla="*/ 47 h 55"/>
                <a:gd name="T40" fmla="*/ 31 w 61"/>
                <a:gd name="T41" fmla="*/ 42 h 55"/>
                <a:gd name="T42" fmla="*/ 27 w 61"/>
                <a:gd name="T43" fmla="*/ 37 h 55"/>
                <a:gd name="T44" fmla="*/ 27 w 61"/>
                <a:gd name="T45" fmla="*/ 33 h 55"/>
                <a:gd name="T46" fmla="*/ 26 w 61"/>
                <a:gd name="T47" fmla="*/ 25 h 55"/>
                <a:gd name="T48" fmla="*/ 26 w 61"/>
                <a:gd name="T49" fmla="*/ 25 h 55"/>
                <a:gd name="T50" fmla="*/ 26 w 61"/>
                <a:gd name="T51" fmla="*/ 22 h 55"/>
                <a:gd name="T52" fmla="*/ 32 w 61"/>
                <a:gd name="T53" fmla="*/ 6 h 55"/>
                <a:gd name="T54" fmla="*/ 44 w 61"/>
                <a:gd name="T55" fmla="*/ 10 h 55"/>
                <a:gd name="T56" fmla="*/ 52 w 61"/>
                <a:gd name="T57" fmla="*/ 20 h 55"/>
                <a:gd name="T58" fmla="*/ 54 w 61"/>
                <a:gd name="T59" fmla="*/ 27 h 55"/>
                <a:gd name="T60" fmla="*/ 49 w 61"/>
                <a:gd name="T61" fmla="*/ 31 h 55"/>
                <a:gd name="T62" fmla="*/ 46 w 61"/>
                <a:gd name="T63" fmla="*/ 27 h 55"/>
                <a:gd name="T64" fmla="*/ 42 w 61"/>
                <a:gd name="T65" fmla="*/ 25 h 55"/>
                <a:gd name="T66" fmla="*/ 41 w 61"/>
                <a:gd name="T67" fmla="*/ 28 h 55"/>
                <a:gd name="T68" fmla="*/ 40 w 61"/>
                <a:gd name="T69" fmla="*/ 28 h 55"/>
                <a:gd name="T70" fmla="*/ 38 w 61"/>
                <a:gd name="T71" fmla="*/ 20 h 55"/>
                <a:gd name="T72" fmla="*/ 34 w 61"/>
                <a:gd name="T73" fmla="*/ 19 h 55"/>
                <a:gd name="T74" fmla="*/ 28 w 61"/>
                <a:gd name="T75" fmla="*/ 16 h 55"/>
                <a:gd name="T76" fmla="*/ 28 w 61"/>
                <a:gd name="T77" fmla="*/ 19 h 55"/>
                <a:gd name="T78" fmla="*/ 30 w 61"/>
                <a:gd name="T79" fmla="*/ 24 h 55"/>
                <a:gd name="T80" fmla="*/ 28 w 61"/>
                <a:gd name="T81" fmla="*/ 24 h 55"/>
                <a:gd name="T82" fmla="*/ 26 w 61"/>
                <a:gd name="T83" fmla="*/ 25 h 55"/>
                <a:gd name="T84" fmla="*/ 26 w 61"/>
                <a:gd name="T85" fmla="*/ 25 h 55"/>
                <a:gd name="T86" fmla="*/ 29 w 61"/>
                <a:gd name="T87" fmla="*/ 28 h 55"/>
                <a:gd name="T88" fmla="*/ 32 w 61"/>
                <a:gd name="T89" fmla="*/ 29 h 55"/>
                <a:gd name="T90" fmla="*/ 36 w 61"/>
                <a:gd name="T91" fmla="*/ 36 h 55"/>
                <a:gd name="T92" fmla="*/ 38 w 61"/>
                <a:gd name="T93" fmla="*/ 34 h 55"/>
                <a:gd name="T94" fmla="*/ 40 w 61"/>
                <a:gd name="T95" fmla="*/ 39 h 55"/>
                <a:gd name="T96" fmla="*/ 42 w 61"/>
                <a:gd name="T97" fmla="*/ 40 h 55"/>
                <a:gd name="T98" fmla="*/ 44 w 61"/>
                <a:gd name="T99" fmla="*/ 38 h 55"/>
                <a:gd name="T100" fmla="*/ 47 w 61"/>
                <a:gd name="T101" fmla="*/ 33 h 55"/>
                <a:gd name="T102" fmla="*/ 58 w 61"/>
                <a:gd name="T103" fmla="*/ 41 h 55"/>
                <a:gd name="T104" fmla="*/ 61 w 61"/>
                <a:gd name="T105" fmla="*/ 42 h 55"/>
                <a:gd name="T106" fmla="*/ 60 w 61"/>
                <a:gd name="T107" fmla="*/ 40 h 55"/>
                <a:gd name="T108" fmla="*/ 52 w 61"/>
                <a:gd name="T109" fmla="*/ 34 h 55"/>
                <a:gd name="T110" fmla="*/ 50 w 61"/>
                <a:gd name="T111" fmla="*/ 31 h 55"/>
                <a:gd name="T112" fmla="*/ 53 w 61"/>
                <a:gd name="T113" fmla="*/ 31 h 55"/>
                <a:gd name="T114" fmla="*/ 54 w 61"/>
                <a:gd name="T115" fmla="*/ 32 h 55"/>
                <a:gd name="T116" fmla="*/ 58 w 61"/>
                <a:gd name="T117" fmla="*/ 31 h 55"/>
                <a:gd name="T118" fmla="*/ 59 w 61"/>
                <a:gd name="T119" fmla="*/ 22 h 55"/>
                <a:gd name="T120" fmla="*/ 52 w 61"/>
                <a:gd name="T121" fmla="*/ 12 h 55"/>
                <a:gd name="T122" fmla="*/ 45 w 61"/>
                <a:gd name="T123" fmla="*/ 5 h 55"/>
                <a:gd name="T124" fmla="*/ 37 w 61"/>
                <a:gd name="T125"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30" y="3"/>
                  </a:moveTo>
                  <a:cubicBezTo>
                    <a:pt x="26" y="6"/>
                    <a:pt x="24" y="10"/>
                    <a:pt x="23" y="15"/>
                  </a:cubicBezTo>
                  <a:cubicBezTo>
                    <a:pt x="23" y="16"/>
                    <a:pt x="22" y="18"/>
                    <a:pt x="22" y="19"/>
                  </a:cubicBezTo>
                  <a:cubicBezTo>
                    <a:pt x="22" y="20"/>
                    <a:pt x="21" y="20"/>
                    <a:pt x="21" y="20"/>
                  </a:cubicBezTo>
                  <a:cubicBezTo>
                    <a:pt x="21" y="19"/>
                    <a:pt x="20" y="19"/>
                    <a:pt x="20" y="18"/>
                  </a:cubicBezTo>
                  <a:cubicBezTo>
                    <a:pt x="18" y="17"/>
                    <a:pt x="18" y="15"/>
                    <a:pt x="17" y="12"/>
                  </a:cubicBezTo>
                  <a:cubicBezTo>
                    <a:pt x="17" y="12"/>
                    <a:pt x="17" y="11"/>
                    <a:pt x="18" y="10"/>
                  </a:cubicBezTo>
                  <a:cubicBezTo>
                    <a:pt x="18" y="9"/>
                    <a:pt x="18" y="8"/>
                    <a:pt x="19" y="8"/>
                  </a:cubicBezTo>
                  <a:cubicBezTo>
                    <a:pt x="19" y="6"/>
                    <a:pt x="19" y="5"/>
                    <a:pt x="19" y="4"/>
                  </a:cubicBezTo>
                  <a:cubicBezTo>
                    <a:pt x="18" y="3"/>
                    <a:pt x="18" y="3"/>
                    <a:pt x="17" y="2"/>
                  </a:cubicBezTo>
                  <a:cubicBezTo>
                    <a:pt x="17" y="2"/>
                    <a:pt x="16" y="2"/>
                    <a:pt x="15" y="2"/>
                  </a:cubicBezTo>
                  <a:cubicBezTo>
                    <a:pt x="15" y="2"/>
                    <a:pt x="14" y="2"/>
                    <a:pt x="14" y="2"/>
                  </a:cubicBezTo>
                  <a:cubicBezTo>
                    <a:pt x="13" y="3"/>
                    <a:pt x="13" y="3"/>
                    <a:pt x="13" y="4"/>
                  </a:cubicBezTo>
                  <a:cubicBezTo>
                    <a:pt x="13" y="4"/>
                    <a:pt x="12" y="5"/>
                    <a:pt x="12" y="5"/>
                  </a:cubicBezTo>
                  <a:cubicBezTo>
                    <a:pt x="12" y="6"/>
                    <a:pt x="11" y="5"/>
                    <a:pt x="11" y="4"/>
                  </a:cubicBezTo>
                  <a:cubicBezTo>
                    <a:pt x="10" y="3"/>
                    <a:pt x="9" y="3"/>
                    <a:pt x="8" y="3"/>
                  </a:cubicBezTo>
                  <a:cubicBezTo>
                    <a:pt x="5" y="3"/>
                    <a:pt x="3" y="3"/>
                    <a:pt x="1" y="6"/>
                  </a:cubicBezTo>
                  <a:cubicBezTo>
                    <a:pt x="0" y="7"/>
                    <a:pt x="1" y="9"/>
                    <a:pt x="2" y="10"/>
                  </a:cubicBezTo>
                  <a:cubicBezTo>
                    <a:pt x="4" y="10"/>
                    <a:pt x="4" y="10"/>
                    <a:pt x="5" y="11"/>
                  </a:cubicBezTo>
                  <a:cubicBezTo>
                    <a:pt x="6" y="12"/>
                    <a:pt x="8" y="13"/>
                    <a:pt x="9" y="15"/>
                  </a:cubicBezTo>
                  <a:cubicBezTo>
                    <a:pt x="9" y="15"/>
                    <a:pt x="10" y="16"/>
                    <a:pt x="10" y="17"/>
                  </a:cubicBezTo>
                  <a:cubicBezTo>
                    <a:pt x="10" y="17"/>
                    <a:pt x="10" y="17"/>
                    <a:pt x="10" y="18"/>
                  </a:cubicBezTo>
                  <a:cubicBezTo>
                    <a:pt x="10" y="19"/>
                    <a:pt x="10" y="20"/>
                    <a:pt x="9" y="21"/>
                  </a:cubicBezTo>
                  <a:cubicBezTo>
                    <a:pt x="9" y="22"/>
                    <a:pt x="9" y="23"/>
                    <a:pt x="10" y="24"/>
                  </a:cubicBezTo>
                  <a:cubicBezTo>
                    <a:pt x="11" y="25"/>
                    <a:pt x="14" y="26"/>
                    <a:pt x="15" y="25"/>
                  </a:cubicBezTo>
                  <a:cubicBezTo>
                    <a:pt x="16" y="24"/>
                    <a:pt x="16" y="24"/>
                    <a:pt x="16" y="25"/>
                  </a:cubicBezTo>
                  <a:cubicBezTo>
                    <a:pt x="17" y="26"/>
                    <a:pt x="18" y="28"/>
                    <a:pt x="19" y="30"/>
                  </a:cubicBezTo>
                  <a:cubicBezTo>
                    <a:pt x="20" y="31"/>
                    <a:pt x="20" y="33"/>
                    <a:pt x="21" y="35"/>
                  </a:cubicBezTo>
                  <a:cubicBezTo>
                    <a:pt x="21" y="35"/>
                    <a:pt x="21" y="36"/>
                    <a:pt x="21" y="36"/>
                  </a:cubicBezTo>
                  <a:cubicBezTo>
                    <a:pt x="20" y="36"/>
                    <a:pt x="20" y="37"/>
                    <a:pt x="20" y="37"/>
                  </a:cubicBezTo>
                  <a:cubicBezTo>
                    <a:pt x="20" y="39"/>
                    <a:pt x="21" y="41"/>
                    <a:pt x="22" y="43"/>
                  </a:cubicBezTo>
                  <a:cubicBezTo>
                    <a:pt x="23" y="44"/>
                    <a:pt x="24" y="46"/>
                    <a:pt x="25" y="46"/>
                  </a:cubicBezTo>
                  <a:cubicBezTo>
                    <a:pt x="28" y="48"/>
                    <a:pt x="30" y="49"/>
                    <a:pt x="32" y="51"/>
                  </a:cubicBezTo>
                  <a:cubicBezTo>
                    <a:pt x="34" y="52"/>
                    <a:pt x="37" y="53"/>
                    <a:pt x="39" y="54"/>
                  </a:cubicBezTo>
                  <a:cubicBezTo>
                    <a:pt x="39" y="54"/>
                    <a:pt x="39" y="55"/>
                    <a:pt x="40" y="54"/>
                  </a:cubicBezTo>
                  <a:cubicBezTo>
                    <a:pt x="41" y="54"/>
                    <a:pt x="42" y="54"/>
                    <a:pt x="43" y="54"/>
                  </a:cubicBezTo>
                  <a:cubicBezTo>
                    <a:pt x="44" y="54"/>
                    <a:pt x="44" y="54"/>
                    <a:pt x="44" y="54"/>
                  </a:cubicBezTo>
                  <a:cubicBezTo>
                    <a:pt x="44" y="53"/>
                    <a:pt x="45" y="52"/>
                    <a:pt x="45" y="52"/>
                  </a:cubicBezTo>
                  <a:cubicBezTo>
                    <a:pt x="46" y="51"/>
                    <a:pt x="46" y="50"/>
                    <a:pt x="46" y="50"/>
                  </a:cubicBezTo>
                  <a:cubicBezTo>
                    <a:pt x="44" y="49"/>
                    <a:pt x="43" y="47"/>
                    <a:pt x="41" y="47"/>
                  </a:cubicBezTo>
                  <a:cubicBezTo>
                    <a:pt x="40" y="47"/>
                    <a:pt x="39" y="46"/>
                    <a:pt x="38" y="46"/>
                  </a:cubicBezTo>
                  <a:cubicBezTo>
                    <a:pt x="35" y="45"/>
                    <a:pt x="33" y="43"/>
                    <a:pt x="31" y="42"/>
                  </a:cubicBezTo>
                  <a:cubicBezTo>
                    <a:pt x="29" y="41"/>
                    <a:pt x="28" y="40"/>
                    <a:pt x="27" y="40"/>
                  </a:cubicBezTo>
                  <a:cubicBezTo>
                    <a:pt x="26" y="39"/>
                    <a:pt x="26" y="38"/>
                    <a:pt x="27" y="37"/>
                  </a:cubicBezTo>
                  <a:cubicBezTo>
                    <a:pt x="27" y="37"/>
                    <a:pt x="27" y="37"/>
                    <a:pt x="27" y="36"/>
                  </a:cubicBezTo>
                  <a:cubicBezTo>
                    <a:pt x="28" y="35"/>
                    <a:pt x="28" y="34"/>
                    <a:pt x="27" y="33"/>
                  </a:cubicBezTo>
                  <a:cubicBezTo>
                    <a:pt x="27" y="32"/>
                    <a:pt x="27" y="30"/>
                    <a:pt x="27" y="29"/>
                  </a:cubicBezTo>
                  <a:cubicBezTo>
                    <a:pt x="26" y="27"/>
                    <a:pt x="26" y="26"/>
                    <a:pt x="26" y="25"/>
                  </a:cubicBezTo>
                  <a:cubicBezTo>
                    <a:pt x="26" y="25"/>
                    <a:pt x="26" y="25"/>
                    <a:pt x="26" y="25"/>
                  </a:cubicBezTo>
                  <a:cubicBezTo>
                    <a:pt x="26" y="25"/>
                    <a:pt x="26" y="25"/>
                    <a:pt x="26" y="25"/>
                  </a:cubicBezTo>
                  <a:cubicBezTo>
                    <a:pt x="26" y="25"/>
                    <a:pt x="26" y="24"/>
                    <a:pt x="26" y="23"/>
                  </a:cubicBezTo>
                  <a:cubicBezTo>
                    <a:pt x="26" y="23"/>
                    <a:pt x="26" y="22"/>
                    <a:pt x="26" y="22"/>
                  </a:cubicBezTo>
                  <a:cubicBezTo>
                    <a:pt x="26" y="20"/>
                    <a:pt x="26" y="18"/>
                    <a:pt x="27" y="17"/>
                  </a:cubicBezTo>
                  <a:cubicBezTo>
                    <a:pt x="27" y="13"/>
                    <a:pt x="29" y="9"/>
                    <a:pt x="32" y="6"/>
                  </a:cubicBezTo>
                  <a:cubicBezTo>
                    <a:pt x="35" y="4"/>
                    <a:pt x="37" y="4"/>
                    <a:pt x="40" y="6"/>
                  </a:cubicBezTo>
                  <a:cubicBezTo>
                    <a:pt x="41" y="7"/>
                    <a:pt x="43" y="9"/>
                    <a:pt x="44" y="10"/>
                  </a:cubicBezTo>
                  <a:cubicBezTo>
                    <a:pt x="45" y="10"/>
                    <a:pt x="45" y="11"/>
                    <a:pt x="46" y="12"/>
                  </a:cubicBezTo>
                  <a:cubicBezTo>
                    <a:pt x="48" y="15"/>
                    <a:pt x="50" y="17"/>
                    <a:pt x="52" y="20"/>
                  </a:cubicBezTo>
                  <a:cubicBezTo>
                    <a:pt x="53" y="21"/>
                    <a:pt x="54" y="23"/>
                    <a:pt x="54" y="25"/>
                  </a:cubicBezTo>
                  <a:cubicBezTo>
                    <a:pt x="55" y="26"/>
                    <a:pt x="55" y="26"/>
                    <a:pt x="54" y="27"/>
                  </a:cubicBezTo>
                  <a:cubicBezTo>
                    <a:pt x="53" y="29"/>
                    <a:pt x="51" y="30"/>
                    <a:pt x="50" y="31"/>
                  </a:cubicBezTo>
                  <a:cubicBezTo>
                    <a:pt x="49" y="31"/>
                    <a:pt x="49" y="31"/>
                    <a:pt x="49" y="31"/>
                  </a:cubicBezTo>
                  <a:cubicBezTo>
                    <a:pt x="48" y="30"/>
                    <a:pt x="47" y="29"/>
                    <a:pt x="47" y="28"/>
                  </a:cubicBezTo>
                  <a:cubicBezTo>
                    <a:pt x="46" y="28"/>
                    <a:pt x="46" y="27"/>
                    <a:pt x="46" y="27"/>
                  </a:cubicBezTo>
                  <a:cubicBezTo>
                    <a:pt x="46" y="26"/>
                    <a:pt x="45" y="26"/>
                    <a:pt x="45" y="26"/>
                  </a:cubicBezTo>
                  <a:cubicBezTo>
                    <a:pt x="44" y="25"/>
                    <a:pt x="43" y="25"/>
                    <a:pt x="42" y="25"/>
                  </a:cubicBezTo>
                  <a:cubicBezTo>
                    <a:pt x="42" y="25"/>
                    <a:pt x="40" y="26"/>
                    <a:pt x="41" y="27"/>
                  </a:cubicBezTo>
                  <a:cubicBezTo>
                    <a:pt x="41" y="27"/>
                    <a:pt x="41" y="28"/>
                    <a:pt x="41" y="28"/>
                  </a:cubicBezTo>
                  <a:cubicBezTo>
                    <a:pt x="41" y="28"/>
                    <a:pt x="41" y="29"/>
                    <a:pt x="41" y="29"/>
                  </a:cubicBezTo>
                  <a:cubicBezTo>
                    <a:pt x="41" y="29"/>
                    <a:pt x="40" y="29"/>
                    <a:pt x="40" y="28"/>
                  </a:cubicBezTo>
                  <a:cubicBezTo>
                    <a:pt x="40" y="26"/>
                    <a:pt x="39" y="24"/>
                    <a:pt x="39" y="22"/>
                  </a:cubicBezTo>
                  <a:cubicBezTo>
                    <a:pt x="39" y="21"/>
                    <a:pt x="39" y="21"/>
                    <a:pt x="38" y="20"/>
                  </a:cubicBezTo>
                  <a:cubicBezTo>
                    <a:pt x="37" y="19"/>
                    <a:pt x="36" y="19"/>
                    <a:pt x="35" y="20"/>
                  </a:cubicBezTo>
                  <a:cubicBezTo>
                    <a:pt x="35" y="20"/>
                    <a:pt x="34" y="20"/>
                    <a:pt x="34" y="19"/>
                  </a:cubicBezTo>
                  <a:cubicBezTo>
                    <a:pt x="34" y="18"/>
                    <a:pt x="33" y="17"/>
                    <a:pt x="32" y="16"/>
                  </a:cubicBezTo>
                  <a:cubicBezTo>
                    <a:pt x="31" y="15"/>
                    <a:pt x="29" y="15"/>
                    <a:pt x="28" y="16"/>
                  </a:cubicBezTo>
                  <a:cubicBezTo>
                    <a:pt x="27" y="16"/>
                    <a:pt x="27" y="16"/>
                    <a:pt x="27" y="17"/>
                  </a:cubicBezTo>
                  <a:cubicBezTo>
                    <a:pt x="27" y="17"/>
                    <a:pt x="28" y="18"/>
                    <a:pt x="28" y="19"/>
                  </a:cubicBezTo>
                  <a:cubicBezTo>
                    <a:pt x="29" y="20"/>
                    <a:pt x="30" y="21"/>
                    <a:pt x="30" y="22"/>
                  </a:cubicBezTo>
                  <a:cubicBezTo>
                    <a:pt x="30" y="23"/>
                    <a:pt x="30" y="24"/>
                    <a:pt x="30" y="24"/>
                  </a:cubicBezTo>
                  <a:cubicBezTo>
                    <a:pt x="29" y="24"/>
                    <a:pt x="29" y="24"/>
                    <a:pt x="28" y="24"/>
                  </a:cubicBezTo>
                  <a:cubicBezTo>
                    <a:pt x="28" y="24"/>
                    <a:pt x="28" y="24"/>
                    <a:pt x="28" y="24"/>
                  </a:cubicBezTo>
                  <a:cubicBezTo>
                    <a:pt x="27" y="23"/>
                    <a:pt x="27" y="24"/>
                    <a:pt x="27" y="24"/>
                  </a:cubicBezTo>
                  <a:cubicBezTo>
                    <a:pt x="26" y="25"/>
                    <a:pt x="26" y="25"/>
                    <a:pt x="26" y="25"/>
                  </a:cubicBezTo>
                  <a:cubicBezTo>
                    <a:pt x="26" y="25"/>
                    <a:pt x="26" y="25"/>
                    <a:pt x="26" y="25"/>
                  </a:cubicBezTo>
                  <a:cubicBezTo>
                    <a:pt x="26" y="25"/>
                    <a:pt x="26" y="25"/>
                    <a:pt x="26" y="25"/>
                  </a:cubicBezTo>
                  <a:cubicBezTo>
                    <a:pt x="27" y="26"/>
                    <a:pt x="27" y="27"/>
                    <a:pt x="27" y="28"/>
                  </a:cubicBezTo>
                  <a:cubicBezTo>
                    <a:pt x="28" y="28"/>
                    <a:pt x="28" y="28"/>
                    <a:pt x="29" y="28"/>
                  </a:cubicBezTo>
                  <a:cubicBezTo>
                    <a:pt x="29" y="29"/>
                    <a:pt x="30" y="29"/>
                    <a:pt x="31" y="28"/>
                  </a:cubicBezTo>
                  <a:cubicBezTo>
                    <a:pt x="31" y="28"/>
                    <a:pt x="32" y="29"/>
                    <a:pt x="32" y="29"/>
                  </a:cubicBezTo>
                  <a:cubicBezTo>
                    <a:pt x="33" y="31"/>
                    <a:pt x="33" y="33"/>
                    <a:pt x="34" y="35"/>
                  </a:cubicBezTo>
                  <a:cubicBezTo>
                    <a:pt x="34" y="35"/>
                    <a:pt x="35" y="36"/>
                    <a:pt x="36" y="36"/>
                  </a:cubicBezTo>
                  <a:cubicBezTo>
                    <a:pt x="37" y="35"/>
                    <a:pt x="37" y="35"/>
                    <a:pt x="38" y="34"/>
                  </a:cubicBezTo>
                  <a:cubicBezTo>
                    <a:pt x="38" y="34"/>
                    <a:pt x="38" y="34"/>
                    <a:pt x="38" y="34"/>
                  </a:cubicBezTo>
                  <a:cubicBezTo>
                    <a:pt x="38" y="34"/>
                    <a:pt x="39" y="34"/>
                    <a:pt x="39" y="35"/>
                  </a:cubicBezTo>
                  <a:cubicBezTo>
                    <a:pt x="39" y="36"/>
                    <a:pt x="40" y="38"/>
                    <a:pt x="40" y="39"/>
                  </a:cubicBezTo>
                  <a:cubicBezTo>
                    <a:pt x="41" y="39"/>
                    <a:pt x="41" y="40"/>
                    <a:pt x="41" y="40"/>
                  </a:cubicBezTo>
                  <a:cubicBezTo>
                    <a:pt x="41" y="40"/>
                    <a:pt x="42" y="40"/>
                    <a:pt x="42" y="40"/>
                  </a:cubicBezTo>
                  <a:cubicBezTo>
                    <a:pt x="43" y="40"/>
                    <a:pt x="43" y="40"/>
                    <a:pt x="43" y="40"/>
                  </a:cubicBezTo>
                  <a:cubicBezTo>
                    <a:pt x="44" y="39"/>
                    <a:pt x="44" y="38"/>
                    <a:pt x="44" y="38"/>
                  </a:cubicBezTo>
                  <a:cubicBezTo>
                    <a:pt x="45" y="36"/>
                    <a:pt x="45" y="35"/>
                    <a:pt x="45" y="34"/>
                  </a:cubicBezTo>
                  <a:cubicBezTo>
                    <a:pt x="46" y="33"/>
                    <a:pt x="46" y="33"/>
                    <a:pt x="47" y="33"/>
                  </a:cubicBezTo>
                  <a:cubicBezTo>
                    <a:pt x="48" y="34"/>
                    <a:pt x="49" y="35"/>
                    <a:pt x="50" y="36"/>
                  </a:cubicBezTo>
                  <a:cubicBezTo>
                    <a:pt x="53" y="38"/>
                    <a:pt x="56" y="39"/>
                    <a:pt x="58" y="41"/>
                  </a:cubicBezTo>
                  <a:cubicBezTo>
                    <a:pt x="59" y="41"/>
                    <a:pt x="60" y="42"/>
                    <a:pt x="60" y="42"/>
                  </a:cubicBezTo>
                  <a:cubicBezTo>
                    <a:pt x="60" y="42"/>
                    <a:pt x="61" y="42"/>
                    <a:pt x="61" y="42"/>
                  </a:cubicBezTo>
                  <a:cubicBezTo>
                    <a:pt x="61" y="42"/>
                    <a:pt x="61" y="41"/>
                    <a:pt x="61" y="41"/>
                  </a:cubicBezTo>
                  <a:cubicBezTo>
                    <a:pt x="61" y="41"/>
                    <a:pt x="60" y="40"/>
                    <a:pt x="60" y="40"/>
                  </a:cubicBezTo>
                  <a:cubicBezTo>
                    <a:pt x="59" y="39"/>
                    <a:pt x="54" y="36"/>
                    <a:pt x="53" y="35"/>
                  </a:cubicBezTo>
                  <a:cubicBezTo>
                    <a:pt x="53" y="35"/>
                    <a:pt x="53" y="34"/>
                    <a:pt x="52" y="34"/>
                  </a:cubicBezTo>
                  <a:cubicBezTo>
                    <a:pt x="52" y="33"/>
                    <a:pt x="51" y="33"/>
                    <a:pt x="50" y="32"/>
                  </a:cubicBezTo>
                  <a:cubicBezTo>
                    <a:pt x="50" y="32"/>
                    <a:pt x="50" y="32"/>
                    <a:pt x="50" y="31"/>
                  </a:cubicBezTo>
                  <a:cubicBezTo>
                    <a:pt x="51" y="31"/>
                    <a:pt x="51" y="31"/>
                    <a:pt x="52" y="31"/>
                  </a:cubicBezTo>
                  <a:cubicBezTo>
                    <a:pt x="52" y="31"/>
                    <a:pt x="52" y="30"/>
                    <a:pt x="53" y="31"/>
                  </a:cubicBezTo>
                  <a:cubicBezTo>
                    <a:pt x="53" y="31"/>
                    <a:pt x="53" y="31"/>
                    <a:pt x="53" y="31"/>
                  </a:cubicBezTo>
                  <a:cubicBezTo>
                    <a:pt x="53" y="31"/>
                    <a:pt x="54" y="31"/>
                    <a:pt x="54" y="32"/>
                  </a:cubicBezTo>
                  <a:cubicBezTo>
                    <a:pt x="53" y="32"/>
                    <a:pt x="54" y="32"/>
                    <a:pt x="54" y="32"/>
                  </a:cubicBezTo>
                  <a:cubicBezTo>
                    <a:pt x="56" y="32"/>
                    <a:pt x="57" y="32"/>
                    <a:pt x="58" y="31"/>
                  </a:cubicBezTo>
                  <a:cubicBezTo>
                    <a:pt x="59" y="30"/>
                    <a:pt x="60" y="28"/>
                    <a:pt x="60" y="27"/>
                  </a:cubicBezTo>
                  <a:cubicBezTo>
                    <a:pt x="59" y="25"/>
                    <a:pt x="59" y="24"/>
                    <a:pt x="59" y="22"/>
                  </a:cubicBezTo>
                  <a:cubicBezTo>
                    <a:pt x="58" y="21"/>
                    <a:pt x="57" y="20"/>
                    <a:pt x="56" y="18"/>
                  </a:cubicBezTo>
                  <a:cubicBezTo>
                    <a:pt x="55" y="16"/>
                    <a:pt x="53" y="14"/>
                    <a:pt x="52" y="12"/>
                  </a:cubicBezTo>
                  <a:cubicBezTo>
                    <a:pt x="51" y="11"/>
                    <a:pt x="50" y="10"/>
                    <a:pt x="49" y="8"/>
                  </a:cubicBezTo>
                  <a:cubicBezTo>
                    <a:pt x="47" y="7"/>
                    <a:pt x="46" y="6"/>
                    <a:pt x="45" y="5"/>
                  </a:cubicBezTo>
                  <a:cubicBezTo>
                    <a:pt x="44" y="4"/>
                    <a:pt x="43" y="4"/>
                    <a:pt x="43" y="3"/>
                  </a:cubicBezTo>
                  <a:cubicBezTo>
                    <a:pt x="41" y="2"/>
                    <a:pt x="39" y="1"/>
                    <a:pt x="37" y="1"/>
                  </a:cubicBezTo>
                  <a:cubicBezTo>
                    <a:pt x="34" y="0"/>
                    <a:pt x="32" y="1"/>
                    <a:pt x="30" y="3"/>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íSḷîḍè"/>
            <p:cNvSpPr/>
            <p:nvPr/>
          </p:nvSpPr>
          <p:spPr bwMode="auto">
            <a:xfrm>
              <a:off x="2443163" y="2686051"/>
              <a:ext cx="158750" cy="206375"/>
            </a:xfrm>
            <a:custGeom>
              <a:avLst/>
              <a:gdLst>
                <a:gd name="T0" fmla="*/ 25 w 44"/>
                <a:gd name="T1" fmla="*/ 1 h 57"/>
                <a:gd name="T2" fmla="*/ 20 w 44"/>
                <a:gd name="T3" fmla="*/ 7 h 57"/>
                <a:gd name="T4" fmla="*/ 7 w 44"/>
                <a:gd name="T5" fmla="*/ 27 h 57"/>
                <a:gd name="T6" fmla="*/ 2 w 44"/>
                <a:gd name="T7" fmla="*/ 36 h 57"/>
                <a:gd name="T8" fmla="*/ 1 w 44"/>
                <a:gd name="T9" fmla="*/ 41 h 57"/>
                <a:gd name="T10" fmla="*/ 5 w 44"/>
                <a:gd name="T11" fmla="*/ 42 h 57"/>
                <a:gd name="T12" fmla="*/ 12 w 44"/>
                <a:gd name="T13" fmla="*/ 28 h 57"/>
                <a:gd name="T14" fmla="*/ 16 w 44"/>
                <a:gd name="T15" fmla="*/ 21 h 57"/>
                <a:gd name="T16" fmla="*/ 17 w 44"/>
                <a:gd name="T17" fmla="*/ 22 h 57"/>
                <a:gd name="T18" fmla="*/ 17 w 44"/>
                <a:gd name="T19" fmla="*/ 40 h 57"/>
                <a:gd name="T20" fmla="*/ 22 w 44"/>
                <a:gd name="T21" fmla="*/ 43 h 57"/>
                <a:gd name="T22" fmla="*/ 22 w 44"/>
                <a:gd name="T23" fmla="*/ 39 h 57"/>
                <a:gd name="T24" fmla="*/ 22 w 44"/>
                <a:gd name="T25" fmla="*/ 37 h 57"/>
                <a:gd name="T26" fmla="*/ 21 w 44"/>
                <a:gd name="T27" fmla="*/ 33 h 57"/>
                <a:gd name="T28" fmla="*/ 26 w 44"/>
                <a:gd name="T29" fmla="*/ 23 h 57"/>
                <a:gd name="T30" fmla="*/ 27 w 44"/>
                <a:gd name="T31" fmla="*/ 23 h 57"/>
                <a:gd name="T32" fmla="*/ 23 w 44"/>
                <a:gd name="T33" fmla="*/ 35 h 57"/>
                <a:gd name="T34" fmla="*/ 26 w 44"/>
                <a:gd name="T35" fmla="*/ 40 h 57"/>
                <a:gd name="T36" fmla="*/ 27 w 44"/>
                <a:gd name="T37" fmla="*/ 40 h 57"/>
                <a:gd name="T38" fmla="*/ 30 w 44"/>
                <a:gd name="T39" fmla="*/ 45 h 57"/>
                <a:gd name="T40" fmla="*/ 25 w 44"/>
                <a:gd name="T41" fmla="*/ 51 h 57"/>
                <a:gd name="T42" fmla="*/ 24 w 44"/>
                <a:gd name="T43" fmla="*/ 54 h 57"/>
                <a:gd name="T44" fmla="*/ 28 w 44"/>
                <a:gd name="T45" fmla="*/ 57 h 57"/>
                <a:gd name="T46" fmla="*/ 31 w 44"/>
                <a:gd name="T47" fmla="*/ 51 h 57"/>
                <a:gd name="T48" fmla="*/ 33 w 44"/>
                <a:gd name="T49" fmla="*/ 51 h 57"/>
                <a:gd name="T50" fmla="*/ 35 w 44"/>
                <a:gd name="T51" fmla="*/ 54 h 57"/>
                <a:gd name="T52" fmla="*/ 38 w 44"/>
                <a:gd name="T53" fmla="*/ 53 h 57"/>
                <a:gd name="T54" fmla="*/ 39 w 44"/>
                <a:gd name="T55" fmla="*/ 52 h 57"/>
                <a:gd name="T56" fmla="*/ 39 w 44"/>
                <a:gd name="T57" fmla="*/ 49 h 57"/>
                <a:gd name="T58" fmla="*/ 36 w 44"/>
                <a:gd name="T59" fmla="*/ 44 h 57"/>
                <a:gd name="T60" fmla="*/ 40 w 44"/>
                <a:gd name="T61" fmla="*/ 40 h 57"/>
                <a:gd name="T62" fmla="*/ 40 w 44"/>
                <a:gd name="T63" fmla="*/ 44 h 57"/>
                <a:gd name="T64" fmla="*/ 40 w 44"/>
                <a:gd name="T65" fmla="*/ 44 h 57"/>
                <a:gd name="T66" fmla="*/ 42 w 44"/>
                <a:gd name="T67" fmla="*/ 42 h 57"/>
                <a:gd name="T68" fmla="*/ 40 w 44"/>
                <a:gd name="T69" fmla="*/ 35 h 57"/>
                <a:gd name="T70" fmla="*/ 33 w 44"/>
                <a:gd name="T71" fmla="*/ 40 h 57"/>
                <a:gd name="T72" fmla="*/ 30 w 44"/>
                <a:gd name="T73" fmla="*/ 36 h 57"/>
                <a:gd name="T74" fmla="*/ 32 w 44"/>
                <a:gd name="T75" fmla="*/ 32 h 57"/>
                <a:gd name="T76" fmla="*/ 29 w 44"/>
                <a:gd name="T77" fmla="*/ 27 h 57"/>
                <a:gd name="T78" fmla="*/ 28 w 44"/>
                <a:gd name="T79" fmla="*/ 21 h 57"/>
                <a:gd name="T80" fmla="*/ 23 w 44"/>
                <a:gd name="T81" fmla="*/ 20 h 57"/>
                <a:gd name="T82" fmla="*/ 19 w 44"/>
                <a:gd name="T83" fmla="*/ 28 h 57"/>
                <a:gd name="T84" fmla="*/ 18 w 44"/>
                <a:gd name="T85" fmla="*/ 33 h 57"/>
                <a:gd name="T86" fmla="*/ 17 w 44"/>
                <a:gd name="T87" fmla="*/ 33 h 57"/>
                <a:gd name="T88" fmla="*/ 17 w 44"/>
                <a:gd name="T89" fmla="*/ 27 h 57"/>
                <a:gd name="T90" fmla="*/ 20 w 44"/>
                <a:gd name="T91" fmla="*/ 18 h 57"/>
                <a:gd name="T92" fmla="*/ 26 w 44"/>
                <a:gd name="T93" fmla="*/ 11 h 57"/>
                <a:gd name="T94" fmla="*/ 32 w 44"/>
                <a:gd name="T95" fmla="*/ 6 h 57"/>
                <a:gd name="T96" fmla="*/ 30 w 44"/>
                <a:gd name="T97" fmla="*/ 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 h="57">
                  <a:moveTo>
                    <a:pt x="30" y="1"/>
                  </a:moveTo>
                  <a:cubicBezTo>
                    <a:pt x="29" y="0"/>
                    <a:pt x="27" y="0"/>
                    <a:pt x="25" y="1"/>
                  </a:cubicBezTo>
                  <a:cubicBezTo>
                    <a:pt x="25" y="2"/>
                    <a:pt x="25" y="2"/>
                    <a:pt x="25" y="2"/>
                  </a:cubicBezTo>
                  <a:cubicBezTo>
                    <a:pt x="23" y="4"/>
                    <a:pt x="22" y="6"/>
                    <a:pt x="20" y="7"/>
                  </a:cubicBezTo>
                  <a:cubicBezTo>
                    <a:pt x="19" y="9"/>
                    <a:pt x="18" y="11"/>
                    <a:pt x="16" y="13"/>
                  </a:cubicBezTo>
                  <a:cubicBezTo>
                    <a:pt x="15" y="14"/>
                    <a:pt x="8" y="26"/>
                    <a:pt x="7" y="27"/>
                  </a:cubicBezTo>
                  <a:cubicBezTo>
                    <a:pt x="6" y="29"/>
                    <a:pt x="5" y="30"/>
                    <a:pt x="4" y="32"/>
                  </a:cubicBezTo>
                  <a:cubicBezTo>
                    <a:pt x="4" y="33"/>
                    <a:pt x="3" y="35"/>
                    <a:pt x="2" y="36"/>
                  </a:cubicBezTo>
                  <a:cubicBezTo>
                    <a:pt x="1" y="37"/>
                    <a:pt x="1" y="39"/>
                    <a:pt x="0" y="40"/>
                  </a:cubicBezTo>
                  <a:cubicBezTo>
                    <a:pt x="0" y="41"/>
                    <a:pt x="0" y="41"/>
                    <a:pt x="1" y="41"/>
                  </a:cubicBezTo>
                  <a:cubicBezTo>
                    <a:pt x="1" y="42"/>
                    <a:pt x="2" y="43"/>
                    <a:pt x="3" y="43"/>
                  </a:cubicBezTo>
                  <a:cubicBezTo>
                    <a:pt x="4" y="43"/>
                    <a:pt x="5" y="43"/>
                    <a:pt x="5" y="42"/>
                  </a:cubicBezTo>
                  <a:cubicBezTo>
                    <a:pt x="6" y="40"/>
                    <a:pt x="7" y="38"/>
                    <a:pt x="8" y="36"/>
                  </a:cubicBezTo>
                  <a:cubicBezTo>
                    <a:pt x="10" y="33"/>
                    <a:pt x="10" y="31"/>
                    <a:pt x="12" y="28"/>
                  </a:cubicBezTo>
                  <a:cubicBezTo>
                    <a:pt x="12" y="28"/>
                    <a:pt x="12" y="27"/>
                    <a:pt x="13" y="27"/>
                  </a:cubicBezTo>
                  <a:cubicBezTo>
                    <a:pt x="14" y="25"/>
                    <a:pt x="15" y="23"/>
                    <a:pt x="16" y="21"/>
                  </a:cubicBezTo>
                  <a:cubicBezTo>
                    <a:pt x="17" y="21"/>
                    <a:pt x="17" y="21"/>
                    <a:pt x="17" y="21"/>
                  </a:cubicBezTo>
                  <a:cubicBezTo>
                    <a:pt x="17" y="21"/>
                    <a:pt x="17" y="22"/>
                    <a:pt x="17" y="22"/>
                  </a:cubicBezTo>
                  <a:cubicBezTo>
                    <a:pt x="16" y="26"/>
                    <a:pt x="15" y="30"/>
                    <a:pt x="15" y="34"/>
                  </a:cubicBezTo>
                  <a:cubicBezTo>
                    <a:pt x="15" y="36"/>
                    <a:pt x="16" y="38"/>
                    <a:pt x="17" y="40"/>
                  </a:cubicBezTo>
                  <a:cubicBezTo>
                    <a:pt x="18" y="41"/>
                    <a:pt x="18" y="43"/>
                    <a:pt x="20" y="43"/>
                  </a:cubicBezTo>
                  <a:cubicBezTo>
                    <a:pt x="20" y="44"/>
                    <a:pt x="21" y="44"/>
                    <a:pt x="22" y="43"/>
                  </a:cubicBezTo>
                  <a:cubicBezTo>
                    <a:pt x="22" y="43"/>
                    <a:pt x="22" y="43"/>
                    <a:pt x="22" y="42"/>
                  </a:cubicBezTo>
                  <a:cubicBezTo>
                    <a:pt x="22" y="41"/>
                    <a:pt x="22" y="40"/>
                    <a:pt x="22" y="39"/>
                  </a:cubicBezTo>
                  <a:cubicBezTo>
                    <a:pt x="22" y="39"/>
                    <a:pt x="22" y="39"/>
                    <a:pt x="22" y="38"/>
                  </a:cubicBezTo>
                  <a:cubicBezTo>
                    <a:pt x="22" y="38"/>
                    <a:pt x="22" y="37"/>
                    <a:pt x="22" y="37"/>
                  </a:cubicBezTo>
                  <a:cubicBezTo>
                    <a:pt x="22" y="36"/>
                    <a:pt x="22" y="36"/>
                    <a:pt x="22" y="35"/>
                  </a:cubicBezTo>
                  <a:cubicBezTo>
                    <a:pt x="22" y="35"/>
                    <a:pt x="21" y="34"/>
                    <a:pt x="21" y="33"/>
                  </a:cubicBezTo>
                  <a:cubicBezTo>
                    <a:pt x="22" y="31"/>
                    <a:pt x="22" y="28"/>
                    <a:pt x="24" y="26"/>
                  </a:cubicBezTo>
                  <a:cubicBezTo>
                    <a:pt x="24" y="25"/>
                    <a:pt x="25" y="23"/>
                    <a:pt x="26" y="23"/>
                  </a:cubicBezTo>
                  <a:cubicBezTo>
                    <a:pt x="26" y="22"/>
                    <a:pt x="27" y="22"/>
                    <a:pt x="27" y="22"/>
                  </a:cubicBezTo>
                  <a:cubicBezTo>
                    <a:pt x="27" y="22"/>
                    <a:pt x="27" y="23"/>
                    <a:pt x="27" y="23"/>
                  </a:cubicBezTo>
                  <a:cubicBezTo>
                    <a:pt x="27" y="26"/>
                    <a:pt x="26" y="28"/>
                    <a:pt x="25" y="30"/>
                  </a:cubicBezTo>
                  <a:cubicBezTo>
                    <a:pt x="25" y="32"/>
                    <a:pt x="24" y="33"/>
                    <a:pt x="23" y="35"/>
                  </a:cubicBezTo>
                  <a:cubicBezTo>
                    <a:pt x="22" y="37"/>
                    <a:pt x="23" y="38"/>
                    <a:pt x="24" y="40"/>
                  </a:cubicBezTo>
                  <a:cubicBezTo>
                    <a:pt x="24" y="41"/>
                    <a:pt x="26" y="41"/>
                    <a:pt x="26" y="40"/>
                  </a:cubicBezTo>
                  <a:cubicBezTo>
                    <a:pt x="26" y="40"/>
                    <a:pt x="26" y="40"/>
                    <a:pt x="27" y="40"/>
                  </a:cubicBezTo>
                  <a:cubicBezTo>
                    <a:pt x="27" y="39"/>
                    <a:pt x="27" y="39"/>
                    <a:pt x="27" y="40"/>
                  </a:cubicBezTo>
                  <a:cubicBezTo>
                    <a:pt x="28" y="41"/>
                    <a:pt x="29" y="43"/>
                    <a:pt x="30" y="44"/>
                  </a:cubicBezTo>
                  <a:cubicBezTo>
                    <a:pt x="30" y="45"/>
                    <a:pt x="30" y="45"/>
                    <a:pt x="30" y="45"/>
                  </a:cubicBezTo>
                  <a:cubicBezTo>
                    <a:pt x="29" y="47"/>
                    <a:pt x="28" y="49"/>
                    <a:pt x="27" y="51"/>
                  </a:cubicBezTo>
                  <a:cubicBezTo>
                    <a:pt x="27" y="51"/>
                    <a:pt x="26" y="52"/>
                    <a:pt x="25" y="51"/>
                  </a:cubicBezTo>
                  <a:cubicBezTo>
                    <a:pt x="25" y="51"/>
                    <a:pt x="25" y="51"/>
                    <a:pt x="25" y="51"/>
                  </a:cubicBezTo>
                  <a:cubicBezTo>
                    <a:pt x="24" y="52"/>
                    <a:pt x="24" y="53"/>
                    <a:pt x="24" y="54"/>
                  </a:cubicBezTo>
                  <a:cubicBezTo>
                    <a:pt x="25" y="54"/>
                    <a:pt x="25" y="54"/>
                    <a:pt x="25" y="55"/>
                  </a:cubicBezTo>
                  <a:cubicBezTo>
                    <a:pt x="25" y="56"/>
                    <a:pt x="26" y="57"/>
                    <a:pt x="28" y="57"/>
                  </a:cubicBezTo>
                  <a:cubicBezTo>
                    <a:pt x="29" y="57"/>
                    <a:pt x="29" y="57"/>
                    <a:pt x="30" y="55"/>
                  </a:cubicBezTo>
                  <a:cubicBezTo>
                    <a:pt x="31" y="54"/>
                    <a:pt x="31" y="52"/>
                    <a:pt x="31" y="51"/>
                  </a:cubicBezTo>
                  <a:cubicBezTo>
                    <a:pt x="32" y="51"/>
                    <a:pt x="32" y="50"/>
                    <a:pt x="32" y="50"/>
                  </a:cubicBezTo>
                  <a:cubicBezTo>
                    <a:pt x="32" y="50"/>
                    <a:pt x="33" y="51"/>
                    <a:pt x="33" y="51"/>
                  </a:cubicBezTo>
                  <a:cubicBezTo>
                    <a:pt x="33" y="52"/>
                    <a:pt x="34" y="53"/>
                    <a:pt x="35" y="53"/>
                  </a:cubicBezTo>
                  <a:cubicBezTo>
                    <a:pt x="35" y="53"/>
                    <a:pt x="35" y="54"/>
                    <a:pt x="35" y="54"/>
                  </a:cubicBezTo>
                  <a:cubicBezTo>
                    <a:pt x="36" y="54"/>
                    <a:pt x="37" y="54"/>
                    <a:pt x="37" y="54"/>
                  </a:cubicBezTo>
                  <a:cubicBezTo>
                    <a:pt x="38" y="54"/>
                    <a:pt x="38" y="54"/>
                    <a:pt x="38" y="53"/>
                  </a:cubicBezTo>
                  <a:cubicBezTo>
                    <a:pt x="38" y="53"/>
                    <a:pt x="39" y="53"/>
                    <a:pt x="39" y="53"/>
                  </a:cubicBezTo>
                  <a:cubicBezTo>
                    <a:pt x="39" y="53"/>
                    <a:pt x="39" y="52"/>
                    <a:pt x="39" y="52"/>
                  </a:cubicBezTo>
                  <a:cubicBezTo>
                    <a:pt x="39" y="51"/>
                    <a:pt x="39" y="51"/>
                    <a:pt x="39" y="50"/>
                  </a:cubicBezTo>
                  <a:cubicBezTo>
                    <a:pt x="40" y="50"/>
                    <a:pt x="39" y="49"/>
                    <a:pt x="39" y="49"/>
                  </a:cubicBezTo>
                  <a:cubicBezTo>
                    <a:pt x="38" y="48"/>
                    <a:pt x="37" y="47"/>
                    <a:pt x="36" y="45"/>
                  </a:cubicBezTo>
                  <a:cubicBezTo>
                    <a:pt x="35" y="45"/>
                    <a:pt x="35" y="44"/>
                    <a:pt x="36" y="44"/>
                  </a:cubicBezTo>
                  <a:cubicBezTo>
                    <a:pt x="37" y="42"/>
                    <a:pt x="38" y="41"/>
                    <a:pt x="39" y="41"/>
                  </a:cubicBezTo>
                  <a:cubicBezTo>
                    <a:pt x="40" y="40"/>
                    <a:pt x="40" y="40"/>
                    <a:pt x="40" y="40"/>
                  </a:cubicBezTo>
                  <a:cubicBezTo>
                    <a:pt x="41" y="40"/>
                    <a:pt x="41" y="41"/>
                    <a:pt x="41" y="42"/>
                  </a:cubicBezTo>
                  <a:cubicBezTo>
                    <a:pt x="40" y="42"/>
                    <a:pt x="40" y="44"/>
                    <a:pt x="40" y="44"/>
                  </a:cubicBezTo>
                  <a:cubicBezTo>
                    <a:pt x="40" y="44"/>
                    <a:pt x="40" y="44"/>
                    <a:pt x="40" y="44"/>
                  </a:cubicBezTo>
                  <a:cubicBezTo>
                    <a:pt x="40" y="44"/>
                    <a:pt x="40" y="44"/>
                    <a:pt x="40" y="44"/>
                  </a:cubicBezTo>
                  <a:cubicBezTo>
                    <a:pt x="40" y="44"/>
                    <a:pt x="41" y="43"/>
                    <a:pt x="41" y="43"/>
                  </a:cubicBezTo>
                  <a:cubicBezTo>
                    <a:pt x="41" y="43"/>
                    <a:pt x="42" y="43"/>
                    <a:pt x="42" y="42"/>
                  </a:cubicBezTo>
                  <a:cubicBezTo>
                    <a:pt x="43" y="41"/>
                    <a:pt x="44" y="40"/>
                    <a:pt x="44" y="38"/>
                  </a:cubicBezTo>
                  <a:cubicBezTo>
                    <a:pt x="44" y="36"/>
                    <a:pt x="42" y="35"/>
                    <a:pt x="40" y="35"/>
                  </a:cubicBezTo>
                  <a:cubicBezTo>
                    <a:pt x="39" y="35"/>
                    <a:pt x="37" y="36"/>
                    <a:pt x="36" y="37"/>
                  </a:cubicBezTo>
                  <a:cubicBezTo>
                    <a:pt x="35" y="38"/>
                    <a:pt x="34" y="39"/>
                    <a:pt x="33" y="40"/>
                  </a:cubicBezTo>
                  <a:cubicBezTo>
                    <a:pt x="33" y="41"/>
                    <a:pt x="32" y="41"/>
                    <a:pt x="32" y="40"/>
                  </a:cubicBezTo>
                  <a:cubicBezTo>
                    <a:pt x="32" y="39"/>
                    <a:pt x="31" y="37"/>
                    <a:pt x="30" y="36"/>
                  </a:cubicBezTo>
                  <a:cubicBezTo>
                    <a:pt x="30" y="36"/>
                    <a:pt x="30" y="35"/>
                    <a:pt x="31" y="35"/>
                  </a:cubicBezTo>
                  <a:cubicBezTo>
                    <a:pt x="31" y="34"/>
                    <a:pt x="32" y="33"/>
                    <a:pt x="32" y="32"/>
                  </a:cubicBezTo>
                  <a:cubicBezTo>
                    <a:pt x="31" y="31"/>
                    <a:pt x="31" y="30"/>
                    <a:pt x="30" y="29"/>
                  </a:cubicBezTo>
                  <a:cubicBezTo>
                    <a:pt x="29" y="29"/>
                    <a:pt x="29" y="28"/>
                    <a:pt x="29" y="27"/>
                  </a:cubicBezTo>
                  <a:cubicBezTo>
                    <a:pt x="29" y="26"/>
                    <a:pt x="29" y="25"/>
                    <a:pt x="29" y="24"/>
                  </a:cubicBezTo>
                  <a:cubicBezTo>
                    <a:pt x="28" y="23"/>
                    <a:pt x="28" y="22"/>
                    <a:pt x="28" y="21"/>
                  </a:cubicBezTo>
                  <a:cubicBezTo>
                    <a:pt x="28" y="20"/>
                    <a:pt x="27" y="19"/>
                    <a:pt x="26" y="19"/>
                  </a:cubicBezTo>
                  <a:cubicBezTo>
                    <a:pt x="25" y="20"/>
                    <a:pt x="24" y="20"/>
                    <a:pt x="23" y="20"/>
                  </a:cubicBezTo>
                  <a:cubicBezTo>
                    <a:pt x="22" y="21"/>
                    <a:pt x="21" y="23"/>
                    <a:pt x="21" y="24"/>
                  </a:cubicBezTo>
                  <a:cubicBezTo>
                    <a:pt x="20" y="25"/>
                    <a:pt x="20" y="27"/>
                    <a:pt x="19" y="28"/>
                  </a:cubicBezTo>
                  <a:cubicBezTo>
                    <a:pt x="19" y="29"/>
                    <a:pt x="18" y="29"/>
                    <a:pt x="18" y="30"/>
                  </a:cubicBezTo>
                  <a:cubicBezTo>
                    <a:pt x="18" y="31"/>
                    <a:pt x="18" y="32"/>
                    <a:pt x="18" y="33"/>
                  </a:cubicBezTo>
                  <a:cubicBezTo>
                    <a:pt x="18" y="33"/>
                    <a:pt x="18" y="33"/>
                    <a:pt x="17" y="33"/>
                  </a:cubicBezTo>
                  <a:cubicBezTo>
                    <a:pt x="17" y="33"/>
                    <a:pt x="17" y="33"/>
                    <a:pt x="17" y="33"/>
                  </a:cubicBezTo>
                  <a:cubicBezTo>
                    <a:pt x="17" y="32"/>
                    <a:pt x="17" y="31"/>
                    <a:pt x="17" y="31"/>
                  </a:cubicBezTo>
                  <a:cubicBezTo>
                    <a:pt x="17" y="29"/>
                    <a:pt x="17" y="28"/>
                    <a:pt x="17" y="27"/>
                  </a:cubicBezTo>
                  <a:cubicBezTo>
                    <a:pt x="17" y="25"/>
                    <a:pt x="17" y="23"/>
                    <a:pt x="18" y="21"/>
                  </a:cubicBezTo>
                  <a:cubicBezTo>
                    <a:pt x="18" y="20"/>
                    <a:pt x="19" y="19"/>
                    <a:pt x="20" y="18"/>
                  </a:cubicBezTo>
                  <a:cubicBezTo>
                    <a:pt x="21" y="17"/>
                    <a:pt x="21" y="16"/>
                    <a:pt x="22" y="15"/>
                  </a:cubicBezTo>
                  <a:cubicBezTo>
                    <a:pt x="23" y="14"/>
                    <a:pt x="25" y="12"/>
                    <a:pt x="26" y="11"/>
                  </a:cubicBezTo>
                  <a:cubicBezTo>
                    <a:pt x="27" y="10"/>
                    <a:pt x="28" y="9"/>
                    <a:pt x="29" y="8"/>
                  </a:cubicBezTo>
                  <a:cubicBezTo>
                    <a:pt x="30" y="7"/>
                    <a:pt x="31" y="7"/>
                    <a:pt x="32" y="6"/>
                  </a:cubicBezTo>
                  <a:cubicBezTo>
                    <a:pt x="32" y="5"/>
                    <a:pt x="32" y="5"/>
                    <a:pt x="32" y="4"/>
                  </a:cubicBezTo>
                  <a:cubicBezTo>
                    <a:pt x="32" y="3"/>
                    <a:pt x="31" y="2"/>
                    <a:pt x="30"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ïşļîḍè"/>
            <p:cNvSpPr/>
            <p:nvPr/>
          </p:nvSpPr>
          <p:spPr bwMode="auto">
            <a:xfrm>
              <a:off x="2451100" y="2693988"/>
              <a:ext cx="49213" cy="50800"/>
            </a:xfrm>
            <a:custGeom>
              <a:avLst/>
              <a:gdLst>
                <a:gd name="T0" fmla="*/ 4 w 14"/>
                <a:gd name="T1" fmla="*/ 8 h 14"/>
                <a:gd name="T2" fmla="*/ 5 w 14"/>
                <a:gd name="T3" fmla="*/ 9 h 14"/>
                <a:gd name="T4" fmla="*/ 6 w 14"/>
                <a:gd name="T5" fmla="*/ 10 h 14"/>
                <a:gd name="T6" fmla="*/ 6 w 14"/>
                <a:gd name="T7" fmla="*/ 12 h 14"/>
                <a:gd name="T8" fmla="*/ 6 w 14"/>
                <a:gd name="T9" fmla="*/ 14 h 14"/>
                <a:gd name="T10" fmla="*/ 7 w 14"/>
                <a:gd name="T11" fmla="*/ 12 h 14"/>
                <a:gd name="T12" fmla="*/ 9 w 14"/>
                <a:gd name="T13" fmla="*/ 10 h 14"/>
                <a:gd name="T14" fmla="*/ 12 w 14"/>
                <a:gd name="T15" fmla="*/ 8 h 14"/>
                <a:gd name="T16" fmla="*/ 13 w 14"/>
                <a:gd name="T17" fmla="*/ 5 h 14"/>
                <a:gd name="T18" fmla="*/ 10 w 14"/>
                <a:gd name="T19" fmla="*/ 1 h 14"/>
                <a:gd name="T20" fmla="*/ 7 w 14"/>
                <a:gd name="T21" fmla="*/ 0 h 14"/>
                <a:gd name="T22" fmla="*/ 3 w 14"/>
                <a:gd name="T23" fmla="*/ 0 h 14"/>
                <a:gd name="T24" fmla="*/ 1 w 14"/>
                <a:gd name="T25" fmla="*/ 2 h 14"/>
                <a:gd name="T26" fmla="*/ 1 w 14"/>
                <a:gd name="T27" fmla="*/ 4 h 14"/>
                <a:gd name="T28" fmla="*/ 3 w 14"/>
                <a:gd name="T29" fmla="*/ 8 h 14"/>
                <a:gd name="T30" fmla="*/ 4 w 14"/>
                <a:gd name="T3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4">
                  <a:moveTo>
                    <a:pt x="4" y="8"/>
                  </a:moveTo>
                  <a:cubicBezTo>
                    <a:pt x="4" y="9"/>
                    <a:pt x="5" y="9"/>
                    <a:pt x="5" y="9"/>
                  </a:cubicBezTo>
                  <a:cubicBezTo>
                    <a:pt x="6" y="9"/>
                    <a:pt x="6" y="9"/>
                    <a:pt x="6" y="10"/>
                  </a:cubicBezTo>
                  <a:cubicBezTo>
                    <a:pt x="6" y="10"/>
                    <a:pt x="6" y="11"/>
                    <a:pt x="6" y="12"/>
                  </a:cubicBezTo>
                  <a:cubicBezTo>
                    <a:pt x="6" y="12"/>
                    <a:pt x="6" y="14"/>
                    <a:pt x="6" y="14"/>
                  </a:cubicBezTo>
                  <a:cubicBezTo>
                    <a:pt x="6" y="14"/>
                    <a:pt x="7" y="12"/>
                    <a:pt x="7" y="12"/>
                  </a:cubicBezTo>
                  <a:cubicBezTo>
                    <a:pt x="7" y="11"/>
                    <a:pt x="8" y="10"/>
                    <a:pt x="9" y="10"/>
                  </a:cubicBezTo>
                  <a:cubicBezTo>
                    <a:pt x="10" y="10"/>
                    <a:pt x="11" y="9"/>
                    <a:pt x="12" y="8"/>
                  </a:cubicBezTo>
                  <a:cubicBezTo>
                    <a:pt x="13" y="7"/>
                    <a:pt x="14" y="6"/>
                    <a:pt x="13" y="5"/>
                  </a:cubicBezTo>
                  <a:cubicBezTo>
                    <a:pt x="13" y="3"/>
                    <a:pt x="12" y="1"/>
                    <a:pt x="10" y="1"/>
                  </a:cubicBezTo>
                  <a:cubicBezTo>
                    <a:pt x="9" y="0"/>
                    <a:pt x="8" y="0"/>
                    <a:pt x="7" y="0"/>
                  </a:cubicBezTo>
                  <a:cubicBezTo>
                    <a:pt x="6" y="0"/>
                    <a:pt x="4" y="0"/>
                    <a:pt x="3" y="0"/>
                  </a:cubicBezTo>
                  <a:cubicBezTo>
                    <a:pt x="2" y="1"/>
                    <a:pt x="2" y="1"/>
                    <a:pt x="1" y="2"/>
                  </a:cubicBezTo>
                  <a:cubicBezTo>
                    <a:pt x="1" y="2"/>
                    <a:pt x="1" y="3"/>
                    <a:pt x="1" y="4"/>
                  </a:cubicBezTo>
                  <a:cubicBezTo>
                    <a:pt x="0" y="5"/>
                    <a:pt x="1" y="8"/>
                    <a:pt x="3" y="8"/>
                  </a:cubicBezTo>
                  <a:cubicBezTo>
                    <a:pt x="3" y="8"/>
                    <a:pt x="4" y="8"/>
                    <a:pt x="4" y="8"/>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ísḷiḋe"/>
            <p:cNvSpPr/>
            <p:nvPr/>
          </p:nvSpPr>
          <p:spPr bwMode="auto">
            <a:xfrm>
              <a:off x="2768600" y="2555876"/>
              <a:ext cx="119063" cy="231775"/>
            </a:xfrm>
            <a:custGeom>
              <a:avLst/>
              <a:gdLst>
                <a:gd name="T0" fmla="*/ 22 w 33"/>
                <a:gd name="T1" fmla="*/ 29 h 64"/>
                <a:gd name="T2" fmla="*/ 24 w 33"/>
                <a:gd name="T3" fmla="*/ 24 h 64"/>
                <a:gd name="T4" fmla="*/ 27 w 33"/>
                <a:gd name="T5" fmla="*/ 11 h 64"/>
                <a:gd name="T6" fmla="*/ 25 w 33"/>
                <a:gd name="T7" fmla="*/ 4 h 64"/>
                <a:gd name="T8" fmla="*/ 17 w 33"/>
                <a:gd name="T9" fmla="*/ 0 h 64"/>
                <a:gd name="T10" fmla="*/ 15 w 33"/>
                <a:gd name="T11" fmla="*/ 1 h 64"/>
                <a:gd name="T12" fmla="*/ 6 w 33"/>
                <a:gd name="T13" fmla="*/ 7 h 64"/>
                <a:gd name="T14" fmla="*/ 3 w 33"/>
                <a:gd name="T15" fmla="*/ 13 h 64"/>
                <a:gd name="T16" fmla="*/ 6 w 33"/>
                <a:gd name="T17" fmla="*/ 15 h 64"/>
                <a:gd name="T18" fmla="*/ 10 w 33"/>
                <a:gd name="T19" fmla="*/ 14 h 64"/>
                <a:gd name="T20" fmla="*/ 18 w 33"/>
                <a:gd name="T21" fmla="*/ 6 h 64"/>
                <a:gd name="T22" fmla="*/ 22 w 33"/>
                <a:gd name="T23" fmla="*/ 10 h 64"/>
                <a:gd name="T24" fmla="*/ 21 w 33"/>
                <a:gd name="T25" fmla="*/ 18 h 64"/>
                <a:gd name="T26" fmla="*/ 18 w 33"/>
                <a:gd name="T27" fmla="*/ 26 h 64"/>
                <a:gd name="T28" fmla="*/ 16 w 33"/>
                <a:gd name="T29" fmla="*/ 25 h 64"/>
                <a:gd name="T30" fmla="*/ 19 w 33"/>
                <a:gd name="T31" fmla="*/ 19 h 64"/>
                <a:gd name="T32" fmla="*/ 20 w 33"/>
                <a:gd name="T33" fmla="*/ 15 h 64"/>
                <a:gd name="T34" fmla="*/ 15 w 33"/>
                <a:gd name="T35" fmla="*/ 14 h 64"/>
                <a:gd name="T36" fmla="*/ 11 w 33"/>
                <a:gd name="T37" fmla="*/ 14 h 64"/>
                <a:gd name="T38" fmla="*/ 10 w 33"/>
                <a:gd name="T39" fmla="*/ 17 h 64"/>
                <a:gd name="T40" fmla="*/ 9 w 33"/>
                <a:gd name="T41" fmla="*/ 19 h 64"/>
                <a:gd name="T42" fmla="*/ 8 w 33"/>
                <a:gd name="T43" fmla="*/ 24 h 64"/>
                <a:gd name="T44" fmla="*/ 7 w 33"/>
                <a:gd name="T45" fmla="*/ 23 h 64"/>
                <a:gd name="T46" fmla="*/ 0 w 33"/>
                <a:gd name="T47" fmla="*/ 24 h 64"/>
                <a:gd name="T48" fmla="*/ 2 w 33"/>
                <a:gd name="T49" fmla="*/ 32 h 64"/>
                <a:gd name="T50" fmla="*/ 8 w 33"/>
                <a:gd name="T51" fmla="*/ 35 h 64"/>
                <a:gd name="T52" fmla="*/ 11 w 33"/>
                <a:gd name="T53" fmla="*/ 37 h 64"/>
                <a:gd name="T54" fmla="*/ 12 w 33"/>
                <a:gd name="T55" fmla="*/ 40 h 64"/>
                <a:gd name="T56" fmla="*/ 8 w 33"/>
                <a:gd name="T57" fmla="*/ 48 h 64"/>
                <a:gd name="T58" fmla="*/ 12 w 33"/>
                <a:gd name="T59" fmla="*/ 50 h 64"/>
                <a:gd name="T60" fmla="*/ 13 w 33"/>
                <a:gd name="T61" fmla="*/ 53 h 64"/>
                <a:gd name="T62" fmla="*/ 9 w 33"/>
                <a:gd name="T63" fmla="*/ 56 h 64"/>
                <a:gd name="T64" fmla="*/ 8 w 33"/>
                <a:gd name="T65" fmla="*/ 61 h 64"/>
                <a:gd name="T66" fmla="*/ 10 w 33"/>
                <a:gd name="T67" fmla="*/ 64 h 64"/>
                <a:gd name="T68" fmla="*/ 16 w 33"/>
                <a:gd name="T69" fmla="*/ 61 h 64"/>
                <a:gd name="T70" fmla="*/ 25 w 33"/>
                <a:gd name="T71" fmla="*/ 58 h 64"/>
                <a:gd name="T72" fmla="*/ 29 w 33"/>
                <a:gd name="T73" fmla="*/ 58 h 64"/>
                <a:gd name="T74" fmla="*/ 31 w 33"/>
                <a:gd name="T75" fmla="*/ 57 h 64"/>
                <a:gd name="T76" fmla="*/ 32 w 33"/>
                <a:gd name="T77" fmla="*/ 52 h 64"/>
                <a:gd name="T78" fmla="*/ 29 w 33"/>
                <a:gd name="T79" fmla="*/ 50 h 64"/>
                <a:gd name="T80" fmla="*/ 20 w 33"/>
                <a:gd name="T81" fmla="*/ 52 h 64"/>
                <a:gd name="T82" fmla="*/ 19 w 33"/>
                <a:gd name="T83" fmla="*/ 50 h 64"/>
                <a:gd name="T84" fmla="*/ 23 w 33"/>
                <a:gd name="T85" fmla="*/ 43 h 64"/>
                <a:gd name="T86" fmla="*/ 24 w 33"/>
                <a:gd name="T87" fmla="*/ 37 h 64"/>
                <a:gd name="T88" fmla="*/ 20 w 33"/>
                <a:gd name="T89" fmla="*/ 37 h 64"/>
                <a:gd name="T90" fmla="*/ 16 w 33"/>
                <a:gd name="T91" fmla="*/ 38 h 64"/>
                <a:gd name="T92" fmla="*/ 19 w 33"/>
                <a:gd name="T93" fmla="*/ 32 h 64"/>
                <a:gd name="T94" fmla="*/ 10 w 33"/>
                <a:gd name="T95" fmla="*/ 29 h 64"/>
                <a:gd name="T96" fmla="*/ 10 w 33"/>
                <a:gd name="T97" fmla="*/ 29 h 64"/>
                <a:gd name="T98" fmla="*/ 8 w 33"/>
                <a:gd name="T99" fmla="*/ 25 h 64"/>
                <a:gd name="T100" fmla="*/ 8 w 33"/>
                <a:gd name="T101" fmla="*/ 25 h 64"/>
                <a:gd name="T102" fmla="*/ 11 w 33"/>
                <a:gd name="T103"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64">
                  <a:moveTo>
                    <a:pt x="19" y="32"/>
                  </a:moveTo>
                  <a:cubicBezTo>
                    <a:pt x="20" y="32"/>
                    <a:pt x="21" y="31"/>
                    <a:pt x="22" y="29"/>
                  </a:cubicBezTo>
                  <a:cubicBezTo>
                    <a:pt x="22" y="29"/>
                    <a:pt x="22" y="28"/>
                    <a:pt x="22" y="28"/>
                  </a:cubicBezTo>
                  <a:cubicBezTo>
                    <a:pt x="23" y="27"/>
                    <a:pt x="23" y="25"/>
                    <a:pt x="24" y="24"/>
                  </a:cubicBezTo>
                  <a:cubicBezTo>
                    <a:pt x="24" y="23"/>
                    <a:pt x="25" y="22"/>
                    <a:pt x="25" y="20"/>
                  </a:cubicBezTo>
                  <a:cubicBezTo>
                    <a:pt x="26" y="17"/>
                    <a:pt x="27" y="14"/>
                    <a:pt x="27" y="11"/>
                  </a:cubicBezTo>
                  <a:cubicBezTo>
                    <a:pt x="27" y="10"/>
                    <a:pt x="27" y="8"/>
                    <a:pt x="27" y="7"/>
                  </a:cubicBezTo>
                  <a:cubicBezTo>
                    <a:pt x="26" y="6"/>
                    <a:pt x="26" y="5"/>
                    <a:pt x="25" y="4"/>
                  </a:cubicBezTo>
                  <a:cubicBezTo>
                    <a:pt x="24" y="2"/>
                    <a:pt x="23" y="1"/>
                    <a:pt x="21" y="0"/>
                  </a:cubicBezTo>
                  <a:cubicBezTo>
                    <a:pt x="20" y="0"/>
                    <a:pt x="18" y="0"/>
                    <a:pt x="17" y="0"/>
                  </a:cubicBezTo>
                  <a:cubicBezTo>
                    <a:pt x="17" y="0"/>
                    <a:pt x="16" y="0"/>
                    <a:pt x="16" y="0"/>
                  </a:cubicBezTo>
                  <a:cubicBezTo>
                    <a:pt x="16" y="0"/>
                    <a:pt x="15" y="0"/>
                    <a:pt x="15" y="1"/>
                  </a:cubicBezTo>
                  <a:cubicBezTo>
                    <a:pt x="14" y="1"/>
                    <a:pt x="13" y="1"/>
                    <a:pt x="12" y="1"/>
                  </a:cubicBezTo>
                  <a:cubicBezTo>
                    <a:pt x="10" y="3"/>
                    <a:pt x="8" y="5"/>
                    <a:pt x="6" y="7"/>
                  </a:cubicBezTo>
                  <a:cubicBezTo>
                    <a:pt x="5" y="8"/>
                    <a:pt x="5" y="9"/>
                    <a:pt x="4" y="11"/>
                  </a:cubicBezTo>
                  <a:cubicBezTo>
                    <a:pt x="4" y="12"/>
                    <a:pt x="3" y="12"/>
                    <a:pt x="3" y="13"/>
                  </a:cubicBezTo>
                  <a:cubicBezTo>
                    <a:pt x="3" y="14"/>
                    <a:pt x="3" y="15"/>
                    <a:pt x="4" y="15"/>
                  </a:cubicBezTo>
                  <a:cubicBezTo>
                    <a:pt x="4" y="15"/>
                    <a:pt x="5" y="15"/>
                    <a:pt x="6" y="15"/>
                  </a:cubicBezTo>
                  <a:cubicBezTo>
                    <a:pt x="7" y="15"/>
                    <a:pt x="8" y="15"/>
                    <a:pt x="8" y="15"/>
                  </a:cubicBezTo>
                  <a:cubicBezTo>
                    <a:pt x="9" y="15"/>
                    <a:pt x="9" y="15"/>
                    <a:pt x="10" y="14"/>
                  </a:cubicBezTo>
                  <a:cubicBezTo>
                    <a:pt x="11" y="13"/>
                    <a:pt x="11" y="12"/>
                    <a:pt x="12" y="11"/>
                  </a:cubicBezTo>
                  <a:cubicBezTo>
                    <a:pt x="14" y="9"/>
                    <a:pt x="16" y="7"/>
                    <a:pt x="18" y="6"/>
                  </a:cubicBezTo>
                  <a:cubicBezTo>
                    <a:pt x="19" y="6"/>
                    <a:pt x="20" y="6"/>
                    <a:pt x="20" y="6"/>
                  </a:cubicBezTo>
                  <a:cubicBezTo>
                    <a:pt x="21" y="7"/>
                    <a:pt x="22" y="8"/>
                    <a:pt x="22" y="10"/>
                  </a:cubicBezTo>
                  <a:cubicBezTo>
                    <a:pt x="22" y="11"/>
                    <a:pt x="22" y="12"/>
                    <a:pt x="22" y="13"/>
                  </a:cubicBezTo>
                  <a:cubicBezTo>
                    <a:pt x="22" y="15"/>
                    <a:pt x="22" y="17"/>
                    <a:pt x="21" y="18"/>
                  </a:cubicBezTo>
                  <a:cubicBezTo>
                    <a:pt x="21" y="20"/>
                    <a:pt x="20" y="22"/>
                    <a:pt x="20" y="24"/>
                  </a:cubicBezTo>
                  <a:cubicBezTo>
                    <a:pt x="20" y="25"/>
                    <a:pt x="19" y="26"/>
                    <a:pt x="18" y="26"/>
                  </a:cubicBezTo>
                  <a:cubicBezTo>
                    <a:pt x="17" y="26"/>
                    <a:pt x="17" y="26"/>
                    <a:pt x="17" y="26"/>
                  </a:cubicBezTo>
                  <a:cubicBezTo>
                    <a:pt x="16" y="26"/>
                    <a:pt x="16" y="26"/>
                    <a:pt x="16" y="25"/>
                  </a:cubicBezTo>
                  <a:cubicBezTo>
                    <a:pt x="16" y="24"/>
                    <a:pt x="16" y="23"/>
                    <a:pt x="16" y="22"/>
                  </a:cubicBezTo>
                  <a:cubicBezTo>
                    <a:pt x="17" y="21"/>
                    <a:pt x="18" y="20"/>
                    <a:pt x="19" y="19"/>
                  </a:cubicBezTo>
                  <a:cubicBezTo>
                    <a:pt x="19" y="19"/>
                    <a:pt x="19" y="18"/>
                    <a:pt x="19" y="18"/>
                  </a:cubicBezTo>
                  <a:cubicBezTo>
                    <a:pt x="20" y="17"/>
                    <a:pt x="20" y="16"/>
                    <a:pt x="20" y="15"/>
                  </a:cubicBezTo>
                  <a:cubicBezTo>
                    <a:pt x="20" y="15"/>
                    <a:pt x="20" y="15"/>
                    <a:pt x="19" y="15"/>
                  </a:cubicBezTo>
                  <a:cubicBezTo>
                    <a:pt x="18" y="14"/>
                    <a:pt x="17" y="13"/>
                    <a:pt x="15" y="14"/>
                  </a:cubicBezTo>
                  <a:cubicBezTo>
                    <a:pt x="15" y="14"/>
                    <a:pt x="14" y="14"/>
                    <a:pt x="14" y="14"/>
                  </a:cubicBezTo>
                  <a:cubicBezTo>
                    <a:pt x="13" y="13"/>
                    <a:pt x="11" y="13"/>
                    <a:pt x="11" y="14"/>
                  </a:cubicBezTo>
                  <a:cubicBezTo>
                    <a:pt x="10" y="15"/>
                    <a:pt x="10" y="15"/>
                    <a:pt x="10" y="16"/>
                  </a:cubicBezTo>
                  <a:cubicBezTo>
                    <a:pt x="10" y="16"/>
                    <a:pt x="10" y="17"/>
                    <a:pt x="10" y="17"/>
                  </a:cubicBezTo>
                  <a:cubicBezTo>
                    <a:pt x="10" y="17"/>
                    <a:pt x="10" y="18"/>
                    <a:pt x="10" y="18"/>
                  </a:cubicBezTo>
                  <a:cubicBezTo>
                    <a:pt x="10" y="18"/>
                    <a:pt x="9" y="19"/>
                    <a:pt x="9" y="19"/>
                  </a:cubicBezTo>
                  <a:cubicBezTo>
                    <a:pt x="8" y="20"/>
                    <a:pt x="8" y="22"/>
                    <a:pt x="8" y="23"/>
                  </a:cubicBezTo>
                  <a:cubicBezTo>
                    <a:pt x="8" y="23"/>
                    <a:pt x="8" y="24"/>
                    <a:pt x="8" y="24"/>
                  </a:cubicBezTo>
                  <a:cubicBezTo>
                    <a:pt x="8" y="24"/>
                    <a:pt x="7" y="24"/>
                    <a:pt x="7" y="24"/>
                  </a:cubicBezTo>
                  <a:cubicBezTo>
                    <a:pt x="7" y="24"/>
                    <a:pt x="7" y="23"/>
                    <a:pt x="7" y="23"/>
                  </a:cubicBezTo>
                  <a:cubicBezTo>
                    <a:pt x="6" y="22"/>
                    <a:pt x="5" y="21"/>
                    <a:pt x="3" y="21"/>
                  </a:cubicBezTo>
                  <a:cubicBezTo>
                    <a:pt x="2" y="21"/>
                    <a:pt x="0" y="22"/>
                    <a:pt x="0" y="24"/>
                  </a:cubicBezTo>
                  <a:cubicBezTo>
                    <a:pt x="0" y="26"/>
                    <a:pt x="1" y="28"/>
                    <a:pt x="1" y="29"/>
                  </a:cubicBezTo>
                  <a:cubicBezTo>
                    <a:pt x="2" y="30"/>
                    <a:pt x="2" y="31"/>
                    <a:pt x="2" y="32"/>
                  </a:cubicBezTo>
                  <a:cubicBezTo>
                    <a:pt x="3" y="34"/>
                    <a:pt x="4" y="35"/>
                    <a:pt x="6" y="35"/>
                  </a:cubicBezTo>
                  <a:cubicBezTo>
                    <a:pt x="7" y="35"/>
                    <a:pt x="7" y="35"/>
                    <a:pt x="8" y="35"/>
                  </a:cubicBezTo>
                  <a:cubicBezTo>
                    <a:pt x="8" y="35"/>
                    <a:pt x="8" y="35"/>
                    <a:pt x="8" y="35"/>
                  </a:cubicBezTo>
                  <a:cubicBezTo>
                    <a:pt x="9" y="37"/>
                    <a:pt x="10" y="37"/>
                    <a:pt x="11" y="37"/>
                  </a:cubicBezTo>
                  <a:cubicBezTo>
                    <a:pt x="12" y="37"/>
                    <a:pt x="12" y="37"/>
                    <a:pt x="12" y="38"/>
                  </a:cubicBezTo>
                  <a:cubicBezTo>
                    <a:pt x="12" y="39"/>
                    <a:pt x="12" y="39"/>
                    <a:pt x="12" y="40"/>
                  </a:cubicBezTo>
                  <a:cubicBezTo>
                    <a:pt x="12" y="42"/>
                    <a:pt x="12" y="43"/>
                    <a:pt x="11" y="44"/>
                  </a:cubicBezTo>
                  <a:cubicBezTo>
                    <a:pt x="10" y="45"/>
                    <a:pt x="9" y="47"/>
                    <a:pt x="8" y="48"/>
                  </a:cubicBezTo>
                  <a:cubicBezTo>
                    <a:pt x="8" y="49"/>
                    <a:pt x="8" y="49"/>
                    <a:pt x="8" y="49"/>
                  </a:cubicBezTo>
                  <a:cubicBezTo>
                    <a:pt x="9" y="50"/>
                    <a:pt x="11" y="50"/>
                    <a:pt x="12" y="50"/>
                  </a:cubicBezTo>
                  <a:cubicBezTo>
                    <a:pt x="13" y="50"/>
                    <a:pt x="13" y="50"/>
                    <a:pt x="13" y="51"/>
                  </a:cubicBezTo>
                  <a:cubicBezTo>
                    <a:pt x="13" y="51"/>
                    <a:pt x="13" y="52"/>
                    <a:pt x="13" y="53"/>
                  </a:cubicBezTo>
                  <a:cubicBezTo>
                    <a:pt x="13" y="54"/>
                    <a:pt x="13" y="54"/>
                    <a:pt x="12" y="54"/>
                  </a:cubicBezTo>
                  <a:cubicBezTo>
                    <a:pt x="11" y="55"/>
                    <a:pt x="10" y="55"/>
                    <a:pt x="9" y="56"/>
                  </a:cubicBezTo>
                  <a:cubicBezTo>
                    <a:pt x="9" y="57"/>
                    <a:pt x="9" y="57"/>
                    <a:pt x="8" y="57"/>
                  </a:cubicBezTo>
                  <a:cubicBezTo>
                    <a:pt x="7" y="59"/>
                    <a:pt x="7" y="60"/>
                    <a:pt x="8" y="61"/>
                  </a:cubicBezTo>
                  <a:cubicBezTo>
                    <a:pt x="8" y="62"/>
                    <a:pt x="8" y="62"/>
                    <a:pt x="9" y="62"/>
                  </a:cubicBezTo>
                  <a:cubicBezTo>
                    <a:pt x="9" y="63"/>
                    <a:pt x="10" y="64"/>
                    <a:pt x="10" y="64"/>
                  </a:cubicBezTo>
                  <a:cubicBezTo>
                    <a:pt x="11" y="63"/>
                    <a:pt x="12" y="63"/>
                    <a:pt x="13" y="63"/>
                  </a:cubicBezTo>
                  <a:cubicBezTo>
                    <a:pt x="14" y="62"/>
                    <a:pt x="15" y="61"/>
                    <a:pt x="16" y="61"/>
                  </a:cubicBezTo>
                  <a:cubicBezTo>
                    <a:pt x="17" y="60"/>
                    <a:pt x="18" y="60"/>
                    <a:pt x="19" y="59"/>
                  </a:cubicBezTo>
                  <a:cubicBezTo>
                    <a:pt x="21" y="58"/>
                    <a:pt x="23" y="58"/>
                    <a:pt x="25" y="58"/>
                  </a:cubicBezTo>
                  <a:cubicBezTo>
                    <a:pt x="26" y="58"/>
                    <a:pt x="27" y="58"/>
                    <a:pt x="28" y="58"/>
                  </a:cubicBezTo>
                  <a:cubicBezTo>
                    <a:pt x="28" y="58"/>
                    <a:pt x="28" y="58"/>
                    <a:pt x="29" y="58"/>
                  </a:cubicBezTo>
                  <a:cubicBezTo>
                    <a:pt x="29" y="58"/>
                    <a:pt x="30" y="58"/>
                    <a:pt x="30" y="57"/>
                  </a:cubicBezTo>
                  <a:cubicBezTo>
                    <a:pt x="31" y="57"/>
                    <a:pt x="31" y="57"/>
                    <a:pt x="31" y="57"/>
                  </a:cubicBezTo>
                  <a:cubicBezTo>
                    <a:pt x="31" y="56"/>
                    <a:pt x="32" y="55"/>
                    <a:pt x="32" y="55"/>
                  </a:cubicBezTo>
                  <a:cubicBezTo>
                    <a:pt x="32" y="54"/>
                    <a:pt x="32" y="53"/>
                    <a:pt x="32" y="52"/>
                  </a:cubicBezTo>
                  <a:cubicBezTo>
                    <a:pt x="33" y="51"/>
                    <a:pt x="32" y="51"/>
                    <a:pt x="32" y="50"/>
                  </a:cubicBezTo>
                  <a:cubicBezTo>
                    <a:pt x="31" y="50"/>
                    <a:pt x="30" y="50"/>
                    <a:pt x="29" y="50"/>
                  </a:cubicBezTo>
                  <a:cubicBezTo>
                    <a:pt x="28" y="50"/>
                    <a:pt x="27" y="50"/>
                    <a:pt x="26" y="50"/>
                  </a:cubicBezTo>
                  <a:cubicBezTo>
                    <a:pt x="24" y="50"/>
                    <a:pt x="22" y="51"/>
                    <a:pt x="20" y="52"/>
                  </a:cubicBezTo>
                  <a:cubicBezTo>
                    <a:pt x="20" y="52"/>
                    <a:pt x="20" y="51"/>
                    <a:pt x="19" y="51"/>
                  </a:cubicBezTo>
                  <a:cubicBezTo>
                    <a:pt x="19" y="51"/>
                    <a:pt x="19" y="50"/>
                    <a:pt x="19" y="50"/>
                  </a:cubicBezTo>
                  <a:cubicBezTo>
                    <a:pt x="18" y="48"/>
                    <a:pt x="18" y="47"/>
                    <a:pt x="19" y="46"/>
                  </a:cubicBezTo>
                  <a:cubicBezTo>
                    <a:pt x="20" y="45"/>
                    <a:pt x="21" y="44"/>
                    <a:pt x="23" y="43"/>
                  </a:cubicBezTo>
                  <a:cubicBezTo>
                    <a:pt x="24" y="42"/>
                    <a:pt x="25" y="39"/>
                    <a:pt x="24" y="38"/>
                  </a:cubicBezTo>
                  <a:cubicBezTo>
                    <a:pt x="24" y="37"/>
                    <a:pt x="24" y="37"/>
                    <a:pt x="24" y="37"/>
                  </a:cubicBezTo>
                  <a:cubicBezTo>
                    <a:pt x="24" y="36"/>
                    <a:pt x="23" y="36"/>
                    <a:pt x="22" y="36"/>
                  </a:cubicBezTo>
                  <a:cubicBezTo>
                    <a:pt x="21" y="36"/>
                    <a:pt x="20" y="37"/>
                    <a:pt x="20" y="37"/>
                  </a:cubicBezTo>
                  <a:cubicBezTo>
                    <a:pt x="19" y="37"/>
                    <a:pt x="18" y="38"/>
                    <a:pt x="17" y="38"/>
                  </a:cubicBezTo>
                  <a:cubicBezTo>
                    <a:pt x="17" y="39"/>
                    <a:pt x="17" y="39"/>
                    <a:pt x="16" y="38"/>
                  </a:cubicBezTo>
                  <a:cubicBezTo>
                    <a:pt x="16" y="37"/>
                    <a:pt x="16" y="36"/>
                    <a:pt x="16" y="36"/>
                  </a:cubicBezTo>
                  <a:cubicBezTo>
                    <a:pt x="16" y="34"/>
                    <a:pt x="17" y="33"/>
                    <a:pt x="19" y="32"/>
                  </a:cubicBezTo>
                  <a:close/>
                  <a:moveTo>
                    <a:pt x="11" y="27"/>
                  </a:moveTo>
                  <a:cubicBezTo>
                    <a:pt x="11" y="28"/>
                    <a:pt x="10" y="29"/>
                    <a:pt x="10" y="29"/>
                  </a:cubicBezTo>
                  <a:cubicBezTo>
                    <a:pt x="10" y="30"/>
                    <a:pt x="10" y="30"/>
                    <a:pt x="10" y="30"/>
                  </a:cubicBezTo>
                  <a:cubicBezTo>
                    <a:pt x="10" y="30"/>
                    <a:pt x="10" y="29"/>
                    <a:pt x="10" y="29"/>
                  </a:cubicBezTo>
                  <a:cubicBezTo>
                    <a:pt x="9" y="28"/>
                    <a:pt x="9" y="27"/>
                    <a:pt x="8" y="25"/>
                  </a:cubicBezTo>
                  <a:cubicBezTo>
                    <a:pt x="8" y="25"/>
                    <a:pt x="8" y="25"/>
                    <a:pt x="8" y="25"/>
                  </a:cubicBezTo>
                  <a:cubicBezTo>
                    <a:pt x="8" y="25"/>
                    <a:pt x="8" y="25"/>
                    <a:pt x="8" y="25"/>
                  </a:cubicBezTo>
                  <a:cubicBezTo>
                    <a:pt x="8" y="25"/>
                    <a:pt x="8" y="25"/>
                    <a:pt x="8" y="25"/>
                  </a:cubicBezTo>
                  <a:cubicBezTo>
                    <a:pt x="9" y="26"/>
                    <a:pt x="10" y="26"/>
                    <a:pt x="11" y="26"/>
                  </a:cubicBezTo>
                  <a:cubicBezTo>
                    <a:pt x="11" y="26"/>
                    <a:pt x="11" y="27"/>
                    <a:pt x="11" y="2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išḷîḓe"/>
            <p:cNvSpPr/>
            <p:nvPr/>
          </p:nvSpPr>
          <p:spPr bwMode="auto">
            <a:xfrm>
              <a:off x="2709863" y="2620963"/>
              <a:ext cx="73025" cy="174625"/>
            </a:xfrm>
            <a:custGeom>
              <a:avLst/>
              <a:gdLst>
                <a:gd name="T0" fmla="*/ 20 w 20"/>
                <a:gd name="T1" fmla="*/ 22 h 48"/>
                <a:gd name="T2" fmla="*/ 20 w 20"/>
                <a:gd name="T3" fmla="*/ 21 h 48"/>
                <a:gd name="T4" fmla="*/ 19 w 20"/>
                <a:gd name="T5" fmla="*/ 22 h 48"/>
                <a:gd name="T6" fmla="*/ 18 w 20"/>
                <a:gd name="T7" fmla="*/ 29 h 48"/>
                <a:gd name="T8" fmla="*/ 16 w 20"/>
                <a:gd name="T9" fmla="*/ 34 h 48"/>
                <a:gd name="T10" fmla="*/ 14 w 20"/>
                <a:gd name="T11" fmla="*/ 39 h 48"/>
                <a:gd name="T12" fmla="*/ 14 w 20"/>
                <a:gd name="T13" fmla="*/ 39 h 48"/>
                <a:gd name="T14" fmla="*/ 13 w 20"/>
                <a:gd name="T15" fmla="*/ 39 h 48"/>
                <a:gd name="T16" fmla="*/ 14 w 20"/>
                <a:gd name="T17" fmla="*/ 37 h 48"/>
                <a:gd name="T18" fmla="*/ 14 w 20"/>
                <a:gd name="T19" fmla="*/ 33 h 48"/>
                <a:gd name="T20" fmla="*/ 15 w 20"/>
                <a:gd name="T21" fmla="*/ 27 h 48"/>
                <a:gd name="T22" fmla="*/ 16 w 20"/>
                <a:gd name="T23" fmla="*/ 22 h 48"/>
                <a:gd name="T24" fmla="*/ 15 w 20"/>
                <a:gd name="T25" fmla="*/ 19 h 48"/>
                <a:gd name="T26" fmla="*/ 14 w 20"/>
                <a:gd name="T27" fmla="*/ 18 h 48"/>
                <a:gd name="T28" fmla="*/ 14 w 20"/>
                <a:gd name="T29" fmla="*/ 14 h 48"/>
                <a:gd name="T30" fmla="*/ 14 w 20"/>
                <a:gd name="T31" fmla="*/ 9 h 48"/>
                <a:gd name="T32" fmla="*/ 15 w 20"/>
                <a:gd name="T33" fmla="*/ 6 h 48"/>
                <a:gd name="T34" fmla="*/ 15 w 20"/>
                <a:gd name="T35" fmla="*/ 2 h 48"/>
                <a:gd name="T36" fmla="*/ 13 w 20"/>
                <a:gd name="T37" fmla="*/ 0 h 48"/>
                <a:gd name="T38" fmla="*/ 10 w 20"/>
                <a:gd name="T39" fmla="*/ 0 h 48"/>
                <a:gd name="T40" fmla="*/ 7 w 20"/>
                <a:gd name="T41" fmla="*/ 2 h 48"/>
                <a:gd name="T42" fmla="*/ 4 w 20"/>
                <a:gd name="T43" fmla="*/ 5 h 48"/>
                <a:gd name="T44" fmla="*/ 1 w 20"/>
                <a:gd name="T45" fmla="*/ 7 h 48"/>
                <a:gd name="T46" fmla="*/ 0 w 20"/>
                <a:gd name="T47" fmla="*/ 9 h 48"/>
                <a:gd name="T48" fmla="*/ 2 w 20"/>
                <a:gd name="T49" fmla="*/ 12 h 48"/>
                <a:gd name="T50" fmla="*/ 3 w 20"/>
                <a:gd name="T51" fmla="*/ 12 h 48"/>
                <a:gd name="T52" fmla="*/ 7 w 20"/>
                <a:gd name="T53" fmla="*/ 13 h 48"/>
                <a:gd name="T54" fmla="*/ 10 w 20"/>
                <a:gd name="T55" fmla="*/ 11 h 48"/>
                <a:gd name="T56" fmla="*/ 11 w 20"/>
                <a:gd name="T57" fmla="*/ 11 h 48"/>
                <a:gd name="T58" fmla="*/ 11 w 20"/>
                <a:gd name="T59" fmla="*/ 13 h 48"/>
                <a:gd name="T60" fmla="*/ 12 w 20"/>
                <a:gd name="T61" fmla="*/ 18 h 48"/>
                <a:gd name="T62" fmla="*/ 10 w 20"/>
                <a:gd name="T63" fmla="*/ 19 h 48"/>
                <a:gd name="T64" fmla="*/ 8 w 20"/>
                <a:gd name="T65" fmla="*/ 20 h 48"/>
                <a:gd name="T66" fmla="*/ 3 w 20"/>
                <a:gd name="T67" fmla="*/ 27 h 48"/>
                <a:gd name="T68" fmla="*/ 4 w 20"/>
                <a:gd name="T69" fmla="*/ 32 h 48"/>
                <a:gd name="T70" fmla="*/ 9 w 20"/>
                <a:gd name="T71" fmla="*/ 35 h 48"/>
                <a:gd name="T72" fmla="*/ 9 w 20"/>
                <a:gd name="T73" fmla="*/ 35 h 48"/>
                <a:gd name="T74" fmla="*/ 9 w 20"/>
                <a:gd name="T75" fmla="*/ 42 h 48"/>
                <a:gd name="T76" fmla="*/ 9 w 20"/>
                <a:gd name="T77" fmla="*/ 46 h 48"/>
                <a:gd name="T78" fmla="*/ 12 w 20"/>
                <a:gd name="T79" fmla="*/ 47 h 48"/>
                <a:gd name="T80" fmla="*/ 14 w 20"/>
                <a:gd name="T81" fmla="*/ 46 h 48"/>
                <a:gd name="T82" fmla="*/ 17 w 20"/>
                <a:gd name="T83" fmla="*/ 38 h 48"/>
                <a:gd name="T84" fmla="*/ 18 w 20"/>
                <a:gd name="T85" fmla="*/ 35 h 48"/>
                <a:gd name="T86" fmla="*/ 19 w 20"/>
                <a:gd name="T87" fmla="*/ 31 h 48"/>
                <a:gd name="T88" fmla="*/ 19 w 20"/>
                <a:gd name="T89" fmla="*/ 27 h 48"/>
                <a:gd name="T90" fmla="*/ 20 w 20"/>
                <a:gd name="T91" fmla="*/ 23 h 48"/>
                <a:gd name="T92" fmla="*/ 20 w 20"/>
                <a:gd name="T93" fmla="*/ 22 h 48"/>
                <a:gd name="T94" fmla="*/ 10 w 20"/>
                <a:gd name="T95" fmla="*/ 28 h 48"/>
                <a:gd name="T96" fmla="*/ 10 w 20"/>
                <a:gd name="T97" fmla="*/ 29 h 48"/>
                <a:gd name="T98" fmla="*/ 9 w 20"/>
                <a:gd name="T99" fmla="*/ 30 h 48"/>
                <a:gd name="T100" fmla="*/ 8 w 20"/>
                <a:gd name="T101" fmla="*/ 28 h 48"/>
                <a:gd name="T102" fmla="*/ 10 w 20"/>
                <a:gd name="T103" fmla="*/ 24 h 48"/>
                <a:gd name="T104" fmla="*/ 10 w 20"/>
                <a:gd name="T105" fmla="*/ 24 h 48"/>
                <a:gd name="T106" fmla="*/ 10 w 20"/>
                <a:gd name="T107" fmla="*/ 25 h 48"/>
                <a:gd name="T108" fmla="*/ 10 w 20"/>
                <a:gd name="T109"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 h="48">
                  <a:moveTo>
                    <a:pt x="20" y="22"/>
                  </a:moveTo>
                  <a:cubicBezTo>
                    <a:pt x="20" y="22"/>
                    <a:pt x="20" y="21"/>
                    <a:pt x="20" y="21"/>
                  </a:cubicBezTo>
                  <a:cubicBezTo>
                    <a:pt x="19" y="21"/>
                    <a:pt x="19" y="22"/>
                    <a:pt x="19" y="22"/>
                  </a:cubicBezTo>
                  <a:cubicBezTo>
                    <a:pt x="19" y="24"/>
                    <a:pt x="18" y="26"/>
                    <a:pt x="18" y="29"/>
                  </a:cubicBezTo>
                  <a:cubicBezTo>
                    <a:pt x="17" y="30"/>
                    <a:pt x="17" y="32"/>
                    <a:pt x="16" y="34"/>
                  </a:cubicBezTo>
                  <a:cubicBezTo>
                    <a:pt x="16" y="36"/>
                    <a:pt x="15" y="37"/>
                    <a:pt x="14" y="39"/>
                  </a:cubicBezTo>
                  <a:cubicBezTo>
                    <a:pt x="14" y="39"/>
                    <a:pt x="14" y="39"/>
                    <a:pt x="14" y="39"/>
                  </a:cubicBezTo>
                  <a:cubicBezTo>
                    <a:pt x="13" y="39"/>
                    <a:pt x="13" y="39"/>
                    <a:pt x="13" y="39"/>
                  </a:cubicBezTo>
                  <a:cubicBezTo>
                    <a:pt x="13" y="38"/>
                    <a:pt x="14" y="38"/>
                    <a:pt x="14" y="37"/>
                  </a:cubicBezTo>
                  <a:cubicBezTo>
                    <a:pt x="14" y="36"/>
                    <a:pt x="14" y="35"/>
                    <a:pt x="14" y="33"/>
                  </a:cubicBezTo>
                  <a:cubicBezTo>
                    <a:pt x="15" y="31"/>
                    <a:pt x="15" y="29"/>
                    <a:pt x="15" y="27"/>
                  </a:cubicBezTo>
                  <a:cubicBezTo>
                    <a:pt x="16" y="25"/>
                    <a:pt x="16" y="23"/>
                    <a:pt x="16" y="22"/>
                  </a:cubicBezTo>
                  <a:cubicBezTo>
                    <a:pt x="16" y="21"/>
                    <a:pt x="15" y="20"/>
                    <a:pt x="15" y="19"/>
                  </a:cubicBezTo>
                  <a:cubicBezTo>
                    <a:pt x="14" y="19"/>
                    <a:pt x="14" y="18"/>
                    <a:pt x="14" y="18"/>
                  </a:cubicBezTo>
                  <a:cubicBezTo>
                    <a:pt x="14" y="17"/>
                    <a:pt x="14" y="15"/>
                    <a:pt x="14" y="14"/>
                  </a:cubicBezTo>
                  <a:cubicBezTo>
                    <a:pt x="13" y="12"/>
                    <a:pt x="13" y="10"/>
                    <a:pt x="14" y="9"/>
                  </a:cubicBezTo>
                  <a:cubicBezTo>
                    <a:pt x="14" y="8"/>
                    <a:pt x="14" y="7"/>
                    <a:pt x="15" y="6"/>
                  </a:cubicBezTo>
                  <a:cubicBezTo>
                    <a:pt x="16" y="5"/>
                    <a:pt x="16" y="3"/>
                    <a:pt x="15" y="2"/>
                  </a:cubicBezTo>
                  <a:cubicBezTo>
                    <a:pt x="15" y="1"/>
                    <a:pt x="14" y="0"/>
                    <a:pt x="13" y="0"/>
                  </a:cubicBezTo>
                  <a:cubicBezTo>
                    <a:pt x="12" y="0"/>
                    <a:pt x="11" y="0"/>
                    <a:pt x="10" y="0"/>
                  </a:cubicBezTo>
                  <a:cubicBezTo>
                    <a:pt x="9" y="1"/>
                    <a:pt x="8" y="2"/>
                    <a:pt x="7" y="2"/>
                  </a:cubicBezTo>
                  <a:cubicBezTo>
                    <a:pt x="6" y="3"/>
                    <a:pt x="5" y="4"/>
                    <a:pt x="4" y="5"/>
                  </a:cubicBezTo>
                  <a:cubicBezTo>
                    <a:pt x="3" y="5"/>
                    <a:pt x="2" y="6"/>
                    <a:pt x="1" y="7"/>
                  </a:cubicBezTo>
                  <a:cubicBezTo>
                    <a:pt x="0" y="7"/>
                    <a:pt x="0" y="8"/>
                    <a:pt x="0" y="9"/>
                  </a:cubicBezTo>
                  <a:cubicBezTo>
                    <a:pt x="1" y="10"/>
                    <a:pt x="1" y="11"/>
                    <a:pt x="2" y="12"/>
                  </a:cubicBezTo>
                  <a:cubicBezTo>
                    <a:pt x="2" y="12"/>
                    <a:pt x="3" y="12"/>
                    <a:pt x="3" y="12"/>
                  </a:cubicBezTo>
                  <a:cubicBezTo>
                    <a:pt x="4" y="13"/>
                    <a:pt x="6" y="14"/>
                    <a:pt x="7" y="13"/>
                  </a:cubicBezTo>
                  <a:cubicBezTo>
                    <a:pt x="8" y="12"/>
                    <a:pt x="9" y="11"/>
                    <a:pt x="10" y="11"/>
                  </a:cubicBezTo>
                  <a:cubicBezTo>
                    <a:pt x="10" y="10"/>
                    <a:pt x="10" y="10"/>
                    <a:pt x="11" y="11"/>
                  </a:cubicBezTo>
                  <a:cubicBezTo>
                    <a:pt x="11" y="11"/>
                    <a:pt x="11" y="12"/>
                    <a:pt x="11" y="13"/>
                  </a:cubicBezTo>
                  <a:cubicBezTo>
                    <a:pt x="11" y="14"/>
                    <a:pt x="12" y="16"/>
                    <a:pt x="12" y="18"/>
                  </a:cubicBezTo>
                  <a:cubicBezTo>
                    <a:pt x="12" y="19"/>
                    <a:pt x="11" y="19"/>
                    <a:pt x="10" y="19"/>
                  </a:cubicBezTo>
                  <a:cubicBezTo>
                    <a:pt x="9" y="20"/>
                    <a:pt x="8" y="20"/>
                    <a:pt x="8" y="20"/>
                  </a:cubicBezTo>
                  <a:cubicBezTo>
                    <a:pt x="5" y="22"/>
                    <a:pt x="4" y="24"/>
                    <a:pt x="3" y="27"/>
                  </a:cubicBezTo>
                  <a:cubicBezTo>
                    <a:pt x="3" y="29"/>
                    <a:pt x="3" y="31"/>
                    <a:pt x="4" y="32"/>
                  </a:cubicBezTo>
                  <a:cubicBezTo>
                    <a:pt x="5" y="34"/>
                    <a:pt x="7" y="35"/>
                    <a:pt x="9" y="35"/>
                  </a:cubicBezTo>
                  <a:cubicBezTo>
                    <a:pt x="9" y="35"/>
                    <a:pt x="10" y="35"/>
                    <a:pt x="9" y="35"/>
                  </a:cubicBezTo>
                  <a:cubicBezTo>
                    <a:pt x="9" y="38"/>
                    <a:pt x="9" y="40"/>
                    <a:pt x="9" y="42"/>
                  </a:cubicBezTo>
                  <a:cubicBezTo>
                    <a:pt x="9" y="43"/>
                    <a:pt x="9" y="44"/>
                    <a:pt x="9" y="46"/>
                  </a:cubicBezTo>
                  <a:cubicBezTo>
                    <a:pt x="10" y="47"/>
                    <a:pt x="11" y="48"/>
                    <a:pt x="12" y="47"/>
                  </a:cubicBezTo>
                  <a:cubicBezTo>
                    <a:pt x="13" y="47"/>
                    <a:pt x="13" y="47"/>
                    <a:pt x="14" y="46"/>
                  </a:cubicBezTo>
                  <a:cubicBezTo>
                    <a:pt x="16" y="44"/>
                    <a:pt x="16" y="41"/>
                    <a:pt x="17" y="38"/>
                  </a:cubicBezTo>
                  <a:cubicBezTo>
                    <a:pt x="17" y="37"/>
                    <a:pt x="18" y="36"/>
                    <a:pt x="18" y="35"/>
                  </a:cubicBezTo>
                  <a:cubicBezTo>
                    <a:pt x="18" y="34"/>
                    <a:pt x="19" y="32"/>
                    <a:pt x="19" y="31"/>
                  </a:cubicBezTo>
                  <a:cubicBezTo>
                    <a:pt x="19" y="30"/>
                    <a:pt x="19" y="27"/>
                    <a:pt x="19" y="27"/>
                  </a:cubicBezTo>
                  <a:cubicBezTo>
                    <a:pt x="19" y="26"/>
                    <a:pt x="20" y="25"/>
                    <a:pt x="20" y="23"/>
                  </a:cubicBezTo>
                  <a:cubicBezTo>
                    <a:pt x="20" y="23"/>
                    <a:pt x="20" y="22"/>
                    <a:pt x="20" y="22"/>
                  </a:cubicBezTo>
                  <a:close/>
                  <a:moveTo>
                    <a:pt x="10" y="28"/>
                  </a:moveTo>
                  <a:cubicBezTo>
                    <a:pt x="10" y="28"/>
                    <a:pt x="10" y="29"/>
                    <a:pt x="10" y="29"/>
                  </a:cubicBezTo>
                  <a:cubicBezTo>
                    <a:pt x="10" y="29"/>
                    <a:pt x="10" y="30"/>
                    <a:pt x="9" y="30"/>
                  </a:cubicBezTo>
                  <a:cubicBezTo>
                    <a:pt x="8" y="30"/>
                    <a:pt x="8" y="29"/>
                    <a:pt x="8" y="28"/>
                  </a:cubicBezTo>
                  <a:cubicBezTo>
                    <a:pt x="8" y="27"/>
                    <a:pt x="9" y="25"/>
                    <a:pt x="10" y="24"/>
                  </a:cubicBezTo>
                  <a:cubicBezTo>
                    <a:pt x="10" y="24"/>
                    <a:pt x="10" y="24"/>
                    <a:pt x="10" y="24"/>
                  </a:cubicBezTo>
                  <a:cubicBezTo>
                    <a:pt x="10" y="25"/>
                    <a:pt x="11" y="25"/>
                    <a:pt x="10" y="25"/>
                  </a:cubicBezTo>
                  <a:cubicBezTo>
                    <a:pt x="10" y="26"/>
                    <a:pt x="10" y="27"/>
                    <a:pt x="10" y="28"/>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ïṩļidê"/>
            <p:cNvSpPr/>
            <p:nvPr/>
          </p:nvSpPr>
          <p:spPr bwMode="auto">
            <a:xfrm>
              <a:off x="3038475" y="2620963"/>
              <a:ext cx="136525" cy="115888"/>
            </a:xfrm>
            <a:custGeom>
              <a:avLst/>
              <a:gdLst>
                <a:gd name="T0" fmla="*/ 36 w 38"/>
                <a:gd name="T1" fmla="*/ 22 h 32"/>
                <a:gd name="T2" fmla="*/ 34 w 38"/>
                <a:gd name="T3" fmla="*/ 22 h 32"/>
                <a:gd name="T4" fmla="*/ 32 w 38"/>
                <a:gd name="T5" fmla="*/ 22 h 32"/>
                <a:gd name="T6" fmla="*/ 28 w 38"/>
                <a:gd name="T7" fmla="*/ 22 h 32"/>
                <a:gd name="T8" fmla="*/ 27 w 38"/>
                <a:gd name="T9" fmla="*/ 21 h 32"/>
                <a:gd name="T10" fmla="*/ 28 w 38"/>
                <a:gd name="T11" fmla="*/ 21 h 32"/>
                <a:gd name="T12" fmla="*/ 32 w 38"/>
                <a:gd name="T13" fmla="*/ 16 h 32"/>
                <a:gd name="T14" fmla="*/ 35 w 38"/>
                <a:gd name="T15" fmla="*/ 11 h 32"/>
                <a:gd name="T16" fmla="*/ 35 w 38"/>
                <a:gd name="T17" fmla="*/ 8 h 32"/>
                <a:gd name="T18" fmla="*/ 35 w 38"/>
                <a:gd name="T19" fmla="*/ 7 h 32"/>
                <a:gd name="T20" fmla="*/ 34 w 38"/>
                <a:gd name="T21" fmla="*/ 3 h 32"/>
                <a:gd name="T22" fmla="*/ 29 w 38"/>
                <a:gd name="T23" fmla="*/ 1 h 32"/>
                <a:gd name="T24" fmla="*/ 22 w 38"/>
                <a:gd name="T25" fmla="*/ 2 h 32"/>
                <a:gd name="T26" fmla="*/ 16 w 38"/>
                <a:gd name="T27" fmla="*/ 5 h 32"/>
                <a:gd name="T28" fmla="*/ 14 w 38"/>
                <a:gd name="T29" fmla="*/ 7 h 32"/>
                <a:gd name="T30" fmla="*/ 17 w 38"/>
                <a:gd name="T31" fmla="*/ 12 h 32"/>
                <a:gd name="T32" fmla="*/ 22 w 38"/>
                <a:gd name="T33" fmla="*/ 13 h 32"/>
                <a:gd name="T34" fmla="*/ 26 w 38"/>
                <a:gd name="T35" fmla="*/ 11 h 32"/>
                <a:gd name="T36" fmla="*/ 28 w 38"/>
                <a:gd name="T37" fmla="*/ 11 h 32"/>
                <a:gd name="T38" fmla="*/ 25 w 38"/>
                <a:gd name="T39" fmla="*/ 16 h 32"/>
                <a:gd name="T40" fmla="*/ 20 w 38"/>
                <a:gd name="T41" fmla="*/ 20 h 32"/>
                <a:gd name="T42" fmla="*/ 15 w 38"/>
                <a:gd name="T43" fmla="*/ 21 h 32"/>
                <a:gd name="T44" fmla="*/ 12 w 38"/>
                <a:gd name="T45" fmla="*/ 21 h 32"/>
                <a:gd name="T46" fmla="*/ 5 w 38"/>
                <a:gd name="T47" fmla="*/ 22 h 32"/>
                <a:gd name="T48" fmla="*/ 2 w 38"/>
                <a:gd name="T49" fmla="*/ 24 h 32"/>
                <a:gd name="T50" fmla="*/ 1 w 38"/>
                <a:gd name="T51" fmla="*/ 25 h 32"/>
                <a:gd name="T52" fmla="*/ 3 w 38"/>
                <a:gd name="T53" fmla="*/ 31 h 32"/>
                <a:gd name="T54" fmla="*/ 6 w 38"/>
                <a:gd name="T55" fmla="*/ 31 h 32"/>
                <a:gd name="T56" fmla="*/ 12 w 38"/>
                <a:gd name="T57" fmla="*/ 31 h 32"/>
                <a:gd name="T58" fmla="*/ 29 w 38"/>
                <a:gd name="T59" fmla="*/ 30 h 32"/>
                <a:gd name="T60" fmla="*/ 31 w 38"/>
                <a:gd name="T61" fmla="*/ 31 h 32"/>
                <a:gd name="T62" fmla="*/ 33 w 38"/>
                <a:gd name="T63" fmla="*/ 32 h 32"/>
                <a:gd name="T64" fmla="*/ 36 w 38"/>
                <a:gd name="T65" fmla="*/ 30 h 32"/>
                <a:gd name="T66" fmla="*/ 37 w 38"/>
                <a:gd name="T67" fmla="*/ 27 h 32"/>
                <a:gd name="T68" fmla="*/ 36 w 38"/>
                <a:gd name="T69"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32">
                  <a:moveTo>
                    <a:pt x="36" y="22"/>
                  </a:moveTo>
                  <a:cubicBezTo>
                    <a:pt x="36" y="21"/>
                    <a:pt x="35" y="21"/>
                    <a:pt x="34" y="22"/>
                  </a:cubicBezTo>
                  <a:cubicBezTo>
                    <a:pt x="33" y="22"/>
                    <a:pt x="33" y="22"/>
                    <a:pt x="32" y="22"/>
                  </a:cubicBezTo>
                  <a:cubicBezTo>
                    <a:pt x="31" y="22"/>
                    <a:pt x="29" y="22"/>
                    <a:pt x="28" y="22"/>
                  </a:cubicBezTo>
                  <a:cubicBezTo>
                    <a:pt x="28" y="22"/>
                    <a:pt x="27" y="22"/>
                    <a:pt x="27" y="21"/>
                  </a:cubicBezTo>
                  <a:cubicBezTo>
                    <a:pt x="27" y="21"/>
                    <a:pt x="27" y="21"/>
                    <a:pt x="28" y="21"/>
                  </a:cubicBezTo>
                  <a:cubicBezTo>
                    <a:pt x="29" y="19"/>
                    <a:pt x="31" y="17"/>
                    <a:pt x="32" y="16"/>
                  </a:cubicBezTo>
                  <a:cubicBezTo>
                    <a:pt x="33" y="14"/>
                    <a:pt x="34" y="11"/>
                    <a:pt x="35" y="11"/>
                  </a:cubicBezTo>
                  <a:cubicBezTo>
                    <a:pt x="35" y="10"/>
                    <a:pt x="36" y="9"/>
                    <a:pt x="35" y="8"/>
                  </a:cubicBezTo>
                  <a:cubicBezTo>
                    <a:pt x="35" y="8"/>
                    <a:pt x="35" y="7"/>
                    <a:pt x="35" y="7"/>
                  </a:cubicBezTo>
                  <a:cubicBezTo>
                    <a:pt x="35" y="6"/>
                    <a:pt x="35" y="4"/>
                    <a:pt x="34" y="3"/>
                  </a:cubicBezTo>
                  <a:cubicBezTo>
                    <a:pt x="33" y="2"/>
                    <a:pt x="31" y="1"/>
                    <a:pt x="29" y="1"/>
                  </a:cubicBezTo>
                  <a:cubicBezTo>
                    <a:pt x="27" y="0"/>
                    <a:pt x="24" y="1"/>
                    <a:pt x="22" y="2"/>
                  </a:cubicBezTo>
                  <a:cubicBezTo>
                    <a:pt x="20" y="3"/>
                    <a:pt x="18" y="4"/>
                    <a:pt x="16" y="5"/>
                  </a:cubicBezTo>
                  <a:cubicBezTo>
                    <a:pt x="15" y="5"/>
                    <a:pt x="14" y="7"/>
                    <a:pt x="14" y="7"/>
                  </a:cubicBezTo>
                  <a:cubicBezTo>
                    <a:pt x="15" y="9"/>
                    <a:pt x="15" y="11"/>
                    <a:pt x="17" y="12"/>
                  </a:cubicBezTo>
                  <a:cubicBezTo>
                    <a:pt x="18" y="13"/>
                    <a:pt x="20" y="13"/>
                    <a:pt x="22" y="13"/>
                  </a:cubicBezTo>
                  <a:cubicBezTo>
                    <a:pt x="23" y="12"/>
                    <a:pt x="24" y="12"/>
                    <a:pt x="26" y="11"/>
                  </a:cubicBezTo>
                  <a:cubicBezTo>
                    <a:pt x="26" y="11"/>
                    <a:pt x="27" y="11"/>
                    <a:pt x="28" y="11"/>
                  </a:cubicBezTo>
                  <a:cubicBezTo>
                    <a:pt x="28" y="12"/>
                    <a:pt x="25" y="14"/>
                    <a:pt x="25" y="16"/>
                  </a:cubicBezTo>
                  <a:cubicBezTo>
                    <a:pt x="23" y="17"/>
                    <a:pt x="22" y="18"/>
                    <a:pt x="20" y="20"/>
                  </a:cubicBezTo>
                  <a:cubicBezTo>
                    <a:pt x="19" y="21"/>
                    <a:pt x="17" y="21"/>
                    <a:pt x="15" y="21"/>
                  </a:cubicBezTo>
                  <a:cubicBezTo>
                    <a:pt x="14" y="21"/>
                    <a:pt x="13" y="21"/>
                    <a:pt x="12" y="21"/>
                  </a:cubicBezTo>
                  <a:cubicBezTo>
                    <a:pt x="9" y="22"/>
                    <a:pt x="7" y="22"/>
                    <a:pt x="5" y="22"/>
                  </a:cubicBezTo>
                  <a:cubicBezTo>
                    <a:pt x="4" y="23"/>
                    <a:pt x="3" y="23"/>
                    <a:pt x="2" y="24"/>
                  </a:cubicBezTo>
                  <a:cubicBezTo>
                    <a:pt x="2" y="24"/>
                    <a:pt x="2" y="25"/>
                    <a:pt x="1" y="25"/>
                  </a:cubicBezTo>
                  <a:cubicBezTo>
                    <a:pt x="0" y="27"/>
                    <a:pt x="1" y="30"/>
                    <a:pt x="3" y="31"/>
                  </a:cubicBezTo>
                  <a:cubicBezTo>
                    <a:pt x="4" y="31"/>
                    <a:pt x="5" y="31"/>
                    <a:pt x="6" y="31"/>
                  </a:cubicBezTo>
                  <a:cubicBezTo>
                    <a:pt x="8" y="31"/>
                    <a:pt x="11" y="31"/>
                    <a:pt x="12" y="31"/>
                  </a:cubicBezTo>
                  <a:cubicBezTo>
                    <a:pt x="14" y="30"/>
                    <a:pt x="25" y="30"/>
                    <a:pt x="29" y="30"/>
                  </a:cubicBezTo>
                  <a:cubicBezTo>
                    <a:pt x="29" y="30"/>
                    <a:pt x="30" y="30"/>
                    <a:pt x="31" y="31"/>
                  </a:cubicBezTo>
                  <a:cubicBezTo>
                    <a:pt x="32" y="31"/>
                    <a:pt x="32" y="32"/>
                    <a:pt x="33" y="32"/>
                  </a:cubicBezTo>
                  <a:cubicBezTo>
                    <a:pt x="34" y="32"/>
                    <a:pt x="35" y="32"/>
                    <a:pt x="36" y="30"/>
                  </a:cubicBezTo>
                  <a:cubicBezTo>
                    <a:pt x="37" y="29"/>
                    <a:pt x="37" y="28"/>
                    <a:pt x="37" y="27"/>
                  </a:cubicBezTo>
                  <a:cubicBezTo>
                    <a:pt x="38" y="25"/>
                    <a:pt x="37" y="24"/>
                    <a:pt x="36" y="2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îṧliḑe"/>
            <p:cNvSpPr/>
            <p:nvPr/>
          </p:nvSpPr>
          <p:spPr bwMode="auto">
            <a:xfrm>
              <a:off x="3290888" y="2722563"/>
              <a:ext cx="187325" cy="198438"/>
            </a:xfrm>
            <a:custGeom>
              <a:avLst/>
              <a:gdLst>
                <a:gd name="T0" fmla="*/ 37 w 52"/>
                <a:gd name="T1" fmla="*/ 49 h 55"/>
                <a:gd name="T2" fmla="*/ 35 w 52"/>
                <a:gd name="T3" fmla="*/ 45 h 55"/>
                <a:gd name="T4" fmla="*/ 34 w 52"/>
                <a:gd name="T5" fmla="*/ 39 h 55"/>
                <a:gd name="T6" fmla="*/ 33 w 52"/>
                <a:gd name="T7" fmla="*/ 34 h 55"/>
                <a:gd name="T8" fmla="*/ 32 w 52"/>
                <a:gd name="T9" fmla="*/ 27 h 55"/>
                <a:gd name="T10" fmla="*/ 34 w 52"/>
                <a:gd name="T11" fmla="*/ 25 h 55"/>
                <a:gd name="T12" fmla="*/ 35 w 52"/>
                <a:gd name="T13" fmla="*/ 23 h 55"/>
                <a:gd name="T14" fmla="*/ 38 w 52"/>
                <a:gd name="T15" fmla="*/ 22 h 55"/>
                <a:gd name="T16" fmla="*/ 43 w 52"/>
                <a:gd name="T17" fmla="*/ 24 h 55"/>
                <a:gd name="T18" fmla="*/ 46 w 52"/>
                <a:gd name="T19" fmla="*/ 23 h 55"/>
                <a:gd name="T20" fmla="*/ 48 w 52"/>
                <a:gd name="T21" fmla="*/ 22 h 55"/>
                <a:gd name="T22" fmla="*/ 49 w 52"/>
                <a:gd name="T23" fmla="*/ 22 h 55"/>
                <a:gd name="T24" fmla="*/ 50 w 52"/>
                <a:gd name="T25" fmla="*/ 21 h 55"/>
                <a:gd name="T26" fmla="*/ 50 w 52"/>
                <a:gd name="T27" fmla="*/ 19 h 55"/>
                <a:gd name="T28" fmla="*/ 48 w 52"/>
                <a:gd name="T29" fmla="*/ 16 h 55"/>
                <a:gd name="T30" fmla="*/ 45 w 52"/>
                <a:gd name="T31" fmla="*/ 15 h 55"/>
                <a:gd name="T32" fmla="*/ 45 w 52"/>
                <a:gd name="T33" fmla="*/ 15 h 55"/>
                <a:gd name="T34" fmla="*/ 45 w 52"/>
                <a:gd name="T35" fmla="*/ 15 h 55"/>
                <a:gd name="T36" fmla="*/ 48 w 52"/>
                <a:gd name="T37" fmla="*/ 11 h 55"/>
                <a:gd name="T38" fmla="*/ 51 w 52"/>
                <a:gd name="T39" fmla="*/ 7 h 55"/>
                <a:gd name="T40" fmla="*/ 52 w 52"/>
                <a:gd name="T41" fmla="*/ 5 h 55"/>
                <a:gd name="T42" fmla="*/ 51 w 52"/>
                <a:gd name="T43" fmla="*/ 1 h 55"/>
                <a:gd name="T44" fmla="*/ 48 w 52"/>
                <a:gd name="T45" fmla="*/ 0 h 55"/>
                <a:gd name="T46" fmla="*/ 45 w 52"/>
                <a:gd name="T47" fmla="*/ 2 h 55"/>
                <a:gd name="T48" fmla="*/ 43 w 52"/>
                <a:gd name="T49" fmla="*/ 6 h 55"/>
                <a:gd name="T50" fmla="*/ 37 w 52"/>
                <a:gd name="T51" fmla="*/ 12 h 55"/>
                <a:gd name="T52" fmla="*/ 35 w 52"/>
                <a:gd name="T53" fmla="*/ 13 h 55"/>
                <a:gd name="T54" fmla="*/ 32 w 52"/>
                <a:gd name="T55" fmla="*/ 12 h 55"/>
                <a:gd name="T56" fmla="*/ 26 w 52"/>
                <a:gd name="T57" fmla="*/ 10 h 55"/>
                <a:gd name="T58" fmla="*/ 22 w 52"/>
                <a:gd name="T59" fmla="*/ 10 h 55"/>
                <a:gd name="T60" fmla="*/ 21 w 52"/>
                <a:gd name="T61" fmla="*/ 11 h 55"/>
                <a:gd name="T62" fmla="*/ 21 w 52"/>
                <a:gd name="T63" fmla="*/ 14 h 55"/>
                <a:gd name="T64" fmla="*/ 21 w 52"/>
                <a:gd name="T65" fmla="*/ 15 h 55"/>
                <a:gd name="T66" fmla="*/ 23 w 52"/>
                <a:gd name="T67" fmla="*/ 17 h 55"/>
                <a:gd name="T68" fmla="*/ 26 w 52"/>
                <a:gd name="T69" fmla="*/ 19 h 55"/>
                <a:gd name="T70" fmla="*/ 29 w 52"/>
                <a:gd name="T71" fmla="*/ 20 h 55"/>
                <a:gd name="T72" fmla="*/ 24 w 52"/>
                <a:gd name="T73" fmla="*/ 23 h 55"/>
                <a:gd name="T74" fmla="*/ 12 w 52"/>
                <a:gd name="T75" fmla="*/ 28 h 55"/>
                <a:gd name="T76" fmla="*/ 0 w 52"/>
                <a:gd name="T77" fmla="*/ 28 h 55"/>
                <a:gd name="T78" fmla="*/ 1 w 52"/>
                <a:gd name="T79" fmla="*/ 29 h 55"/>
                <a:gd name="T80" fmla="*/ 3 w 52"/>
                <a:gd name="T81" fmla="*/ 30 h 55"/>
                <a:gd name="T82" fmla="*/ 6 w 52"/>
                <a:gd name="T83" fmla="*/ 32 h 55"/>
                <a:gd name="T84" fmla="*/ 15 w 52"/>
                <a:gd name="T85" fmla="*/ 32 h 55"/>
                <a:gd name="T86" fmla="*/ 20 w 52"/>
                <a:gd name="T87" fmla="*/ 31 h 55"/>
                <a:gd name="T88" fmla="*/ 26 w 52"/>
                <a:gd name="T89" fmla="*/ 29 h 55"/>
                <a:gd name="T90" fmla="*/ 27 w 52"/>
                <a:gd name="T91" fmla="*/ 29 h 55"/>
                <a:gd name="T92" fmla="*/ 26 w 52"/>
                <a:gd name="T93" fmla="*/ 35 h 55"/>
                <a:gd name="T94" fmla="*/ 25 w 52"/>
                <a:gd name="T95" fmla="*/ 40 h 55"/>
                <a:gd name="T96" fmla="*/ 25 w 52"/>
                <a:gd name="T97" fmla="*/ 43 h 55"/>
                <a:gd name="T98" fmla="*/ 26 w 52"/>
                <a:gd name="T99" fmla="*/ 47 h 55"/>
                <a:gd name="T100" fmla="*/ 28 w 52"/>
                <a:gd name="T101" fmla="*/ 50 h 55"/>
                <a:gd name="T102" fmla="*/ 29 w 52"/>
                <a:gd name="T103" fmla="*/ 52 h 55"/>
                <a:gd name="T104" fmla="*/ 31 w 52"/>
                <a:gd name="T105" fmla="*/ 53 h 55"/>
                <a:gd name="T106" fmla="*/ 34 w 52"/>
                <a:gd name="T107" fmla="*/ 54 h 55"/>
                <a:gd name="T108" fmla="*/ 35 w 52"/>
                <a:gd name="T109" fmla="*/ 54 h 55"/>
                <a:gd name="T110" fmla="*/ 36 w 52"/>
                <a:gd name="T111" fmla="*/ 54 h 55"/>
                <a:gd name="T112" fmla="*/ 37 w 52"/>
                <a:gd name="T113" fmla="*/ 53 h 55"/>
                <a:gd name="T114" fmla="*/ 39 w 52"/>
                <a:gd name="T115" fmla="*/ 53 h 55"/>
                <a:gd name="T116" fmla="*/ 37 w 52"/>
                <a:gd name="T117"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 h="55">
                  <a:moveTo>
                    <a:pt x="37" y="49"/>
                  </a:moveTo>
                  <a:cubicBezTo>
                    <a:pt x="36" y="47"/>
                    <a:pt x="36" y="46"/>
                    <a:pt x="35" y="45"/>
                  </a:cubicBezTo>
                  <a:cubicBezTo>
                    <a:pt x="34" y="43"/>
                    <a:pt x="34" y="41"/>
                    <a:pt x="34" y="39"/>
                  </a:cubicBezTo>
                  <a:cubicBezTo>
                    <a:pt x="33" y="37"/>
                    <a:pt x="33" y="35"/>
                    <a:pt x="33" y="34"/>
                  </a:cubicBezTo>
                  <a:cubicBezTo>
                    <a:pt x="33" y="31"/>
                    <a:pt x="33" y="28"/>
                    <a:pt x="32" y="27"/>
                  </a:cubicBezTo>
                  <a:cubicBezTo>
                    <a:pt x="32" y="25"/>
                    <a:pt x="33" y="25"/>
                    <a:pt x="34" y="25"/>
                  </a:cubicBezTo>
                  <a:cubicBezTo>
                    <a:pt x="34" y="24"/>
                    <a:pt x="35" y="24"/>
                    <a:pt x="35" y="23"/>
                  </a:cubicBezTo>
                  <a:cubicBezTo>
                    <a:pt x="36" y="23"/>
                    <a:pt x="37" y="22"/>
                    <a:pt x="38" y="22"/>
                  </a:cubicBezTo>
                  <a:cubicBezTo>
                    <a:pt x="40" y="23"/>
                    <a:pt x="41" y="23"/>
                    <a:pt x="43" y="24"/>
                  </a:cubicBezTo>
                  <a:cubicBezTo>
                    <a:pt x="43" y="24"/>
                    <a:pt x="45" y="24"/>
                    <a:pt x="46" y="23"/>
                  </a:cubicBezTo>
                  <a:cubicBezTo>
                    <a:pt x="47" y="23"/>
                    <a:pt x="47" y="23"/>
                    <a:pt x="48" y="22"/>
                  </a:cubicBezTo>
                  <a:cubicBezTo>
                    <a:pt x="48" y="22"/>
                    <a:pt x="49" y="22"/>
                    <a:pt x="49" y="22"/>
                  </a:cubicBezTo>
                  <a:cubicBezTo>
                    <a:pt x="49" y="21"/>
                    <a:pt x="50" y="21"/>
                    <a:pt x="50" y="21"/>
                  </a:cubicBezTo>
                  <a:cubicBezTo>
                    <a:pt x="51" y="20"/>
                    <a:pt x="51" y="20"/>
                    <a:pt x="50" y="19"/>
                  </a:cubicBezTo>
                  <a:cubicBezTo>
                    <a:pt x="50" y="18"/>
                    <a:pt x="49" y="17"/>
                    <a:pt x="48" y="16"/>
                  </a:cubicBezTo>
                  <a:cubicBezTo>
                    <a:pt x="47" y="15"/>
                    <a:pt x="46" y="15"/>
                    <a:pt x="45" y="15"/>
                  </a:cubicBezTo>
                  <a:cubicBezTo>
                    <a:pt x="45" y="15"/>
                    <a:pt x="45" y="16"/>
                    <a:pt x="45" y="15"/>
                  </a:cubicBezTo>
                  <a:cubicBezTo>
                    <a:pt x="45" y="15"/>
                    <a:pt x="45" y="15"/>
                    <a:pt x="45" y="15"/>
                  </a:cubicBezTo>
                  <a:cubicBezTo>
                    <a:pt x="46" y="13"/>
                    <a:pt x="47" y="12"/>
                    <a:pt x="48" y="11"/>
                  </a:cubicBezTo>
                  <a:cubicBezTo>
                    <a:pt x="49" y="10"/>
                    <a:pt x="50" y="8"/>
                    <a:pt x="51" y="7"/>
                  </a:cubicBezTo>
                  <a:cubicBezTo>
                    <a:pt x="51" y="6"/>
                    <a:pt x="52" y="6"/>
                    <a:pt x="52" y="5"/>
                  </a:cubicBezTo>
                  <a:cubicBezTo>
                    <a:pt x="52" y="4"/>
                    <a:pt x="51" y="3"/>
                    <a:pt x="51" y="1"/>
                  </a:cubicBezTo>
                  <a:cubicBezTo>
                    <a:pt x="50" y="0"/>
                    <a:pt x="49" y="0"/>
                    <a:pt x="48" y="0"/>
                  </a:cubicBezTo>
                  <a:cubicBezTo>
                    <a:pt x="47" y="1"/>
                    <a:pt x="45" y="1"/>
                    <a:pt x="45" y="2"/>
                  </a:cubicBezTo>
                  <a:cubicBezTo>
                    <a:pt x="44" y="4"/>
                    <a:pt x="43" y="5"/>
                    <a:pt x="43" y="6"/>
                  </a:cubicBezTo>
                  <a:cubicBezTo>
                    <a:pt x="41" y="8"/>
                    <a:pt x="39" y="10"/>
                    <a:pt x="37" y="12"/>
                  </a:cubicBezTo>
                  <a:cubicBezTo>
                    <a:pt x="37" y="13"/>
                    <a:pt x="36" y="13"/>
                    <a:pt x="35" y="13"/>
                  </a:cubicBezTo>
                  <a:cubicBezTo>
                    <a:pt x="34" y="13"/>
                    <a:pt x="33" y="13"/>
                    <a:pt x="32" y="12"/>
                  </a:cubicBezTo>
                  <a:cubicBezTo>
                    <a:pt x="30" y="12"/>
                    <a:pt x="28" y="11"/>
                    <a:pt x="26" y="10"/>
                  </a:cubicBezTo>
                  <a:cubicBezTo>
                    <a:pt x="25" y="9"/>
                    <a:pt x="23" y="9"/>
                    <a:pt x="22" y="10"/>
                  </a:cubicBezTo>
                  <a:cubicBezTo>
                    <a:pt x="22" y="11"/>
                    <a:pt x="21" y="11"/>
                    <a:pt x="21" y="11"/>
                  </a:cubicBezTo>
                  <a:cubicBezTo>
                    <a:pt x="21" y="12"/>
                    <a:pt x="21" y="13"/>
                    <a:pt x="21" y="14"/>
                  </a:cubicBezTo>
                  <a:cubicBezTo>
                    <a:pt x="21" y="15"/>
                    <a:pt x="21" y="15"/>
                    <a:pt x="21" y="15"/>
                  </a:cubicBezTo>
                  <a:cubicBezTo>
                    <a:pt x="21" y="16"/>
                    <a:pt x="22" y="17"/>
                    <a:pt x="23" y="17"/>
                  </a:cubicBezTo>
                  <a:cubicBezTo>
                    <a:pt x="24" y="18"/>
                    <a:pt x="25" y="19"/>
                    <a:pt x="26" y="19"/>
                  </a:cubicBezTo>
                  <a:cubicBezTo>
                    <a:pt x="27" y="19"/>
                    <a:pt x="28" y="20"/>
                    <a:pt x="29" y="20"/>
                  </a:cubicBezTo>
                  <a:cubicBezTo>
                    <a:pt x="28" y="20"/>
                    <a:pt x="26" y="22"/>
                    <a:pt x="24" y="23"/>
                  </a:cubicBezTo>
                  <a:cubicBezTo>
                    <a:pt x="21" y="25"/>
                    <a:pt x="18" y="26"/>
                    <a:pt x="12" y="28"/>
                  </a:cubicBezTo>
                  <a:cubicBezTo>
                    <a:pt x="5" y="29"/>
                    <a:pt x="1" y="28"/>
                    <a:pt x="0" y="28"/>
                  </a:cubicBezTo>
                  <a:cubicBezTo>
                    <a:pt x="0" y="28"/>
                    <a:pt x="0" y="28"/>
                    <a:pt x="1" y="29"/>
                  </a:cubicBezTo>
                  <a:cubicBezTo>
                    <a:pt x="1" y="29"/>
                    <a:pt x="3" y="30"/>
                    <a:pt x="3" y="30"/>
                  </a:cubicBezTo>
                  <a:cubicBezTo>
                    <a:pt x="4" y="31"/>
                    <a:pt x="5" y="32"/>
                    <a:pt x="6" y="32"/>
                  </a:cubicBezTo>
                  <a:cubicBezTo>
                    <a:pt x="7" y="32"/>
                    <a:pt x="12" y="33"/>
                    <a:pt x="15" y="32"/>
                  </a:cubicBezTo>
                  <a:cubicBezTo>
                    <a:pt x="17" y="32"/>
                    <a:pt x="20" y="31"/>
                    <a:pt x="20" y="31"/>
                  </a:cubicBezTo>
                  <a:cubicBezTo>
                    <a:pt x="22" y="30"/>
                    <a:pt x="24" y="30"/>
                    <a:pt x="26" y="29"/>
                  </a:cubicBezTo>
                  <a:cubicBezTo>
                    <a:pt x="27" y="29"/>
                    <a:pt x="27" y="29"/>
                    <a:pt x="27" y="29"/>
                  </a:cubicBezTo>
                  <a:cubicBezTo>
                    <a:pt x="27" y="31"/>
                    <a:pt x="26" y="33"/>
                    <a:pt x="26" y="35"/>
                  </a:cubicBezTo>
                  <a:cubicBezTo>
                    <a:pt x="26" y="37"/>
                    <a:pt x="26" y="38"/>
                    <a:pt x="25" y="40"/>
                  </a:cubicBezTo>
                  <a:cubicBezTo>
                    <a:pt x="25" y="41"/>
                    <a:pt x="25" y="42"/>
                    <a:pt x="25" y="43"/>
                  </a:cubicBezTo>
                  <a:cubicBezTo>
                    <a:pt x="25" y="44"/>
                    <a:pt x="25" y="46"/>
                    <a:pt x="26" y="47"/>
                  </a:cubicBezTo>
                  <a:cubicBezTo>
                    <a:pt x="26" y="48"/>
                    <a:pt x="27" y="49"/>
                    <a:pt x="28" y="50"/>
                  </a:cubicBezTo>
                  <a:cubicBezTo>
                    <a:pt x="28" y="50"/>
                    <a:pt x="29" y="51"/>
                    <a:pt x="29" y="52"/>
                  </a:cubicBezTo>
                  <a:cubicBezTo>
                    <a:pt x="30" y="52"/>
                    <a:pt x="30" y="53"/>
                    <a:pt x="31" y="53"/>
                  </a:cubicBezTo>
                  <a:cubicBezTo>
                    <a:pt x="32" y="53"/>
                    <a:pt x="33" y="55"/>
                    <a:pt x="34" y="54"/>
                  </a:cubicBezTo>
                  <a:cubicBezTo>
                    <a:pt x="34" y="54"/>
                    <a:pt x="35" y="54"/>
                    <a:pt x="35" y="54"/>
                  </a:cubicBezTo>
                  <a:cubicBezTo>
                    <a:pt x="35" y="54"/>
                    <a:pt x="36" y="54"/>
                    <a:pt x="36" y="54"/>
                  </a:cubicBezTo>
                  <a:cubicBezTo>
                    <a:pt x="37" y="54"/>
                    <a:pt x="37" y="54"/>
                    <a:pt x="37" y="53"/>
                  </a:cubicBezTo>
                  <a:cubicBezTo>
                    <a:pt x="38" y="53"/>
                    <a:pt x="39" y="53"/>
                    <a:pt x="39" y="53"/>
                  </a:cubicBezTo>
                  <a:cubicBezTo>
                    <a:pt x="39" y="52"/>
                    <a:pt x="38" y="52"/>
                    <a:pt x="37" y="4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ïśḷïḓè"/>
            <p:cNvSpPr/>
            <p:nvPr/>
          </p:nvSpPr>
          <p:spPr bwMode="auto">
            <a:xfrm>
              <a:off x="2035175" y="2493963"/>
              <a:ext cx="1865313" cy="1873250"/>
            </a:xfrm>
            <a:custGeom>
              <a:avLst/>
              <a:gdLst>
                <a:gd name="T0" fmla="*/ 258 w 517"/>
                <a:gd name="T1" fmla="*/ 0 h 517"/>
                <a:gd name="T2" fmla="*/ 0 w 517"/>
                <a:gd name="T3" fmla="*/ 258 h 517"/>
                <a:gd name="T4" fmla="*/ 258 w 517"/>
                <a:gd name="T5" fmla="*/ 517 h 517"/>
                <a:gd name="T6" fmla="*/ 517 w 517"/>
                <a:gd name="T7" fmla="*/ 258 h 517"/>
                <a:gd name="T8" fmla="*/ 258 w 517"/>
                <a:gd name="T9" fmla="*/ 0 h 517"/>
                <a:gd name="T10" fmla="*/ 258 w 517"/>
                <a:gd name="T11" fmla="*/ 511 h 517"/>
                <a:gd name="T12" fmla="*/ 5 w 517"/>
                <a:gd name="T13" fmla="*/ 258 h 517"/>
                <a:gd name="T14" fmla="*/ 258 w 517"/>
                <a:gd name="T15" fmla="*/ 6 h 517"/>
                <a:gd name="T16" fmla="*/ 511 w 517"/>
                <a:gd name="T17" fmla="*/ 258 h 517"/>
                <a:gd name="T18" fmla="*/ 258 w 517"/>
                <a:gd name="T19" fmla="*/ 511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7" h="517">
                  <a:moveTo>
                    <a:pt x="258" y="0"/>
                  </a:moveTo>
                  <a:cubicBezTo>
                    <a:pt x="115" y="0"/>
                    <a:pt x="0" y="116"/>
                    <a:pt x="0" y="258"/>
                  </a:cubicBezTo>
                  <a:cubicBezTo>
                    <a:pt x="0" y="401"/>
                    <a:pt x="115" y="517"/>
                    <a:pt x="258" y="517"/>
                  </a:cubicBezTo>
                  <a:cubicBezTo>
                    <a:pt x="401" y="517"/>
                    <a:pt x="517" y="401"/>
                    <a:pt x="517" y="258"/>
                  </a:cubicBezTo>
                  <a:cubicBezTo>
                    <a:pt x="517" y="116"/>
                    <a:pt x="401" y="0"/>
                    <a:pt x="258" y="0"/>
                  </a:cubicBezTo>
                  <a:close/>
                  <a:moveTo>
                    <a:pt x="258" y="511"/>
                  </a:moveTo>
                  <a:cubicBezTo>
                    <a:pt x="119" y="511"/>
                    <a:pt x="5" y="398"/>
                    <a:pt x="5" y="258"/>
                  </a:cubicBezTo>
                  <a:cubicBezTo>
                    <a:pt x="5" y="119"/>
                    <a:pt x="119" y="6"/>
                    <a:pt x="258" y="6"/>
                  </a:cubicBezTo>
                  <a:cubicBezTo>
                    <a:pt x="398" y="6"/>
                    <a:pt x="511" y="119"/>
                    <a:pt x="511" y="258"/>
                  </a:cubicBezTo>
                  <a:cubicBezTo>
                    <a:pt x="511" y="398"/>
                    <a:pt x="398" y="511"/>
                    <a:pt x="258" y="51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ísliďè"/>
            <p:cNvSpPr/>
            <p:nvPr/>
          </p:nvSpPr>
          <p:spPr bwMode="auto">
            <a:xfrm>
              <a:off x="2332038" y="2790826"/>
              <a:ext cx="1273175" cy="1279525"/>
            </a:xfrm>
            <a:custGeom>
              <a:avLst/>
              <a:gdLst>
                <a:gd name="T0" fmla="*/ 176 w 353"/>
                <a:gd name="T1" fmla="*/ 0 h 353"/>
                <a:gd name="T2" fmla="*/ 0 w 353"/>
                <a:gd name="T3" fmla="*/ 176 h 353"/>
                <a:gd name="T4" fmla="*/ 176 w 353"/>
                <a:gd name="T5" fmla="*/ 353 h 353"/>
                <a:gd name="T6" fmla="*/ 353 w 353"/>
                <a:gd name="T7" fmla="*/ 176 h 353"/>
                <a:gd name="T8" fmla="*/ 176 w 353"/>
                <a:gd name="T9" fmla="*/ 0 h 353"/>
                <a:gd name="T10" fmla="*/ 176 w 353"/>
                <a:gd name="T11" fmla="*/ 347 h 353"/>
                <a:gd name="T12" fmla="*/ 6 w 353"/>
                <a:gd name="T13" fmla="*/ 176 h 353"/>
                <a:gd name="T14" fmla="*/ 176 w 353"/>
                <a:gd name="T15" fmla="*/ 6 h 353"/>
                <a:gd name="T16" fmla="*/ 347 w 353"/>
                <a:gd name="T17" fmla="*/ 176 h 353"/>
                <a:gd name="T18" fmla="*/ 176 w 353"/>
                <a:gd name="T19" fmla="*/ 34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3" h="353">
                  <a:moveTo>
                    <a:pt x="176" y="0"/>
                  </a:moveTo>
                  <a:cubicBezTo>
                    <a:pt x="79" y="0"/>
                    <a:pt x="0" y="79"/>
                    <a:pt x="0" y="176"/>
                  </a:cubicBezTo>
                  <a:cubicBezTo>
                    <a:pt x="0" y="274"/>
                    <a:pt x="79" y="353"/>
                    <a:pt x="176" y="353"/>
                  </a:cubicBezTo>
                  <a:cubicBezTo>
                    <a:pt x="274" y="353"/>
                    <a:pt x="353" y="274"/>
                    <a:pt x="353" y="176"/>
                  </a:cubicBezTo>
                  <a:cubicBezTo>
                    <a:pt x="353" y="79"/>
                    <a:pt x="274" y="0"/>
                    <a:pt x="176" y="0"/>
                  </a:cubicBezTo>
                  <a:close/>
                  <a:moveTo>
                    <a:pt x="176" y="347"/>
                  </a:moveTo>
                  <a:cubicBezTo>
                    <a:pt x="82" y="347"/>
                    <a:pt x="6" y="271"/>
                    <a:pt x="6" y="176"/>
                  </a:cubicBezTo>
                  <a:cubicBezTo>
                    <a:pt x="6" y="82"/>
                    <a:pt x="82" y="6"/>
                    <a:pt x="176" y="6"/>
                  </a:cubicBezTo>
                  <a:cubicBezTo>
                    <a:pt x="270" y="6"/>
                    <a:pt x="347" y="82"/>
                    <a:pt x="347" y="176"/>
                  </a:cubicBezTo>
                  <a:cubicBezTo>
                    <a:pt x="347" y="271"/>
                    <a:pt x="270" y="347"/>
                    <a:pt x="176" y="34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ïsḷíḍé"/>
            <p:cNvSpPr/>
            <p:nvPr/>
          </p:nvSpPr>
          <p:spPr bwMode="auto">
            <a:xfrm>
              <a:off x="2706688" y="3098801"/>
              <a:ext cx="519113" cy="65088"/>
            </a:xfrm>
            <a:custGeom>
              <a:avLst/>
              <a:gdLst>
                <a:gd name="T0" fmla="*/ 0 w 144"/>
                <a:gd name="T1" fmla="*/ 4 h 18"/>
                <a:gd name="T2" fmla="*/ 72 w 144"/>
                <a:gd name="T3" fmla="*/ 18 h 18"/>
                <a:gd name="T4" fmla="*/ 144 w 144"/>
                <a:gd name="T5" fmla="*/ 4 h 18"/>
                <a:gd name="T6" fmla="*/ 144 w 144"/>
                <a:gd name="T7" fmla="*/ 0 h 18"/>
                <a:gd name="T8" fmla="*/ 72 w 144"/>
                <a:gd name="T9" fmla="*/ 14 h 18"/>
                <a:gd name="T10" fmla="*/ 0 w 144"/>
                <a:gd name="T11" fmla="*/ 0 h 18"/>
                <a:gd name="T12" fmla="*/ 0 w 144"/>
                <a:gd name="T13" fmla="*/ 4 h 18"/>
              </a:gdLst>
              <a:ahLst/>
              <a:cxnLst>
                <a:cxn ang="0">
                  <a:pos x="T0" y="T1"/>
                </a:cxn>
                <a:cxn ang="0">
                  <a:pos x="T2" y="T3"/>
                </a:cxn>
                <a:cxn ang="0">
                  <a:pos x="T4" y="T5"/>
                </a:cxn>
                <a:cxn ang="0">
                  <a:pos x="T6" y="T7"/>
                </a:cxn>
                <a:cxn ang="0">
                  <a:pos x="T8" y="T9"/>
                </a:cxn>
                <a:cxn ang="0">
                  <a:pos x="T10" y="T11"/>
                </a:cxn>
                <a:cxn ang="0">
                  <a:pos x="T12" y="T13"/>
                </a:cxn>
              </a:cxnLst>
              <a:rect l="0" t="0" r="r" b="b"/>
              <a:pathLst>
                <a:path w="144" h="18">
                  <a:moveTo>
                    <a:pt x="0" y="4"/>
                  </a:moveTo>
                  <a:cubicBezTo>
                    <a:pt x="32" y="4"/>
                    <a:pt x="59" y="4"/>
                    <a:pt x="72" y="18"/>
                  </a:cubicBezTo>
                  <a:cubicBezTo>
                    <a:pt x="86" y="4"/>
                    <a:pt x="112" y="4"/>
                    <a:pt x="144" y="4"/>
                  </a:cubicBezTo>
                  <a:cubicBezTo>
                    <a:pt x="144" y="0"/>
                    <a:pt x="144" y="0"/>
                    <a:pt x="144" y="0"/>
                  </a:cubicBezTo>
                  <a:cubicBezTo>
                    <a:pt x="112" y="0"/>
                    <a:pt x="86" y="0"/>
                    <a:pt x="72" y="14"/>
                  </a:cubicBezTo>
                  <a:cubicBezTo>
                    <a:pt x="59" y="0"/>
                    <a:pt x="32" y="0"/>
                    <a:pt x="0" y="0"/>
                  </a:cubicBezTo>
                  <a:lnTo>
                    <a:pt x="0" y="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ïšlîḑê"/>
            <p:cNvSpPr/>
            <p:nvPr/>
          </p:nvSpPr>
          <p:spPr bwMode="auto">
            <a:xfrm>
              <a:off x="2706688" y="3146426"/>
              <a:ext cx="519113" cy="68263"/>
            </a:xfrm>
            <a:custGeom>
              <a:avLst/>
              <a:gdLst>
                <a:gd name="T0" fmla="*/ 0 w 144"/>
                <a:gd name="T1" fmla="*/ 0 h 19"/>
                <a:gd name="T2" fmla="*/ 72 w 144"/>
                <a:gd name="T3" fmla="*/ 14 h 19"/>
                <a:gd name="T4" fmla="*/ 144 w 144"/>
                <a:gd name="T5" fmla="*/ 0 h 19"/>
                <a:gd name="T6" fmla="*/ 144 w 144"/>
                <a:gd name="T7" fmla="*/ 6 h 19"/>
                <a:gd name="T8" fmla="*/ 72 w 144"/>
                <a:gd name="T9" fmla="*/ 19 h 19"/>
                <a:gd name="T10" fmla="*/ 0 w 144"/>
                <a:gd name="T11" fmla="*/ 6 h 19"/>
                <a:gd name="T12" fmla="*/ 0 w 144"/>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44" h="19">
                  <a:moveTo>
                    <a:pt x="0" y="0"/>
                  </a:moveTo>
                  <a:cubicBezTo>
                    <a:pt x="32" y="0"/>
                    <a:pt x="59" y="0"/>
                    <a:pt x="72" y="14"/>
                  </a:cubicBezTo>
                  <a:cubicBezTo>
                    <a:pt x="86" y="0"/>
                    <a:pt x="112" y="0"/>
                    <a:pt x="144" y="0"/>
                  </a:cubicBezTo>
                  <a:cubicBezTo>
                    <a:pt x="144" y="6"/>
                    <a:pt x="144" y="6"/>
                    <a:pt x="144" y="6"/>
                  </a:cubicBezTo>
                  <a:cubicBezTo>
                    <a:pt x="112" y="6"/>
                    <a:pt x="86" y="5"/>
                    <a:pt x="72" y="19"/>
                  </a:cubicBezTo>
                  <a:cubicBezTo>
                    <a:pt x="59" y="5"/>
                    <a:pt x="32" y="6"/>
                    <a:pt x="0" y="6"/>
                  </a:cubicBezTo>
                  <a:lnTo>
                    <a:pt x="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îṧḻîḓé"/>
            <p:cNvSpPr/>
            <p:nvPr/>
          </p:nvSpPr>
          <p:spPr bwMode="auto">
            <a:xfrm>
              <a:off x="2706688" y="3194051"/>
              <a:ext cx="519113" cy="76200"/>
            </a:xfrm>
            <a:custGeom>
              <a:avLst/>
              <a:gdLst>
                <a:gd name="T0" fmla="*/ 0 w 144"/>
                <a:gd name="T1" fmla="*/ 0 h 21"/>
                <a:gd name="T2" fmla="*/ 72 w 144"/>
                <a:gd name="T3" fmla="*/ 14 h 21"/>
                <a:gd name="T4" fmla="*/ 144 w 144"/>
                <a:gd name="T5" fmla="*/ 0 h 21"/>
                <a:gd name="T6" fmla="*/ 144 w 144"/>
                <a:gd name="T7" fmla="*/ 7 h 21"/>
                <a:gd name="T8" fmla="*/ 72 w 144"/>
                <a:gd name="T9" fmla="*/ 21 h 21"/>
                <a:gd name="T10" fmla="*/ 0 w 144"/>
                <a:gd name="T11" fmla="*/ 7 h 21"/>
                <a:gd name="T12" fmla="*/ 0 w 14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4" h="21">
                  <a:moveTo>
                    <a:pt x="0" y="0"/>
                  </a:moveTo>
                  <a:cubicBezTo>
                    <a:pt x="32" y="0"/>
                    <a:pt x="59" y="0"/>
                    <a:pt x="72" y="14"/>
                  </a:cubicBezTo>
                  <a:cubicBezTo>
                    <a:pt x="86" y="0"/>
                    <a:pt x="112" y="0"/>
                    <a:pt x="144" y="0"/>
                  </a:cubicBezTo>
                  <a:cubicBezTo>
                    <a:pt x="144" y="7"/>
                    <a:pt x="144" y="7"/>
                    <a:pt x="144" y="7"/>
                  </a:cubicBezTo>
                  <a:cubicBezTo>
                    <a:pt x="112" y="7"/>
                    <a:pt x="86" y="7"/>
                    <a:pt x="72" y="21"/>
                  </a:cubicBezTo>
                  <a:cubicBezTo>
                    <a:pt x="59" y="7"/>
                    <a:pt x="32" y="7"/>
                    <a:pt x="0" y="7"/>
                  </a:cubicBezTo>
                  <a:lnTo>
                    <a:pt x="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iśļîḋê"/>
            <p:cNvSpPr/>
            <p:nvPr/>
          </p:nvSpPr>
          <p:spPr bwMode="auto">
            <a:xfrm>
              <a:off x="2706688" y="3236913"/>
              <a:ext cx="519113" cy="84138"/>
            </a:xfrm>
            <a:custGeom>
              <a:avLst/>
              <a:gdLst>
                <a:gd name="T0" fmla="*/ 0 w 144"/>
                <a:gd name="T1" fmla="*/ 1 h 23"/>
                <a:gd name="T2" fmla="*/ 72 w 144"/>
                <a:gd name="T3" fmla="*/ 14 h 23"/>
                <a:gd name="T4" fmla="*/ 144 w 144"/>
                <a:gd name="T5" fmla="*/ 1 h 23"/>
                <a:gd name="T6" fmla="*/ 144 w 144"/>
                <a:gd name="T7" fmla="*/ 9 h 23"/>
                <a:gd name="T8" fmla="*/ 72 w 144"/>
                <a:gd name="T9" fmla="*/ 23 h 23"/>
                <a:gd name="T10" fmla="*/ 0 w 144"/>
                <a:gd name="T11" fmla="*/ 9 h 23"/>
                <a:gd name="T12" fmla="*/ 0 w 144"/>
                <a:gd name="T13" fmla="*/ 1 h 23"/>
              </a:gdLst>
              <a:ahLst/>
              <a:cxnLst>
                <a:cxn ang="0">
                  <a:pos x="T0" y="T1"/>
                </a:cxn>
                <a:cxn ang="0">
                  <a:pos x="T2" y="T3"/>
                </a:cxn>
                <a:cxn ang="0">
                  <a:pos x="T4" y="T5"/>
                </a:cxn>
                <a:cxn ang="0">
                  <a:pos x="T6" y="T7"/>
                </a:cxn>
                <a:cxn ang="0">
                  <a:pos x="T8" y="T9"/>
                </a:cxn>
                <a:cxn ang="0">
                  <a:pos x="T10" y="T11"/>
                </a:cxn>
                <a:cxn ang="0">
                  <a:pos x="T12" y="T13"/>
                </a:cxn>
              </a:cxnLst>
              <a:rect l="0" t="0" r="r" b="b"/>
              <a:pathLst>
                <a:path w="144" h="23">
                  <a:moveTo>
                    <a:pt x="0" y="1"/>
                  </a:moveTo>
                  <a:cubicBezTo>
                    <a:pt x="32" y="1"/>
                    <a:pt x="59" y="0"/>
                    <a:pt x="72" y="14"/>
                  </a:cubicBezTo>
                  <a:cubicBezTo>
                    <a:pt x="86" y="0"/>
                    <a:pt x="112" y="1"/>
                    <a:pt x="144" y="1"/>
                  </a:cubicBezTo>
                  <a:cubicBezTo>
                    <a:pt x="144" y="9"/>
                    <a:pt x="144" y="9"/>
                    <a:pt x="144" y="9"/>
                  </a:cubicBezTo>
                  <a:cubicBezTo>
                    <a:pt x="112" y="9"/>
                    <a:pt x="86" y="9"/>
                    <a:pt x="72" y="23"/>
                  </a:cubicBezTo>
                  <a:cubicBezTo>
                    <a:pt x="59" y="9"/>
                    <a:pt x="32" y="9"/>
                    <a:pt x="0" y="9"/>
                  </a:cubicBezTo>
                  <a:lnTo>
                    <a:pt x="0" y="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cxnSp>
        <p:nvCxnSpPr>
          <p:cNvPr id="156" name="直接连接符 155"/>
          <p:cNvCxnSpPr/>
          <p:nvPr userDrawn="1"/>
        </p:nvCxnSpPr>
        <p:spPr>
          <a:xfrm>
            <a:off x="1055688" y="1034980"/>
            <a:ext cx="10052913" cy="0"/>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sp>
        <p:nvSpPr>
          <p:cNvPr id="157" name="矩形 156"/>
          <p:cNvSpPr/>
          <p:nvPr userDrawn="1"/>
        </p:nvSpPr>
        <p:spPr>
          <a:xfrm>
            <a:off x="1050157" y="1168724"/>
            <a:ext cx="144000" cy="360000"/>
          </a:xfrm>
          <a:prstGeom prst="rect">
            <a:avLst/>
          </a:prstGeom>
          <a:solidFill>
            <a:srgbClr val="AD5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userDrawn="1"/>
        </p:nvSpPr>
        <p:spPr>
          <a:xfrm>
            <a:off x="1246042" y="1234410"/>
            <a:ext cx="144000" cy="288000"/>
          </a:xfrm>
          <a:prstGeom prst="rect">
            <a:avLst/>
          </a:prstGeom>
          <a:solidFill>
            <a:srgbClr val="C27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1441927" y="1300975"/>
            <a:ext cx="144000" cy="216000"/>
          </a:xfrm>
          <a:prstGeom prst="rect">
            <a:avLst/>
          </a:prstGeom>
          <a:solidFill>
            <a:srgbClr val="D6A8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标题 1"/>
          <p:cNvSpPr>
            <a:spLocks noGrp="1"/>
          </p:cNvSpPr>
          <p:nvPr>
            <p:ph type="title"/>
          </p:nvPr>
        </p:nvSpPr>
        <p:spPr>
          <a:xfrm>
            <a:off x="1605647" y="1300976"/>
            <a:ext cx="3247707" cy="227748"/>
          </a:xfrm>
        </p:spPr>
        <p:txBody>
          <a:bodyPr>
            <a:normAutofit/>
          </a:bodyPr>
          <a:lstStyle>
            <a:lvl1pPr>
              <a:defRPr sz="2000" b="1">
                <a:solidFill>
                  <a:srgbClr val="992677"/>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六">
    <p:spTree>
      <p:nvGrpSpPr>
        <p:cNvPr id="1" name=""/>
        <p:cNvGrpSpPr/>
        <p:nvPr/>
      </p:nvGrpSpPr>
      <p:grpSpPr>
        <a:xfrm>
          <a:off x="0" y="0"/>
          <a:ext cx="0" cy="0"/>
          <a:chOff x="0" y="0"/>
          <a:chExt cx="0" cy="0"/>
        </a:xfrm>
      </p:grpSpPr>
      <p:sp>
        <p:nvSpPr>
          <p:cNvPr id="8" name="矩形: 圆角 7"/>
          <p:cNvSpPr/>
          <p:nvPr userDrawn="1">
            <p:custDataLst>
              <p:tags r:id="rId2"/>
            </p:custDataLst>
          </p:nvPr>
        </p:nvSpPr>
        <p:spPr>
          <a:xfrm>
            <a:off x="4592439" y="505917"/>
            <a:ext cx="1295062" cy="384050"/>
          </a:xfrm>
          <a:prstGeom prst="roundRect">
            <a:avLst>
              <a:gd name="adj" fmla="val 50000"/>
            </a:avLst>
          </a:prstGeom>
          <a:solidFill>
            <a:srgbClr val="992677"/>
          </a:solidFill>
          <a:ln>
            <a:noFill/>
          </a:ln>
          <a:effectLst>
            <a:outerShdw blurRad="63500" sx="102000" sy="102000" algn="ctr" rotWithShape="0">
              <a:srgbClr val="99267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ea typeface="冬青黑体简体中文 W3"/>
              <a:cs typeface="+mn-cs"/>
            </a:endParaRPr>
          </a:p>
        </p:txBody>
      </p:sp>
      <p:sp>
        <p:nvSpPr>
          <p:cNvPr id="2" name="日期占位符 1"/>
          <p:cNvSpPr>
            <a:spLocks noGrp="1"/>
          </p:cNvSpPr>
          <p:nvPr>
            <p:ph type="dt" sz="half" idx="10"/>
          </p:nvPr>
        </p:nvSpPr>
        <p:spPr/>
        <p:txBody>
          <a:bodyPr/>
          <a:lstStyle/>
          <a:p>
            <a:fld id="{E8BE3411-E0AE-4FCC-8C86-9EE6B416C77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F4E7C40-A64D-41A3-9025-CF415EBFF886}" type="slidenum">
              <a:rPr lang="zh-CN" altLang="en-US" smtClean="0"/>
            </a:fld>
            <a:endParaRPr lang="zh-CN" altLang="en-US"/>
          </a:p>
        </p:txBody>
      </p:sp>
      <p:sp>
        <p:nvSpPr>
          <p:cNvPr id="155" name="文本框 154"/>
          <p:cNvSpPr txBox="1"/>
          <p:nvPr userDrawn="1"/>
        </p:nvSpPr>
        <p:spPr>
          <a:xfrm>
            <a:off x="2215814" y="498189"/>
            <a:ext cx="1083977"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130" normalizeH="0" noProof="0" dirty="0">
                <a:ln>
                  <a:noFill/>
                </a:ln>
                <a:solidFill>
                  <a:srgbClr val="992677"/>
                </a:solidFill>
                <a:effectLst/>
                <a:uLnTx/>
                <a:uFillTx/>
                <a:latin typeface="微软雅黑" panose="020B0503020204020204" pitchFamily="34" charset="-122"/>
                <a:ea typeface="微软雅黑" panose="020B0503020204020204" pitchFamily="34" charset="-122"/>
              </a:rPr>
              <a:t>章节一</a:t>
            </a:r>
            <a:endParaRPr kumimoji="0" lang="zh-CN" altLang="en-US" sz="2000" b="1" i="0" u="none" strike="noStrike" kern="1200" cap="none" spc="130" normalizeH="0" noProof="0" dirty="0">
              <a:ln>
                <a:noFill/>
              </a:ln>
              <a:solidFill>
                <a:srgbClr val="992677"/>
              </a:solidFill>
              <a:effectLst/>
              <a:uLnTx/>
              <a:uFillTx/>
              <a:latin typeface="微软雅黑" panose="020B0503020204020204" pitchFamily="34" charset="-122"/>
              <a:ea typeface="微软雅黑" panose="020B0503020204020204" pitchFamily="34" charset="-122"/>
            </a:endParaRPr>
          </a:p>
        </p:txBody>
      </p:sp>
      <p:sp>
        <p:nvSpPr>
          <p:cNvPr id="156" name="文本框 155"/>
          <p:cNvSpPr txBox="1"/>
          <p:nvPr userDrawn="1"/>
        </p:nvSpPr>
        <p:spPr>
          <a:xfrm>
            <a:off x="3490099" y="498189"/>
            <a:ext cx="1083977"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130" normalizeH="0" noProof="0" dirty="0">
                <a:ln>
                  <a:noFill/>
                </a:ln>
                <a:solidFill>
                  <a:srgbClr val="992677"/>
                </a:solidFill>
                <a:effectLst/>
                <a:uLnTx/>
                <a:uFillTx/>
                <a:latin typeface="微软雅黑" panose="020B0503020204020204" pitchFamily="34" charset="-122"/>
                <a:ea typeface="微软雅黑" panose="020B0503020204020204" pitchFamily="34" charset="-122"/>
              </a:rPr>
              <a:t>章节二</a:t>
            </a:r>
            <a:endParaRPr kumimoji="0" lang="zh-CN" altLang="en-US" sz="2000" b="1" i="0" u="none" strike="noStrike" kern="1200" cap="none" spc="130" normalizeH="0" noProof="0" dirty="0">
              <a:ln>
                <a:noFill/>
              </a:ln>
              <a:solidFill>
                <a:srgbClr val="992677"/>
              </a:solidFill>
              <a:effectLst/>
              <a:uLnTx/>
              <a:uFillTx/>
              <a:latin typeface="微软雅黑" panose="020B0503020204020204" pitchFamily="34" charset="-122"/>
              <a:ea typeface="微软雅黑" panose="020B0503020204020204" pitchFamily="34" charset="-122"/>
            </a:endParaRPr>
          </a:p>
        </p:txBody>
      </p:sp>
      <p:sp>
        <p:nvSpPr>
          <p:cNvPr id="157" name="文本框 156"/>
          <p:cNvSpPr txBox="1"/>
          <p:nvPr userDrawn="1"/>
        </p:nvSpPr>
        <p:spPr>
          <a:xfrm>
            <a:off x="4764384" y="498189"/>
            <a:ext cx="1083977"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130" normalizeH="0" noProof="0" dirty="0">
                <a:ln>
                  <a:noFill/>
                </a:ln>
                <a:solidFill>
                  <a:schemeClr val="bg1"/>
                </a:solidFill>
                <a:effectLst/>
                <a:uLnTx/>
                <a:uFillTx/>
                <a:latin typeface="微软雅黑" panose="020B0503020204020204" pitchFamily="34" charset="-122"/>
                <a:ea typeface="微软雅黑" panose="020B0503020204020204" pitchFamily="34" charset="-122"/>
              </a:rPr>
              <a:t>章节三</a:t>
            </a:r>
            <a:endParaRPr kumimoji="0" lang="zh-CN" altLang="en-US" sz="2000" b="1" i="0" u="none" strike="noStrike" kern="1200" cap="none" spc="130" normalizeH="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60" name="文本框 159"/>
          <p:cNvSpPr txBox="1"/>
          <p:nvPr userDrawn="1"/>
        </p:nvSpPr>
        <p:spPr>
          <a:xfrm>
            <a:off x="8610600" y="498475"/>
            <a:ext cx="1060450" cy="39878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130" normalizeH="0" noProof="0" dirty="0">
                <a:ln>
                  <a:noFill/>
                </a:ln>
                <a:solidFill>
                  <a:schemeClr val="bg1"/>
                </a:solidFill>
                <a:effectLst/>
                <a:uLnTx/>
                <a:uFillTx/>
                <a:latin typeface="微软雅黑" panose="020B0503020204020204" pitchFamily="34" charset="-122"/>
                <a:ea typeface="微软雅黑" panose="020B0503020204020204" pitchFamily="34" charset="-122"/>
              </a:rPr>
              <a:t>章节六</a:t>
            </a:r>
            <a:endParaRPr kumimoji="0" lang="zh-CN" altLang="en-US" sz="2000" b="1" i="0" u="none" strike="noStrike" kern="1200" cap="none" spc="130" normalizeH="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nvGrpSpPr>
          <p:cNvPr id="161" name="ab742894-b611-4118-8065-b69e992411d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3"/>
            </p:custDataLst>
          </p:nvPr>
        </p:nvGrpSpPr>
        <p:grpSpPr>
          <a:xfrm>
            <a:off x="9870454" y="552258"/>
            <a:ext cx="1265859" cy="291971"/>
            <a:chOff x="2035175" y="2493963"/>
            <a:chExt cx="8121650" cy="1873250"/>
          </a:xfrm>
        </p:grpSpPr>
        <p:sp>
          <p:nvSpPr>
            <p:cNvPr id="162" name="iṡľïḑê"/>
            <p:cNvSpPr/>
            <p:nvPr/>
          </p:nvSpPr>
          <p:spPr bwMode="auto">
            <a:xfrm>
              <a:off x="8410575" y="2736851"/>
              <a:ext cx="785813" cy="931863"/>
            </a:xfrm>
            <a:custGeom>
              <a:avLst/>
              <a:gdLst>
                <a:gd name="T0" fmla="*/ 200 w 218"/>
                <a:gd name="T1" fmla="*/ 226 h 257"/>
                <a:gd name="T2" fmla="*/ 182 w 218"/>
                <a:gd name="T3" fmla="*/ 214 h 257"/>
                <a:gd name="T4" fmla="*/ 161 w 218"/>
                <a:gd name="T5" fmla="*/ 195 h 257"/>
                <a:gd name="T6" fmla="*/ 143 w 218"/>
                <a:gd name="T7" fmla="*/ 176 h 257"/>
                <a:gd name="T8" fmla="*/ 122 w 218"/>
                <a:gd name="T9" fmla="*/ 150 h 257"/>
                <a:gd name="T10" fmla="*/ 121 w 218"/>
                <a:gd name="T11" fmla="*/ 138 h 257"/>
                <a:gd name="T12" fmla="*/ 125 w 218"/>
                <a:gd name="T13" fmla="*/ 129 h 257"/>
                <a:gd name="T14" fmla="*/ 133 w 218"/>
                <a:gd name="T15" fmla="*/ 117 h 257"/>
                <a:gd name="T16" fmla="*/ 154 w 218"/>
                <a:gd name="T17" fmla="*/ 111 h 257"/>
                <a:gd name="T18" fmla="*/ 167 w 218"/>
                <a:gd name="T19" fmla="*/ 100 h 257"/>
                <a:gd name="T20" fmla="*/ 171 w 218"/>
                <a:gd name="T21" fmla="*/ 90 h 257"/>
                <a:gd name="T22" fmla="*/ 173 w 218"/>
                <a:gd name="T23" fmla="*/ 85 h 257"/>
                <a:gd name="T24" fmla="*/ 174 w 218"/>
                <a:gd name="T25" fmla="*/ 79 h 257"/>
                <a:gd name="T26" fmla="*/ 172 w 218"/>
                <a:gd name="T27" fmla="*/ 72 h 257"/>
                <a:gd name="T28" fmla="*/ 154 w 218"/>
                <a:gd name="T29" fmla="*/ 67 h 257"/>
                <a:gd name="T30" fmla="*/ 142 w 218"/>
                <a:gd name="T31" fmla="*/ 71 h 257"/>
                <a:gd name="T32" fmla="*/ 139 w 218"/>
                <a:gd name="T33" fmla="*/ 73 h 257"/>
                <a:gd name="T34" fmla="*/ 138 w 218"/>
                <a:gd name="T35" fmla="*/ 69 h 257"/>
                <a:gd name="T36" fmla="*/ 141 w 218"/>
                <a:gd name="T37" fmla="*/ 47 h 257"/>
                <a:gd name="T38" fmla="*/ 142 w 218"/>
                <a:gd name="T39" fmla="*/ 22 h 257"/>
                <a:gd name="T40" fmla="*/ 140 w 218"/>
                <a:gd name="T41" fmla="*/ 15 h 257"/>
                <a:gd name="T42" fmla="*/ 124 w 218"/>
                <a:gd name="T43" fmla="*/ 2 h 257"/>
                <a:gd name="T44" fmla="*/ 113 w 218"/>
                <a:gd name="T45" fmla="*/ 3 h 257"/>
                <a:gd name="T46" fmla="*/ 104 w 218"/>
                <a:gd name="T47" fmla="*/ 22 h 257"/>
                <a:gd name="T48" fmla="*/ 106 w 218"/>
                <a:gd name="T49" fmla="*/ 41 h 257"/>
                <a:gd name="T50" fmla="*/ 103 w 218"/>
                <a:gd name="T51" fmla="*/ 81 h 257"/>
                <a:gd name="T52" fmla="*/ 95 w 218"/>
                <a:gd name="T53" fmla="*/ 90 h 257"/>
                <a:gd name="T54" fmla="*/ 82 w 218"/>
                <a:gd name="T55" fmla="*/ 95 h 257"/>
                <a:gd name="T56" fmla="*/ 54 w 218"/>
                <a:gd name="T57" fmla="*/ 102 h 257"/>
                <a:gd name="T58" fmla="*/ 38 w 218"/>
                <a:gd name="T59" fmla="*/ 114 h 257"/>
                <a:gd name="T60" fmla="*/ 38 w 218"/>
                <a:gd name="T61" fmla="*/ 120 h 257"/>
                <a:gd name="T62" fmla="*/ 43 w 218"/>
                <a:gd name="T63" fmla="*/ 134 h 257"/>
                <a:gd name="T64" fmla="*/ 46 w 218"/>
                <a:gd name="T65" fmla="*/ 136 h 257"/>
                <a:gd name="T66" fmla="*/ 61 w 218"/>
                <a:gd name="T67" fmla="*/ 139 h 257"/>
                <a:gd name="T68" fmla="*/ 78 w 218"/>
                <a:gd name="T69" fmla="*/ 136 h 257"/>
                <a:gd name="T70" fmla="*/ 90 w 218"/>
                <a:gd name="T71" fmla="*/ 133 h 257"/>
                <a:gd name="T72" fmla="*/ 79 w 218"/>
                <a:gd name="T73" fmla="*/ 159 h 257"/>
                <a:gd name="T74" fmla="*/ 44 w 218"/>
                <a:gd name="T75" fmla="*/ 210 h 257"/>
                <a:gd name="T76" fmla="*/ 1 w 218"/>
                <a:gd name="T77" fmla="*/ 242 h 257"/>
                <a:gd name="T78" fmla="*/ 3 w 218"/>
                <a:gd name="T79" fmla="*/ 243 h 257"/>
                <a:gd name="T80" fmla="*/ 17 w 218"/>
                <a:gd name="T81" fmla="*/ 244 h 257"/>
                <a:gd name="T82" fmla="*/ 32 w 218"/>
                <a:gd name="T83" fmla="*/ 244 h 257"/>
                <a:gd name="T84" fmla="*/ 70 w 218"/>
                <a:gd name="T85" fmla="*/ 220 h 257"/>
                <a:gd name="T86" fmla="*/ 87 w 218"/>
                <a:gd name="T87" fmla="*/ 201 h 257"/>
                <a:gd name="T88" fmla="*/ 104 w 218"/>
                <a:gd name="T89" fmla="*/ 175 h 257"/>
                <a:gd name="T90" fmla="*/ 108 w 218"/>
                <a:gd name="T91" fmla="*/ 175 h 257"/>
                <a:gd name="T92" fmla="*/ 120 w 218"/>
                <a:gd name="T93" fmla="*/ 200 h 257"/>
                <a:gd name="T94" fmla="*/ 130 w 218"/>
                <a:gd name="T95" fmla="*/ 219 h 257"/>
                <a:gd name="T96" fmla="*/ 138 w 218"/>
                <a:gd name="T97" fmla="*/ 233 h 257"/>
                <a:gd name="T98" fmla="*/ 152 w 218"/>
                <a:gd name="T99" fmla="*/ 247 h 257"/>
                <a:gd name="T100" fmla="*/ 166 w 218"/>
                <a:gd name="T101" fmla="*/ 253 h 257"/>
                <a:gd name="T102" fmla="*/ 179 w 218"/>
                <a:gd name="T103" fmla="*/ 256 h 257"/>
                <a:gd name="T104" fmla="*/ 188 w 218"/>
                <a:gd name="T105" fmla="*/ 257 h 257"/>
                <a:gd name="T106" fmla="*/ 203 w 218"/>
                <a:gd name="T107" fmla="*/ 255 h 257"/>
                <a:gd name="T108" fmla="*/ 206 w 218"/>
                <a:gd name="T109" fmla="*/ 251 h 257"/>
                <a:gd name="T110" fmla="*/ 211 w 218"/>
                <a:gd name="T111" fmla="*/ 246 h 257"/>
                <a:gd name="T112" fmla="*/ 214 w 218"/>
                <a:gd name="T113" fmla="*/ 241 h 257"/>
                <a:gd name="T114" fmla="*/ 217 w 218"/>
                <a:gd name="T115" fmla="*/ 234 h 257"/>
                <a:gd name="T116" fmla="*/ 200 w 218"/>
                <a:gd name="T117" fmla="*/ 22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257">
                  <a:moveTo>
                    <a:pt x="200" y="226"/>
                  </a:moveTo>
                  <a:cubicBezTo>
                    <a:pt x="192" y="221"/>
                    <a:pt x="189" y="219"/>
                    <a:pt x="182" y="214"/>
                  </a:cubicBezTo>
                  <a:cubicBezTo>
                    <a:pt x="174" y="208"/>
                    <a:pt x="167" y="203"/>
                    <a:pt x="161" y="195"/>
                  </a:cubicBezTo>
                  <a:cubicBezTo>
                    <a:pt x="155" y="189"/>
                    <a:pt x="148" y="182"/>
                    <a:pt x="143" y="176"/>
                  </a:cubicBezTo>
                  <a:cubicBezTo>
                    <a:pt x="136" y="168"/>
                    <a:pt x="127" y="156"/>
                    <a:pt x="122" y="150"/>
                  </a:cubicBezTo>
                  <a:cubicBezTo>
                    <a:pt x="119" y="145"/>
                    <a:pt x="120" y="142"/>
                    <a:pt x="121" y="138"/>
                  </a:cubicBezTo>
                  <a:cubicBezTo>
                    <a:pt x="123" y="135"/>
                    <a:pt x="124" y="133"/>
                    <a:pt x="125" y="129"/>
                  </a:cubicBezTo>
                  <a:cubicBezTo>
                    <a:pt x="127" y="125"/>
                    <a:pt x="128" y="119"/>
                    <a:pt x="133" y="117"/>
                  </a:cubicBezTo>
                  <a:cubicBezTo>
                    <a:pt x="140" y="114"/>
                    <a:pt x="146" y="110"/>
                    <a:pt x="154" y="111"/>
                  </a:cubicBezTo>
                  <a:cubicBezTo>
                    <a:pt x="159" y="111"/>
                    <a:pt x="165" y="105"/>
                    <a:pt x="167" y="100"/>
                  </a:cubicBezTo>
                  <a:cubicBezTo>
                    <a:pt x="168" y="97"/>
                    <a:pt x="170" y="94"/>
                    <a:pt x="171" y="90"/>
                  </a:cubicBezTo>
                  <a:cubicBezTo>
                    <a:pt x="172" y="89"/>
                    <a:pt x="173" y="87"/>
                    <a:pt x="173" y="85"/>
                  </a:cubicBezTo>
                  <a:cubicBezTo>
                    <a:pt x="174" y="83"/>
                    <a:pt x="174" y="81"/>
                    <a:pt x="174" y="79"/>
                  </a:cubicBezTo>
                  <a:cubicBezTo>
                    <a:pt x="176" y="75"/>
                    <a:pt x="176" y="74"/>
                    <a:pt x="172" y="72"/>
                  </a:cubicBezTo>
                  <a:cubicBezTo>
                    <a:pt x="167" y="69"/>
                    <a:pt x="161" y="67"/>
                    <a:pt x="154" y="67"/>
                  </a:cubicBezTo>
                  <a:cubicBezTo>
                    <a:pt x="149" y="67"/>
                    <a:pt x="145" y="67"/>
                    <a:pt x="142" y="71"/>
                  </a:cubicBezTo>
                  <a:cubicBezTo>
                    <a:pt x="142" y="72"/>
                    <a:pt x="140" y="73"/>
                    <a:pt x="139" y="73"/>
                  </a:cubicBezTo>
                  <a:cubicBezTo>
                    <a:pt x="138" y="72"/>
                    <a:pt x="138" y="70"/>
                    <a:pt x="138" y="69"/>
                  </a:cubicBezTo>
                  <a:cubicBezTo>
                    <a:pt x="139" y="62"/>
                    <a:pt x="140" y="54"/>
                    <a:pt x="141" y="47"/>
                  </a:cubicBezTo>
                  <a:cubicBezTo>
                    <a:pt x="142" y="39"/>
                    <a:pt x="142" y="30"/>
                    <a:pt x="142" y="22"/>
                  </a:cubicBezTo>
                  <a:cubicBezTo>
                    <a:pt x="142" y="20"/>
                    <a:pt x="141" y="17"/>
                    <a:pt x="140" y="15"/>
                  </a:cubicBezTo>
                  <a:cubicBezTo>
                    <a:pt x="136" y="9"/>
                    <a:pt x="131" y="5"/>
                    <a:pt x="124" y="2"/>
                  </a:cubicBezTo>
                  <a:cubicBezTo>
                    <a:pt x="120" y="0"/>
                    <a:pt x="116" y="0"/>
                    <a:pt x="113" y="3"/>
                  </a:cubicBezTo>
                  <a:cubicBezTo>
                    <a:pt x="108" y="9"/>
                    <a:pt x="103" y="14"/>
                    <a:pt x="104" y="22"/>
                  </a:cubicBezTo>
                  <a:cubicBezTo>
                    <a:pt x="105" y="28"/>
                    <a:pt x="105" y="35"/>
                    <a:pt x="106" y="41"/>
                  </a:cubicBezTo>
                  <a:cubicBezTo>
                    <a:pt x="106" y="55"/>
                    <a:pt x="105" y="68"/>
                    <a:pt x="103" y="81"/>
                  </a:cubicBezTo>
                  <a:cubicBezTo>
                    <a:pt x="102" y="86"/>
                    <a:pt x="100" y="89"/>
                    <a:pt x="95" y="90"/>
                  </a:cubicBezTo>
                  <a:cubicBezTo>
                    <a:pt x="91" y="92"/>
                    <a:pt x="86" y="93"/>
                    <a:pt x="82" y="95"/>
                  </a:cubicBezTo>
                  <a:cubicBezTo>
                    <a:pt x="73" y="98"/>
                    <a:pt x="63" y="101"/>
                    <a:pt x="54" y="102"/>
                  </a:cubicBezTo>
                  <a:cubicBezTo>
                    <a:pt x="46" y="102"/>
                    <a:pt x="40" y="107"/>
                    <a:pt x="38" y="114"/>
                  </a:cubicBezTo>
                  <a:cubicBezTo>
                    <a:pt x="37" y="116"/>
                    <a:pt x="37" y="118"/>
                    <a:pt x="38" y="120"/>
                  </a:cubicBezTo>
                  <a:cubicBezTo>
                    <a:pt x="39" y="125"/>
                    <a:pt x="41" y="130"/>
                    <a:pt x="43" y="134"/>
                  </a:cubicBezTo>
                  <a:cubicBezTo>
                    <a:pt x="44" y="135"/>
                    <a:pt x="45" y="136"/>
                    <a:pt x="46" y="136"/>
                  </a:cubicBezTo>
                  <a:cubicBezTo>
                    <a:pt x="50" y="139"/>
                    <a:pt x="55" y="140"/>
                    <a:pt x="61" y="139"/>
                  </a:cubicBezTo>
                  <a:cubicBezTo>
                    <a:pt x="67" y="138"/>
                    <a:pt x="72" y="137"/>
                    <a:pt x="78" y="136"/>
                  </a:cubicBezTo>
                  <a:cubicBezTo>
                    <a:pt x="81" y="136"/>
                    <a:pt x="86" y="134"/>
                    <a:pt x="90" y="133"/>
                  </a:cubicBezTo>
                  <a:cubicBezTo>
                    <a:pt x="89" y="135"/>
                    <a:pt x="84" y="149"/>
                    <a:pt x="79" y="159"/>
                  </a:cubicBezTo>
                  <a:cubicBezTo>
                    <a:pt x="72" y="174"/>
                    <a:pt x="63" y="188"/>
                    <a:pt x="44" y="210"/>
                  </a:cubicBezTo>
                  <a:cubicBezTo>
                    <a:pt x="22" y="234"/>
                    <a:pt x="4" y="240"/>
                    <a:pt x="1" y="242"/>
                  </a:cubicBezTo>
                  <a:cubicBezTo>
                    <a:pt x="0" y="243"/>
                    <a:pt x="1" y="243"/>
                    <a:pt x="3" y="243"/>
                  </a:cubicBezTo>
                  <a:cubicBezTo>
                    <a:pt x="6" y="244"/>
                    <a:pt x="16" y="244"/>
                    <a:pt x="17" y="244"/>
                  </a:cubicBezTo>
                  <a:cubicBezTo>
                    <a:pt x="22" y="244"/>
                    <a:pt x="27" y="245"/>
                    <a:pt x="32" y="244"/>
                  </a:cubicBezTo>
                  <a:cubicBezTo>
                    <a:pt x="38" y="242"/>
                    <a:pt x="59" y="229"/>
                    <a:pt x="70" y="220"/>
                  </a:cubicBezTo>
                  <a:cubicBezTo>
                    <a:pt x="77" y="213"/>
                    <a:pt x="86" y="203"/>
                    <a:pt x="87" y="201"/>
                  </a:cubicBezTo>
                  <a:cubicBezTo>
                    <a:pt x="93" y="192"/>
                    <a:pt x="98" y="184"/>
                    <a:pt x="104" y="175"/>
                  </a:cubicBezTo>
                  <a:cubicBezTo>
                    <a:pt x="106" y="173"/>
                    <a:pt x="106" y="173"/>
                    <a:pt x="108" y="175"/>
                  </a:cubicBezTo>
                  <a:cubicBezTo>
                    <a:pt x="112" y="183"/>
                    <a:pt x="116" y="192"/>
                    <a:pt x="120" y="200"/>
                  </a:cubicBezTo>
                  <a:cubicBezTo>
                    <a:pt x="124" y="206"/>
                    <a:pt x="127" y="213"/>
                    <a:pt x="130" y="219"/>
                  </a:cubicBezTo>
                  <a:cubicBezTo>
                    <a:pt x="133" y="224"/>
                    <a:pt x="136" y="228"/>
                    <a:pt x="138" y="233"/>
                  </a:cubicBezTo>
                  <a:cubicBezTo>
                    <a:pt x="141" y="240"/>
                    <a:pt x="146" y="244"/>
                    <a:pt x="152" y="247"/>
                  </a:cubicBezTo>
                  <a:cubicBezTo>
                    <a:pt x="156" y="250"/>
                    <a:pt x="161" y="251"/>
                    <a:pt x="166" y="253"/>
                  </a:cubicBezTo>
                  <a:cubicBezTo>
                    <a:pt x="170" y="254"/>
                    <a:pt x="175" y="255"/>
                    <a:pt x="179" y="256"/>
                  </a:cubicBezTo>
                  <a:cubicBezTo>
                    <a:pt x="183" y="257"/>
                    <a:pt x="185" y="257"/>
                    <a:pt x="188" y="257"/>
                  </a:cubicBezTo>
                  <a:cubicBezTo>
                    <a:pt x="192" y="257"/>
                    <a:pt x="201" y="257"/>
                    <a:pt x="203" y="255"/>
                  </a:cubicBezTo>
                  <a:cubicBezTo>
                    <a:pt x="205" y="253"/>
                    <a:pt x="205" y="252"/>
                    <a:pt x="206" y="251"/>
                  </a:cubicBezTo>
                  <a:cubicBezTo>
                    <a:pt x="207" y="250"/>
                    <a:pt x="209" y="248"/>
                    <a:pt x="211" y="246"/>
                  </a:cubicBezTo>
                  <a:cubicBezTo>
                    <a:pt x="212" y="245"/>
                    <a:pt x="213" y="243"/>
                    <a:pt x="214" y="241"/>
                  </a:cubicBezTo>
                  <a:cubicBezTo>
                    <a:pt x="217" y="237"/>
                    <a:pt x="218" y="234"/>
                    <a:pt x="217" y="234"/>
                  </a:cubicBezTo>
                  <a:cubicBezTo>
                    <a:pt x="217" y="233"/>
                    <a:pt x="212" y="232"/>
                    <a:pt x="200" y="22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3" name="íṩ1iḓê"/>
            <p:cNvSpPr/>
            <p:nvPr/>
          </p:nvSpPr>
          <p:spPr bwMode="auto">
            <a:xfrm>
              <a:off x="4445000" y="2649538"/>
              <a:ext cx="790575" cy="1206500"/>
            </a:xfrm>
            <a:custGeom>
              <a:avLst/>
              <a:gdLst>
                <a:gd name="T0" fmla="*/ 121 w 219"/>
                <a:gd name="T1" fmla="*/ 112 h 333"/>
                <a:gd name="T2" fmla="*/ 98 w 219"/>
                <a:gd name="T3" fmla="*/ 116 h 333"/>
                <a:gd name="T4" fmla="*/ 117 w 219"/>
                <a:gd name="T5" fmla="*/ 83 h 333"/>
                <a:gd name="T6" fmla="*/ 141 w 219"/>
                <a:gd name="T7" fmla="*/ 76 h 333"/>
                <a:gd name="T8" fmla="*/ 158 w 219"/>
                <a:gd name="T9" fmla="*/ 57 h 333"/>
                <a:gd name="T10" fmla="*/ 149 w 219"/>
                <a:gd name="T11" fmla="*/ 43 h 333"/>
                <a:gd name="T12" fmla="*/ 134 w 219"/>
                <a:gd name="T13" fmla="*/ 44 h 333"/>
                <a:gd name="T14" fmla="*/ 132 w 219"/>
                <a:gd name="T15" fmla="*/ 20 h 333"/>
                <a:gd name="T16" fmla="*/ 91 w 219"/>
                <a:gd name="T17" fmla="*/ 16 h 333"/>
                <a:gd name="T18" fmla="*/ 86 w 219"/>
                <a:gd name="T19" fmla="*/ 54 h 333"/>
                <a:gd name="T20" fmla="*/ 77 w 219"/>
                <a:gd name="T21" fmla="*/ 66 h 333"/>
                <a:gd name="T22" fmla="*/ 51 w 219"/>
                <a:gd name="T23" fmla="*/ 82 h 333"/>
                <a:gd name="T24" fmla="*/ 65 w 219"/>
                <a:gd name="T25" fmla="*/ 110 h 333"/>
                <a:gd name="T26" fmla="*/ 34 w 219"/>
                <a:gd name="T27" fmla="*/ 154 h 333"/>
                <a:gd name="T28" fmla="*/ 24 w 219"/>
                <a:gd name="T29" fmla="*/ 157 h 333"/>
                <a:gd name="T30" fmla="*/ 0 w 219"/>
                <a:gd name="T31" fmla="*/ 201 h 333"/>
                <a:gd name="T32" fmla="*/ 3 w 219"/>
                <a:gd name="T33" fmla="*/ 276 h 333"/>
                <a:gd name="T34" fmla="*/ 16 w 219"/>
                <a:gd name="T35" fmla="*/ 293 h 333"/>
                <a:gd name="T36" fmla="*/ 30 w 219"/>
                <a:gd name="T37" fmla="*/ 295 h 333"/>
                <a:gd name="T38" fmla="*/ 38 w 219"/>
                <a:gd name="T39" fmla="*/ 265 h 333"/>
                <a:gd name="T40" fmla="*/ 32 w 219"/>
                <a:gd name="T41" fmla="*/ 213 h 333"/>
                <a:gd name="T42" fmla="*/ 41 w 219"/>
                <a:gd name="T43" fmla="*/ 183 h 333"/>
                <a:gd name="T44" fmla="*/ 60 w 219"/>
                <a:gd name="T45" fmla="*/ 176 h 333"/>
                <a:gd name="T46" fmla="*/ 88 w 219"/>
                <a:gd name="T47" fmla="*/ 152 h 333"/>
                <a:gd name="T48" fmla="*/ 88 w 219"/>
                <a:gd name="T49" fmla="*/ 152 h 333"/>
                <a:gd name="T50" fmla="*/ 101 w 219"/>
                <a:gd name="T51" fmla="*/ 141 h 333"/>
                <a:gd name="T52" fmla="*/ 179 w 219"/>
                <a:gd name="T53" fmla="*/ 127 h 333"/>
                <a:gd name="T54" fmla="*/ 196 w 219"/>
                <a:gd name="T55" fmla="*/ 184 h 333"/>
                <a:gd name="T56" fmla="*/ 176 w 219"/>
                <a:gd name="T57" fmla="*/ 240 h 333"/>
                <a:gd name="T58" fmla="*/ 152 w 219"/>
                <a:gd name="T59" fmla="*/ 268 h 333"/>
                <a:gd name="T60" fmla="*/ 122 w 219"/>
                <a:gd name="T61" fmla="*/ 255 h 333"/>
                <a:gd name="T62" fmla="*/ 132 w 219"/>
                <a:gd name="T63" fmla="*/ 234 h 333"/>
                <a:gd name="T64" fmla="*/ 129 w 219"/>
                <a:gd name="T65" fmla="*/ 216 h 333"/>
                <a:gd name="T66" fmla="*/ 113 w 219"/>
                <a:gd name="T67" fmla="*/ 218 h 333"/>
                <a:gd name="T68" fmla="*/ 111 w 219"/>
                <a:gd name="T69" fmla="*/ 216 h 333"/>
                <a:gd name="T70" fmla="*/ 139 w 219"/>
                <a:gd name="T71" fmla="*/ 187 h 333"/>
                <a:gd name="T72" fmla="*/ 133 w 219"/>
                <a:gd name="T73" fmla="*/ 169 h 333"/>
                <a:gd name="T74" fmla="*/ 129 w 219"/>
                <a:gd name="T75" fmla="*/ 133 h 333"/>
                <a:gd name="T76" fmla="*/ 119 w 219"/>
                <a:gd name="T77" fmla="*/ 142 h 333"/>
                <a:gd name="T78" fmla="*/ 104 w 219"/>
                <a:gd name="T79" fmla="*/ 162 h 333"/>
                <a:gd name="T80" fmla="*/ 99 w 219"/>
                <a:gd name="T81" fmla="*/ 155 h 333"/>
                <a:gd name="T82" fmla="*/ 88 w 219"/>
                <a:gd name="T83" fmla="*/ 152 h 333"/>
                <a:gd name="T84" fmla="*/ 88 w 219"/>
                <a:gd name="T85" fmla="*/ 152 h 333"/>
                <a:gd name="T86" fmla="*/ 81 w 219"/>
                <a:gd name="T87" fmla="*/ 169 h 333"/>
                <a:gd name="T88" fmla="*/ 87 w 219"/>
                <a:gd name="T89" fmla="*/ 184 h 333"/>
                <a:gd name="T90" fmla="*/ 70 w 219"/>
                <a:gd name="T91" fmla="*/ 216 h 333"/>
                <a:gd name="T92" fmla="*/ 85 w 219"/>
                <a:gd name="T93" fmla="*/ 221 h 333"/>
                <a:gd name="T94" fmla="*/ 68 w 219"/>
                <a:gd name="T95" fmla="*/ 244 h 333"/>
                <a:gd name="T96" fmla="*/ 69 w 219"/>
                <a:gd name="T97" fmla="*/ 253 h 333"/>
                <a:gd name="T98" fmla="*/ 84 w 219"/>
                <a:gd name="T99" fmla="*/ 256 h 333"/>
                <a:gd name="T100" fmla="*/ 106 w 219"/>
                <a:gd name="T101" fmla="*/ 254 h 333"/>
                <a:gd name="T102" fmla="*/ 106 w 219"/>
                <a:gd name="T103" fmla="*/ 321 h 333"/>
                <a:gd name="T104" fmla="*/ 108 w 219"/>
                <a:gd name="T105" fmla="*/ 333 h 333"/>
                <a:gd name="T106" fmla="*/ 114 w 219"/>
                <a:gd name="T107" fmla="*/ 325 h 333"/>
                <a:gd name="T108" fmla="*/ 119 w 219"/>
                <a:gd name="T109" fmla="*/ 279 h 333"/>
                <a:gd name="T110" fmla="*/ 125 w 219"/>
                <a:gd name="T111" fmla="*/ 264 h 333"/>
                <a:gd name="T112" fmla="*/ 133 w 219"/>
                <a:gd name="T113" fmla="*/ 272 h 333"/>
                <a:gd name="T114" fmla="*/ 131 w 219"/>
                <a:gd name="T115" fmla="*/ 278 h 333"/>
                <a:gd name="T116" fmla="*/ 146 w 219"/>
                <a:gd name="T117" fmla="*/ 294 h 333"/>
                <a:gd name="T118" fmla="*/ 181 w 219"/>
                <a:gd name="T119" fmla="*/ 275 h 333"/>
                <a:gd name="T120" fmla="*/ 206 w 219"/>
                <a:gd name="T121" fmla="*/ 220 h 333"/>
                <a:gd name="T122" fmla="*/ 217 w 219"/>
                <a:gd name="T123" fmla="*/ 174 h 333"/>
                <a:gd name="T124" fmla="*/ 214 w 219"/>
                <a:gd name="T125" fmla="*/ 13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9" h="333">
                  <a:moveTo>
                    <a:pt x="189" y="109"/>
                  </a:moveTo>
                  <a:cubicBezTo>
                    <a:pt x="166" y="102"/>
                    <a:pt x="144" y="105"/>
                    <a:pt x="121" y="112"/>
                  </a:cubicBezTo>
                  <a:cubicBezTo>
                    <a:pt x="115" y="115"/>
                    <a:pt x="108" y="117"/>
                    <a:pt x="101" y="119"/>
                  </a:cubicBezTo>
                  <a:cubicBezTo>
                    <a:pt x="98" y="120"/>
                    <a:pt x="97" y="119"/>
                    <a:pt x="98" y="116"/>
                  </a:cubicBezTo>
                  <a:cubicBezTo>
                    <a:pt x="99" y="113"/>
                    <a:pt x="100" y="110"/>
                    <a:pt x="100" y="107"/>
                  </a:cubicBezTo>
                  <a:cubicBezTo>
                    <a:pt x="103" y="97"/>
                    <a:pt x="110" y="89"/>
                    <a:pt x="117" y="83"/>
                  </a:cubicBezTo>
                  <a:cubicBezTo>
                    <a:pt x="120" y="80"/>
                    <a:pt x="125" y="78"/>
                    <a:pt x="129" y="77"/>
                  </a:cubicBezTo>
                  <a:cubicBezTo>
                    <a:pt x="133" y="76"/>
                    <a:pt x="137" y="77"/>
                    <a:pt x="141" y="76"/>
                  </a:cubicBezTo>
                  <a:cubicBezTo>
                    <a:pt x="146" y="74"/>
                    <a:pt x="151" y="74"/>
                    <a:pt x="155" y="68"/>
                  </a:cubicBezTo>
                  <a:cubicBezTo>
                    <a:pt x="157" y="64"/>
                    <a:pt x="158" y="61"/>
                    <a:pt x="158" y="57"/>
                  </a:cubicBezTo>
                  <a:cubicBezTo>
                    <a:pt x="158" y="54"/>
                    <a:pt x="157" y="51"/>
                    <a:pt x="155" y="48"/>
                  </a:cubicBezTo>
                  <a:cubicBezTo>
                    <a:pt x="153" y="46"/>
                    <a:pt x="152" y="44"/>
                    <a:pt x="149" y="43"/>
                  </a:cubicBezTo>
                  <a:cubicBezTo>
                    <a:pt x="146" y="41"/>
                    <a:pt x="144" y="43"/>
                    <a:pt x="141" y="43"/>
                  </a:cubicBezTo>
                  <a:cubicBezTo>
                    <a:pt x="139" y="44"/>
                    <a:pt x="136" y="44"/>
                    <a:pt x="134" y="44"/>
                  </a:cubicBezTo>
                  <a:cubicBezTo>
                    <a:pt x="130" y="44"/>
                    <a:pt x="134" y="40"/>
                    <a:pt x="134" y="35"/>
                  </a:cubicBezTo>
                  <a:cubicBezTo>
                    <a:pt x="135" y="30"/>
                    <a:pt x="134" y="25"/>
                    <a:pt x="132" y="20"/>
                  </a:cubicBezTo>
                  <a:cubicBezTo>
                    <a:pt x="125" y="9"/>
                    <a:pt x="117" y="1"/>
                    <a:pt x="103" y="1"/>
                  </a:cubicBezTo>
                  <a:cubicBezTo>
                    <a:pt x="95" y="0"/>
                    <a:pt x="89" y="10"/>
                    <a:pt x="91" y="16"/>
                  </a:cubicBezTo>
                  <a:cubicBezTo>
                    <a:pt x="93" y="21"/>
                    <a:pt x="94" y="26"/>
                    <a:pt x="93" y="31"/>
                  </a:cubicBezTo>
                  <a:cubicBezTo>
                    <a:pt x="91" y="39"/>
                    <a:pt x="89" y="46"/>
                    <a:pt x="86" y="54"/>
                  </a:cubicBezTo>
                  <a:cubicBezTo>
                    <a:pt x="85" y="58"/>
                    <a:pt x="85" y="62"/>
                    <a:pt x="81" y="64"/>
                  </a:cubicBezTo>
                  <a:cubicBezTo>
                    <a:pt x="80" y="64"/>
                    <a:pt x="78" y="65"/>
                    <a:pt x="77" y="66"/>
                  </a:cubicBezTo>
                  <a:cubicBezTo>
                    <a:pt x="72" y="69"/>
                    <a:pt x="68" y="72"/>
                    <a:pt x="63" y="73"/>
                  </a:cubicBezTo>
                  <a:cubicBezTo>
                    <a:pt x="58" y="74"/>
                    <a:pt x="53" y="76"/>
                    <a:pt x="51" y="82"/>
                  </a:cubicBezTo>
                  <a:cubicBezTo>
                    <a:pt x="49" y="89"/>
                    <a:pt x="55" y="102"/>
                    <a:pt x="63" y="105"/>
                  </a:cubicBezTo>
                  <a:cubicBezTo>
                    <a:pt x="65" y="106"/>
                    <a:pt x="66" y="107"/>
                    <a:pt x="65" y="110"/>
                  </a:cubicBezTo>
                  <a:cubicBezTo>
                    <a:pt x="61" y="118"/>
                    <a:pt x="57" y="126"/>
                    <a:pt x="53" y="134"/>
                  </a:cubicBezTo>
                  <a:cubicBezTo>
                    <a:pt x="48" y="142"/>
                    <a:pt x="41" y="148"/>
                    <a:pt x="34" y="154"/>
                  </a:cubicBezTo>
                  <a:cubicBezTo>
                    <a:pt x="33" y="155"/>
                    <a:pt x="32" y="156"/>
                    <a:pt x="32" y="155"/>
                  </a:cubicBezTo>
                  <a:cubicBezTo>
                    <a:pt x="29" y="154"/>
                    <a:pt x="27" y="156"/>
                    <a:pt x="24" y="157"/>
                  </a:cubicBezTo>
                  <a:cubicBezTo>
                    <a:pt x="16" y="162"/>
                    <a:pt x="10" y="169"/>
                    <a:pt x="5" y="178"/>
                  </a:cubicBezTo>
                  <a:cubicBezTo>
                    <a:pt x="1" y="185"/>
                    <a:pt x="1" y="193"/>
                    <a:pt x="0" y="201"/>
                  </a:cubicBezTo>
                  <a:cubicBezTo>
                    <a:pt x="0" y="214"/>
                    <a:pt x="0" y="227"/>
                    <a:pt x="0" y="239"/>
                  </a:cubicBezTo>
                  <a:cubicBezTo>
                    <a:pt x="0" y="251"/>
                    <a:pt x="2" y="264"/>
                    <a:pt x="3" y="276"/>
                  </a:cubicBezTo>
                  <a:cubicBezTo>
                    <a:pt x="3" y="277"/>
                    <a:pt x="3" y="278"/>
                    <a:pt x="4" y="279"/>
                  </a:cubicBezTo>
                  <a:cubicBezTo>
                    <a:pt x="8" y="284"/>
                    <a:pt x="12" y="289"/>
                    <a:pt x="16" y="293"/>
                  </a:cubicBezTo>
                  <a:cubicBezTo>
                    <a:pt x="17" y="294"/>
                    <a:pt x="18" y="294"/>
                    <a:pt x="19" y="294"/>
                  </a:cubicBezTo>
                  <a:cubicBezTo>
                    <a:pt x="22" y="295"/>
                    <a:pt x="26" y="295"/>
                    <a:pt x="30" y="295"/>
                  </a:cubicBezTo>
                  <a:cubicBezTo>
                    <a:pt x="34" y="296"/>
                    <a:pt x="36" y="295"/>
                    <a:pt x="37" y="291"/>
                  </a:cubicBezTo>
                  <a:cubicBezTo>
                    <a:pt x="39" y="283"/>
                    <a:pt x="40" y="274"/>
                    <a:pt x="38" y="265"/>
                  </a:cubicBezTo>
                  <a:cubicBezTo>
                    <a:pt x="37" y="260"/>
                    <a:pt x="35" y="255"/>
                    <a:pt x="34" y="249"/>
                  </a:cubicBezTo>
                  <a:cubicBezTo>
                    <a:pt x="33" y="237"/>
                    <a:pt x="33" y="225"/>
                    <a:pt x="32" y="213"/>
                  </a:cubicBezTo>
                  <a:cubicBezTo>
                    <a:pt x="32" y="205"/>
                    <a:pt x="32" y="197"/>
                    <a:pt x="31" y="190"/>
                  </a:cubicBezTo>
                  <a:cubicBezTo>
                    <a:pt x="31" y="183"/>
                    <a:pt x="36" y="182"/>
                    <a:pt x="41" y="183"/>
                  </a:cubicBezTo>
                  <a:cubicBezTo>
                    <a:pt x="43" y="184"/>
                    <a:pt x="45" y="184"/>
                    <a:pt x="47" y="184"/>
                  </a:cubicBezTo>
                  <a:cubicBezTo>
                    <a:pt x="51" y="182"/>
                    <a:pt x="56" y="179"/>
                    <a:pt x="60" y="176"/>
                  </a:cubicBezTo>
                  <a:cubicBezTo>
                    <a:pt x="65" y="171"/>
                    <a:pt x="70" y="166"/>
                    <a:pt x="76" y="161"/>
                  </a:cubicBezTo>
                  <a:cubicBezTo>
                    <a:pt x="80" y="158"/>
                    <a:pt x="84" y="155"/>
                    <a:pt x="88" y="152"/>
                  </a:cubicBezTo>
                  <a:cubicBezTo>
                    <a:pt x="88" y="152"/>
                    <a:pt x="88" y="152"/>
                    <a:pt x="88" y="152"/>
                  </a:cubicBezTo>
                  <a:cubicBezTo>
                    <a:pt x="88" y="152"/>
                    <a:pt x="88" y="152"/>
                    <a:pt x="88" y="152"/>
                  </a:cubicBezTo>
                  <a:cubicBezTo>
                    <a:pt x="90" y="150"/>
                    <a:pt x="93" y="147"/>
                    <a:pt x="95" y="145"/>
                  </a:cubicBezTo>
                  <a:cubicBezTo>
                    <a:pt x="97" y="144"/>
                    <a:pt x="99" y="142"/>
                    <a:pt x="101" y="141"/>
                  </a:cubicBezTo>
                  <a:cubicBezTo>
                    <a:pt x="109" y="137"/>
                    <a:pt x="116" y="133"/>
                    <a:pt x="124" y="131"/>
                  </a:cubicBezTo>
                  <a:cubicBezTo>
                    <a:pt x="142" y="125"/>
                    <a:pt x="160" y="121"/>
                    <a:pt x="179" y="127"/>
                  </a:cubicBezTo>
                  <a:cubicBezTo>
                    <a:pt x="194" y="132"/>
                    <a:pt x="200" y="143"/>
                    <a:pt x="199" y="159"/>
                  </a:cubicBezTo>
                  <a:cubicBezTo>
                    <a:pt x="198" y="168"/>
                    <a:pt x="197" y="176"/>
                    <a:pt x="196" y="184"/>
                  </a:cubicBezTo>
                  <a:cubicBezTo>
                    <a:pt x="195" y="189"/>
                    <a:pt x="193" y="194"/>
                    <a:pt x="191" y="198"/>
                  </a:cubicBezTo>
                  <a:cubicBezTo>
                    <a:pt x="187" y="212"/>
                    <a:pt x="183" y="227"/>
                    <a:pt x="176" y="240"/>
                  </a:cubicBezTo>
                  <a:cubicBezTo>
                    <a:pt x="172" y="249"/>
                    <a:pt x="167" y="257"/>
                    <a:pt x="160" y="265"/>
                  </a:cubicBezTo>
                  <a:cubicBezTo>
                    <a:pt x="158" y="267"/>
                    <a:pt x="156" y="268"/>
                    <a:pt x="152" y="268"/>
                  </a:cubicBezTo>
                  <a:cubicBezTo>
                    <a:pt x="142" y="267"/>
                    <a:pt x="133" y="264"/>
                    <a:pt x="124" y="260"/>
                  </a:cubicBezTo>
                  <a:cubicBezTo>
                    <a:pt x="121" y="259"/>
                    <a:pt x="122" y="257"/>
                    <a:pt x="122" y="255"/>
                  </a:cubicBezTo>
                  <a:cubicBezTo>
                    <a:pt x="123" y="250"/>
                    <a:pt x="125" y="246"/>
                    <a:pt x="127" y="242"/>
                  </a:cubicBezTo>
                  <a:cubicBezTo>
                    <a:pt x="129" y="239"/>
                    <a:pt x="131" y="236"/>
                    <a:pt x="132" y="234"/>
                  </a:cubicBezTo>
                  <a:cubicBezTo>
                    <a:pt x="134" y="231"/>
                    <a:pt x="134" y="228"/>
                    <a:pt x="133" y="226"/>
                  </a:cubicBezTo>
                  <a:cubicBezTo>
                    <a:pt x="132" y="222"/>
                    <a:pt x="131" y="219"/>
                    <a:pt x="129" y="216"/>
                  </a:cubicBezTo>
                  <a:cubicBezTo>
                    <a:pt x="128" y="212"/>
                    <a:pt x="120" y="211"/>
                    <a:pt x="117" y="213"/>
                  </a:cubicBezTo>
                  <a:cubicBezTo>
                    <a:pt x="116" y="215"/>
                    <a:pt x="115" y="217"/>
                    <a:pt x="113" y="218"/>
                  </a:cubicBezTo>
                  <a:cubicBezTo>
                    <a:pt x="112" y="219"/>
                    <a:pt x="111" y="219"/>
                    <a:pt x="110" y="219"/>
                  </a:cubicBezTo>
                  <a:cubicBezTo>
                    <a:pt x="110" y="218"/>
                    <a:pt x="110" y="217"/>
                    <a:pt x="111" y="216"/>
                  </a:cubicBezTo>
                  <a:cubicBezTo>
                    <a:pt x="118" y="209"/>
                    <a:pt x="125" y="202"/>
                    <a:pt x="133" y="196"/>
                  </a:cubicBezTo>
                  <a:cubicBezTo>
                    <a:pt x="137" y="194"/>
                    <a:pt x="139" y="191"/>
                    <a:pt x="139" y="187"/>
                  </a:cubicBezTo>
                  <a:cubicBezTo>
                    <a:pt x="139" y="181"/>
                    <a:pt x="139" y="176"/>
                    <a:pt x="133" y="173"/>
                  </a:cubicBezTo>
                  <a:cubicBezTo>
                    <a:pt x="131" y="172"/>
                    <a:pt x="132" y="170"/>
                    <a:pt x="133" y="169"/>
                  </a:cubicBezTo>
                  <a:cubicBezTo>
                    <a:pt x="136" y="163"/>
                    <a:pt x="140" y="158"/>
                    <a:pt x="141" y="151"/>
                  </a:cubicBezTo>
                  <a:cubicBezTo>
                    <a:pt x="142" y="145"/>
                    <a:pt x="136" y="135"/>
                    <a:pt x="129" y="133"/>
                  </a:cubicBezTo>
                  <a:cubicBezTo>
                    <a:pt x="128" y="133"/>
                    <a:pt x="126" y="133"/>
                    <a:pt x="126" y="134"/>
                  </a:cubicBezTo>
                  <a:cubicBezTo>
                    <a:pt x="123" y="136"/>
                    <a:pt x="120" y="139"/>
                    <a:pt x="119" y="142"/>
                  </a:cubicBezTo>
                  <a:cubicBezTo>
                    <a:pt x="117" y="148"/>
                    <a:pt x="113" y="154"/>
                    <a:pt x="109" y="159"/>
                  </a:cubicBezTo>
                  <a:cubicBezTo>
                    <a:pt x="107" y="161"/>
                    <a:pt x="104" y="163"/>
                    <a:pt x="104" y="162"/>
                  </a:cubicBezTo>
                  <a:cubicBezTo>
                    <a:pt x="102" y="161"/>
                    <a:pt x="100" y="158"/>
                    <a:pt x="99" y="156"/>
                  </a:cubicBezTo>
                  <a:cubicBezTo>
                    <a:pt x="99" y="156"/>
                    <a:pt x="99" y="155"/>
                    <a:pt x="99" y="155"/>
                  </a:cubicBezTo>
                  <a:cubicBezTo>
                    <a:pt x="98" y="151"/>
                    <a:pt x="96" y="149"/>
                    <a:pt x="92" y="151"/>
                  </a:cubicBezTo>
                  <a:cubicBezTo>
                    <a:pt x="91" y="151"/>
                    <a:pt x="90" y="151"/>
                    <a:pt x="88" y="152"/>
                  </a:cubicBezTo>
                  <a:cubicBezTo>
                    <a:pt x="88" y="152"/>
                    <a:pt x="88" y="152"/>
                    <a:pt x="88" y="152"/>
                  </a:cubicBezTo>
                  <a:cubicBezTo>
                    <a:pt x="88" y="152"/>
                    <a:pt x="88" y="152"/>
                    <a:pt x="88" y="152"/>
                  </a:cubicBezTo>
                  <a:cubicBezTo>
                    <a:pt x="86" y="155"/>
                    <a:pt x="84" y="158"/>
                    <a:pt x="82" y="162"/>
                  </a:cubicBezTo>
                  <a:cubicBezTo>
                    <a:pt x="81" y="164"/>
                    <a:pt x="80" y="167"/>
                    <a:pt x="81" y="169"/>
                  </a:cubicBezTo>
                  <a:cubicBezTo>
                    <a:pt x="82" y="172"/>
                    <a:pt x="84" y="175"/>
                    <a:pt x="86" y="178"/>
                  </a:cubicBezTo>
                  <a:cubicBezTo>
                    <a:pt x="89" y="180"/>
                    <a:pt x="88" y="182"/>
                    <a:pt x="87" y="184"/>
                  </a:cubicBezTo>
                  <a:cubicBezTo>
                    <a:pt x="81" y="191"/>
                    <a:pt x="76" y="199"/>
                    <a:pt x="70" y="206"/>
                  </a:cubicBezTo>
                  <a:cubicBezTo>
                    <a:pt x="68" y="209"/>
                    <a:pt x="68" y="213"/>
                    <a:pt x="70" y="216"/>
                  </a:cubicBezTo>
                  <a:cubicBezTo>
                    <a:pt x="73" y="218"/>
                    <a:pt x="77" y="221"/>
                    <a:pt x="82" y="221"/>
                  </a:cubicBezTo>
                  <a:cubicBezTo>
                    <a:pt x="82" y="220"/>
                    <a:pt x="83" y="221"/>
                    <a:pt x="85" y="221"/>
                  </a:cubicBezTo>
                  <a:cubicBezTo>
                    <a:pt x="84" y="223"/>
                    <a:pt x="83" y="224"/>
                    <a:pt x="82" y="225"/>
                  </a:cubicBezTo>
                  <a:cubicBezTo>
                    <a:pt x="77" y="231"/>
                    <a:pt x="72" y="238"/>
                    <a:pt x="68" y="244"/>
                  </a:cubicBezTo>
                  <a:cubicBezTo>
                    <a:pt x="67" y="245"/>
                    <a:pt x="66" y="247"/>
                    <a:pt x="67" y="248"/>
                  </a:cubicBezTo>
                  <a:cubicBezTo>
                    <a:pt x="67" y="250"/>
                    <a:pt x="69" y="252"/>
                    <a:pt x="69" y="253"/>
                  </a:cubicBezTo>
                  <a:cubicBezTo>
                    <a:pt x="71" y="254"/>
                    <a:pt x="72" y="257"/>
                    <a:pt x="74" y="257"/>
                  </a:cubicBezTo>
                  <a:cubicBezTo>
                    <a:pt x="77" y="257"/>
                    <a:pt x="81" y="257"/>
                    <a:pt x="84" y="256"/>
                  </a:cubicBezTo>
                  <a:cubicBezTo>
                    <a:pt x="92" y="253"/>
                    <a:pt x="94" y="252"/>
                    <a:pt x="102" y="250"/>
                  </a:cubicBezTo>
                  <a:cubicBezTo>
                    <a:pt x="106" y="249"/>
                    <a:pt x="107" y="249"/>
                    <a:pt x="106" y="254"/>
                  </a:cubicBezTo>
                  <a:cubicBezTo>
                    <a:pt x="106" y="261"/>
                    <a:pt x="105" y="269"/>
                    <a:pt x="105" y="276"/>
                  </a:cubicBezTo>
                  <a:cubicBezTo>
                    <a:pt x="104" y="291"/>
                    <a:pt x="105" y="306"/>
                    <a:pt x="106" y="321"/>
                  </a:cubicBezTo>
                  <a:cubicBezTo>
                    <a:pt x="106" y="324"/>
                    <a:pt x="106" y="327"/>
                    <a:pt x="106" y="331"/>
                  </a:cubicBezTo>
                  <a:cubicBezTo>
                    <a:pt x="106" y="332"/>
                    <a:pt x="107" y="333"/>
                    <a:pt x="108" y="333"/>
                  </a:cubicBezTo>
                  <a:cubicBezTo>
                    <a:pt x="109" y="333"/>
                    <a:pt x="111" y="333"/>
                    <a:pt x="111" y="332"/>
                  </a:cubicBezTo>
                  <a:cubicBezTo>
                    <a:pt x="112" y="330"/>
                    <a:pt x="113" y="328"/>
                    <a:pt x="114" y="325"/>
                  </a:cubicBezTo>
                  <a:cubicBezTo>
                    <a:pt x="115" y="318"/>
                    <a:pt x="116" y="291"/>
                    <a:pt x="117" y="286"/>
                  </a:cubicBezTo>
                  <a:cubicBezTo>
                    <a:pt x="117" y="284"/>
                    <a:pt x="118" y="281"/>
                    <a:pt x="119" y="279"/>
                  </a:cubicBezTo>
                  <a:cubicBezTo>
                    <a:pt x="120" y="274"/>
                    <a:pt x="120" y="270"/>
                    <a:pt x="121" y="265"/>
                  </a:cubicBezTo>
                  <a:cubicBezTo>
                    <a:pt x="121" y="263"/>
                    <a:pt x="123" y="263"/>
                    <a:pt x="125" y="264"/>
                  </a:cubicBezTo>
                  <a:cubicBezTo>
                    <a:pt x="127" y="266"/>
                    <a:pt x="128" y="267"/>
                    <a:pt x="131" y="269"/>
                  </a:cubicBezTo>
                  <a:cubicBezTo>
                    <a:pt x="133" y="270"/>
                    <a:pt x="134" y="269"/>
                    <a:pt x="133" y="272"/>
                  </a:cubicBezTo>
                  <a:cubicBezTo>
                    <a:pt x="133" y="273"/>
                    <a:pt x="131" y="272"/>
                    <a:pt x="130" y="273"/>
                  </a:cubicBezTo>
                  <a:cubicBezTo>
                    <a:pt x="130" y="273"/>
                    <a:pt x="132" y="278"/>
                    <a:pt x="131" y="278"/>
                  </a:cubicBezTo>
                  <a:cubicBezTo>
                    <a:pt x="129" y="278"/>
                    <a:pt x="128" y="280"/>
                    <a:pt x="130" y="282"/>
                  </a:cubicBezTo>
                  <a:cubicBezTo>
                    <a:pt x="134" y="287"/>
                    <a:pt x="139" y="291"/>
                    <a:pt x="146" y="294"/>
                  </a:cubicBezTo>
                  <a:cubicBezTo>
                    <a:pt x="154" y="297"/>
                    <a:pt x="160" y="294"/>
                    <a:pt x="166" y="289"/>
                  </a:cubicBezTo>
                  <a:cubicBezTo>
                    <a:pt x="172" y="285"/>
                    <a:pt x="177" y="280"/>
                    <a:pt x="181" y="275"/>
                  </a:cubicBezTo>
                  <a:cubicBezTo>
                    <a:pt x="185" y="269"/>
                    <a:pt x="188" y="262"/>
                    <a:pt x="192" y="255"/>
                  </a:cubicBezTo>
                  <a:cubicBezTo>
                    <a:pt x="198" y="244"/>
                    <a:pt x="202" y="232"/>
                    <a:pt x="206" y="220"/>
                  </a:cubicBezTo>
                  <a:cubicBezTo>
                    <a:pt x="208" y="213"/>
                    <a:pt x="210" y="206"/>
                    <a:pt x="212" y="199"/>
                  </a:cubicBezTo>
                  <a:cubicBezTo>
                    <a:pt x="214" y="191"/>
                    <a:pt x="216" y="182"/>
                    <a:pt x="217" y="174"/>
                  </a:cubicBezTo>
                  <a:cubicBezTo>
                    <a:pt x="218" y="170"/>
                    <a:pt x="217" y="166"/>
                    <a:pt x="218" y="163"/>
                  </a:cubicBezTo>
                  <a:cubicBezTo>
                    <a:pt x="219" y="152"/>
                    <a:pt x="219" y="142"/>
                    <a:pt x="214" y="132"/>
                  </a:cubicBezTo>
                  <a:cubicBezTo>
                    <a:pt x="209" y="121"/>
                    <a:pt x="201" y="113"/>
                    <a:pt x="189" y="10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4" name="î$ľîḑè"/>
            <p:cNvSpPr/>
            <p:nvPr/>
          </p:nvSpPr>
          <p:spPr bwMode="auto">
            <a:xfrm>
              <a:off x="6823075" y="2663826"/>
              <a:ext cx="512763" cy="1055688"/>
            </a:xfrm>
            <a:custGeom>
              <a:avLst/>
              <a:gdLst>
                <a:gd name="T0" fmla="*/ 97 w 142"/>
                <a:gd name="T1" fmla="*/ 140 h 291"/>
                <a:gd name="T2" fmla="*/ 111 w 142"/>
                <a:gd name="T3" fmla="*/ 120 h 291"/>
                <a:gd name="T4" fmla="*/ 139 w 142"/>
                <a:gd name="T5" fmla="*/ 62 h 291"/>
                <a:gd name="T6" fmla="*/ 137 w 142"/>
                <a:gd name="T7" fmla="*/ 26 h 291"/>
                <a:gd name="T8" fmla="*/ 102 w 142"/>
                <a:gd name="T9" fmla="*/ 0 h 291"/>
                <a:gd name="T10" fmla="*/ 91 w 142"/>
                <a:gd name="T11" fmla="*/ 1 h 291"/>
                <a:gd name="T12" fmla="*/ 47 w 142"/>
                <a:gd name="T13" fmla="*/ 22 h 291"/>
                <a:gd name="T14" fmla="*/ 26 w 142"/>
                <a:gd name="T15" fmla="*/ 48 h 291"/>
                <a:gd name="T16" fmla="*/ 36 w 142"/>
                <a:gd name="T17" fmla="*/ 61 h 291"/>
                <a:gd name="T18" fmla="*/ 55 w 142"/>
                <a:gd name="T19" fmla="*/ 60 h 291"/>
                <a:gd name="T20" fmla="*/ 102 w 142"/>
                <a:gd name="T21" fmla="*/ 29 h 291"/>
                <a:gd name="T22" fmla="*/ 117 w 142"/>
                <a:gd name="T23" fmla="*/ 51 h 291"/>
                <a:gd name="T24" fmla="*/ 106 w 142"/>
                <a:gd name="T25" fmla="*/ 90 h 291"/>
                <a:gd name="T26" fmla="*/ 81 w 142"/>
                <a:gd name="T27" fmla="*/ 120 h 291"/>
                <a:gd name="T28" fmla="*/ 73 w 142"/>
                <a:gd name="T29" fmla="*/ 116 h 291"/>
                <a:gd name="T30" fmla="*/ 94 w 142"/>
                <a:gd name="T31" fmla="*/ 90 h 291"/>
                <a:gd name="T32" fmla="*/ 101 w 142"/>
                <a:gd name="T33" fmla="*/ 73 h 291"/>
                <a:gd name="T34" fmla="*/ 80 w 142"/>
                <a:gd name="T35" fmla="*/ 64 h 291"/>
                <a:gd name="T36" fmla="*/ 60 w 142"/>
                <a:gd name="T37" fmla="*/ 61 h 291"/>
                <a:gd name="T38" fmla="*/ 54 w 142"/>
                <a:gd name="T39" fmla="*/ 73 h 291"/>
                <a:gd name="T40" fmla="*/ 47 w 142"/>
                <a:gd name="T41" fmla="*/ 82 h 291"/>
                <a:gd name="T42" fmla="*/ 36 w 142"/>
                <a:gd name="T43" fmla="*/ 102 h 291"/>
                <a:gd name="T44" fmla="*/ 34 w 142"/>
                <a:gd name="T45" fmla="*/ 99 h 291"/>
                <a:gd name="T46" fmla="*/ 1 w 142"/>
                <a:gd name="T47" fmla="*/ 98 h 291"/>
                <a:gd name="T48" fmla="*/ 3 w 142"/>
                <a:gd name="T49" fmla="*/ 137 h 291"/>
                <a:gd name="T50" fmla="*/ 26 w 142"/>
                <a:gd name="T51" fmla="*/ 155 h 291"/>
                <a:gd name="T52" fmla="*/ 40 w 142"/>
                <a:gd name="T53" fmla="*/ 166 h 291"/>
                <a:gd name="T54" fmla="*/ 42 w 142"/>
                <a:gd name="T55" fmla="*/ 184 h 291"/>
                <a:gd name="T56" fmla="*/ 15 w 142"/>
                <a:gd name="T57" fmla="*/ 216 h 291"/>
                <a:gd name="T58" fmla="*/ 32 w 142"/>
                <a:gd name="T59" fmla="*/ 229 h 291"/>
                <a:gd name="T60" fmla="*/ 34 w 142"/>
                <a:gd name="T61" fmla="*/ 243 h 291"/>
                <a:gd name="T62" fmla="*/ 13 w 142"/>
                <a:gd name="T63" fmla="*/ 256 h 291"/>
                <a:gd name="T64" fmla="*/ 2 w 142"/>
                <a:gd name="T65" fmla="*/ 277 h 291"/>
                <a:gd name="T66" fmla="*/ 12 w 142"/>
                <a:gd name="T67" fmla="*/ 291 h 291"/>
                <a:gd name="T68" fmla="*/ 41 w 142"/>
                <a:gd name="T69" fmla="*/ 282 h 291"/>
                <a:gd name="T70" fmla="*/ 86 w 142"/>
                <a:gd name="T71" fmla="*/ 278 h 291"/>
                <a:gd name="T72" fmla="*/ 102 w 142"/>
                <a:gd name="T73" fmla="*/ 283 h 291"/>
                <a:gd name="T74" fmla="*/ 114 w 142"/>
                <a:gd name="T75" fmla="*/ 279 h 291"/>
                <a:gd name="T76" fmla="*/ 125 w 142"/>
                <a:gd name="T77" fmla="*/ 257 h 291"/>
                <a:gd name="T78" fmla="*/ 113 w 142"/>
                <a:gd name="T79" fmla="*/ 245 h 291"/>
                <a:gd name="T80" fmla="*/ 68 w 142"/>
                <a:gd name="T81" fmla="*/ 243 h 291"/>
                <a:gd name="T82" fmla="*/ 63 w 142"/>
                <a:gd name="T83" fmla="*/ 233 h 291"/>
                <a:gd name="T84" fmla="*/ 89 w 142"/>
                <a:gd name="T85" fmla="*/ 205 h 291"/>
                <a:gd name="T86" fmla="*/ 101 w 142"/>
                <a:gd name="T87" fmla="*/ 179 h 291"/>
                <a:gd name="T88" fmla="*/ 80 w 142"/>
                <a:gd name="T89" fmla="*/ 175 h 291"/>
                <a:gd name="T90" fmla="*/ 64 w 142"/>
                <a:gd name="T91" fmla="*/ 177 h 291"/>
                <a:gd name="T92" fmla="*/ 79 w 142"/>
                <a:gd name="T93" fmla="*/ 153 h 291"/>
                <a:gd name="T94" fmla="*/ 43 w 142"/>
                <a:gd name="T95" fmla="*/ 131 h 291"/>
                <a:gd name="T96" fmla="*/ 40 w 142"/>
                <a:gd name="T97" fmla="*/ 130 h 291"/>
                <a:gd name="T98" fmla="*/ 37 w 142"/>
                <a:gd name="T99" fmla="*/ 109 h 291"/>
                <a:gd name="T100" fmla="*/ 39 w 142"/>
                <a:gd name="T101" fmla="*/ 109 h 291"/>
                <a:gd name="T102" fmla="*/ 50 w 142"/>
                <a:gd name="T103" fmla="*/ 12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2" h="291">
                  <a:moveTo>
                    <a:pt x="79" y="153"/>
                  </a:moveTo>
                  <a:cubicBezTo>
                    <a:pt x="88" y="152"/>
                    <a:pt x="94" y="148"/>
                    <a:pt x="97" y="140"/>
                  </a:cubicBezTo>
                  <a:cubicBezTo>
                    <a:pt x="98" y="138"/>
                    <a:pt x="99" y="136"/>
                    <a:pt x="100" y="134"/>
                  </a:cubicBezTo>
                  <a:cubicBezTo>
                    <a:pt x="104" y="129"/>
                    <a:pt x="107" y="125"/>
                    <a:pt x="111" y="120"/>
                  </a:cubicBezTo>
                  <a:cubicBezTo>
                    <a:pt x="115" y="114"/>
                    <a:pt x="119" y="108"/>
                    <a:pt x="123" y="102"/>
                  </a:cubicBezTo>
                  <a:cubicBezTo>
                    <a:pt x="129" y="89"/>
                    <a:pt x="134" y="76"/>
                    <a:pt x="139" y="62"/>
                  </a:cubicBezTo>
                  <a:cubicBezTo>
                    <a:pt x="141" y="56"/>
                    <a:pt x="142" y="49"/>
                    <a:pt x="142" y="43"/>
                  </a:cubicBezTo>
                  <a:cubicBezTo>
                    <a:pt x="141" y="37"/>
                    <a:pt x="139" y="31"/>
                    <a:pt x="137" y="26"/>
                  </a:cubicBezTo>
                  <a:cubicBezTo>
                    <a:pt x="134" y="18"/>
                    <a:pt x="130" y="10"/>
                    <a:pt x="122" y="6"/>
                  </a:cubicBezTo>
                  <a:cubicBezTo>
                    <a:pt x="116" y="2"/>
                    <a:pt x="109" y="1"/>
                    <a:pt x="102" y="0"/>
                  </a:cubicBezTo>
                  <a:cubicBezTo>
                    <a:pt x="101" y="0"/>
                    <a:pt x="100" y="0"/>
                    <a:pt x="99" y="0"/>
                  </a:cubicBezTo>
                  <a:cubicBezTo>
                    <a:pt x="96" y="0"/>
                    <a:pt x="94" y="1"/>
                    <a:pt x="91" y="1"/>
                  </a:cubicBezTo>
                  <a:cubicBezTo>
                    <a:pt x="88" y="1"/>
                    <a:pt x="84" y="1"/>
                    <a:pt x="80" y="2"/>
                  </a:cubicBezTo>
                  <a:cubicBezTo>
                    <a:pt x="67" y="6"/>
                    <a:pt x="57" y="14"/>
                    <a:pt x="47" y="22"/>
                  </a:cubicBezTo>
                  <a:cubicBezTo>
                    <a:pt x="41" y="27"/>
                    <a:pt x="36" y="32"/>
                    <a:pt x="32" y="39"/>
                  </a:cubicBezTo>
                  <a:cubicBezTo>
                    <a:pt x="30" y="42"/>
                    <a:pt x="28" y="45"/>
                    <a:pt x="26" y="48"/>
                  </a:cubicBezTo>
                  <a:cubicBezTo>
                    <a:pt x="24" y="52"/>
                    <a:pt x="25" y="57"/>
                    <a:pt x="27" y="58"/>
                  </a:cubicBezTo>
                  <a:cubicBezTo>
                    <a:pt x="30" y="59"/>
                    <a:pt x="33" y="61"/>
                    <a:pt x="36" y="61"/>
                  </a:cubicBezTo>
                  <a:cubicBezTo>
                    <a:pt x="40" y="62"/>
                    <a:pt x="44" y="62"/>
                    <a:pt x="48" y="62"/>
                  </a:cubicBezTo>
                  <a:cubicBezTo>
                    <a:pt x="50" y="62"/>
                    <a:pt x="53" y="61"/>
                    <a:pt x="55" y="60"/>
                  </a:cubicBezTo>
                  <a:cubicBezTo>
                    <a:pt x="61" y="56"/>
                    <a:pt x="66" y="51"/>
                    <a:pt x="70" y="47"/>
                  </a:cubicBezTo>
                  <a:cubicBezTo>
                    <a:pt x="79" y="38"/>
                    <a:pt x="89" y="31"/>
                    <a:pt x="102" y="29"/>
                  </a:cubicBezTo>
                  <a:cubicBezTo>
                    <a:pt x="107" y="28"/>
                    <a:pt x="110" y="29"/>
                    <a:pt x="112" y="33"/>
                  </a:cubicBezTo>
                  <a:cubicBezTo>
                    <a:pt x="116" y="38"/>
                    <a:pt x="118" y="45"/>
                    <a:pt x="117" y="51"/>
                  </a:cubicBezTo>
                  <a:cubicBezTo>
                    <a:pt x="117" y="56"/>
                    <a:pt x="116" y="61"/>
                    <a:pt x="114" y="66"/>
                  </a:cubicBezTo>
                  <a:cubicBezTo>
                    <a:pt x="112" y="74"/>
                    <a:pt x="109" y="82"/>
                    <a:pt x="106" y="90"/>
                  </a:cubicBezTo>
                  <a:cubicBezTo>
                    <a:pt x="102" y="98"/>
                    <a:pt x="98" y="105"/>
                    <a:pt x="94" y="113"/>
                  </a:cubicBezTo>
                  <a:cubicBezTo>
                    <a:pt x="91" y="118"/>
                    <a:pt x="87" y="122"/>
                    <a:pt x="81" y="120"/>
                  </a:cubicBezTo>
                  <a:cubicBezTo>
                    <a:pt x="79" y="120"/>
                    <a:pt x="78" y="120"/>
                    <a:pt x="76" y="120"/>
                  </a:cubicBezTo>
                  <a:cubicBezTo>
                    <a:pt x="74" y="120"/>
                    <a:pt x="72" y="119"/>
                    <a:pt x="73" y="116"/>
                  </a:cubicBezTo>
                  <a:cubicBezTo>
                    <a:pt x="74" y="111"/>
                    <a:pt x="76" y="106"/>
                    <a:pt x="80" y="102"/>
                  </a:cubicBezTo>
                  <a:cubicBezTo>
                    <a:pt x="84" y="98"/>
                    <a:pt x="89" y="94"/>
                    <a:pt x="94" y="90"/>
                  </a:cubicBezTo>
                  <a:cubicBezTo>
                    <a:pt x="95" y="89"/>
                    <a:pt x="97" y="88"/>
                    <a:pt x="97" y="87"/>
                  </a:cubicBezTo>
                  <a:cubicBezTo>
                    <a:pt x="99" y="82"/>
                    <a:pt x="100" y="78"/>
                    <a:pt x="101" y="73"/>
                  </a:cubicBezTo>
                  <a:cubicBezTo>
                    <a:pt x="102" y="73"/>
                    <a:pt x="101" y="71"/>
                    <a:pt x="100" y="70"/>
                  </a:cubicBezTo>
                  <a:cubicBezTo>
                    <a:pt x="95" y="66"/>
                    <a:pt x="89" y="60"/>
                    <a:pt x="80" y="64"/>
                  </a:cubicBezTo>
                  <a:cubicBezTo>
                    <a:pt x="79" y="65"/>
                    <a:pt x="77" y="64"/>
                    <a:pt x="75" y="63"/>
                  </a:cubicBezTo>
                  <a:cubicBezTo>
                    <a:pt x="72" y="59"/>
                    <a:pt x="63" y="58"/>
                    <a:pt x="60" y="61"/>
                  </a:cubicBezTo>
                  <a:cubicBezTo>
                    <a:pt x="58" y="63"/>
                    <a:pt x="57" y="65"/>
                    <a:pt x="55" y="68"/>
                  </a:cubicBezTo>
                  <a:cubicBezTo>
                    <a:pt x="54" y="69"/>
                    <a:pt x="53" y="71"/>
                    <a:pt x="54" y="73"/>
                  </a:cubicBezTo>
                  <a:cubicBezTo>
                    <a:pt x="55" y="75"/>
                    <a:pt x="53" y="77"/>
                    <a:pt x="52" y="78"/>
                  </a:cubicBezTo>
                  <a:cubicBezTo>
                    <a:pt x="50" y="79"/>
                    <a:pt x="49" y="80"/>
                    <a:pt x="47" y="82"/>
                  </a:cubicBezTo>
                  <a:cubicBezTo>
                    <a:pt x="42" y="86"/>
                    <a:pt x="38" y="92"/>
                    <a:pt x="37" y="99"/>
                  </a:cubicBezTo>
                  <a:cubicBezTo>
                    <a:pt x="37" y="100"/>
                    <a:pt x="37" y="101"/>
                    <a:pt x="36" y="102"/>
                  </a:cubicBezTo>
                  <a:cubicBezTo>
                    <a:pt x="36" y="102"/>
                    <a:pt x="36" y="102"/>
                    <a:pt x="35" y="102"/>
                  </a:cubicBezTo>
                  <a:cubicBezTo>
                    <a:pt x="35" y="101"/>
                    <a:pt x="35" y="100"/>
                    <a:pt x="34" y="99"/>
                  </a:cubicBezTo>
                  <a:cubicBezTo>
                    <a:pt x="33" y="91"/>
                    <a:pt x="27" y="87"/>
                    <a:pt x="19" y="85"/>
                  </a:cubicBezTo>
                  <a:cubicBezTo>
                    <a:pt x="12" y="83"/>
                    <a:pt x="2" y="88"/>
                    <a:pt x="1" y="98"/>
                  </a:cubicBezTo>
                  <a:cubicBezTo>
                    <a:pt x="1" y="106"/>
                    <a:pt x="1" y="114"/>
                    <a:pt x="1" y="122"/>
                  </a:cubicBezTo>
                  <a:cubicBezTo>
                    <a:pt x="2" y="127"/>
                    <a:pt x="2" y="132"/>
                    <a:pt x="3" y="137"/>
                  </a:cubicBezTo>
                  <a:cubicBezTo>
                    <a:pt x="6" y="145"/>
                    <a:pt x="9" y="152"/>
                    <a:pt x="18" y="154"/>
                  </a:cubicBezTo>
                  <a:cubicBezTo>
                    <a:pt x="21" y="155"/>
                    <a:pt x="23" y="156"/>
                    <a:pt x="26" y="155"/>
                  </a:cubicBezTo>
                  <a:cubicBezTo>
                    <a:pt x="28" y="154"/>
                    <a:pt x="29" y="155"/>
                    <a:pt x="29" y="157"/>
                  </a:cubicBezTo>
                  <a:cubicBezTo>
                    <a:pt x="31" y="163"/>
                    <a:pt x="34" y="166"/>
                    <a:pt x="40" y="166"/>
                  </a:cubicBezTo>
                  <a:cubicBezTo>
                    <a:pt x="43" y="166"/>
                    <a:pt x="44" y="167"/>
                    <a:pt x="44" y="171"/>
                  </a:cubicBezTo>
                  <a:cubicBezTo>
                    <a:pt x="44" y="175"/>
                    <a:pt x="43" y="179"/>
                    <a:pt x="42" y="184"/>
                  </a:cubicBezTo>
                  <a:cubicBezTo>
                    <a:pt x="42" y="190"/>
                    <a:pt x="39" y="195"/>
                    <a:pt x="33" y="198"/>
                  </a:cubicBezTo>
                  <a:cubicBezTo>
                    <a:pt x="25" y="202"/>
                    <a:pt x="20" y="209"/>
                    <a:pt x="15" y="216"/>
                  </a:cubicBezTo>
                  <a:cubicBezTo>
                    <a:pt x="13" y="218"/>
                    <a:pt x="13" y="220"/>
                    <a:pt x="15" y="222"/>
                  </a:cubicBezTo>
                  <a:cubicBezTo>
                    <a:pt x="20" y="227"/>
                    <a:pt x="25" y="229"/>
                    <a:pt x="32" y="229"/>
                  </a:cubicBezTo>
                  <a:cubicBezTo>
                    <a:pt x="34" y="229"/>
                    <a:pt x="35" y="230"/>
                    <a:pt x="35" y="232"/>
                  </a:cubicBezTo>
                  <a:cubicBezTo>
                    <a:pt x="35" y="236"/>
                    <a:pt x="34" y="239"/>
                    <a:pt x="34" y="243"/>
                  </a:cubicBezTo>
                  <a:cubicBezTo>
                    <a:pt x="34" y="246"/>
                    <a:pt x="33" y="248"/>
                    <a:pt x="30" y="249"/>
                  </a:cubicBezTo>
                  <a:cubicBezTo>
                    <a:pt x="24" y="252"/>
                    <a:pt x="18" y="252"/>
                    <a:pt x="13" y="256"/>
                  </a:cubicBezTo>
                  <a:cubicBezTo>
                    <a:pt x="12" y="257"/>
                    <a:pt x="9" y="258"/>
                    <a:pt x="7" y="259"/>
                  </a:cubicBezTo>
                  <a:cubicBezTo>
                    <a:pt x="2" y="264"/>
                    <a:pt x="0" y="272"/>
                    <a:pt x="2" y="277"/>
                  </a:cubicBezTo>
                  <a:cubicBezTo>
                    <a:pt x="2" y="279"/>
                    <a:pt x="3" y="281"/>
                    <a:pt x="4" y="283"/>
                  </a:cubicBezTo>
                  <a:cubicBezTo>
                    <a:pt x="5" y="287"/>
                    <a:pt x="8" y="291"/>
                    <a:pt x="12" y="291"/>
                  </a:cubicBezTo>
                  <a:cubicBezTo>
                    <a:pt x="16" y="290"/>
                    <a:pt x="19" y="290"/>
                    <a:pt x="23" y="288"/>
                  </a:cubicBezTo>
                  <a:cubicBezTo>
                    <a:pt x="29" y="286"/>
                    <a:pt x="35" y="284"/>
                    <a:pt x="41" y="282"/>
                  </a:cubicBezTo>
                  <a:cubicBezTo>
                    <a:pt x="45" y="280"/>
                    <a:pt x="50" y="280"/>
                    <a:pt x="54" y="279"/>
                  </a:cubicBezTo>
                  <a:cubicBezTo>
                    <a:pt x="65" y="276"/>
                    <a:pt x="76" y="275"/>
                    <a:pt x="86" y="278"/>
                  </a:cubicBezTo>
                  <a:cubicBezTo>
                    <a:pt x="90" y="279"/>
                    <a:pt x="94" y="281"/>
                    <a:pt x="98" y="282"/>
                  </a:cubicBezTo>
                  <a:cubicBezTo>
                    <a:pt x="99" y="282"/>
                    <a:pt x="101" y="283"/>
                    <a:pt x="102" y="283"/>
                  </a:cubicBezTo>
                  <a:cubicBezTo>
                    <a:pt x="105" y="282"/>
                    <a:pt x="108" y="281"/>
                    <a:pt x="111" y="280"/>
                  </a:cubicBezTo>
                  <a:cubicBezTo>
                    <a:pt x="112" y="280"/>
                    <a:pt x="113" y="279"/>
                    <a:pt x="114" y="279"/>
                  </a:cubicBezTo>
                  <a:cubicBezTo>
                    <a:pt x="116" y="276"/>
                    <a:pt x="118" y="273"/>
                    <a:pt x="119" y="269"/>
                  </a:cubicBezTo>
                  <a:cubicBezTo>
                    <a:pt x="121" y="265"/>
                    <a:pt x="123" y="261"/>
                    <a:pt x="125" y="257"/>
                  </a:cubicBezTo>
                  <a:cubicBezTo>
                    <a:pt x="127" y="253"/>
                    <a:pt x="126" y="251"/>
                    <a:pt x="122" y="248"/>
                  </a:cubicBezTo>
                  <a:cubicBezTo>
                    <a:pt x="119" y="247"/>
                    <a:pt x="116" y="246"/>
                    <a:pt x="113" y="245"/>
                  </a:cubicBezTo>
                  <a:cubicBezTo>
                    <a:pt x="108" y="243"/>
                    <a:pt x="102" y="241"/>
                    <a:pt x="96" y="241"/>
                  </a:cubicBezTo>
                  <a:cubicBezTo>
                    <a:pt x="87" y="241"/>
                    <a:pt x="78" y="243"/>
                    <a:pt x="68" y="243"/>
                  </a:cubicBezTo>
                  <a:cubicBezTo>
                    <a:pt x="67" y="244"/>
                    <a:pt x="66" y="242"/>
                    <a:pt x="65" y="242"/>
                  </a:cubicBezTo>
                  <a:cubicBezTo>
                    <a:pt x="64" y="239"/>
                    <a:pt x="64" y="236"/>
                    <a:pt x="63" y="233"/>
                  </a:cubicBezTo>
                  <a:cubicBezTo>
                    <a:pt x="63" y="227"/>
                    <a:pt x="63" y="221"/>
                    <a:pt x="69" y="217"/>
                  </a:cubicBezTo>
                  <a:cubicBezTo>
                    <a:pt x="75" y="212"/>
                    <a:pt x="82" y="208"/>
                    <a:pt x="89" y="205"/>
                  </a:cubicBezTo>
                  <a:cubicBezTo>
                    <a:pt x="97" y="201"/>
                    <a:pt x="104" y="192"/>
                    <a:pt x="101" y="182"/>
                  </a:cubicBezTo>
                  <a:cubicBezTo>
                    <a:pt x="101" y="181"/>
                    <a:pt x="101" y="180"/>
                    <a:pt x="101" y="179"/>
                  </a:cubicBezTo>
                  <a:cubicBezTo>
                    <a:pt x="100" y="175"/>
                    <a:pt x="97" y="172"/>
                    <a:pt x="93" y="172"/>
                  </a:cubicBezTo>
                  <a:cubicBezTo>
                    <a:pt x="89" y="173"/>
                    <a:pt x="84" y="174"/>
                    <a:pt x="80" y="175"/>
                  </a:cubicBezTo>
                  <a:cubicBezTo>
                    <a:pt x="76" y="176"/>
                    <a:pt x="72" y="178"/>
                    <a:pt x="68" y="179"/>
                  </a:cubicBezTo>
                  <a:cubicBezTo>
                    <a:pt x="65" y="180"/>
                    <a:pt x="64" y="180"/>
                    <a:pt x="64" y="177"/>
                  </a:cubicBezTo>
                  <a:cubicBezTo>
                    <a:pt x="64" y="173"/>
                    <a:pt x="65" y="169"/>
                    <a:pt x="65" y="166"/>
                  </a:cubicBezTo>
                  <a:cubicBezTo>
                    <a:pt x="66" y="158"/>
                    <a:pt x="71" y="153"/>
                    <a:pt x="79" y="153"/>
                  </a:cubicBezTo>
                  <a:close/>
                  <a:moveTo>
                    <a:pt x="50" y="120"/>
                  </a:moveTo>
                  <a:cubicBezTo>
                    <a:pt x="48" y="124"/>
                    <a:pt x="45" y="127"/>
                    <a:pt x="43" y="131"/>
                  </a:cubicBezTo>
                  <a:cubicBezTo>
                    <a:pt x="42" y="131"/>
                    <a:pt x="41" y="132"/>
                    <a:pt x="41" y="132"/>
                  </a:cubicBezTo>
                  <a:cubicBezTo>
                    <a:pt x="40" y="131"/>
                    <a:pt x="40" y="130"/>
                    <a:pt x="40" y="130"/>
                  </a:cubicBezTo>
                  <a:cubicBezTo>
                    <a:pt x="39" y="123"/>
                    <a:pt x="38" y="117"/>
                    <a:pt x="37" y="110"/>
                  </a:cubicBezTo>
                  <a:cubicBezTo>
                    <a:pt x="37" y="110"/>
                    <a:pt x="37" y="110"/>
                    <a:pt x="37" y="109"/>
                  </a:cubicBezTo>
                  <a:cubicBezTo>
                    <a:pt x="37" y="109"/>
                    <a:pt x="37" y="108"/>
                    <a:pt x="38" y="108"/>
                  </a:cubicBezTo>
                  <a:cubicBezTo>
                    <a:pt x="38" y="108"/>
                    <a:pt x="39" y="108"/>
                    <a:pt x="39" y="109"/>
                  </a:cubicBezTo>
                  <a:cubicBezTo>
                    <a:pt x="42" y="112"/>
                    <a:pt x="44" y="114"/>
                    <a:pt x="48" y="116"/>
                  </a:cubicBezTo>
                  <a:cubicBezTo>
                    <a:pt x="49" y="116"/>
                    <a:pt x="50" y="119"/>
                    <a:pt x="50" y="12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5" name="isḷiďè"/>
            <p:cNvSpPr/>
            <p:nvPr/>
          </p:nvSpPr>
          <p:spPr bwMode="auto">
            <a:xfrm>
              <a:off x="5448300" y="2878138"/>
              <a:ext cx="815975" cy="876300"/>
            </a:xfrm>
            <a:custGeom>
              <a:avLst/>
              <a:gdLst>
                <a:gd name="T0" fmla="*/ 199 w 226"/>
                <a:gd name="T1" fmla="*/ 3 h 242"/>
                <a:gd name="T2" fmla="*/ 140 w 226"/>
                <a:gd name="T3" fmla="*/ 20 h 242"/>
                <a:gd name="T4" fmla="*/ 40 w 226"/>
                <a:gd name="T5" fmla="*/ 64 h 242"/>
                <a:gd name="T6" fmla="*/ 2 w 226"/>
                <a:gd name="T7" fmla="*/ 86 h 242"/>
                <a:gd name="T8" fmla="*/ 4 w 226"/>
                <a:gd name="T9" fmla="*/ 101 h 242"/>
                <a:gd name="T10" fmla="*/ 44 w 226"/>
                <a:gd name="T11" fmla="*/ 90 h 242"/>
                <a:gd name="T12" fmla="*/ 86 w 226"/>
                <a:gd name="T13" fmla="*/ 67 h 242"/>
                <a:gd name="T14" fmla="*/ 121 w 226"/>
                <a:gd name="T15" fmla="*/ 54 h 242"/>
                <a:gd name="T16" fmla="*/ 77 w 226"/>
                <a:gd name="T17" fmla="*/ 103 h 242"/>
                <a:gd name="T18" fmla="*/ 70 w 226"/>
                <a:gd name="T19" fmla="*/ 151 h 242"/>
                <a:gd name="T20" fmla="*/ 83 w 226"/>
                <a:gd name="T21" fmla="*/ 151 h 242"/>
                <a:gd name="T22" fmla="*/ 93 w 226"/>
                <a:gd name="T23" fmla="*/ 137 h 242"/>
                <a:gd name="T24" fmla="*/ 98 w 226"/>
                <a:gd name="T25" fmla="*/ 125 h 242"/>
                <a:gd name="T26" fmla="*/ 131 w 226"/>
                <a:gd name="T27" fmla="*/ 93 h 242"/>
                <a:gd name="T28" fmla="*/ 154 w 226"/>
                <a:gd name="T29" fmla="*/ 87 h 242"/>
                <a:gd name="T30" fmla="*/ 126 w 226"/>
                <a:gd name="T31" fmla="*/ 114 h 242"/>
                <a:gd name="T32" fmla="*/ 95 w 226"/>
                <a:gd name="T33" fmla="*/ 149 h 242"/>
                <a:gd name="T34" fmla="*/ 106 w 226"/>
                <a:gd name="T35" fmla="*/ 154 h 242"/>
                <a:gd name="T36" fmla="*/ 106 w 226"/>
                <a:gd name="T37" fmla="*/ 181 h 242"/>
                <a:gd name="T38" fmla="*/ 78 w 226"/>
                <a:gd name="T39" fmla="*/ 198 h 242"/>
                <a:gd name="T40" fmla="*/ 67 w 226"/>
                <a:gd name="T41" fmla="*/ 196 h 242"/>
                <a:gd name="T42" fmla="*/ 58 w 226"/>
                <a:gd name="T43" fmla="*/ 208 h 242"/>
                <a:gd name="T44" fmla="*/ 77 w 226"/>
                <a:gd name="T45" fmla="*/ 224 h 242"/>
                <a:gd name="T46" fmla="*/ 100 w 226"/>
                <a:gd name="T47" fmla="*/ 208 h 242"/>
                <a:gd name="T48" fmla="*/ 101 w 226"/>
                <a:gd name="T49" fmla="*/ 230 h 242"/>
                <a:gd name="T50" fmla="*/ 109 w 226"/>
                <a:gd name="T51" fmla="*/ 239 h 242"/>
                <a:gd name="T52" fmla="*/ 117 w 226"/>
                <a:gd name="T53" fmla="*/ 239 h 242"/>
                <a:gd name="T54" fmla="*/ 127 w 226"/>
                <a:gd name="T55" fmla="*/ 231 h 242"/>
                <a:gd name="T56" fmla="*/ 126 w 226"/>
                <a:gd name="T57" fmla="*/ 202 h 242"/>
                <a:gd name="T58" fmla="*/ 153 w 226"/>
                <a:gd name="T59" fmla="*/ 192 h 242"/>
                <a:gd name="T60" fmla="*/ 155 w 226"/>
                <a:gd name="T61" fmla="*/ 201 h 242"/>
                <a:gd name="T62" fmla="*/ 145 w 226"/>
                <a:gd name="T63" fmla="*/ 208 h 242"/>
                <a:gd name="T64" fmla="*/ 152 w 226"/>
                <a:gd name="T65" fmla="*/ 207 h 242"/>
                <a:gd name="T66" fmla="*/ 177 w 226"/>
                <a:gd name="T67" fmla="*/ 196 h 242"/>
                <a:gd name="T68" fmla="*/ 150 w 226"/>
                <a:gd name="T69" fmla="*/ 171 h 242"/>
                <a:gd name="T70" fmla="*/ 127 w 226"/>
                <a:gd name="T71" fmla="*/ 171 h 242"/>
                <a:gd name="T72" fmla="*/ 134 w 226"/>
                <a:gd name="T73" fmla="*/ 148 h 242"/>
                <a:gd name="T74" fmla="*/ 148 w 226"/>
                <a:gd name="T75" fmla="*/ 124 h 242"/>
                <a:gd name="T76" fmla="*/ 156 w 226"/>
                <a:gd name="T77" fmla="*/ 100 h 242"/>
                <a:gd name="T78" fmla="*/ 159 w 226"/>
                <a:gd name="T79" fmla="*/ 74 h 242"/>
                <a:gd name="T80" fmla="*/ 126 w 226"/>
                <a:gd name="T81" fmla="*/ 77 h 242"/>
                <a:gd name="T82" fmla="*/ 99 w 226"/>
                <a:gd name="T83" fmla="*/ 94 h 242"/>
                <a:gd name="T84" fmla="*/ 88 w 226"/>
                <a:gd name="T85" fmla="*/ 104 h 242"/>
                <a:gd name="T86" fmla="*/ 92 w 226"/>
                <a:gd name="T87" fmla="*/ 92 h 242"/>
                <a:gd name="T88" fmla="*/ 123 w 226"/>
                <a:gd name="T89" fmla="*/ 59 h 242"/>
                <a:gd name="T90" fmla="*/ 154 w 226"/>
                <a:gd name="T91" fmla="*/ 46 h 242"/>
                <a:gd name="T92" fmla="*/ 203 w 226"/>
                <a:gd name="T93" fmla="*/ 38 h 242"/>
                <a:gd name="T94" fmla="*/ 224 w 226"/>
                <a:gd name="T95" fmla="*/ 30 h 242"/>
                <a:gd name="T96" fmla="*/ 206 w 226"/>
                <a:gd name="T97" fmla="*/ 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6" h="242">
                  <a:moveTo>
                    <a:pt x="206" y="1"/>
                  </a:moveTo>
                  <a:cubicBezTo>
                    <a:pt x="204" y="2"/>
                    <a:pt x="201" y="3"/>
                    <a:pt x="199" y="3"/>
                  </a:cubicBezTo>
                  <a:cubicBezTo>
                    <a:pt x="189" y="6"/>
                    <a:pt x="179" y="8"/>
                    <a:pt x="169" y="11"/>
                  </a:cubicBezTo>
                  <a:cubicBezTo>
                    <a:pt x="159" y="14"/>
                    <a:pt x="149" y="17"/>
                    <a:pt x="140" y="20"/>
                  </a:cubicBezTo>
                  <a:cubicBezTo>
                    <a:pt x="130" y="24"/>
                    <a:pt x="69" y="50"/>
                    <a:pt x="66" y="51"/>
                  </a:cubicBezTo>
                  <a:cubicBezTo>
                    <a:pt x="57" y="55"/>
                    <a:pt x="48" y="60"/>
                    <a:pt x="40" y="64"/>
                  </a:cubicBezTo>
                  <a:cubicBezTo>
                    <a:pt x="34" y="67"/>
                    <a:pt x="28" y="71"/>
                    <a:pt x="22" y="73"/>
                  </a:cubicBezTo>
                  <a:cubicBezTo>
                    <a:pt x="14" y="76"/>
                    <a:pt x="8" y="81"/>
                    <a:pt x="2" y="86"/>
                  </a:cubicBezTo>
                  <a:cubicBezTo>
                    <a:pt x="1" y="87"/>
                    <a:pt x="1" y="88"/>
                    <a:pt x="0" y="89"/>
                  </a:cubicBezTo>
                  <a:cubicBezTo>
                    <a:pt x="0" y="94"/>
                    <a:pt x="0" y="98"/>
                    <a:pt x="4" y="101"/>
                  </a:cubicBezTo>
                  <a:cubicBezTo>
                    <a:pt x="8" y="105"/>
                    <a:pt x="12" y="106"/>
                    <a:pt x="17" y="104"/>
                  </a:cubicBezTo>
                  <a:cubicBezTo>
                    <a:pt x="26" y="99"/>
                    <a:pt x="35" y="95"/>
                    <a:pt x="44" y="90"/>
                  </a:cubicBezTo>
                  <a:cubicBezTo>
                    <a:pt x="56" y="84"/>
                    <a:pt x="67" y="75"/>
                    <a:pt x="81" y="69"/>
                  </a:cubicBezTo>
                  <a:cubicBezTo>
                    <a:pt x="82" y="69"/>
                    <a:pt x="84" y="68"/>
                    <a:pt x="86" y="67"/>
                  </a:cubicBezTo>
                  <a:cubicBezTo>
                    <a:pt x="96" y="63"/>
                    <a:pt x="106" y="59"/>
                    <a:pt x="117" y="54"/>
                  </a:cubicBezTo>
                  <a:cubicBezTo>
                    <a:pt x="120" y="53"/>
                    <a:pt x="120" y="54"/>
                    <a:pt x="121" y="54"/>
                  </a:cubicBezTo>
                  <a:cubicBezTo>
                    <a:pt x="121" y="56"/>
                    <a:pt x="118" y="58"/>
                    <a:pt x="116" y="59"/>
                  </a:cubicBezTo>
                  <a:cubicBezTo>
                    <a:pt x="101" y="72"/>
                    <a:pt x="88" y="86"/>
                    <a:pt x="77" y="103"/>
                  </a:cubicBezTo>
                  <a:cubicBezTo>
                    <a:pt x="72" y="111"/>
                    <a:pt x="68" y="120"/>
                    <a:pt x="67" y="130"/>
                  </a:cubicBezTo>
                  <a:cubicBezTo>
                    <a:pt x="66" y="137"/>
                    <a:pt x="66" y="144"/>
                    <a:pt x="70" y="151"/>
                  </a:cubicBezTo>
                  <a:cubicBezTo>
                    <a:pt x="71" y="153"/>
                    <a:pt x="73" y="156"/>
                    <a:pt x="76" y="156"/>
                  </a:cubicBezTo>
                  <a:cubicBezTo>
                    <a:pt x="80" y="156"/>
                    <a:pt x="81" y="154"/>
                    <a:pt x="83" y="151"/>
                  </a:cubicBezTo>
                  <a:cubicBezTo>
                    <a:pt x="86" y="148"/>
                    <a:pt x="88" y="144"/>
                    <a:pt x="90" y="141"/>
                  </a:cubicBezTo>
                  <a:cubicBezTo>
                    <a:pt x="91" y="140"/>
                    <a:pt x="92" y="138"/>
                    <a:pt x="93" y="137"/>
                  </a:cubicBezTo>
                  <a:cubicBezTo>
                    <a:pt x="94" y="135"/>
                    <a:pt x="95" y="133"/>
                    <a:pt x="96" y="131"/>
                  </a:cubicBezTo>
                  <a:cubicBezTo>
                    <a:pt x="97" y="129"/>
                    <a:pt x="97" y="127"/>
                    <a:pt x="98" y="125"/>
                  </a:cubicBezTo>
                  <a:cubicBezTo>
                    <a:pt x="100" y="122"/>
                    <a:pt x="101" y="118"/>
                    <a:pt x="103" y="115"/>
                  </a:cubicBezTo>
                  <a:cubicBezTo>
                    <a:pt x="112" y="107"/>
                    <a:pt x="120" y="98"/>
                    <a:pt x="131" y="93"/>
                  </a:cubicBezTo>
                  <a:cubicBezTo>
                    <a:pt x="137" y="89"/>
                    <a:pt x="143" y="86"/>
                    <a:pt x="150" y="86"/>
                  </a:cubicBezTo>
                  <a:cubicBezTo>
                    <a:pt x="152" y="86"/>
                    <a:pt x="153" y="86"/>
                    <a:pt x="154" y="87"/>
                  </a:cubicBezTo>
                  <a:cubicBezTo>
                    <a:pt x="154" y="88"/>
                    <a:pt x="154" y="90"/>
                    <a:pt x="153" y="91"/>
                  </a:cubicBezTo>
                  <a:cubicBezTo>
                    <a:pt x="146" y="100"/>
                    <a:pt x="136" y="107"/>
                    <a:pt x="126" y="114"/>
                  </a:cubicBezTo>
                  <a:cubicBezTo>
                    <a:pt x="120" y="118"/>
                    <a:pt x="113" y="122"/>
                    <a:pt x="106" y="126"/>
                  </a:cubicBezTo>
                  <a:cubicBezTo>
                    <a:pt x="98" y="132"/>
                    <a:pt x="96" y="140"/>
                    <a:pt x="95" y="149"/>
                  </a:cubicBezTo>
                  <a:cubicBezTo>
                    <a:pt x="94" y="154"/>
                    <a:pt x="98" y="157"/>
                    <a:pt x="103" y="155"/>
                  </a:cubicBezTo>
                  <a:cubicBezTo>
                    <a:pt x="104" y="155"/>
                    <a:pt x="105" y="154"/>
                    <a:pt x="106" y="154"/>
                  </a:cubicBezTo>
                  <a:cubicBezTo>
                    <a:pt x="108" y="153"/>
                    <a:pt x="109" y="154"/>
                    <a:pt x="109" y="156"/>
                  </a:cubicBezTo>
                  <a:cubicBezTo>
                    <a:pt x="110" y="165"/>
                    <a:pt x="107" y="173"/>
                    <a:pt x="106" y="181"/>
                  </a:cubicBezTo>
                  <a:cubicBezTo>
                    <a:pt x="105" y="182"/>
                    <a:pt x="105" y="183"/>
                    <a:pt x="103" y="184"/>
                  </a:cubicBezTo>
                  <a:cubicBezTo>
                    <a:pt x="96" y="190"/>
                    <a:pt x="88" y="196"/>
                    <a:pt x="78" y="198"/>
                  </a:cubicBezTo>
                  <a:cubicBezTo>
                    <a:pt x="75" y="199"/>
                    <a:pt x="71" y="200"/>
                    <a:pt x="70" y="197"/>
                  </a:cubicBezTo>
                  <a:cubicBezTo>
                    <a:pt x="70" y="195"/>
                    <a:pt x="71" y="194"/>
                    <a:pt x="67" y="196"/>
                  </a:cubicBezTo>
                  <a:cubicBezTo>
                    <a:pt x="63" y="197"/>
                    <a:pt x="61" y="200"/>
                    <a:pt x="59" y="204"/>
                  </a:cubicBezTo>
                  <a:cubicBezTo>
                    <a:pt x="59" y="205"/>
                    <a:pt x="59" y="207"/>
                    <a:pt x="58" y="208"/>
                  </a:cubicBezTo>
                  <a:cubicBezTo>
                    <a:pt x="55" y="212"/>
                    <a:pt x="59" y="222"/>
                    <a:pt x="63" y="225"/>
                  </a:cubicBezTo>
                  <a:cubicBezTo>
                    <a:pt x="68" y="229"/>
                    <a:pt x="71" y="228"/>
                    <a:pt x="77" y="224"/>
                  </a:cubicBezTo>
                  <a:cubicBezTo>
                    <a:pt x="83" y="220"/>
                    <a:pt x="89" y="216"/>
                    <a:pt x="95" y="212"/>
                  </a:cubicBezTo>
                  <a:cubicBezTo>
                    <a:pt x="96" y="211"/>
                    <a:pt x="99" y="209"/>
                    <a:pt x="100" y="208"/>
                  </a:cubicBezTo>
                  <a:cubicBezTo>
                    <a:pt x="101" y="209"/>
                    <a:pt x="100" y="213"/>
                    <a:pt x="100" y="217"/>
                  </a:cubicBezTo>
                  <a:cubicBezTo>
                    <a:pt x="100" y="220"/>
                    <a:pt x="100" y="225"/>
                    <a:pt x="101" y="230"/>
                  </a:cubicBezTo>
                  <a:cubicBezTo>
                    <a:pt x="101" y="231"/>
                    <a:pt x="102" y="231"/>
                    <a:pt x="102" y="232"/>
                  </a:cubicBezTo>
                  <a:cubicBezTo>
                    <a:pt x="104" y="234"/>
                    <a:pt x="107" y="237"/>
                    <a:pt x="109" y="239"/>
                  </a:cubicBezTo>
                  <a:cubicBezTo>
                    <a:pt x="111" y="241"/>
                    <a:pt x="112" y="242"/>
                    <a:pt x="114" y="240"/>
                  </a:cubicBezTo>
                  <a:cubicBezTo>
                    <a:pt x="115" y="239"/>
                    <a:pt x="116" y="239"/>
                    <a:pt x="117" y="239"/>
                  </a:cubicBezTo>
                  <a:cubicBezTo>
                    <a:pt x="121" y="241"/>
                    <a:pt x="122" y="239"/>
                    <a:pt x="124" y="236"/>
                  </a:cubicBezTo>
                  <a:cubicBezTo>
                    <a:pt x="125" y="235"/>
                    <a:pt x="126" y="233"/>
                    <a:pt x="127" y="231"/>
                  </a:cubicBezTo>
                  <a:cubicBezTo>
                    <a:pt x="129" y="229"/>
                    <a:pt x="130" y="227"/>
                    <a:pt x="129" y="225"/>
                  </a:cubicBezTo>
                  <a:cubicBezTo>
                    <a:pt x="126" y="217"/>
                    <a:pt x="126" y="210"/>
                    <a:pt x="126" y="202"/>
                  </a:cubicBezTo>
                  <a:cubicBezTo>
                    <a:pt x="126" y="198"/>
                    <a:pt x="128" y="196"/>
                    <a:pt x="131" y="195"/>
                  </a:cubicBezTo>
                  <a:cubicBezTo>
                    <a:pt x="139" y="192"/>
                    <a:pt x="147" y="191"/>
                    <a:pt x="153" y="192"/>
                  </a:cubicBezTo>
                  <a:cubicBezTo>
                    <a:pt x="156" y="192"/>
                    <a:pt x="158" y="193"/>
                    <a:pt x="159" y="194"/>
                  </a:cubicBezTo>
                  <a:cubicBezTo>
                    <a:pt x="160" y="196"/>
                    <a:pt x="158" y="199"/>
                    <a:pt x="155" y="201"/>
                  </a:cubicBezTo>
                  <a:cubicBezTo>
                    <a:pt x="153" y="203"/>
                    <a:pt x="147" y="207"/>
                    <a:pt x="146" y="207"/>
                  </a:cubicBezTo>
                  <a:cubicBezTo>
                    <a:pt x="145" y="208"/>
                    <a:pt x="145" y="208"/>
                    <a:pt x="145" y="208"/>
                  </a:cubicBezTo>
                  <a:cubicBezTo>
                    <a:pt x="145" y="209"/>
                    <a:pt x="147" y="208"/>
                    <a:pt x="147" y="208"/>
                  </a:cubicBezTo>
                  <a:cubicBezTo>
                    <a:pt x="148" y="208"/>
                    <a:pt x="151" y="207"/>
                    <a:pt x="152" y="207"/>
                  </a:cubicBezTo>
                  <a:cubicBezTo>
                    <a:pt x="153" y="207"/>
                    <a:pt x="155" y="208"/>
                    <a:pt x="158" y="207"/>
                  </a:cubicBezTo>
                  <a:cubicBezTo>
                    <a:pt x="165" y="204"/>
                    <a:pt x="172" y="202"/>
                    <a:pt x="177" y="196"/>
                  </a:cubicBezTo>
                  <a:cubicBezTo>
                    <a:pt x="185" y="188"/>
                    <a:pt x="182" y="178"/>
                    <a:pt x="173" y="174"/>
                  </a:cubicBezTo>
                  <a:cubicBezTo>
                    <a:pt x="166" y="170"/>
                    <a:pt x="158" y="170"/>
                    <a:pt x="150" y="171"/>
                  </a:cubicBezTo>
                  <a:cubicBezTo>
                    <a:pt x="143" y="171"/>
                    <a:pt x="137" y="173"/>
                    <a:pt x="131" y="174"/>
                  </a:cubicBezTo>
                  <a:cubicBezTo>
                    <a:pt x="128" y="175"/>
                    <a:pt x="126" y="174"/>
                    <a:pt x="127" y="171"/>
                  </a:cubicBezTo>
                  <a:cubicBezTo>
                    <a:pt x="128" y="164"/>
                    <a:pt x="130" y="157"/>
                    <a:pt x="132" y="150"/>
                  </a:cubicBezTo>
                  <a:cubicBezTo>
                    <a:pt x="132" y="149"/>
                    <a:pt x="133" y="148"/>
                    <a:pt x="134" y="148"/>
                  </a:cubicBezTo>
                  <a:cubicBezTo>
                    <a:pt x="139" y="146"/>
                    <a:pt x="143" y="143"/>
                    <a:pt x="146" y="138"/>
                  </a:cubicBezTo>
                  <a:cubicBezTo>
                    <a:pt x="149" y="133"/>
                    <a:pt x="150" y="129"/>
                    <a:pt x="148" y="124"/>
                  </a:cubicBezTo>
                  <a:cubicBezTo>
                    <a:pt x="146" y="120"/>
                    <a:pt x="145" y="116"/>
                    <a:pt x="148" y="112"/>
                  </a:cubicBezTo>
                  <a:cubicBezTo>
                    <a:pt x="151" y="108"/>
                    <a:pt x="153" y="104"/>
                    <a:pt x="156" y="100"/>
                  </a:cubicBezTo>
                  <a:cubicBezTo>
                    <a:pt x="158" y="96"/>
                    <a:pt x="160" y="91"/>
                    <a:pt x="162" y="87"/>
                  </a:cubicBezTo>
                  <a:cubicBezTo>
                    <a:pt x="164" y="82"/>
                    <a:pt x="163" y="75"/>
                    <a:pt x="159" y="74"/>
                  </a:cubicBezTo>
                  <a:cubicBezTo>
                    <a:pt x="155" y="72"/>
                    <a:pt x="151" y="71"/>
                    <a:pt x="147" y="70"/>
                  </a:cubicBezTo>
                  <a:cubicBezTo>
                    <a:pt x="139" y="69"/>
                    <a:pt x="132" y="74"/>
                    <a:pt x="126" y="77"/>
                  </a:cubicBezTo>
                  <a:cubicBezTo>
                    <a:pt x="120" y="80"/>
                    <a:pt x="115" y="84"/>
                    <a:pt x="109" y="88"/>
                  </a:cubicBezTo>
                  <a:cubicBezTo>
                    <a:pt x="106" y="90"/>
                    <a:pt x="102" y="92"/>
                    <a:pt x="99" y="94"/>
                  </a:cubicBezTo>
                  <a:cubicBezTo>
                    <a:pt x="96" y="97"/>
                    <a:pt x="93" y="100"/>
                    <a:pt x="91" y="103"/>
                  </a:cubicBezTo>
                  <a:cubicBezTo>
                    <a:pt x="90" y="104"/>
                    <a:pt x="89" y="104"/>
                    <a:pt x="88" y="104"/>
                  </a:cubicBezTo>
                  <a:cubicBezTo>
                    <a:pt x="88" y="103"/>
                    <a:pt x="88" y="102"/>
                    <a:pt x="88" y="102"/>
                  </a:cubicBezTo>
                  <a:cubicBezTo>
                    <a:pt x="89" y="98"/>
                    <a:pt x="90" y="95"/>
                    <a:pt x="92" y="92"/>
                  </a:cubicBezTo>
                  <a:cubicBezTo>
                    <a:pt x="95" y="87"/>
                    <a:pt x="99" y="81"/>
                    <a:pt x="103" y="77"/>
                  </a:cubicBezTo>
                  <a:cubicBezTo>
                    <a:pt x="109" y="70"/>
                    <a:pt x="116" y="64"/>
                    <a:pt x="123" y="59"/>
                  </a:cubicBezTo>
                  <a:cubicBezTo>
                    <a:pt x="128" y="55"/>
                    <a:pt x="135" y="53"/>
                    <a:pt x="141" y="50"/>
                  </a:cubicBezTo>
                  <a:cubicBezTo>
                    <a:pt x="145" y="49"/>
                    <a:pt x="150" y="47"/>
                    <a:pt x="154" y="46"/>
                  </a:cubicBezTo>
                  <a:cubicBezTo>
                    <a:pt x="164" y="44"/>
                    <a:pt x="173" y="43"/>
                    <a:pt x="183" y="41"/>
                  </a:cubicBezTo>
                  <a:cubicBezTo>
                    <a:pt x="190" y="40"/>
                    <a:pt x="197" y="38"/>
                    <a:pt x="203" y="38"/>
                  </a:cubicBezTo>
                  <a:cubicBezTo>
                    <a:pt x="209" y="38"/>
                    <a:pt x="214" y="38"/>
                    <a:pt x="219" y="35"/>
                  </a:cubicBezTo>
                  <a:cubicBezTo>
                    <a:pt x="221" y="34"/>
                    <a:pt x="223" y="32"/>
                    <a:pt x="224" y="30"/>
                  </a:cubicBezTo>
                  <a:cubicBezTo>
                    <a:pt x="225" y="24"/>
                    <a:pt x="226" y="19"/>
                    <a:pt x="224" y="13"/>
                  </a:cubicBezTo>
                  <a:cubicBezTo>
                    <a:pt x="221" y="6"/>
                    <a:pt x="213" y="0"/>
                    <a:pt x="206"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6" name="iśľíḋè"/>
            <p:cNvSpPr/>
            <p:nvPr/>
          </p:nvSpPr>
          <p:spPr bwMode="auto">
            <a:xfrm>
              <a:off x="7558088" y="2962276"/>
              <a:ext cx="639763" cy="604838"/>
            </a:xfrm>
            <a:custGeom>
              <a:avLst/>
              <a:gdLst>
                <a:gd name="T0" fmla="*/ 167 w 177"/>
                <a:gd name="T1" fmla="*/ 95 h 167"/>
                <a:gd name="T2" fmla="*/ 154 w 177"/>
                <a:gd name="T3" fmla="*/ 93 h 167"/>
                <a:gd name="T4" fmla="*/ 147 w 177"/>
                <a:gd name="T5" fmla="*/ 98 h 167"/>
                <a:gd name="T6" fmla="*/ 127 w 177"/>
                <a:gd name="T7" fmla="*/ 99 h 167"/>
                <a:gd name="T8" fmla="*/ 123 w 177"/>
                <a:gd name="T9" fmla="*/ 99 h 167"/>
                <a:gd name="T10" fmla="*/ 125 w 177"/>
                <a:gd name="T11" fmla="*/ 95 h 167"/>
                <a:gd name="T12" fmla="*/ 140 w 177"/>
                <a:gd name="T13" fmla="*/ 68 h 167"/>
                <a:gd name="T14" fmla="*/ 149 w 177"/>
                <a:gd name="T15" fmla="*/ 42 h 167"/>
                <a:gd name="T16" fmla="*/ 149 w 177"/>
                <a:gd name="T17" fmla="*/ 29 h 167"/>
                <a:gd name="T18" fmla="*/ 147 w 177"/>
                <a:gd name="T19" fmla="*/ 24 h 167"/>
                <a:gd name="T20" fmla="*/ 137 w 177"/>
                <a:gd name="T21" fmla="*/ 7 h 167"/>
                <a:gd name="T22" fmla="*/ 115 w 177"/>
                <a:gd name="T23" fmla="*/ 0 h 167"/>
                <a:gd name="T24" fmla="*/ 80 w 177"/>
                <a:gd name="T25" fmla="*/ 14 h 167"/>
                <a:gd name="T26" fmla="*/ 57 w 177"/>
                <a:gd name="T27" fmla="*/ 32 h 167"/>
                <a:gd name="T28" fmla="*/ 50 w 177"/>
                <a:gd name="T29" fmla="*/ 46 h 167"/>
                <a:gd name="T30" fmla="*/ 67 w 177"/>
                <a:gd name="T31" fmla="*/ 65 h 167"/>
                <a:gd name="T32" fmla="*/ 89 w 177"/>
                <a:gd name="T33" fmla="*/ 62 h 167"/>
                <a:gd name="T34" fmla="*/ 107 w 177"/>
                <a:gd name="T35" fmla="*/ 53 h 167"/>
                <a:gd name="T36" fmla="*/ 116 w 177"/>
                <a:gd name="T37" fmla="*/ 50 h 167"/>
                <a:gd name="T38" fmla="*/ 106 w 177"/>
                <a:gd name="T39" fmla="*/ 73 h 167"/>
                <a:gd name="T40" fmla="*/ 89 w 177"/>
                <a:gd name="T41" fmla="*/ 97 h 167"/>
                <a:gd name="T42" fmla="*/ 68 w 177"/>
                <a:gd name="T43" fmla="*/ 108 h 167"/>
                <a:gd name="T44" fmla="*/ 51 w 177"/>
                <a:gd name="T45" fmla="*/ 113 h 167"/>
                <a:gd name="T46" fmla="*/ 20 w 177"/>
                <a:gd name="T47" fmla="*/ 124 h 167"/>
                <a:gd name="T48" fmla="*/ 10 w 177"/>
                <a:gd name="T49" fmla="*/ 132 h 167"/>
                <a:gd name="T50" fmla="*/ 6 w 177"/>
                <a:gd name="T51" fmla="*/ 140 h 167"/>
                <a:gd name="T52" fmla="*/ 19 w 177"/>
                <a:gd name="T53" fmla="*/ 165 h 167"/>
                <a:gd name="T54" fmla="*/ 33 w 177"/>
                <a:gd name="T55" fmla="*/ 165 h 167"/>
                <a:gd name="T56" fmla="*/ 63 w 177"/>
                <a:gd name="T57" fmla="*/ 156 h 167"/>
                <a:gd name="T58" fmla="*/ 139 w 177"/>
                <a:gd name="T59" fmla="*/ 138 h 167"/>
                <a:gd name="T60" fmla="*/ 150 w 177"/>
                <a:gd name="T61" fmla="*/ 138 h 167"/>
                <a:gd name="T62" fmla="*/ 160 w 177"/>
                <a:gd name="T63" fmla="*/ 141 h 167"/>
                <a:gd name="T64" fmla="*/ 172 w 177"/>
                <a:gd name="T65" fmla="*/ 132 h 167"/>
                <a:gd name="T66" fmla="*/ 176 w 177"/>
                <a:gd name="T67" fmla="*/ 115 h 167"/>
                <a:gd name="T68" fmla="*/ 167 w 177"/>
                <a:gd name="T69" fmla="*/ 9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67">
                  <a:moveTo>
                    <a:pt x="167" y="95"/>
                  </a:moveTo>
                  <a:cubicBezTo>
                    <a:pt x="163" y="90"/>
                    <a:pt x="159" y="90"/>
                    <a:pt x="154" y="93"/>
                  </a:cubicBezTo>
                  <a:cubicBezTo>
                    <a:pt x="152" y="94"/>
                    <a:pt x="150" y="97"/>
                    <a:pt x="147" y="98"/>
                  </a:cubicBezTo>
                  <a:cubicBezTo>
                    <a:pt x="141" y="99"/>
                    <a:pt x="134" y="98"/>
                    <a:pt x="127" y="99"/>
                  </a:cubicBezTo>
                  <a:cubicBezTo>
                    <a:pt x="126" y="99"/>
                    <a:pt x="124" y="100"/>
                    <a:pt x="123" y="99"/>
                  </a:cubicBezTo>
                  <a:cubicBezTo>
                    <a:pt x="122" y="98"/>
                    <a:pt x="124" y="96"/>
                    <a:pt x="125" y="95"/>
                  </a:cubicBezTo>
                  <a:cubicBezTo>
                    <a:pt x="129" y="88"/>
                    <a:pt x="136" y="76"/>
                    <a:pt x="140" y="68"/>
                  </a:cubicBezTo>
                  <a:cubicBezTo>
                    <a:pt x="144" y="58"/>
                    <a:pt x="148" y="45"/>
                    <a:pt x="149" y="42"/>
                  </a:cubicBezTo>
                  <a:cubicBezTo>
                    <a:pt x="150" y="38"/>
                    <a:pt x="151" y="33"/>
                    <a:pt x="149" y="29"/>
                  </a:cubicBezTo>
                  <a:cubicBezTo>
                    <a:pt x="148" y="27"/>
                    <a:pt x="148" y="25"/>
                    <a:pt x="147" y="24"/>
                  </a:cubicBezTo>
                  <a:cubicBezTo>
                    <a:pt x="145" y="17"/>
                    <a:pt x="143" y="11"/>
                    <a:pt x="137" y="7"/>
                  </a:cubicBezTo>
                  <a:cubicBezTo>
                    <a:pt x="130" y="3"/>
                    <a:pt x="123" y="0"/>
                    <a:pt x="115" y="0"/>
                  </a:cubicBezTo>
                  <a:cubicBezTo>
                    <a:pt x="101" y="1"/>
                    <a:pt x="90" y="7"/>
                    <a:pt x="80" y="14"/>
                  </a:cubicBezTo>
                  <a:cubicBezTo>
                    <a:pt x="72" y="20"/>
                    <a:pt x="64" y="26"/>
                    <a:pt x="57" y="32"/>
                  </a:cubicBezTo>
                  <a:cubicBezTo>
                    <a:pt x="52" y="36"/>
                    <a:pt x="49" y="42"/>
                    <a:pt x="50" y="46"/>
                  </a:cubicBezTo>
                  <a:cubicBezTo>
                    <a:pt x="54" y="54"/>
                    <a:pt x="59" y="61"/>
                    <a:pt x="67" y="65"/>
                  </a:cubicBezTo>
                  <a:cubicBezTo>
                    <a:pt x="74" y="69"/>
                    <a:pt x="83" y="65"/>
                    <a:pt x="89" y="62"/>
                  </a:cubicBezTo>
                  <a:cubicBezTo>
                    <a:pt x="98" y="59"/>
                    <a:pt x="101" y="56"/>
                    <a:pt x="107" y="53"/>
                  </a:cubicBezTo>
                  <a:cubicBezTo>
                    <a:pt x="109" y="52"/>
                    <a:pt x="114" y="49"/>
                    <a:pt x="116" y="50"/>
                  </a:cubicBezTo>
                  <a:cubicBezTo>
                    <a:pt x="117" y="52"/>
                    <a:pt x="109" y="67"/>
                    <a:pt x="106" y="73"/>
                  </a:cubicBezTo>
                  <a:cubicBezTo>
                    <a:pt x="101" y="82"/>
                    <a:pt x="95" y="90"/>
                    <a:pt x="89" y="97"/>
                  </a:cubicBezTo>
                  <a:cubicBezTo>
                    <a:pt x="83" y="104"/>
                    <a:pt x="76" y="106"/>
                    <a:pt x="68" y="108"/>
                  </a:cubicBezTo>
                  <a:cubicBezTo>
                    <a:pt x="62" y="110"/>
                    <a:pt x="56" y="111"/>
                    <a:pt x="51" y="113"/>
                  </a:cubicBezTo>
                  <a:cubicBezTo>
                    <a:pt x="40" y="116"/>
                    <a:pt x="30" y="120"/>
                    <a:pt x="20" y="124"/>
                  </a:cubicBezTo>
                  <a:cubicBezTo>
                    <a:pt x="16" y="126"/>
                    <a:pt x="12" y="128"/>
                    <a:pt x="10" y="132"/>
                  </a:cubicBezTo>
                  <a:cubicBezTo>
                    <a:pt x="9" y="135"/>
                    <a:pt x="8" y="138"/>
                    <a:pt x="6" y="140"/>
                  </a:cubicBezTo>
                  <a:cubicBezTo>
                    <a:pt x="0" y="152"/>
                    <a:pt x="9" y="165"/>
                    <a:pt x="19" y="165"/>
                  </a:cubicBezTo>
                  <a:cubicBezTo>
                    <a:pt x="23" y="166"/>
                    <a:pt x="28" y="167"/>
                    <a:pt x="33" y="165"/>
                  </a:cubicBezTo>
                  <a:cubicBezTo>
                    <a:pt x="43" y="162"/>
                    <a:pt x="59" y="157"/>
                    <a:pt x="63" y="156"/>
                  </a:cubicBezTo>
                  <a:cubicBezTo>
                    <a:pt x="70" y="153"/>
                    <a:pt x="120" y="139"/>
                    <a:pt x="139" y="138"/>
                  </a:cubicBezTo>
                  <a:cubicBezTo>
                    <a:pt x="142" y="138"/>
                    <a:pt x="146" y="137"/>
                    <a:pt x="150" y="138"/>
                  </a:cubicBezTo>
                  <a:cubicBezTo>
                    <a:pt x="153" y="139"/>
                    <a:pt x="157" y="141"/>
                    <a:pt x="160" y="141"/>
                  </a:cubicBezTo>
                  <a:cubicBezTo>
                    <a:pt x="165" y="141"/>
                    <a:pt x="168" y="139"/>
                    <a:pt x="172" y="132"/>
                  </a:cubicBezTo>
                  <a:cubicBezTo>
                    <a:pt x="175" y="126"/>
                    <a:pt x="177" y="121"/>
                    <a:pt x="176" y="115"/>
                  </a:cubicBezTo>
                  <a:cubicBezTo>
                    <a:pt x="176" y="107"/>
                    <a:pt x="172" y="100"/>
                    <a:pt x="167" y="95"/>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7" name="iṩḻiḋé"/>
            <p:cNvSpPr/>
            <p:nvPr/>
          </p:nvSpPr>
          <p:spPr bwMode="auto">
            <a:xfrm>
              <a:off x="9434513" y="3092451"/>
              <a:ext cx="714375" cy="669925"/>
            </a:xfrm>
            <a:custGeom>
              <a:avLst/>
              <a:gdLst>
                <a:gd name="T0" fmla="*/ 177 w 198"/>
                <a:gd name="T1" fmla="*/ 51 h 185"/>
                <a:gd name="T2" fmla="*/ 157 w 198"/>
                <a:gd name="T3" fmla="*/ 51 h 185"/>
                <a:gd name="T4" fmla="*/ 121 w 198"/>
                <a:gd name="T5" fmla="*/ 57 h 185"/>
                <a:gd name="T6" fmla="*/ 108 w 198"/>
                <a:gd name="T7" fmla="*/ 60 h 185"/>
                <a:gd name="T8" fmla="*/ 105 w 198"/>
                <a:gd name="T9" fmla="*/ 59 h 185"/>
                <a:gd name="T10" fmla="*/ 106 w 198"/>
                <a:gd name="T11" fmla="*/ 55 h 185"/>
                <a:gd name="T12" fmla="*/ 112 w 198"/>
                <a:gd name="T13" fmla="*/ 46 h 185"/>
                <a:gd name="T14" fmla="*/ 119 w 198"/>
                <a:gd name="T15" fmla="*/ 36 h 185"/>
                <a:gd name="T16" fmla="*/ 129 w 198"/>
                <a:gd name="T17" fmla="*/ 23 h 185"/>
                <a:gd name="T18" fmla="*/ 128 w 198"/>
                <a:gd name="T19" fmla="*/ 13 h 185"/>
                <a:gd name="T20" fmla="*/ 126 w 198"/>
                <a:gd name="T21" fmla="*/ 11 h 185"/>
                <a:gd name="T22" fmla="*/ 104 w 198"/>
                <a:gd name="T23" fmla="*/ 2 h 185"/>
                <a:gd name="T24" fmla="*/ 84 w 198"/>
                <a:gd name="T25" fmla="*/ 9 h 185"/>
                <a:gd name="T26" fmla="*/ 80 w 198"/>
                <a:gd name="T27" fmla="*/ 15 h 185"/>
                <a:gd name="T28" fmla="*/ 83 w 198"/>
                <a:gd name="T29" fmla="*/ 22 h 185"/>
                <a:gd name="T30" fmla="*/ 95 w 198"/>
                <a:gd name="T31" fmla="*/ 27 h 185"/>
                <a:gd name="T32" fmla="*/ 98 w 198"/>
                <a:gd name="T33" fmla="*/ 31 h 185"/>
                <a:gd name="T34" fmla="*/ 92 w 198"/>
                <a:gd name="T35" fmla="*/ 43 h 185"/>
                <a:gd name="T36" fmla="*/ 86 w 198"/>
                <a:gd name="T37" fmla="*/ 52 h 185"/>
                <a:gd name="T38" fmla="*/ 84 w 198"/>
                <a:gd name="T39" fmla="*/ 64 h 185"/>
                <a:gd name="T40" fmla="*/ 81 w 198"/>
                <a:gd name="T41" fmla="*/ 68 h 185"/>
                <a:gd name="T42" fmla="*/ 49 w 198"/>
                <a:gd name="T43" fmla="*/ 79 h 185"/>
                <a:gd name="T44" fmla="*/ 23 w 198"/>
                <a:gd name="T45" fmla="*/ 91 h 185"/>
                <a:gd name="T46" fmla="*/ 5 w 198"/>
                <a:gd name="T47" fmla="*/ 98 h 185"/>
                <a:gd name="T48" fmla="*/ 2 w 198"/>
                <a:gd name="T49" fmla="*/ 104 h 185"/>
                <a:gd name="T50" fmla="*/ 4 w 198"/>
                <a:gd name="T51" fmla="*/ 108 h 185"/>
                <a:gd name="T52" fmla="*/ 26 w 198"/>
                <a:gd name="T53" fmla="*/ 121 h 185"/>
                <a:gd name="T54" fmla="*/ 32 w 198"/>
                <a:gd name="T55" fmla="*/ 120 h 185"/>
                <a:gd name="T56" fmla="*/ 81 w 198"/>
                <a:gd name="T57" fmla="*/ 100 h 185"/>
                <a:gd name="T58" fmla="*/ 97 w 198"/>
                <a:gd name="T59" fmla="*/ 96 h 185"/>
                <a:gd name="T60" fmla="*/ 95 w 198"/>
                <a:gd name="T61" fmla="*/ 133 h 185"/>
                <a:gd name="T62" fmla="*/ 81 w 198"/>
                <a:gd name="T63" fmla="*/ 155 h 185"/>
                <a:gd name="T64" fmla="*/ 68 w 198"/>
                <a:gd name="T65" fmla="*/ 157 h 185"/>
                <a:gd name="T66" fmla="*/ 50 w 198"/>
                <a:gd name="T67" fmla="*/ 145 h 185"/>
                <a:gd name="T68" fmla="*/ 44 w 198"/>
                <a:gd name="T69" fmla="*/ 140 h 185"/>
                <a:gd name="T70" fmla="*/ 43 w 198"/>
                <a:gd name="T71" fmla="*/ 143 h 185"/>
                <a:gd name="T72" fmla="*/ 52 w 198"/>
                <a:gd name="T73" fmla="*/ 159 h 185"/>
                <a:gd name="T74" fmla="*/ 53 w 198"/>
                <a:gd name="T75" fmla="*/ 168 h 185"/>
                <a:gd name="T76" fmla="*/ 64 w 198"/>
                <a:gd name="T77" fmla="*/ 181 h 185"/>
                <a:gd name="T78" fmla="*/ 84 w 198"/>
                <a:gd name="T79" fmla="*/ 182 h 185"/>
                <a:gd name="T80" fmla="*/ 118 w 198"/>
                <a:gd name="T81" fmla="*/ 136 h 185"/>
                <a:gd name="T82" fmla="*/ 123 w 198"/>
                <a:gd name="T83" fmla="*/ 93 h 185"/>
                <a:gd name="T84" fmla="*/ 127 w 198"/>
                <a:gd name="T85" fmla="*/ 91 h 185"/>
                <a:gd name="T86" fmla="*/ 142 w 198"/>
                <a:gd name="T87" fmla="*/ 88 h 185"/>
                <a:gd name="T88" fmla="*/ 169 w 198"/>
                <a:gd name="T89" fmla="*/ 89 h 185"/>
                <a:gd name="T90" fmla="*/ 182 w 198"/>
                <a:gd name="T91" fmla="*/ 92 h 185"/>
                <a:gd name="T92" fmla="*/ 192 w 198"/>
                <a:gd name="T93" fmla="*/ 82 h 185"/>
                <a:gd name="T94" fmla="*/ 191 w 198"/>
                <a:gd name="T95" fmla="*/ 62 h 185"/>
                <a:gd name="T96" fmla="*/ 177 w 198"/>
                <a:gd name="T97" fmla="*/ 5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8" h="185">
                  <a:moveTo>
                    <a:pt x="177" y="51"/>
                  </a:moveTo>
                  <a:cubicBezTo>
                    <a:pt x="173" y="50"/>
                    <a:pt x="168" y="49"/>
                    <a:pt x="157" y="51"/>
                  </a:cubicBezTo>
                  <a:cubicBezTo>
                    <a:pt x="147" y="52"/>
                    <a:pt x="134" y="54"/>
                    <a:pt x="121" y="57"/>
                  </a:cubicBezTo>
                  <a:cubicBezTo>
                    <a:pt x="117" y="58"/>
                    <a:pt x="112" y="59"/>
                    <a:pt x="108" y="60"/>
                  </a:cubicBezTo>
                  <a:cubicBezTo>
                    <a:pt x="107" y="60"/>
                    <a:pt x="105" y="60"/>
                    <a:pt x="105" y="59"/>
                  </a:cubicBezTo>
                  <a:cubicBezTo>
                    <a:pt x="105" y="58"/>
                    <a:pt x="106" y="56"/>
                    <a:pt x="106" y="55"/>
                  </a:cubicBezTo>
                  <a:cubicBezTo>
                    <a:pt x="108" y="52"/>
                    <a:pt x="110" y="49"/>
                    <a:pt x="112" y="46"/>
                  </a:cubicBezTo>
                  <a:cubicBezTo>
                    <a:pt x="115" y="43"/>
                    <a:pt x="117" y="39"/>
                    <a:pt x="119" y="36"/>
                  </a:cubicBezTo>
                  <a:cubicBezTo>
                    <a:pt x="122" y="32"/>
                    <a:pt x="126" y="28"/>
                    <a:pt x="129" y="23"/>
                  </a:cubicBezTo>
                  <a:cubicBezTo>
                    <a:pt x="132" y="19"/>
                    <a:pt x="132" y="17"/>
                    <a:pt x="128" y="13"/>
                  </a:cubicBezTo>
                  <a:cubicBezTo>
                    <a:pt x="127" y="13"/>
                    <a:pt x="127" y="12"/>
                    <a:pt x="126" y="11"/>
                  </a:cubicBezTo>
                  <a:cubicBezTo>
                    <a:pt x="122" y="4"/>
                    <a:pt x="112" y="0"/>
                    <a:pt x="104" y="2"/>
                  </a:cubicBezTo>
                  <a:cubicBezTo>
                    <a:pt x="97" y="4"/>
                    <a:pt x="91" y="6"/>
                    <a:pt x="84" y="9"/>
                  </a:cubicBezTo>
                  <a:cubicBezTo>
                    <a:pt x="82" y="10"/>
                    <a:pt x="79" y="11"/>
                    <a:pt x="80" y="15"/>
                  </a:cubicBezTo>
                  <a:cubicBezTo>
                    <a:pt x="80" y="17"/>
                    <a:pt x="82" y="20"/>
                    <a:pt x="83" y="22"/>
                  </a:cubicBezTo>
                  <a:cubicBezTo>
                    <a:pt x="86" y="25"/>
                    <a:pt x="90" y="27"/>
                    <a:pt x="95" y="27"/>
                  </a:cubicBezTo>
                  <a:cubicBezTo>
                    <a:pt x="97" y="27"/>
                    <a:pt x="99" y="28"/>
                    <a:pt x="98" y="31"/>
                  </a:cubicBezTo>
                  <a:cubicBezTo>
                    <a:pt x="96" y="35"/>
                    <a:pt x="95" y="39"/>
                    <a:pt x="92" y="43"/>
                  </a:cubicBezTo>
                  <a:cubicBezTo>
                    <a:pt x="91" y="46"/>
                    <a:pt x="88" y="48"/>
                    <a:pt x="86" y="52"/>
                  </a:cubicBezTo>
                  <a:cubicBezTo>
                    <a:pt x="84" y="56"/>
                    <a:pt x="84" y="59"/>
                    <a:pt x="84" y="64"/>
                  </a:cubicBezTo>
                  <a:cubicBezTo>
                    <a:pt x="84" y="66"/>
                    <a:pt x="84" y="67"/>
                    <a:pt x="81" y="68"/>
                  </a:cubicBezTo>
                  <a:cubicBezTo>
                    <a:pt x="70" y="71"/>
                    <a:pt x="59" y="75"/>
                    <a:pt x="49" y="79"/>
                  </a:cubicBezTo>
                  <a:cubicBezTo>
                    <a:pt x="40" y="83"/>
                    <a:pt x="31" y="87"/>
                    <a:pt x="23" y="91"/>
                  </a:cubicBezTo>
                  <a:cubicBezTo>
                    <a:pt x="17" y="93"/>
                    <a:pt x="12" y="98"/>
                    <a:pt x="5" y="98"/>
                  </a:cubicBezTo>
                  <a:cubicBezTo>
                    <a:pt x="1" y="98"/>
                    <a:pt x="0" y="101"/>
                    <a:pt x="2" y="104"/>
                  </a:cubicBezTo>
                  <a:cubicBezTo>
                    <a:pt x="3" y="106"/>
                    <a:pt x="4" y="107"/>
                    <a:pt x="4" y="108"/>
                  </a:cubicBezTo>
                  <a:cubicBezTo>
                    <a:pt x="7" y="116"/>
                    <a:pt x="17" y="123"/>
                    <a:pt x="26" y="121"/>
                  </a:cubicBezTo>
                  <a:cubicBezTo>
                    <a:pt x="28" y="121"/>
                    <a:pt x="30" y="121"/>
                    <a:pt x="32" y="120"/>
                  </a:cubicBezTo>
                  <a:cubicBezTo>
                    <a:pt x="49" y="115"/>
                    <a:pt x="65" y="106"/>
                    <a:pt x="81" y="100"/>
                  </a:cubicBezTo>
                  <a:cubicBezTo>
                    <a:pt x="87" y="98"/>
                    <a:pt x="92" y="98"/>
                    <a:pt x="97" y="96"/>
                  </a:cubicBezTo>
                  <a:cubicBezTo>
                    <a:pt x="107" y="93"/>
                    <a:pt x="100" y="121"/>
                    <a:pt x="95" y="133"/>
                  </a:cubicBezTo>
                  <a:cubicBezTo>
                    <a:pt x="91" y="143"/>
                    <a:pt x="84" y="154"/>
                    <a:pt x="81" y="155"/>
                  </a:cubicBezTo>
                  <a:cubicBezTo>
                    <a:pt x="79" y="157"/>
                    <a:pt x="76" y="159"/>
                    <a:pt x="68" y="157"/>
                  </a:cubicBezTo>
                  <a:cubicBezTo>
                    <a:pt x="60" y="156"/>
                    <a:pt x="52" y="147"/>
                    <a:pt x="50" y="145"/>
                  </a:cubicBezTo>
                  <a:cubicBezTo>
                    <a:pt x="49" y="144"/>
                    <a:pt x="46" y="139"/>
                    <a:pt x="44" y="140"/>
                  </a:cubicBezTo>
                  <a:cubicBezTo>
                    <a:pt x="43" y="141"/>
                    <a:pt x="43" y="142"/>
                    <a:pt x="43" y="143"/>
                  </a:cubicBezTo>
                  <a:cubicBezTo>
                    <a:pt x="43" y="145"/>
                    <a:pt x="47" y="154"/>
                    <a:pt x="52" y="159"/>
                  </a:cubicBezTo>
                  <a:cubicBezTo>
                    <a:pt x="56" y="164"/>
                    <a:pt x="51" y="166"/>
                    <a:pt x="53" y="168"/>
                  </a:cubicBezTo>
                  <a:cubicBezTo>
                    <a:pt x="57" y="174"/>
                    <a:pt x="62" y="179"/>
                    <a:pt x="64" y="181"/>
                  </a:cubicBezTo>
                  <a:cubicBezTo>
                    <a:pt x="70" y="184"/>
                    <a:pt x="77" y="185"/>
                    <a:pt x="84" y="182"/>
                  </a:cubicBezTo>
                  <a:cubicBezTo>
                    <a:pt x="94" y="177"/>
                    <a:pt x="109" y="162"/>
                    <a:pt x="118" y="136"/>
                  </a:cubicBezTo>
                  <a:cubicBezTo>
                    <a:pt x="122" y="122"/>
                    <a:pt x="123" y="102"/>
                    <a:pt x="123" y="93"/>
                  </a:cubicBezTo>
                  <a:cubicBezTo>
                    <a:pt x="124" y="91"/>
                    <a:pt x="125" y="91"/>
                    <a:pt x="127" y="91"/>
                  </a:cubicBezTo>
                  <a:cubicBezTo>
                    <a:pt x="133" y="89"/>
                    <a:pt x="137" y="89"/>
                    <a:pt x="142" y="88"/>
                  </a:cubicBezTo>
                  <a:cubicBezTo>
                    <a:pt x="151" y="88"/>
                    <a:pt x="159" y="86"/>
                    <a:pt x="169" y="89"/>
                  </a:cubicBezTo>
                  <a:cubicBezTo>
                    <a:pt x="170" y="89"/>
                    <a:pt x="178" y="92"/>
                    <a:pt x="182" y="92"/>
                  </a:cubicBezTo>
                  <a:cubicBezTo>
                    <a:pt x="186" y="92"/>
                    <a:pt x="188" y="89"/>
                    <a:pt x="192" y="82"/>
                  </a:cubicBezTo>
                  <a:cubicBezTo>
                    <a:pt x="198" y="72"/>
                    <a:pt x="194" y="66"/>
                    <a:pt x="191" y="62"/>
                  </a:cubicBezTo>
                  <a:cubicBezTo>
                    <a:pt x="188" y="57"/>
                    <a:pt x="184" y="54"/>
                    <a:pt x="177" y="5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8" name="îṥļïḓè"/>
            <p:cNvSpPr/>
            <p:nvPr/>
          </p:nvSpPr>
          <p:spPr bwMode="auto">
            <a:xfrm>
              <a:off x="6516688" y="2886076"/>
              <a:ext cx="320675" cy="814388"/>
            </a:xfrm>
            <a:custGeom>
              <a:avLst/>
              <a:gdLst>
                <a:gd name="T0" fmla="*/ 88 w 89"/>
                <a:gd name="T1" fmla="*/ 110 h 225"/>
                <a:gd name="T2" fmla="*/ 85 w 89"/>
                <a:gd name="T3" fmla="*/ 112 h 225"/>
                <a:gd name="T4" fmla="*/ 71 w 89"/>
                <a:gd name="T5" fmla="*/ 142 h 225"/>
                <a:gd name="T6" fmla="*/ 60 w 89"/>
                <a:gd name="T7" fmla="*/ 165 h 225"/>
                <a:gd name="T8" fmla="*/ 45 w 89"/>
                <a:gd name="T9" fmla="*/ 186 h 225"/>
                <a:gd name="T10" fmla="*/ 42 w 89"/>
                <a:gd name="T11" fmla="*/ 187 h 225"/>
                <a:gd name="T12" fmla="*/ 42 w 89"/>
                <a:gd name="T13" fmla="*/ 184 h 225"/>
                <a:gd name="T14" fmla="*/ 45 w 89"/>
                <a:gd name="T15" fmla="*/ 178 h 225"/>
                <a:gd name="T16" fmla="*/ 51 w 89"/>
                <a:gd name="T17" fmla="*/ 161 h 225"/>
                <a:gd name="T18" fmla="*/ 62 w 89"/>
                <a:gd name="T19" fmla="*/ 133 h 225"/>
                <a:gd name="T20" fmla="*/ 69 w 89"/>
                <a:gd name="T21" fmla="*/ 107 h 225"/>
                <a:gd name="T22" fmla="*/ 66 w 89"/>
                <a:gd name="T23" fmla="*/ 94 h 225"/>
                <a:gd name="T24" fmla="*/ 65 w 89"/>
                <a:gd name="T25" fmla="*/ 90 h 225"/>
                <a:gd name="T26" fmla="*/ 67 w 89"/>
                <a:gd name="T27" fmla="*/ 68 h 225"/>
                <a:gd name="T28" fmla="*/ 73 w 89"/>
                <a:gd name="T29" fmla="*/ 45 h 225"/>
                <a:gd name="T30" fmla="*/ 80 w 89"/>
                <a:gd name="T31" fmla="*/ 34 h 225"/>
                <a:gd name="T32" fmla="*/ 86 w 89"/>
                <a:gd name="T33" fmla="*/ 13 h 225"/>
                <a:gd name="T34" fmla="*/ 79 w 89"/>
                <a:gd name="T35" fmla="*/ 3 h 225"/>
                <a:gd name="T36" fmla="*/ 66 w 89"/>
                <a:gd name="T37" fmla="*/ 2 h 225"/>
                <a:gd name="T38" fmla="*/ 46 w 89"/>
                <a:gd name="T39" fmla="*/ 9 h 225"/>
                <a:gd name="T40" fmla="*/ 29 w 89"/>
                <a:gd name="T41" fmla="*/ 16 h 225"/>
                <a:gd name="T42" fmla="*/ 16 w 89"/>
                <a:gd name="T43" fmla="*/ 23 h 225"/>
                <a:gd name="T44" fmla="*/ 10 w 89"/>
                <a:gd name="T45" fmla="*/ 36 h 225"/>
                <a:gd name="T46" fmla="*/ 16 w 89"/>
                <a:gd name="T47" fmla="*/ 48 h 225"/>
                <a:gd name="T48" fmla="*/ 19 w 89"/>
                <a:gd name="T49" fmla="*/ 52 h 225"/>
                <a:gd name="T50" fmla="*/ 38 w 89"/>
                <a:gd name="T51" fmla="*/ 58 h 225"/>
                <a:gd name="T52" fmla="*/ 52 w 89"/>
                <a:gd name="T53" fmla="*/ 51 h 225"/>
                <a:gd name="T54" fmla="*/ 56 w 89"/>
                <a:gd name="T55" fmla="*/ 53 h 225"/>
                <a:gd name="T56" fmla="*/ 57 w 89"/>
                <a:gd name="T57" fmla="*/ 62 h 225"/>
                <a:gd name="T58" fmla="*/ 55 w 89"/>
                <a:gd name="T59" fmla="*/ 84 h 225"/>
                <a:gd name="T60" fmla="*/ 46 w 89"/>
                <a:gd name="T61" fmla="*/ 91 h 225"/>
                <a:gd name="T62" fmla="*/ 33 w 89"/>
                <a:gd name="T63" fmla="*/ 94 h 225"/>
                <a:gd name="T64" fmla="*/ 5 w 89"/>
                <a:gd name="T65" fmla="*/ 121 h 225"/>
                <a:gd name="T66" fmla="*/ 3 w 89"/>
                <a:gd name="T67" fmla="*/ 145 h 225"/>
                <a:gd name="T68" fmla="*/ 25 w 89"/>
                <a:gd name="T69" fmla="*/ 162 h 225"/>
                <a:gd name="T70" fmla="*/ 27 w 89"/>
                <a:gd name="T71" fmla="*/ 166 h 225"/>
                <a:gd name="T72" fmla="*/ 18 w 89"/>
                <a:gd name="T73" fmla="*/ 194 h 225"/>
                <a:gd name="T74" fmla="*/ 15 w 89"/>
                <a:gd name="T75" fmla="*/ 213 h 225"/>
                <a:gd name="T76" fmla="*/ 29 w 89"/>
                <a:gd name="T77" fmla="*/ 224 h 225"/>
                <a:gd name="T78" fmla="*/ 37 w 89"/>
                <a:gd name="T79" fmla="*/ 219 h 225"/>
                <a:gd name="T80" fmla="*/ 60 w 89"/>
                <a:gd name="T81" fmla="*/ 187 h 225"/>
                <a:gd name="T82" fmla="*/ 67 w 89"/>
                <a:gd name="T83" fmla="*/ 174 h 225"/>
                <a:gd name="T84" fmla="*/ 75 w 89"/>
                <a:gd name="T85" fmla="*/ 154 h 225"/>
                <a:gd name="T86" fmla="*/ 81 w 89"/>
                <a:gd name="T87" fmla="*/ 137 h 225"/>
                <a:gd name="T88" fmla="*/ 86 w 89"/>
                <a:gd name="T89" fmla="*/ 119 h 225"/>
                <a:gd name="T90" fmla="*/ 89 w 89"/>
                <a:gd name="T91" fmla="*/ 113 h 225"/>
                <a:gd name="T92" fmla="*/ 88 w 89"/>
                <a:gd name="T93" fmla="*/ 110 h 225"/>
                <a:gd name="T94" fmla="*/ 38 w 89"/>
                <a:gd name="T95" fmla="*/ 132 h 225"/>
                <a:gd name="T96" fmla="*/ 36 w 89"/>
                <a:gd name="T97" fmla="*/ 135 h 225"/>
                <a:gd name="T98" fmla="*/ 30 w 89"/>
                <a:gd name="T99" fmla="*/ 138 h 225"/>
                <a:gd name="T100" fmla="*/ 26 w 89"/>
                <a:gd name="T101" fmla="*/ 131 h 225"/>
                <a:gd name="T102" fmla="*/ 40 w 89"/>
                <a:gd name="T103" fmla="*/ 113 h 225"/>
                <a:gd name="T104" fmla="*/ 42 w 89"/>
                <a:gd name="T105" fmla="*/ 114 h 225"/>
                <a:gd name="T106" fmla="*/ 41 w 89"/>
                <a:gd name="T107" fmla="*/ 120 h 225"/>
                <a:gd name="T108" fmla="*/ 38 w 89"/>
                <a:gd name="T109" fmla="*/ 13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9" h="225">
                  <a:moveTo>
                    <a:pt x="88" y="110"/>
                  </a:moveTo>
                  <a:cubicBezTo>
                    <a:pt x="87" y="109"/>
                    <a:pt x="86" y="111"/>
                    <a:pt x="85" y="112"/>
                  </a:cubicBezTo>
                  <a:cubicBezTo>
                    <a:pt x="81" y="122"/>
                    <a:pt x="76" y="132"/>
                    <a:pt x="71" y="142"/>
                  </a:cubicBezTo>
                  <a:cubicBezTo>
                    <a:pt x="68" y="149"/>
                    <a:pt x="64" y="157"/>
                    <a:pt x="60" y="165"/>
                  </a:cubicBezTo>
                  <a:cubicBezTo>
                    <a:pt x="56" y="172"/>
                    <a:pt x="52" y="180"/>
                    <a:pt x="45" y="186"/>
                  </a:cubicBezTo>
                  <a:cubicBezTo>
                    <a:pt x="44" y="187"/>
                    <a:pt x="43" y="187"/>
                    <a:pt x="42" y="187"/>
                  </a:cubicBezTo>
                  <a:cubicBezTo>
                    <a:pt x="42" y="186"/>
                    <a:pt x="42" y="185"/>
                    <a:pt x="42" y="184"/>
                  </a:cubicBezTo>
                  <a:cubicBezTo>
                    <a:pt x="43" y="182"/>
                    <a:pt x="44" y="180"/>
                    <a:pt x="45" y="178"/>
                  </a:cubicBezTo>
                  <a:cubicBezTo>
                    <a:pt x="47" y="172"/>
                    <a:pt x="49" y="167"/>
                    <a:pt x="51" y="161"/>
                  </a:cubicBezTo>
                  <a:cubicBezTo>
                    <a:pt x="55" y="152"/>
                    <a:pt x="59" y="142"/>
                    <a:pt x="62" y="133"/>
                  </a:cubicBezTo>
                  <a:cubicBezTo>
                    <a:pt x="65" y="124"/>
                    <a:pt x="67" y="116"/>
                    <a:pt x="69" y="107"/>
                  </a:cubicBezTo>
                  <a:cubicBezTo>
                    <a:pt x="70" y="103"/>
                    <a:pt x="69" y="98"/>
                    <a:pt x="66" y="94"/>
                  </a:cubicBezTo>
                  <a:cubicBezTo>
                    <a:pt x="66" y="93"/>
                    <a:pt x="65" y="91"/>
                    <a:pt x="65" y="90"/>
                  </a:cubicBezTo>
                  <a:cubicBezTo>
                    <a:pt x="66" y="82"/>
                    <a:pt x="66" y="75"/>
                    <a:pt x="67" y="68"/>
                  </a:cubicBezTo>
                  <a:cubicBezTo>
                    <a:pt x="68" y="60"/>
                    <a:pt x="70" y="53"/>
                    <a:pt x="73" y="45"/>
                  </a:cubicBezTo>
                  <a:cubicBezTo>
                    <a:pt x="75" y="41"/>
                    <a:pt x="77" y="38"/>
                    <a:pt x="80" y="34"/>
                  </a:cubicBezTo>
                  <a:cubicBezTo>
                    <a:pt x="85" y="28"/>
                    <a:pt x="86" y="20"/>
                    <a:pt x="86" y="13"/>
                  </a:cubicBezTo>
                  <a:cubicBezTo>
                    <a:pt x="86" y="9"/>
                    <a:pt x="84" y="5"/>
                    <a:pt x="79" y="3"/>
                  </a:cubicBezTo>
                  <a:cubicBezTo>
                    <a:pt x="75" y="1"/>
                    <a:pt x="70" y="0"/>
                    <a:pt x="66" y="2"/>
                  </a:cubicBezTo>
                  <a:cubicBezTo>
                    <a:pt x="59" y="5"/>
                    <a:pt x="52" y="6"/>
                    <a:pt x="46" y="9"/>
                  </a:cubicBezTo>
                  <a:cubicBezTo>
                    <a:pt x="40" y="11"/>
                    <a:pt x="34" y="13"/>
                    <a:pt x="29" y="16"/>
                  </a:cubicBezTo>
                  <a:cubicBezTo>
                    <a:pt x="24" y="18"/>
                    <a:pt x="20" y="20"/>
                    <a:pt x="16" y="23"/>
                  </a:cubicBezTo>
                  <a:cubicBezTo>
                    <a:pt x="12" y="26"/>
                    <a:pt x="10" y="31"/>
                    <a:pt x="10" y="36"/>
                  </a:cubicBezTo>
                  <a:cubicBezTo>
                    <a:pt x="11" y="40"/>
                    <a:pt x="12" y="44"/>
                    <a:pt x="16" y="48"/>
                  </a:cubicBezTo>
                  <a:cubicBezTo>
                    <a:pt x="17" y="49"/>
                    <a:pt x="18" y="50"/>
                    <a:pt x="19" y="52"/>
                  </a:cubicBezTo>
                  <a:cubicBezTo>
                    <a:pt x="23" y="58"/>
                    <a:pt x="31" y="61"/>
                    <a:pt x="38" y="58"/>
                  </a:cubicBezTo>
                  <a:cubicBezTo>
                    <a:pt x="43" y="56"/>
                    <a:pt x="47" y="53"/>
                    <a:pt x="52" y="51"/>
                  </a:cubicBezTo>
                  <a:cubicBezTo>
                    <a:pt x="54" y="49"/>
                    <a:pt x="56" y="50"/>
                    <a:pt x="56" y="53"/>
                  </a:cubicBezTo>
                  <a:cubicBezTo>
                    <a:pt x="56" y="55"/>
                    <a:pt x="56" y="58"/>
                    <a:pt x="57" y="62"/>
                  </a:cubicBezTo>
                  <a:cubicBezTo>
                    <a:pt x="56" y="69"/>
                    <a:pt x="56" y="77"/>
                    <a:pt x="55" y="84"/>
                  </a:cubicBezTo>
                  <a:cubicBezTo>
                    <a:pt x="54" y="90"/>
                    <a:pt x="51" y="91"/>
                    <a:pt x="46" y="91"/>
                  </a:cubicBezTo>
                  <a:cubicBezTo>
                    <a:pt x="42" y="91"/>
                    <a:pt x="37" y="92"/>
                    <a:pt x="33" y="94"/>
                  </a:cubicBezTo>
                  <a:cubicBezTo>
                    <a:pt x="20" y="99"/>
                    <a:pt x="12" y="109"/>
                    <a:pt x="5" y="121"/>
                  </a:cubicBezTo>
                  <a:cubicBezTo>
                    <a:pt x="1" y="129"/>
                    <a:pt x="0" y="136"/>
                    <a:pt x="3" y="145"/>
                  </a:cubicBezTo>
                  <a:cubicBezTo>
                    <a:pt x="8" y="155"/>
                    <a:pt x="14" y="161"/>
                    <a:pt x="25" y="162"/>
                  </a:cubicBezTo>
                  <a:cubicBezTo>
                    <a:pt x="27" y="162"/>
                    <a:pt x="28" y="163"/>
                    <a:pt x="27" y="166"/>
                  </a:cubicBezTo>
                  <a:cubicBezTo>
                    <a:pt x="24" y="175"/>
                    <a:pt x="21" y="185"/>
                    <a:pt x="18" y="194"/>
                  </a:cubicBezTo>
                  <a:cubicBezTo>
                    <a:pt x="16" y="201"/>
                    <a:pt x="14" y="207"/>
                    <a:pt x="15" y="213"/>
                  </a:cubicBezTo>
                  <a:cubicBezTo>
                    <a:pt x="17" y="220"/>
                    <a:pt x="23" y="225"/>
                    <a:pt x="29" y="224"/>
                  </a:cubicBezTo>
                  <a:cubicBezTo>
                    <a:pt x="32" y="223"/>
                    <a:pt x="34" y="221"/>
                    <a:pt x="37" y="219"/>
                  </a:cubicBezTo>
                  <a:cubicBezTo>
                    <a:pt x="47" y="211"/>
                    <a:pt x="54" y="199"/>
                    <a:pt x="60" y="187"/>
                  </a:cubicBezTo>
                  <a:cubicBezTo>
                    <a:pt x="62" y="183"/>
                    <a:pt x="65" y="179"/>
                    <a:pt x="67" y="174"/>
                  </a:cubicBezTo>
                  <a:cubicBezTo>
                    <a:pt x="70" y="168"/>
                    <a:pt x="72" y="161"/>
                    <a:pt x="75" y="154"/>
                  </a:cubicBezTo>
                  <a:cubicBezTo>
                    <a:pt x="77" y="149"/>
                    <a:pt x="81" y="137"/>
                    <a:pt x="81" y="137"/>
                  </a:cubicBezTo>
                  <a:cubicBezTo>
                    <a:pt x="83" y="131"/>
                    <a:pt x="84" y="125"/>
                    <a:pt x="86" y="119"/>
                  </a:cubicBezTo>
                  <a:cubicBezTo>
                    <a:pt x="87" y="117"/>
                    <a:pt x="88" y="115"/>
                    <a:pt x="89" y="113"/>
                  </a:cubicBezTo>
                  <a:cubicBezTo>
                    <a:pt x="89" y="112"/>
                    <a:pt x="89" y="110"/>
                    <a:pt x="88" y="110"/>
                  </a:cubicBezTo>
                  <a:close/>
                  <a:moveTo>
                    <a:pt x="38" y="132"/>
                  </a:moveTo>
                  <a:cubicBezTo>
                    <a:pt x="37" y="133"/>
                    <a:pt x="37" y="135"/>
                    <a:pt x="36" y="135"/>
                  </a:cubicBezTo>
                  <a:cubicBezTo>
                    <a:pt x="34" y="137"/>
                    <a:pt x="33" y="140"/>
                    <a:pt x="30" y="138"/>
                  </a:cubicBezTo>
                  <a:cubicBezTo>
                    <a:pt x="27" y="138"/>
                    <a:pt x="25" y="134"/>
                    <a:pt x="26" y="131"/>
                  </a:cubicBezTo>
                  <a:cubicBezTo>
                    <a:pt x="27" y="122"/>
                    <a:pt x="33" y="117"/>
                    <a:pt x="40" y="113"/>
                  </a:cubicBezTo>
                  <a:cubicBezTo>
                    <a:pt x="40" y="113"/>
                    <a:pt x="42" y="114"/>
                    <a:pt x="42" y="114"/>
                  </a:cubicBezTo>
                  <a:cubicBezTo>
                    <a:pt x="42" y="117"/>
                    <a:pt x="42" y="119"/>
                    <a:pt x="41" y="120"/>
                  </a:cubicBezTo>
                  <a:cubicBezTo>
                    <a:pt x="40" y="124"/>
                    <a:pt x="39" y="128"/>
                    <a:pt x="38" y="13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9" name="ïṥliḍè"/>
            <p:cNvSpPr/>
            <p:nvPr/>
          </p:nvSpPr>
          <p:spPr bwMode="auto">
            <a:xfrm>
              <a:off x="9513888" y="2643188"/>
              <a:ext cx="549275" cy="379413"/>
            </a:xfrm>
            <a:custGeom>
              <a:avLst/>
              <a:gdLst>
                <a:gd name="T0" fmla="*/ 10 w 152"/>
                <a:gd name="T1" fmla="*/ 98 h 105"/>
                <a:gd name="T2" fmla="*/ 15 w 152"/>
                <a:gd name="T3" fmla="*/ 100 h 105"/>
                <a:gd name="T4" fmla="*/ 31 w 152"/>
                <a:gd name="T5" fmla="*/ 103 h 105"/>
                <a:gd name="T6" fmla="*/ 37 w 152"/>
                <a:gd name="T7" fmla="*/ 96 h 105"/>
                <a:gd name="T8" fmla="*/ 38 w 152"/>
                <a:gd name="T9" fmla="*/ 85 h 105"/>
                <a:gd name="T10" fmla="*/ 37 w 152"/>
                <a:gd name="T11" fmla="*/ 75 h 105"/>
                <a:gd name="T12" fmla="*/ 38 w 152"/>
                <a:gd name="T13" fmla="*/ 56 h 105"/>
                <a:gd name="T14" fmla="*/ 41 w 152"/>
                <a:gd name="T15" fmla="*/ 54 h 105"/>
                <a:gd name="T16" fmla="*/ 43 w 152"/>
                <a:gd name="T17" fmla="*/ 56 h 105"/>
                <a:gd name="T18" fmla="*/ 59 w 152"/>
                <a:gd name="T19" fmla="*/ 71 h 105"/>
                <a:gd name="T20" fmla="*/ 60 w 152"/>
                <a:gd name="T21" fmla="*/ 77 h 105"/>
                <a:gd name="T22" fmla="*/ 53 w 152"/>
                <a:gd name="T23" fmla="*/ 84 h 105"/>
                <a:gd name="T24" fmla="*/ 48 w 152"/>
                <a:gd name="T25" fmla="*/ 90 h 105"/>
                <a:gd name="T26" fmla="*/ 48 w 152"/>
                <a:gd name="T27" fmla="*/ 100 h 105"/>
                <a:gd name="T28" fmla="*/ 57 w 152"/>
                <a:gd name="T29" fmla="*/ 97 h 105"/>
                <a:gd name="T30" fmla="*/ 124 w 152"/>
                <a:gd name="T31" fmla="*/ 46 h 105"/>
                <a:gd name="T32" fmla="*/ 133 w 152"/>
                <a:gd name="T33" fmla="*/ 41 h 105"/>
                <a:gd name="T34" fmla="*/ 136 w 152"/>
                <a:gd name="T35" fmla="*/ 40 h 105"/>
                <a:gd name="T36" fmla="*/ 144 w 152"/>
                <a:gd name="T37" fmla="*/ 36 h 105"/>
                <a:gd name="T38" fmla="*/ 149 w 152"/>
                <a:gd name="T39" fmla="*/ 30 h 105"/>
                <a:gd name="T40" fmla="*/ 152 w 152"/>
                <a:gd name="T41" fmla="*/ 20 h 105"/>
                <a:gd name="T42" fmla="*/ 151 w 152"/>
                <a:gd name="T43" fmla="*/ 14 h 105"/>
                <a:gd name="T44" fmla="*/ 148 w 152"/>
                <a:gd name="T45" fmla="*/ 9 h 105"/>
                <a:gd name="T46" fmla="*/ 139 w 152"/>
                <a:gd name="T47" fmla="*/ 1 h 105"/>
                <a:gd name="T48" fmla="*/ 129 w 152"/>
                <a:gd name="T49" fmla="*/ 0 h 105"/>
                <a:gd name="T50" fmla="*/ 118 w 152"/>
                <a:gd name="T51" fmla="*/ 3 h 105"/>
                <a:gd name="T52" fmla="*/ 114 w 152"/>
                <a:gd name="T53" fmla="*/ 6 h 105"/>
                <a:gd name="T54" fmla="*/ 113 w 152"/>
                <a:gd name="T55" fmla="*/ 7 h 105"/>
                <a:gd name="T56" fmla="*/ 117 w 152"/>
                <a:gd name="T57" fmla="*/ 10 h 105"/>
                <a:gd name="T58" fmla="*/ 116 w 152"/>
                <a:gd name="T59" fmla="*/ 15 h 105"/>
                <a:gd name="T60" fmla="*/ 108 w 152"/>
                <a:gd name="T61" fmla="*/ 28 h 105"/>
                <a:gd name="T62" fmla="*/ 77 w 152"/>
                <a:gd name="T63" fmla="*/ 62 h 105"/>
                <a:gd name="T64" fmla="*/ 78 w 152"/>
                <a:gd name="T65" fmla="*/ 50 h 105"/>
                <a:gd name="T66" fmla="*/ 74 w 152"/>
                <a:gd name="T67" fmla="*/ 26 h 105"/>
                <a:gd name="T68" fmla="*/ 66 w 152"/>
                <a:gd name="T69" fmla="*/ 19 h 105"/>
                <a:gd name="T70" fmla="*/ 59 w 152"/>
                <a:gd name="T71" fmla="*/ 21 h 105"/>
                <a:gd name="T72" fmla="*/ 58 w 152"/>
                <a:gd name="T73" fmla="*/ 22 h 105"/>
                <a:gd name="T74" fmla="*/ 46 w 152"/>
                <a:gd name="T75" fmla="*/ 36 h 105"/>
                <a:gd name="T76" fmla="*/ 36 w 152"/>
                <a:gd name="T77" fmla="*/ 54 h 105"/>
                <a:gd name="T78" fmla="*/ 33 w 152"/>
                <a:gd name="T79" fmla="*/ 55 h 105"/>
                <a:gd name="T80" fmla="*/ 32 w 152"/>
                <a:gd name="T81" fmla="*/ 52 h 105"/>
                <a:gd name="T82" fmla="*/ 28 w 152"/>
                <a:gd name="T83" fmla="*/ 37 h 105"/>
                <a:gd name="T84" fmla="*/ 18 w 152"/>
                <a:gd name="T85" fmla="*/ 33 h 105"/>
                <a:gd name="T86" fmla="*/ 5 w 152"/>
                <a:gd name="T87" fmla="*/ 44 h 105"/>
                <a:gd name="T88" fmla="*/ 0 w 152"/>
                <a:gd name="T89" fmla="*/ 72 h 105"/>
                <a:gd name="T90" fmla="*/ 0 w 152"/>
                <a:gd name="T91" fmla="*/ 83 h 105"/>
                <a:gd name="T92" fmla="*/ 10 w 152"/>
                <a:gd name="T93" fmla="*/ 9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105">
                  <a:moveTo>
                    <a:pt x="10" y="98"/>
                  </a:moveTo>
                  <a:cubicBezTo>
                    <a:pt x="12" y="99"/>
                    <a:pt x="14" y="99"/>
                    <a:pt x="15" y="100"/>
                  </a:cubicBezTo>
                  <a:cubicBezTo>
                    <a:pt x="20" y="103"/>
                    <a:pt x="25" y="105"/>
                    <a:pt x="31" y="103"/>
                  </a:cubicBezTo>
                  <a:cubicBezTo>
                    <a:pt x="34" y="102"/>
                    <a:pt x="36" y="100"/>
                    <a:pt x="37" y="96"/>
                  </a:cubicBezTo>
                  <a:cubicBezTo>
                    <a:pt x="37" y="93"/>
                    <a:pt x="38" y="89"/>
                    <a:pt x="38" y="85"/>
                  </a:cubicBezTo>
                  <a:cubicBezTo>
                    <a:pt x="38" y="82"/>
                    <a:pt x="38" y="78"/>
                    <a:pt x="37" y="75"/>
                  </a:cubicBezTo>
                  <a:cubicBezTo>
                    <a:pt x="35" y="68"/>
                    <a:pt x="35" y="62"/>
                    <a:pt x="38" y="56"/>
                  </a:cubicBezTo>
                  <a:cubicBezTo>
                    <a:pt x="39" y="56"/>
                    <a:pt x="40" y="54"/>
                    <a:pt x="41" y="54"/>
                  </a:cubicBezTo>
                  <a:cubicBezTo>
                    <a:pt x="41" y="54"/>
                    <a:pt x="42" y="55"/>
                    <a:pt x="43" y="56"/>
                  </a:cubicBezTo>
                  <a:cubicBezTo>
                    <a:pt x="46" y="63"/>
                    <a:pt x="52" y="68"/>
                    <a:pt x="59" y="71"/>
                  </a:cubicBezTo>
                  <a:cubicBezTo>
                    <a:pt x="66" y="73"/>
                    <a:pt x="60" y="77"/>
                    <a:pt x="60" y="77"/>
                  </a:cubicBezTo>
                  <a:cubicBezTo>
                    <a:pt x="60" y="77"/>
                    <a:pt x="54" y="83"/>
                    <a:pt x="53" y="84"/>
                  </a:cubicBezTo>
                  <a:cubicBezTo>
                    <a:pt x="52" y="86"/>
                    <a:pt x="48" y="90"/>
                    <a:pt x="48" y="90"/>
                  </a:cubicBezTo>
                  <a:cubicBezTo>
                    <a:pt x="49" y="91"/>
                    <a:pt x="47" y="99"/>
                    <a:pt x="48" y="100"/>
                  </a:cubicBezTo>
                  <a:cubicBezTo>
                    <a:pt x="50" y="101"/>
                    <a:pt x="57" y="97"/>
                    <a:pt x="57" y="97"/>
                  </a:cubicBezTo>
                  <a:cubicBezTo>
                    <a:pt x="57" y="97"/>
                    <a:pt x="115" y="53"/>
                    <a:pt x="124" y="46"/>
                  </a:cubicBezTo>
                  <a:cubicBezTo>
                    <a:pt x="125" y="44"/>
                    <a:pt x="131" y="42"/>
                    <a:pt x="133" y="41"/>
                  </a:cubicBezTo>
                  <a:cubicBezTo>
                    <a:pt x="134" y="41"/>
                    <a:pt x="135" y="40"/>
                    <a:pt x="136" y="40"/>
                  </a:cubicBezTo>
                  <a:cubicBezTo>
                    <a:pt x="139" y="39"/>
                    <a:pt x="142" y="38"/>
                    <a:pt x="144" y="36"/>
                  </a:cubicBezTo>
                  <a:cubicBezTo>
                    <a:pt x="146" y="35"/>
                    <a:pt x="149" y="31"/>
                    <a:pt x="149" y="30"/>
                  </a:cubicBezTo>
                  <a:cubicBezTo>
                    <a:pt x="152" y="25"/>
                    <a:pt x="151" y="21"/>
                    <a:pt x="152" y="20"/>
                  </a:cubicBezTo>
                  <a:cubicBezTo>
                    <a:pt x="152" y="19"/>
                    <a:pt x="151" y="15"/>
                    <a:pt x="151" y="14"/>
                  </a:cubicBezTo>
                  <a:cubicBezTo>
                    <a:pt x="150" y="11"/>
                    <a:pt x="148" y="9"/>
                    <a:pt x="148" y="9"/>
                  </a:cubicBezTo>
                  <a:cubicBezTo>
                    <a:pt x="147" y="6"/>
                    <a:pt x="142" y="2"/>
                    <a:pt x="139" y="1"/>
                  </a:cubicBezTo>
                  <a:cubicBezTo>
                    <a:pt x="138" y="1"/>
                    <a:pt x="133" y="0"/>
                    <a:pt x="129" y="0"/>
                  </a:cubicBezTo>
                  <a:cubicBezTo>
                    <a:pt x="124" y="1"/>
                    <a:pt x="121" y="2"/>
                    <a:pt x="118" y="3"/>
                  </a:cubicBezTo>
                  <a:cubicBezTo>
                    <a:pt x="116" y="4"/>
                    <a:pt x="114" y="5"/>
                    <a:pt x="114" y="6"/>
                  </a:cubicBezTo>
                  <a:cubicBezTo>
                    <a:pt x="113" y="6"/>
                    <a:pt x="112" y="7"/>
                    <a:pt x="113" y="7"/>
                  </a:cubicBezTo>
                  <a:cubicBezTo>
                    <a:pt x="113" y="8"/>
                    <a:pt x="116" y="9"/>
                    <a:pt x="117" y="10"/>
                  </a:cubicBezTo>
                  <a:cubicBezTo>
                    <a:pt x="118" y="12"/>
                    <a:pt x="117" y="13"/>
                    <a:pt x="116" y="15"/>
                  </a:cubicBezTo>
                  <a:cubicBezTo>
                    <a:pt x="115" y="18"/>
                    <a:pt x="113" y="22"/>
                    <a:pt x="108" y="28"/>
                  </a:cubicBezTo>
                  <a:cubicBezTo>
                    <a:pt x="103" y="34"/>
                    <a:pt x="81" y="58"/>
                    <a:pt x="77" y="62"/>
                  </a:cubicBezTo>
                  <a:cubicBezTo>
                    <a:pt x="77" y="61"/>
                    <a:pt x="78" y="54"/>
                    <a:pt x="78" y="50"/>
                  </a:cubicBezTo>
                  <a:cubicBezTo>
                    <a:pt x="79" y="42"/>
                    <a:pt x="80" y="33"/>
                    <a:pt x="74" y="26"/>
                  </a:cubicBezTo>
                  <a:cubicBezTo>
                    <a:pt x="72" y="23"/>
                    <a:pt x="69" y="20"/>
                    <a:pt x="66" y="19"/>
                  </a:cubicBezTo>
                  <a:cubicBezTo>
                    <a:pt x="65" y="18"/>
                    <a:pt x="62" y="20"/>
                    <a:pt x="59" y="21"/>
                  </a:cubicBezTo>
                  <a:cubicBezTo>
                    <a:pt x="59" y="21"/>
                    <a:pt x="59" y="22"/>
                    <a:pt x="58" y="22"/>
                  </a:cubicBezTo>
                  <a:cubicBezTo>
                    <a:pt x="52" y="24"/>
                    <a:pt x="48" y="29"/>
                    <a:pt x="46" y="36"/>
                  </a:cubicBezTo>
                  <a:cubicBezTo>
                    <a:pt x="44" y="42"/>
                    <a:pt x="41" y="49"/>
                    <a:pt x="36" y="54"/>
                  </a:cubicBezTo>
                  <a:cubicBezTo>
                    <a:pt x="35" y="54"/>
                    <a:pt x="34" y="55"/>
                    <a:pt x="33" y="55"/>
                  </a:cubicBezTo>
                  <a:cubicBezTo>
                    <a:pt x="32" y="54"/>
                    <a:pt x="32" y="53"/>
                    <a:pt x="32" y="52"/>
                  </a:cubicBezTo>
                  <a:cubicBezTo>
                    <a:pt x="30" y="47"/>
                    <a:pt x="30" y="42"/>
                    <a:pt x="28" y="37"/>
                  </a:cubicBezTo>
                  <a:cubicBezTo>
                    <a:pt x="26" y="33"/>
                    <a:pt x="22" y="31"/>
                    <a:pt x="18" y="33"/>
                  </a:cubicBezTo>
                  <a:cubicBezTo>
                    <a:pt x="12" y="35"/>
                    <a:pt x="8" y="39"/>
                    <a:pt x="5" y="44"/>
                  </a:cubicBezTo>
                  <a:cubicBezTo>
                    <a:pt x="1" y="53"/>
                    <a:pt x="0" y="63"/>
                    <a:pt x="0" y="72"/>
                  </a:cubicBezTo>
                  <a:cubicBezTo>
                    <a:pt x="0" y="76"/>
                    <a:pt x="0" y="80"/>
                    <a:pt x="0" y="83"/>
                  </a:cubicBezTo>
                  <a:cubicBezTo>
                    <a:pt x="2" y="89"/>
                    <a:pt x="3" y="95"/>
                    <a:pt x="10" y="98"/>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0" name="iśḷíḓê"/>
            <p:cNvSpPr/>
            <p:nvPr/>
          </p:nvSpPr>
          <p:spPr bwMode="auto">
            <a:xfrm>
              <a:off x="9531350" y="2911476"/>
              <a:ext cx="625475" cy="238125"/>
            </a:xfrm>
            <a:custGeom>
              <a:avLst/>
              <a:gdLst>
                <a:gd name="T0" fmla="*/ 113 w 173"/>
                <a:gd name="T1" fmla="*/ 3 h 66"/>
                <a:gd name="T2" fmla="*/ 76 w 173"/>
                <a:gd name="T3" fmla="*/ 14 h 66"/>
                <a:gd name="T4" fmla="*/ 31 w 173"/>
                <a:gd name="T5" fmla="*/ 38 h 66"/>
                <a:gd name="T6" fmla="*/ 1 w 173"/>
                <a:gd name="T7" fmla="*/ 58 h 66"/>
                <a:gd name="T8" fmla="*/ 2 w 173"/>
                <a:gd name="T9" fmla="*/ 59 h 66"/>
                <a:gd name="T10" fmla="*/ 17 w 173"/>
                <a:gd name="T11" fmla="*/ 57 h 66"/>
                <a:gd name="T12" fmla="*/ 40 w 173"/>
                <a:gd name="T13" fmla="*/ 51 h 66"/>
                <a:gd name="T14" fmla="*/ 54 w 173"/>
                <a:gd name="T15" fmla="*/ 41 h 66"/>
                <a:gd name="T16" fmla="*/ 93 w 173"/>
                <a:gd name="T17" fmla="*/ 20 h 66"/>
                <a:gd name="T18" fmla="*/ 144 w 173"/>
                <a:gd name="T19" fmla="*/ 10 h 66"/>
                <a:gd name="T20" fmla="*/ 154 w 173"/>
                <a:gd name="T21" fmla="*/ 18 h 66"/>
                <a:gd name="T22" fmla="*/ 146 w 173"/>
                <a:gd name="T23" fmla="*/ 35 h 66"/>
                <a:gd name="T24" fmla="*/ 129 w 173"/>
                <a:gd name="T25" fmla="*/ 50 h 66"/>
                <a:gd name="T26" fmla="*/ 106 w 173"/>
                <a:gd name="T27" fmla="*/ 63 h 66"/>
                <a:gd name="T28" fmla="*/ 106 w 173"/>
                <a:gd name="T29" fmla="*/ 64 h 66"/>
                <a:gd name="T30" fmla="*/ 106 w 173"/>
                <a:gd name="T31" fmla="*/ 64 h 66"/>
                <a:gd name="T32" fmla="*/ 107 w 173"/>
                <a:gd name="T33" fmla="*/ 65 h 66"/>
                <a:gd name="T34" fmla="*/ 110 w 173"/>
                <a:gd name="T35" fmla="*/ 66 h 66"/>
                <a:gd name="T36" fmla="*/ 123 w 173"/>
                <a:gd name="T37" fmla="*/ 66 h 66"/>
                <a:gd name="T38" fmla="*/ 160 w 173"/>
                <a:gd name="T39" fmla="*/ 51 h 66"/>
                <a:gd name="T40" fmla="*/ 173 w 173"/>
                <a:gd name="T41" fmla="*/ 30 h 66"/>
                <a:gd name="T42" fmla="*/ 171 w 173"/>
                <a:gd name="T43" fmla="*/ 16 h 66"/>
                <a:gd name="T44" fmla="*/ 153 w 173"/>
                <a:gd name="T45" fmla="*/ 3 h 66"/>
                <a:gd name="T46" fmla="*/ 113 w 173"/>
                <a:gd name="T47"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3" h="66">
                  <a:moveTo>
                    <a:pt x="113" y="3"/>
                  </a:moveTo>
                  <a:cubicBezTo>
                    <a:pt x="100" y="6"/>
                    <a:pt x="96" y="6"/>
                    <a:pt x="76" y="14"/>
                  </a:cubicBezTo>
                  <a:cubicBezTo>
                    <a:pt x="55" y="22"/>
                    <a:pt x="36" y="35"/>
                    <a:pt x="31" y="38"/>
                  </a:cubicBezTo>
                  <a:cubicBezTo>
                    <a:pt x="24" y="42"/>
                    <a:pt x="3" y="56"/>
                    <a:pt x="1" y="58"/>
                  </a:cubicBezTo>
                  <a:cubicBezTo>
                    <a:pt x="0" y="59"/>
                    <a:pt x="1" y="59"/>
                    <a:pt x="2" y="59"/>
                  </a:cubicBezTo>
                  <a:cubicBezTo>
                    <a:pt x="3" y="59"/>
                    <a:pt x="14" y="57"/>
                    <a:pt x="17" y="57"/>
                  </a:cubicBezTo>
                  <a:cubicBezTo>
                    <a:pt x="25" y="57"/>
                    <a:pt x="32" y="55"/>
                    <a:pt x="40" y="51"/>
                  </a:cubicBezTo>
                  <a:cubicBezTo>
                    <a:pt x="45" y="48"/>
                    <a:pt x="50" y="45"/>
                    <a:pt x="54" y="41"/>
                  </a:cubicBezTo>
                  <a:cubicBezTo>
                    <a:pt x="65" y="32"/>
                    <a:pt x="86" y="23"/>
                    <a:pt x="93" y="20"/>
                  </a:cubicBezTo>
                  <a:cubicBezTo>
                    <a:pt x="110" y="14"/>
                    <a:pt x="133" y="9"/>
                    <a:pt x="144" y="10"/>
                  </a:cubicBezTo>
                  <a:cubicBezTo>
                    <a:pt x="149" y="10"/>
                    <a:pt x="153" y="13"/>
                    <a:pt x="154" y="18"/>
                  </a:cubicBezTo>
                  <a:cubicBezTo>
                    <a:pt x="155" y="23"/>
                    <a:pt x="149" y="32"/>
                    <a:pt x="146" y="35"/>
                  </a:cubicBezTo>
                  <a:cubicBezTo>
                    <a:pt x="143" y="38"/>
                    <a:pt x="136" y="44"/>
                    <a:pt x="129" y="50"/>
                  </a:cubicBezTo>
                  <a:cubicBezTo>
                    <a:pt x="120" y="56"/>
                    <a:pt x="107" y="63"/>
                    <a:pt x="106" y="63"/>
                  </a:cubicBezTo>
                  <a:cubicBezTo>
                    <a:pt x="106" y="64"/>
                    <a:pt x="106" y="64"/>
                    <a:pt x="106" y="64"/>
                  </a:cubicBezTo>
                  <a:cubicBezTo>
                    <a:pt x="106" y="64"/>
                    <a:pt x="106" y="64"/>
                    <a:pt x="106" y="64"/>
                  </a:cubicBezTo>
                  <a:cubicBezTo>
                    <a:pt x="106" y="65"/>
                    <a:pt x="106" y="65"/>
                    <a:pt x="107" y="65"/>
                  </a:cubicBezTo>
                  <a:cubicBezTo>
                    <a:pt x="107" y="65"/>
                    <a:pt x="108" y="66"/>
                    <a:pt x="110" y="66"/>
                  </a:cubicBezTo>
                  <a:cubicBezTo>
                    <a:pt x="111" y="66"/>
                    <a:pt x="122" y="66"/>
                    <a:pt x="123" y="66"/>
                  </a:cubicBezTo>
                  <a:cubicBezTo>
                    <a:pt x="131" y="65"/>
                    <a:pt x="147" y="63"/>
                    <a:pt x="160" y="51"/>
                  </a:cubicBezTo>
                  <a:cubicBezTo>
                    <a:pt x="167" y="45"/>
                    <a:pt x="172" y="40"/>
                    <a:pt x="173" y="30"/>
                  </a:cubicBezTo>
                  <a:cubicBezTo>
                    <a:pt x="173" y="26"/>
                    <a:pt x="173" y="22"/>
                    <a:pt x="171" y="16"/>
                  </a:cubicBezTo>
                  <a:cubicBezTo>
                    <a:pt x="167" y="9"/>
                    <a:pt x="159" y="5"/>
                    <a:pt x="153" y="3"/>
                  </a:cubicBezTo>
                  <a:cubicBezTo>
                    <a:pt x="143" y="0"/>
                    <a:pt x="127" y="0"/>
                    <a:pt x="113" y="3"/>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1" name="isļiḓe"/>
            <p:cNvSpPr/>
            <p:nvPr/>
          </p:nvSpPr>
          <p:spPr bwMode="auto">
            <a:xfrm>
              <a:off x="5788025" y="2686051"/>
              <a:ext cx="219075" cy="239713"/>
            </a:xfrm>
            <a:custGeom>
              <a:avLst/>
              <a:gdLst>
                <a:gd name="T0" fmla="*/ 12 w 61"/>
                <a:gd name="T1" fmla="*/ 37 h 66"/>
                <a:gd name="T2" fmla="*/ 15 w 61"/>
                <a:gd name="T3" fmla="*/ 42 h 66"/>
                <a:gd name="T4" fmla="*/ 16 w 61"/>
                <a:gd name="T5" fmla="*/ 47 h 66"/>
                <a:gd name="T6" fmla="*/ 10 w 61"/>
                <a:gd name="T7" fmla="*/ 55 h 66"/>
                <a:gd name="T8" fmla="*/ 4 w 61"/>
                <a:gd name="T9" fmla="*/ 65 h 66"/>
                <a:gd name="T10" fmla="*/ 14 w 61"/>
                <a:gd name="T11" fmla="*/ 58 h 66"/>
                <a:gd name="T12" fmla="*/ 25 w 61"/>
                <a:gd name="T13" fmla="*/ 56 h 66"/>
                <a:gd name="T14" fmla="*/ 46 w 61"/>
                <a:gd name="T15" fmla="*/ 57 h 66"/>
                <a:gd name="T16" fmla="*/ 58 w 61"/>
                <a:gd name="T17" fmla="*/ 48 h 66"/>
                <a:gd name="T18" fmla="*/ 55 w 61"/>
                <a:gd name="T19" fmla="*/ 23 h 66"/>
                <a:gd name="T20" fmla="*/ 46 w 61"/>
                <a:gd name="T21" fmla="*/ 12 h 66"/>
                <a:gd name="T22" fmla="*/ 29 w 61"/>
                <a:gd name="T23" fmla="*/ 3 h 66"/>
                <a:gd name="T24" fmla="*/ 20 w 61"/>
                <a:gd name="T25" fmla="*/ 3 h 66"/>
                <a:gd name="T26" fmla="*/ 11 w 61"/>
                <a:gd name="T27" fmla="*/ 9 h 66"/>
                <a:gd name="T28" fmla="*/ 7 w 61"/>
                <a:gd name="T29" fmla="*/ 31 h 66"/>
                <a:gd name="T30" fmla="*/ 12 w 61"/>
                <a:gd name="T31"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66">
                  <a:moveTo>
                    <a:pt x="12" y="37"/>
                  </a:moveTo>
                  <a:cubicBezTo>
                    <a:pt x="13" y="39"/>
                    <a:pt x="14" y="41"/>
                    <a:pt x="15" y="42"/>
                  </a:cubicBezTo>
                  <a:cubicBezTo>
                    <a:pt x="17" y="44"/>
                    <a:pt x="17" y="45"/>
                    <a:pt x="16" y="47"/>
                  </a:cubicBezTo>
                  <a:cubicBezTo>
                    <a:pt x="14" y="50"/>
                    <a:pt x="12" y="52"/>
                    <a:pt x="10" y="55"/>
                  </a:cubicBezTo>
                  <a:cubicBezTo>
                    <a:pt x="9" y="57"/>
                    <a:pt x="3" y="63"/>
                    <a:pt x="4" y="65"/>
                  </a:cubicBezTo>
                  <a:cubicBezTo>
                    <a:pt x="5" y="66"/>
                    <a:pt x="11" y="60"/>
                    <a:pt x="14" y="58"/>
                  </a:cubicBezTo>
                  <a:cubicBezTo>
                    <a:pt x="17" y="56"/>
                    <a:pt x="21" y="54"/>
                    <a:pt x="25" y="56"/>
                  </a:cubicBezTo>
                  <a:cubicBezTo>
                    <a:pt x="32" y="59"/>
                    <a:pt x="39" y="58"/>
                    <a:pt x="46" y="57"/>
                  </a:cubicBezTo>
                  <a:cubicBezTo>
                    <a:pt x="52" y="56"/>
                    <a:pt x="57" y="54"/>
                    <a:pt x="58" y="48"/>
                  </a:cubicBezTo>
                  <a:cubicBezTo>
                    <a:pt x="60" y="40"/>
                    <a:pt x="61" y="31"/>
                    <a:pt x="55" y="23"/>
                  </a:cubicBezTo>
                  <a:cubicBezTo>
                    <a:pt x="52" y="20"/>
                    <a:pt x="49" y="15"/>
                    <a:pt x="46" y="12"/>
                  </a:cubicBezTo>
                  <a:cubicBezTo>
                    <a:pt x="41" y="9"/>
                    <a:pt x="35" y="6"/>
                    <a:pt x="29" y="3"/>
                  </a:cubicBezTo>
                  <a:cubicBezTo>
                    <a:pt x="26" y="2"/>
                    <a:pt x="23" y="0"/>
                    <a:pt x="20" y="3"/>
                  </a:cubicBezTo>
                  <a:cubicBezTo>
                    <a:pt x="17" y="5"/>
                    <a:pt x="14" y="7"/>
                    <a:pt x="11" y="9"/>
                  </a:cubicBezTo>
                  <a:cubicBezTo>
                    <a:pt x="4" y="13"/>
                    <a:pt x="0" y="25"/>
                    <a:pt x="7" y="31"/>
                  </a:cubicBezTo>
                  <a:cubicBezTo>
                    <a:pt x="9" y="33"/>
                    <a:pt x="10" y="35"/>
                    <a:pt x="12" y="3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2" name="îs1ïdè"/>
            <p:cNvSpPr/>
            <p:nvPr/>
          </p:nvSpPr>
          <p:spPr bwMode="auto">
            <a:xfrm>
              <a:off x="9358313" y="3128963"/>
              <a:ext cx="130175" cy="217488"/>
            </a:xfrm>
            <a:custGeom>
              <a:avLst/>
              <a:gdLst>
                <a:gd name="T0" fmla="*/ 31 w 36"/>
                <a:gd name="T1" fmla="*/ 53 h 60"/>
                <a:gd name="T2" fmla="*/ 32 w 36"/>
                <a:gd name="T3" fmla="*/ 39 h 60"/>
                <a:gd name="T4" fmla="*/ 36 w 36"/>
                <a:gd name="T5" fmla="*/ 9 h 60"/>
                <a:gd name="T6" fmla="*/ 31 w 36"/>
                <a:gd name="T7" fmla="*/ 3 h 60"/>
                <a:gd name="T8" fmla="*/ 30 w 36"/>
                <a:gd name="T9" fmla="*/ 3 h 60"/>
                <a:gd name="T10" fmla="*/ 19 w 36"/>
                <a:gd name="T11" fmla="*/ 0 h 60"/>
                <a:gd name="T12" fmla="*/ 14 w 36"/>
                <a:gd name="T13" fmla="*/ 3 h 60"/>
                <a:gd name="T14" fmla="*/ 7 w 36"/>
                <a:gd name="T15" fmla="*/ 13 h 60"/>
                <a:gd name="T16" fmla="*/ 2 w 36"/>
                <a:gd name="T17" fmla="*/ 41 h 60"/>
                <a:gd name="T18" fmla="*/ 14 w 36"/>
                <a:gd name="T19" fmla="*/ 58 h 60"/>
                <a:gd name="T20" fmla="*/ 23 w 36"/>
                <a:gd name="T21" fmla="*/ 59 h 60"/>
                <a:gd name="T22" fmla="*/ 31 w 36"/>
                <a:gd name="T23" fmla="*/ 5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60">
                  <a:moveTo>
                    <a:pt x="31" y="53"/>
                  </a:moveTo>
                  <a:cubicBezTo>
                    <a:pt x="30" y="48"/>
                    <a:pt x="31" y="44"/>
                    <a:pt x="32" y="39"/>
                  </a:cubicBezTo>
                  <a:cubicBezTo>
                    <a:pt x="33" y="29"/>
                    <a:pt x="34" y="19"/>
                    <a:pt x="36" y="9"/>
                  </a:cubicBezTo>
                  <a:cubicBezTo>
                    <a:pt x="36" y="5"/>
                    <a:pt x="35" y="4"/>
                    <a:pt x="31" y="3"/>
                  </a:cubicBezTo>
                  <a:cubicBezTo>
                    <a:pt x="31" y="3"/>
                    <a:pt x="30" y="3"/>
                    <a:pt x="30" y="3"/>
                  </a:cubicBezTo>
                  <a:cubicBezTo>
                    <a:pt x="26" y="2"/>
                    <a:pt x="23" y="1"/>
                    <a:pt x="19" y="0"/>
                  </a:cubicBezTo>
                  <a:cubicBezTo>
                    <a:pt x="17" y="1"/>
                    <a:pt x="15" y="1"/>
                    <a:pt x="14" y="3"/>
                  </a:cubicBezTo>
                  <a:cubicBezTo>
                    <a:pt x="11" y="6"/>
                    <a:pt x="8" y="9"/>
                    <a:pt x="7" y="13"/>
                  </a:cubicBezTo>
                  <a:cubicBezTo>
                    <a:pt x="5" y="22"/>
                    <a:pt x="3" y="32"/>
                    <a:pt x="2" y="41"/>
                  </a:cubicBezTo>
                  <a:cubicBezTo>
                    <a:pt x="0" y="50"/>
                    <a:pt x="5" y="56"/>
                    <a:pt x="14" y="58"/>
                  </a:cubicBezTo>
                  <a:cubicBezTo>
                    <a:pt x="17" y="58"/>
                    <a:pt x="20" y="58"/>
                    <a:pt x="23" y="59"/>
                  </a:cubicBezTo>
                  <a:cubicBezTo>
                    <a:pt x="28" y="60"/>
                    <a:pt x="32" y="57"/>
                    <a:pt x="31" y="53"/>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3" name="iṡḻïďe"/>
            <p:cNvSpPr/>
            <p:nvPr/>
          </p:nvSpPr>
          <p:spPr bwMode="auto">
            <a:xfrm>
              <a:off x="4478338" y="4022726"/>
              <a:ext cx="125413" cy="188913"/>
            </a:xfrm>
            <a:custGeom>
              <a:avLst/>
              <a:gdLst>
                <a:gd name="T0" fmla="*/ 61 w 79"/>
                <a:gd name="T1" fmla="*/ 80 h 119"/>
                <a:gd name="T2" fmla="*/ 20 w 79"/>
                <a:gd name="T3" fmla="*/ 0 h 119"/>
                <a:gd name="T4" fmla="*/ 0 w 79"/>
                <a:gd name="T5" fmla="*/ 0 h 119"/>
                <a:gd name="T6" fmla="*/ 0 w 79"/>
                <a:gd name="T7" fmla="*/ 119 h 119"/>
                <a:gd name="T8" fmla="*/ 18 w 79"/>
                <a:gd name="T9" fmla="*/ 119 h 119"/>
                <a:gd name="T10" fmla="*/ 18 w 79"/>
                <a:gd name="T11" fmla="*/ 42 h 119"/>
                <a:gd name="T12" fmla="*/ 59 w 79"/>
                <a:gd name="T13" fmla="*/ 119 h 119"/>
                <a:gd name="T14" fmla="*/ 79 w 79"/>
                <a:gd name="T15" fmla="*/ 119 h 119"/>
                <a:gd name="T16" fmla="*/ 79 w 79"/>
                <a:gd name="T17" fmla="*/ 0 h 119"/>
                <a:gd name="T18" fmla="*/ 61 w 79"/>
                <a:gd name="T19" fmla="*/ 0 h 119"/>
                <a:gd name="T20" fmla="*/ 61 w 79"/>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9">
                  <a:moveTo>
                    <a:pt x="61" y="80"/>
                  </a:moveTo>
                  <a:lnTo>
                    <a:pt x="20" y="0"/>
                  </a:lnTo>
                  <a:lnTo>
                    <a:pt x="0" y="0"/>
                  </a:lnTo>
                  <a:lnTo>
                    <a:pt x="0" y="119"/>
                  </a:lnTo>
                  <a:lnTo>
                    <a:pt x="18" y="119"/>
                  </a:lnTo>
                  <a:lnTo>
                    <a:pt x="18" y="42"/>
                  </a:lnTo>
                  <a:lnTo>
                    <a:pt x="59" y="119"/>
                  </a:lnTo>
                  <a:lnTo>
                    <a:pt x="79" y="119"/>
                  </a:lnTo>
                  <a:lnTo>
                    <a:pt x="79"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4" name="ï$ľídè"/>
            <p:cNvSpPr/>
            <p:nvPr/>
          </p:nvSpPr>
          <p:spPr bwMode="auto">
            <a:xfrm>
              <a:off x="4622800" y="4022726"/>
              <a:ext cx="158750" cy="188913"/>
            </a:xfrm>
            <a:custGeom>
              <a:avLst/>
              <a:gdLst>
                <a:gd name="T0" fmla="*/ 38 w 100"/>
                <a:gd name="T1" fmla="*/ 0 h 119"/>
                <a:gd name="T2" fmla="*/ 0 w 100"/>
                <a:gd name="T3" fmla="*/ 119 h 119"/>
                <a:gd name="T4" fmla="*/ 20 w 100"/>
                <a:gd name="T5" fmla="*/ 119 h 119"/>
                <a:gd name="T6" fmla="*/ 29 w 100"/>
                <a:gd name="T7" fmla="*/ 92 h 119"/>
                <a:gd name="T8" fmla="*/ 70 w 100"/>
                <a:gd name="T9" fmla="*/ 92 h 119"/>
                <a:gd name="T10" fmla="*/ 79 w 100"/>
                <a:gd name="T11" fmla="*/ 119 h 119"/>
                <a:gd name="T12" fmla="*/ 100 w 100"/>
                <a:gd name="T13" fmla="*/ 119 h 119"/>
                <a:gd name="T14" fmla="*/ 61 w 100"/>
                <a:gd name="T15" fmla="*/ 0 h 119"/>
                <a:gd name="T16" fmla="*/ 38 w 100"/>
                <a:gd name="T17" fmla="*/ 0 h 119"/>
                <a:gd name="T18" fmla="*/ 36 w 100"/>
                <a:gd name="T19" fmla="*/ 71 h 119"/>
                <a:gd name="T20" fmla="*/ 50 w 100"/>
                <a:gd name="T21" fmla="*/ 28 h 119"/>
                <a:gd name="T22" fmla="*/ 63 w 100"/>
                <a:gd name="T23" fmla="*/ 71 h 119"/>
                <a:gd name="T24" fmla="*/ 36 w 100"/>
                <a:gd name="T25" fmla="*/ 7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19">
                  <a:moveTo>
                    <a:pt x="38" y="0"/>
                  </a:moveTo>
                  <a:lnTo>
                    <a:pt x="0" y="119"/>
                  </a:lnTo>
                  <a:lnTo>
                    <a:pt x="20" y="119"/>
                  </a:lnTo>
                  <a:lnTo>
                    <a:pt x="29" y="92"/>
                  </a:lnTo>
                  <a:lnTo>
                    <a:pt x="70" y="92"/>
                  </a:lnTo>
                  <a:lnTo>
                    <a:pt x="79" y="119"/>
                  </a:lnTo>
                  <a:lnTo>
                    <a:pt x="100" y="119"/>
                  </a:lnTo>
                  <a:lnTo>
                    <a:pt x="61" y="0"/>
                  </a:lnTo>
                  <a:lnTo>
                    <a:pt x="38" y="0"/>
                  </a:lnTo>
                  <a:close/>
                  <a:moveTo>
                    <a:pt x="36" y="71"/>
                  </a:moveTo>
                  <a:lnTo>
                    <a:pt x="50" y="28"/>
                  </a:lnTo>
                  <a:lnTo>
                    <a:pt x="63" y="71"/>
                  </a:lnTo>
                  <a:lnTo>
                    <a:pt x="36" y="7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5" name="isḻïḋê"/>
            <p:cNvSpPr/>
            <p:nvPr/>
          </p:nvSpPr>
          <p:spPr bwMode="auto">
            <a:xfrm>
              <a:off x="4799013" y="4022726"/>
              <a:ext cx="125413" cy="188913"/>
            </a:xfrm>
            <a:custGeom>
              <a:avLst/>
              <a:gdLst>
                <a:gd name="T0" fmla="*/ 61 w 79"/>
                <a:gd name="T1" fmla="*/ 80 h 119"/>
                <a:gd name="T2" fmla="*/ 20 w 79"/>
                <a:gd name="T3" fmla="*/ 0 h 119"/>
                <a:gd name="T4" fmla="*/ 0 w 79"/>
                <a:gd name="T5" fmla="*/ 0 h 119"/>
                <a:gd name="T6" fmla="*/ 0 w 79"/>
                <a:gd name="T7" fmla="*/ 119 h 119"/>
                <a:gd name="T8" fmla="*/ 18 w 79"/>
                <a:gd name="T9" fmla="*/ 119 h 119"/>
                <a:gd name="T10" fmla="*/ 18 w 79"/>
                <a:gd name="T11" fmla="*/ 42 h 119"/>
                <a:gd name="T12" fmla="*/ 59 w 79"/>
                <a:gd name="T13" fmla="*/ 119 h 119"/>
                <a:gd name="T14" fmla="*/ 79 w 79"/>
                <a:gd name="T15" fmla="*/ 119 h 119"/>
                <a:gd name="T16" fmla="*/ 79 w 79"/>
                <a:gd name="T17" fmla="*/ 0 h 119"/>
                <a:gd name="T18" fmla="*/ 61 w 79"/>
                <a:gd name="T19" fmla="*/ 0 h 119"/>
                <a:gd name="T20" fmla="*/ 61 w 79"/>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9">
                  <a:moveTo>
                    <a:pt x="61" y="80"/>
                  </a:moveTo>
                  <a:lnTo>
                    <a:pt x="20" y="0"/>
                  </a:lnTo>
                  <a:lnTo>
                    <a:pt x="0" y="0"/>
                  </a:lnTo>
                  <a:lnTo>
                    <a:pt x="0" y="119"/>
                  </a:lnTo>
                  <a:lnTo>
                    <a:pt x="18" y="119"/>
                  </a:lnTo>
                  <a:lnTo>
                    <a:pt x="18" y="42"/>
                  </a:lnTo>
                  <a:lnTo>
                    <a:pt x="59" y="119"/>
                  </a:lnTo>
                  <a:lnTo>
                    <a:pt x="79" y="119"/>
                  </a:lnTo>
                  <a:lnTo>
                    <a:pt x="79"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6" name="îṧḷïde"/>
            <p:cNvSpPr/>
            <p:nvPr/>
          </p:nvSpPr>
          <p:spPr bwMode="auto">
            <a:xfrm>
              <a:off x="4946650" y="4022726"/>
              <a:ext cx="101600" cy="192088"/>
            </a:xfrm>
            <a:custGeom>
              <a:avLst/>
              <a:gdLst>
                <a:gd name="T0" fmla="*/ 20 w 28"/>
                <a:gd name="T1" fmla="*/ 33 h 53"/>
                <a:gd name="T2" fmla="*/ 18 w 28"/>
                <a:gd name="T3" fmla="*/ 42 h 53"/>
                <a:gd name="T4" fmla="*/ 14 w 28"/>
                <a:gd name="T5" fmla="*/ 44 h 53"/>
                <a:gd name="T6" fmla="*/ 10 w 28"/>
                <a:gd name="T7" fmla="*/ 41 h 53"/>
                <a:gd name="T8" fmla="*/ 9 w 28"/>
                <a:gd name="T9" fmla="*/ 35 h 53"/>
                <a:gd name="T10" fmla="*/ 0 w 28"/>
                <a:gd name="T11" fmla="*/ 36 h 53"/>
                <a:gd name="T12" fmla="*/ 4 w 28"/>
                <a:gd name="T13" fmla="*/ 48 h 53"/>
                <a:gd name="T14" fmla="*/ 14 w 28"/>
                <a:gd name="T15" fmla="*/ 53 h 53"/>
                <a:gd name="T16" fmla="*/ 23 w 28"/>
                <a:gd name="T17" fmla="*/ 50 h 53"/>
                <a:gd name="T18" fmla="*/ 27 w 28"/>
                <a:gd name="T19" fmla="*/ 43 h 53"/>
                <a:gd name="T20" fmla="*/ 28 w 28"/>
                <a:gd name="T21" fmla="*/ 33 h 53"/>
                <a:gd name="T22" fmla="*/ 28 w 28"/>
                <a:gd name="T23" fmla="*/ 0 h 53"/>
                <a:gd name="T24" fmla="*/ 20 w 28"/>
                <a:gd name="T25" fmla="*/ 0 h 53"/>
                <a:gd name="T26" fmla="*/ 20 w 28"/>
                <a:gd name="T27"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53">
                  <a:moveTo>
                    <a:pt x="20" y="33"/>
                  </a:moveTo>
                  <a:cubicBezTo>
                    <a:pt x="20" y="38"/>
                    <a:pt x="19" y="40"/>
                    <a:pt x="18" y="42"/>
                  </a:cubicBezTo>
                  <a:cubicBezTo>
                    <a:pt x="17" y="43"/>
                    <a:pt x="16" y="44"/>
                    <a:pt x="14" y="44"/>
                  </a:cubicBezTo>
                  <a:cubicBezTo>
                    <a:pt x="12" y="44"/>
                    <a:pt x="11" y="43"/>
                    <a:pt x="10" y="41"/>
                  </a:cubicBezTo>
                  <a:cubicBezTo>
                    <a:pt x="9" y="40"/>
                    <a:pt x="9" y="38"/>
                    <a:pt x="9" y="35"/>
                  </a:cubicBezTo>
                  <a:cubicBezTo>
                    <a:pt x="0" y="36"/>
                    <a:pt x="0" y="36"/>
                    <a:pt x="0" y="36"/>
                  </a:cubicBezTo>
                  <a:cubicBezTo>
                    <a:pt x="0" y="41"/>
                    <a:pt x="1" y="46"/>
                    <a:pt x="4" y="48"/>
                  </a:cubicBezTo>
                  <a:cubicBezTo>
                    <a:pt x="6" y="51"/>
                    <a:pt x="9" y="53"/>
                    <a:pt x="14" y="53"/>
                  </a:cubicBezTo>
                  <a:cubicBezTo>
                    <a:pt x="17" y="53"/>
                    <a:pt x="20" y="52"/>
                    <a:pt x="23" y="50"/>
                  </a:cubicBezTo>
                  <a:cubicBezTo>
                    <a:pt x="25" y="48"/>
                    <a:pt x="27" y="46"/>
                    <a:pt x="27" y="43"/>
                  </a:cubicBezTo>
                  <a:cubicBezTo>
                    <a:pt x="28" y="40"/>
                    <a:pt x="28" y="37"/>
                    <a:pt x="28" y="33"/>
                  </a:cubicBezTo>
                  <a:cubicBezTo>
                    <a:pt x="28" y="0"/>
                    <a:pt x="28" y="0"/>
                    <a:pt x="28" y="0"/>
                  </a:cubicBezTo>
                  <a:cubicBezTo>
                    <a:pt x="20" y="0"/>
                    <a:pt x="20" y="0"/>
                    <a:pt x="20" y="0"/>
                  </a:cubicBezTo>
                  <a:lnTo>
                    <a:pt x="20" y="3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7" name="iṣḷíḍé"/>
            <p:cNvSpPr/>
            <p:nvPr/>
          </p:nvSpPr>
          <p:spPr bwMode="auto">
            <a:xfrm>
              <a:off x="5083175" y="4022726"/>
              <a:ext cx="33338" cy="188913"/>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78" name="isľïde"/>
            <p:cNvSpPr/>
            <p:nvPr/>
          </p:nvSpPr>
          <p:spPr bwMode="auto">
            <a:xfrm>
              <a:off x="5145088" y="4022726"/>
              <a:ext cx="127000" cy="188913"/>
            </a:xfrm>
            <a:custGeom>
              <a:avLst/>
              <a:gdLst>
                <a:gd name="T0" fmla="*/ 61 w 80"/>
                <a:gd name="T1" fmla="*/ 80 h 119"/>
                <a:gd name="T2" fmla="*/ 21 w 80"/>
                <a:gd name="T3" fmla="*/ 0 h 119"/>
                <a:gd name="T4" fmla="*/ 0 w 80"/>
                <a:gd name="T5" fmla="*/ 0 h 119"/>
                <a:gd name="T6" fmla="*/ 0 w 80"/>
                <a:gd name="T7" fmla="*/ 119 h 119"/>
                <a:gd name="T8" fmla="*/ 18 w 80"/>
                <a:gd name="T9" fmla="*/ 119 h 119"/>
                <a:gd name="T10" fmla="*/ 18 w 80"/>
                <a:gd name="T11" fmla="*/ 42 h 119"/>
                <a:gd name="T12" fmla="*/ 59 w 80"/>
                <a:gd name="T13" fmla="*/ 119 h 119"/>
                <a:gd name="T14" fmla="*/ 80 w 80"/>
                <a:gd name="T15" fmla="*/ 119 h 119"/>
                <a:gd name="T16" fmla="*/ 80 w 80"/>
                <a:gd name="T17" fmla="*/ 0 h 119"/>
                <a:gd name="T18" fmla="*/ 61 w 80"/>
                <a:gd name="T19" fmla="*/ 0 h 119"/>
                <a:gd name="T20" fmla="*/ 61 w 80"/>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119">
                  <a:moveTo>
                    <a:pt x="61" y="80"/>
                  </a:moveTo>
                  <a:lnTo>
                    <a:pt x="21" y="0"/>
                  </a:lnTo>
                  <a:lnTo>
                    <a:pt x="0" y="0"/>
                  </a:lnTo>
                  <a:lnTo>
                    <a:pt x="0" y="119"/>
                  </a:lnTo>
                  <a:lnTo>
                    <a:pt x="18" y="119"/>
                  </a:lnTo>
                  <a:lnTo>
                    <a:pt x="18" y="42"/>
                  </a:lnTo>
                  <a:lnTo>
                    <a:pt x="59" y="119"/>
                  </a:lnTo>
                  <a:lnTo>
                    <a:pt x="80" y="119"/>
                  </a:lnTo>
                  <a:lnTo>
                    <a:pt x="80"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9" name="îślîḍé"/>
            <p:cNvSpPr/>
            <p:nvPr/>
          </p:nvSpPr>
          <p:spPr bwMode="auto">
            <a:xfrm>
              <a:off x="5300663" y="4019551"/>
              <a:ext cx="150813" cy="195263"/>
            </a:xfrm>
            <a:custGeom>
              <a:avLst/>
              <a:gdLst>
                <a:gd name="T0" fmla="*/ 22 w 42"/>
                <a:gd name="T1" fmla="*/ 34 h 54"/>
                <a:gd name="T2" fmla="*/ 33 w 42"/>
                <a:gd name="T3" fmla="*/ 34 h 54"/>
                <a:gd name="T4" fmla="*/ 33 w 42"/>
                <a:gd name="T5" fmla="*/ 40 h 54"/>
                <a:gd name="T6" fmla="*/ 28 w 42"/>
                <a:gd name="T7" fmla="*/ 43 h 54"/>
                <a:gd name="T8" fmla="*/ 22 w 42"/>
                <a:gd name="T9" fmla="*/ 45 h 54"/>
                <a:gd name="T10" fmla="*/ 13 w 42"/>
                <a:gd name="T11" fmla="*/ 40 h 54"/>
                <a:gd name="T12" fmla="*/ 9 w 42"/>
                <a:gd name="T13" fmla="*/ 26 h 54"/>
                <a:gd name="T14" fmla="*/ 13 w 42"/>
                <a:gd name="T15" fmla="*/ 13 h 54"/>
                <a:gd name="T16" fmla="*/ 22 w 42"/>
                <a:gd name="T17" fmla="*/ 9 h 54"/>
                <a:gd name="T18" fmla="*/ 29 w 42"/>
                <a:gd name="T19" fmla="*/ 11 h 54"/>
                <a:gd name="T20" fmla="*/ 32 w 42"/>
                <a:gd name="T21" fmla="*/ 17 h 54"/>
                <a:gd name="T22" fmla="*/ 41 w 42"/>
                <a:gd name="T23" fmla="*/ 15 h 54"/>
                <a:gd name="T24" fmla="*/ 35 w 42"/>
                <a:gd name="T25" fmla="*/ 4 h 54"/>
                <a:gd name="T26" fmla="*/ 22 w 42"/>
                <a:gd name="T27" fmla="*/ 0 h 54"/>
                <a:gd name="T28" fmla="*/ 12 w 42"/>
                <a:gd name="T29" fmla="*/ 2 h 54"/>
                <a:gd name="T30" fmla="*/ 3 w 42"/>
                <a:gd name="T31" fmla="*/ 12 h 54"/>
                <a:gd name="T32" fmla="*/ 0 w 42"/>
                <a:gd name="T33" fmla="*/ 27 h 54"/>
                <a:gd name="T34" fmla="*/ 3 w 42"/>
                <a:gd name="T35" fmla="*/ 40 h 54"/>
                <a:gd name="T36" fmla="*/ 11 w 42"/>
                <a:gd name="T37" fmla="*/ 50 h 54"/>
                <a:gd name="T38" fmla="*/ 23 w 42"/>
                <a:gd name="T39" fmla="*/ 54 h 54"/>
                <a:gd name="T40" fmla="*/ 33 w 42"/>
                <a:gd name="T41" fmla="*/ 51 h 54"/>
                <a:gd name="T42" fmla="*/ 42 w 42"/>
                <a:gd name="T43" fmla="*/ 46 h 54"/>
                <a:gd name="T44" fmla="*/ 42 w 42"/>
                <a:gd name="T45" fmla="*/ 25 h 54"/>
                <a:gd name="T46" fmla="*/ 22 w 42"/>
                <a:gd name="T47" fmla="*/ 25 h 54"/>
                <a:gd name="T48" fmla="*/ 22 w 42"/>
                <a:gd name="T49" fmla="*/ 3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54">
                  <a:moveTo>
                    <a:pt x="22" y="34"/>
                  </a:moveTo>
                  <a:cubicBezTo>
                    <a:pt x="33" y="34"/>
                    <a:pt x="33" y="34"/>
                    <a:pt x="33" y="34"/>
                  </a:cubicBezTo>
                  <a:cubicBezTo>
                    <a:pt x="33" y="40"/>
                    <a:pt x="33" y="40"/>
                    <a:pt x="33" y="40"/>
                  </a:cubicBezTo>
                  <a:cubicBezTo>
                    <a:pt x="31" y="42"/>
                    <a:pt x="30" y="43"/>
                    <a:pt x="28" y="43"/>
                  </a:cubicBezTo>
                  <a:cubicBezTo>
                    <a:pt x="26" y="44"/>
                    <a:pt x="24" y="45"/>
                    <a:pt x="22" y="45"/>
                  </a:cubicBezTo>
                  <a:cubicBezTo>
                    <a:pt x="18" y="45"/>
                    <a:pt x="15" y="43"/>
                    <a:pt x="13" y="40"/>
                  </a:cubicBezTo>
                  <a:cubicBezTo>
                    <a:pt x="11" y="37"/>
                    <a:pt x="9" y="32"/>
                    <a:pt x="9" y="26"/>
                  </a:cubicBezTo>
                  <a:cubicBezTo>
                    <a:pt x="9" y="20"/>
                    <a:pt x="11" y="16"/>
                    <a:pt x="13" y="13"/>
                  </a:cubicBezTo>
                  <a:cubicBezTo>
                    <a:pt x="15" y="10"/>
                    <a:pt x="18" y="9"/>
                    <a:pt x="22" y="9"/>
                  </a:cubicBezTo>
                  <a:cubicBezTo>
                    <a:pt x="25" y="9"/>
                    <a:pt x="27" y="10"/>
                    <a:pt x="29" y="11"/>
                  </a:cubicBezTo>
                  <a:cubicBezTo>
                    <a:pt x="30" y="13"/>
                    <a:pt x="31" y="15"/>
                    <a:pt x="32" y="17"/>
                  </a:cubicBezTo>
                  <a:cubicBezTo>
                    <a:pt x="41" y="15"/>
                    <a:pt x="41" y="15"/>
                    <a:pt x="41" y="15"/>
                  </a:cubicBezTo>
                  <a:cubicBezTo>
                    <a:pt x="40" y="10"/>
                    <a:pt x="38" y="7"/>
                    <a:pt x="35" y="4"/>
                  </a:cubicBezTo>
                  <a:cubicBezTo>
                    <a:pt x="32" y="1"/>
                    <a:pt x="28" y="0"/>
                    <a:pt x="22" y="0"/>
                  </a:cubicBezTo>
                  <a:cubicBezTo>
                    <a:pt x="18" y="0"/>
                    <a:pt x="14" y="1"/>
                    <a:pt x="12" y="2"/>
                  </a:cubicBezTo>
                  <a:cubicBezTo>
                    <a:pt x="8" y="5"/>
                    <a:pt x="5" y="8"/>
                    <a:pt x="3" y="12"/>
                  </a:cubicBezTo>
                  <a:cubicBezTo>
                    <a:pt x="1" y="16"/>
                    <a:pt x="0" y="21"/>
                    <a:pt x="0" y="27"/>
                  </a:cubicBezTo>
                  <a:cubicBezTo>
                    <a:pt x="0" y="32"/>
                    <a:pt x="1" y="36"/>
                    <a:pt x="3" y="40"/>
                  </a:cubicBezTo>
                  <a:cubicBezTo>
                    <a:pt x="4" y="45"/>
                    <a:pt x="7" y="48"/>
                    <a:pt x="11" y="50"/>
                  </a:cubicBezTo>
                  <a:cubicBezTo>
                    <a:pt x="14" y="53"/>
                    <a:pt x="18" y="54"/>
                    <a:pt x="23" y="54"/>
                  </a:cubicBezTo>
                  <a:cubicBezTo>
                    <a:pt x="26" y="54"/>
                    <a:pt x="30" y="53"/>
                    <a:pt x="33" y="51"/>
                  </a:cubicBezTo>
                  <a:cubicBezTo>
                    <a:pt x="37" y="50"/>
                    <a:pt x="40" y="48"/>
                    <a:pt x="42" y="46"/>
                  </a:cubicBezTo>
                  <a:cubicBezTo>
                    <a:pt x="42" y="25"/>
                    <a:pt x="42" y="25"/>
                    <a:pt x="42" y="25"/>
                  </a:cubicBezTo>
                  <a:cubicBezTo>
                    <a:pt x="22" y="25"/>
                    <a:pt x="22" y="25"/>
                    <a:pt x="22" y="25"/>
                  </a:cubicBezTo>
                  <a:lnTo>
                    <a:pt x="22" y="3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0" name="îŝḻiďé"/>
            <p:cNvSpPr/>
            <p:nvPr/>
          </p:nvSpPr>
          <p:spPr bwMode="auto">
            <a:xfrm>
              <a:off x="5541963" y="4022726"/>
              <a:ext cx="127000" cy="192088"/>
            </a:xfrm>
            <a:custGeom>
              <a:avLst/>
              <a:gdLst>
                <a:gd name="T0" fmla="*/ 26 w 35"/>
                <a:gd name="T1" fmla="*/ 29 h 53"/>
                <a:gd name="T2" fmla="*/ 26 w 35"/>
                <a:gd name="T3" fmla="*/ 37 h 53"/>
                <a:gd name="T4" fmla="*/ 23 w 35"/>
                <a:gd name="T5" fmla="*/ 42 h 53"/>
                <a:gd name="T6" fmla="*/ 18 w 35"/>
                <a:gd name="T7" fmla="*/ 44 h 53"/>
                <a:gd name="T8" fmla="*/ 12 w 35"/>
                <a:gd name="T9" fmla="*/ 42 h 53"/>
                <a:gd name="T10" fmla="*/ 9 w 35"/>
                <a:gd name="T11" fmla="*/ 37 h 53"/>
                <a:gd name="T12" fmla="*/ 9 w 35"/>
                <a:gd name="T13" fmla="*/ 28 h 53"/>
                <a:gd name="T14" fmla="*/ 9 w 35"/>
                <a:gd name="T15" fmla="*/ 0 h 53"/>
                <a:gd name="T16" fmla="*/ 0 w 35"/>
                <a:gd name="T17" fmla="*/ 0 h 53"/>
                <a:gd name="T18" fmla="*/ 0 w 35"/>
                <a:gd name="T19" fmla="*/ 28 h 53"/>
                <a:gd name="T20" fmla="*/ 1 w 35"/>
                <a:gd name="T21" fmla="*/ 41 h 53"/>
                <a:gd name="T22" fmla="*/ 3 w 35"/>
                <a:gd name="T23" fmla="*/ 47 h 53"/>
                <a:gd name="T24" fmla="*/ 8 w 35"/>
                <a:gd name="T25" fmla="*/ 51 h 53"/>
                <a:gd name="T26" fmla="*/ 18 w 35"/>
                <a:gd name="T27" fmla="*/ 53 h 53"/>
                <a:gd name="T28" fmla="*/ 27 w 35"/>
                <a:gd name="T29" fmla="*/ 51 h 53"/>
                <a:gd name="T30" fmla="*/ 32 w 35"/>
                <a:gd name="T31" fmla="*/ 47 h 53"/>
                <a:gd name="T32" fmla="*/ 34 w 35"/>
                <a:gd name="T33" fmla="*/ 40 h 53"/>
                <a:gd name="T34" fmla="*/ 35 w 35"/>
                <a:gd name="T35" fmla="*/ 27 h 53"/>
                <a:gd name="T36" fmla="*/ 35 w 35"/>
                <a:gd name="T37" fmla="*/ 0 h 53"/>
                <a:gd name="T38" fmla="*/ 26 w 35"/>
                <a:gd name="T39" fmla="*/ 0 h 53"/>
                <a:gd name="T40" fmla="*/ 26 w 35"/>
                <a:gd name="T41"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53">
                  <a:moveTo>
                    <a:pt x="26" y="29"/>
                  </a:moveTo>
                  <a:cubicBezTo>
                    <a:pt x="26" y="33"/>
                    <a:pt x="26" y="36"/>
                    <a:pt x="26" y="37"/>
                  </a:cubicBezTo>
                  <a:cubicBezTo>
                    <a:pt x="26" y="39"/>
                    <a:pt x="25" y="41"/>
                    <a:pt x="23" y="42"/>
                  </a:cubicBezTo>
                  <a:cubicBezTo>
                    <a:pt x="22" y="43"/>
                    <a:pt x="20" y="44"/>
                    <a:pt x="18" y="44"/>
                  </a:cubicBezTo>
                  <a:cubicBezTo>
                    <a:pt x="15" y="44"/>
                    <a:pt x="13" y="43"/>
                    <a:pt x="12" y="42"/>
                  </a:cubicBezTo>
                  <a:cubicBezTo>
                    <a:pt x="10" y="40"/>
                    <a:pt x="10" y="39"/>
                    <a:pt x="9" y="37"/>
                  </a:cubicBezTo>
                  <a:cubicBezTo>
                    <a:pt x="9" y="35"/>
                    <a:pt x="9" y="32"/>
                    <a:pt x="9" y="28"/>
                  </a:cubicBezTo>
                  <a:cubicBezTo>
                    <a:pt x="9" y="0"/>
                    <a:pt x="9" y="0"/>
                    <a:pt x="9" y="0"/>
                  </a:cubicBezTo>
                  <a:cubicBezTo>
                    <a:pt x="0" y="0"/>
                    <a:pt x="0" y="0"/>
                    <a:pt x="0" y="0"/>
                  </a:cubicBezTo>
                  <a:cubicBezTo>
                    <a:pt x="0" y="28"/>
                    <a:pt x="0" y="28"/>
                    <a:pt x="0" y="28"/>
                  </a:cubicBezTo>
                  <a:cubicBezTo>
                    <a:pt x="0" y="33"/>
                    <a:pt x="0" y="38"/>
                    <a:pt x="1" y="41"/>
                  </a:cubicBezTo>
                  <a:cubicBezTo>
                    <a:pt x="1" y="43"/>
                    <a:pt x="2" y="45"/>
                    <a:pt x="3" y="47"/>
                  </a:cubicBezTo>
                  <a:cubicBezTo>
                    <a:pt x="5" y="48"/>
                    <a:pt x="6" y="50"/>
                    <a:pt x="8" y="51"/>
                  </a:cubicBezTo>
                  <a:cubicBezTo>
                    <a:pt x="11" y="52"/>
                    <a:pt x="14" y="53"/>
                    <a:pt x="18" y="53"/>
                  </a:cubicBezTo>
                  <a:cubicBezTo>
                    <a:pt x="22" y="53"/>
                    <a:pt x="24" y="52"/>
                    <a:pt x="27" y="51"/>
                  </a:cubicBezTo>
                  <a:cubicBezTo>
                    <a:pt x="29" y="50"/>
                    <a:pt x="30" y="49"/>
                    <a:pt x="32" y="47"/>
                  </a:cubicBezTo>
                  <a:cubicBezTo>
                    <a:pt x="33" y="45"/>
                    <a:pt x="34" y="43"/>
                    <a:pt x="34" y="40"/>
                  </a:cubicBezTo>
                  <a:cubicBezTo>
                    <a:pt x="35" y="38"/>
                    <a:pt x="35" y="33"/>
                    <a:pt x="35" y="27"/>
                  </a:cubicBezTo>
                  <a:cubicBezTo>
                    <a:pt x="35" y="0"/>
                    <a:pt x="35" y="0"/>
                    <a:pt x="35" y="0"/>
                  </a:cubicBezTo>
                  <a:cubicBezTo>
                    <a:pt x="26" y="0"/>
                    <a:pt x="26" y="0"/>
                    <a:pt x="26" y="0"/>
                  </a:cubicBezTo>
                  <a:lnTo>
                    <a:pt x="26" y="2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1" name="íṣḻiḋè"/>
            <p:cNvSpPr/>
            <p:nvPr/>
          </p:nvSpPr>
          <p:spPr bwMode="auto">
            <a:xfrm>
              <a:off x="5703888" y="4022726"/>
              <a:ext cx="127000" cy="188913"/>
            </a:xfrm>
            <a:custGeom>
              <a:avLst/>
              <a:gdLst>
                <a:gd name="T0" fmla="*/ 59 w 80"/>
                <a:gd name="T1" fmla="*/ 80 h 119"/>
                <a:gd name="T2" fmla="*/ 19 w 80"/>
                <a:gd name="T3" fmla="*/ 0 h 119"/>
                <a:gd name="T4" fmla="*/ 0 w 80"/>
                <a:gd name="T5" fmla="*/ 0 h 119"/>
                <a:gd name="T6" fmla="*/ 0 w 80"/>
                <a:gd name="T7" fmla="*/ 119 h 119"/>
                <a:gd name="T8" fmla="*/ 19 w 80"/>
                <a:gd name="T9" fmla="*/ 119 h 119"/>
                <a:gd name="T10" fmla="*/ 19 w 80"/>
                <a:gd name="T11" fmla="*/ 42 h 119"/>
                <a:gd name="T12" fmla="*/ 59 w 80"/>
                <a:gd name="T13" fmla="*/ 119 h 119"/>
                <a:gd name="T14" fmla="*/ 80 w 80"/>
                <a:gd name="T15" fmla="*/ 119 h 119"/>
                <a:gd name="T16" fmla="*/ 80 w 80"/>
                <a:gd name="T17" fmla="*/ 0 h 119"/>
                <a:gd name="T18" fmla="*/ 59 w 80"/>
                <a:gd name="T19" fmla="*/ 0 h 119"/>
                <a:gd name="T20" fmla="*/ 59 w 80"/>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119">
                  <a:moveTo>
                    <a:pt x="59" y="80"/>
                  </a:moveTo>
                  <a:lnTo>
                    <a:pt x="19" y="0"/>
                  </a:lnTo>
                  <a:lnTo>
                    <a:pt x="0" y="0"/>
                  </a:lnTo>
                  <a:lnTo>
                    <a:pt x="0" y="119"/>
                  </a:lnTo>
                  <a:lnTo>
                    <a:pt x="19" y="119"/>
                  </a:lnTo>
                  <a:lnTo>
                    <a:pt x="19" y="42"/>
                  </a:lnTo>
                  <a:lnTo>
                    <a:pt x="59" y="119"/>
                  </a:lnTo>
                  <a:lnTo>
                    <a:pt x="80" y="119"/>
                  </a:lnTo>
                  <a:lnTo>
                    <a:pt x="80" y="0"/>
                  </a:lnTo>
                  <a:lnTo>
                    <a:pt x="59" y="0"/>
                  </a:lnTo>
                  <a:lnTo>
                    <a:pt x="59"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2" name="îSlîḓè"/>
            <p:cNvSpPr/>
            <p:nvPr/>
          </p:nvSpPr>
          <p:spPr bwMode="auto">
            <a:xfrm>
              <a:off x="5862638" y="4022726"/>
              <a:ext cx="33338" cy="188913"/>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3" name="iṩḷïdê"/>
            <p:cNvSpPr/>
            <p:nvPr/>
          </p:nvSpPr>
          <p:spPr bwMode="auto">
            <a:xfrm>
              <a:off x="5910263" y="4022726"/>
              <a:ext cx="147638" cy="188913"/>
            </a:xfrm>
            <a:custGeom>
              <a:avLst/>
              <a:gdLst>
                <a:gd name="T0" fmla="*/ 48 w 93"/>
                <a:gd name="T1" fmla="*/ 87 h 119"/>
                <a:gd name="T2" fmla="*/ 20 w 93"/>
                <a:gd name="T3" fmla="*/ 0 h 119"/>
                <a:gd name="T4" fmla="*/ 0 w 93"/>
                <a:gd name="T5" fmla="*/ 0 h 119"/>
                <a:gd name="T6" fmla="*/ 36 w 93"/>
                <a:gd name="T7" fmla="*/ 119 h 119"/>
                <a:gd name="T8" fmla="*/ 57 w 93"/>
                <a:gd name="T9" fmla="*/ 119 h 119"/>
                <a:gd name="T10" fmla="*/ 93 w 93"/>
                <a:gd name="T11" fmla="*/ 0 h 119"/>
                <a:gd name="T12" fmla="*/ 70 w 93"/>
                <a:gd name="T13" fmla="*/ 0 h 119"/>
                <a:gd name="T14" fmla="*/ 48 w 93"/>
                <a:gd name="T15" fmla="*/ 87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19">
                  <a:moveTo>
                    <a:pt x="48" y="87"/>
                  </a:moveTo>
                  <a:lnTo>
                    <a:pt x="20" y="0"/>
                  </a:lnTo>
                  <a:lnTo>
                    <a:pt x="0" y="0"/>
                  </a:lnTo>
                  <a:lnTo>
                    <a:pt x="36" y="119"/>
                  </a:lnTo>
                  <a:lnTo>
                    <a:pt x="57" y="119"/>
                  </a:lnTo>
                  <a:lnTo>
                    <a:pt x="93" y="0"/>
                  </a:lnTo>
                  <a:lnTo>
                    <a:pt x="70" y="0"/>
                  </a:lnTo>
                  <a:lnTo>
                    <a:pt x="48" y="8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4" name="ïś1ïḍê"/>
            <p:cNvSpPr/>
            <p:nvPr/>
          </p:nvSpPr>
          <p:spPr bwMode="auto">
            <a:xfrm>
              <a:off x="6075363" y="4022726"/>
              <a:ext cx="119063" cy="188913"/>
            </a:xfrm>
            <a:custGeom>
              <a:avLst/>
              <a:gdLst>
                <a:gd name="T0" fmla="*/ 19 w 75"/>
                <a:gd name="T1" fmla="*/ 67 h 119"/>
                <a:gd name="T2" fmla="*/ 71 w 75"/>
                <a:gd name="T3" fmla="*/ 67 h 119"/>
                <a:gd name="T4" fmla="*/ 71 w 75"/>
                <a:gd name="T5" fmla="*/ 46 h 119"/>
                <a:gd name="T6" fmla="*/ 19 w 75"/>
                <a:gd name="T7" fmla="*/ 46 h 119"/>
                <a:gd name="T8" fmla="*/ 19 w 75"/>
                <a:gd name="T9" fmla="*/ 21 h 119"/>
                <a:gd name="T10" fmla="*/ 73 w 75"/>
                <a:gd name="T11" fmla="*/ 21 h 119"/>
                <a:gd name="T12" fmla="*/ 73 w 75"/>
                <a:gd name="T13" fmla="*/ 0 h 119"/>
                <a:gd name="T14" fmla="*/ 0 w 75"/>
                <a:gd name="T15" fmla="*/ 0 h 119"/>
                <a:gd name="T16" fmla="*/ 0 w 75"/>
                <a:gd name="T17" fmla="*/ 119 h 119"/>
                <a:gd name="T18" fmla="*/ 75 w 75"/>
                <a:gd name="T19" fmla="*/ 119 h 119"/>
                <a:gd name="T20" fmla="*/ 75 w 75"/>
                <a:gd name="T21" fmla="*/ 99 h 119"/>
                <a:gd name="T22" fmla="*/ 19 w 75"/>
                <a:gd name="T23" fmla="*/ 99 h 119"/>
                <a:gd name="T24" fmla="*/ 19 w 75"/>
                <a:gd name="T25"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119">
                  <a:moveTo>
                    <a:pt x="19" y="67"/>
                  </a:moveTo>
                  <a:lnTo>
                    <a:pt x="71" y="67"/>
                  </a:lnTo>
                  <a:lnTo>
                    <a:pt x="71" y="46"/>
                  </a:lnTo>
                  <a:lnTo>
                    <a:pt x="19" y="46"/>
                  </a:lnTo>
                  <a:lnTo>
                    <a:pt x="19" y="21"/>
                  </a:lnTo>
                  <a:lnTo>
                    <a:pt x="73" y="21"/>
                  </a:lnTo>
                  <a:lnTo>
                    <a:pt x="73" y="0"/>
                  </a:lnTo>
                  <a:lnTo>
                    <a:pt x="0" y="0"/>
                  </a:lnTo>
                  <a:lnTo>
                    <a:pt x="0" y="119"/>
                  </a:lnTo>
                  <a:lnTo>
                    <a:pt x="75" y="119"/>
                  </a:lnTo>
                  <a:lnTo>
                    <a:pt x="75" y="99"/>
                  </a:lnTo>
                  <a:lnTo>
                    <a:pt x="19" y="99"/>
                  </a:lnTo>
                  <a:lnTo>
                    <a:pt x="19"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5" name="îşliḍè"/>
            <p:cNvSpPr/>
            <p:nvPr/>
          </p:nvSpPr>
          <p:spPr bwMode="auto">
            <a:xfrm>
              <a:off x="6224588" y="4022726"/>
              <a:ext cx="142875" cy="188913"/>
            </a:xfrm>
            <a:custGeom>
              <a:avLst/>
              <a:gdLst>
                <a:gd name="T0" fmla="*/ 29 w 40"/>
                <a:gd name="T1" fmla="*/ 33 h 52"/>
                <a:gd name="T2" fmla="*/ 24 w 40"/>
                <a:gd name="T3" fmla="*/ 29 h 52"/>
                <a:gd name="T4" fmla="*/ 33 w 40"/>
                <a:gd name="T5" fmla="*/ 24 h 52"/>
                <a:gd name="T6" fmla="*/ 36 w 40"/>
                <a:gd name="T7" fmla="*/ 14 h 52"/>
                <a:gd name="T8" fmla="*/ 34 w 40"/>
                <a:gd name="T9" fmla="*/ 6 h 52"/>
                <a:gd name="T10" fmla="*/ 29 w 40"/>
                <a:gd name="T11" fmla="*/ 1 h 52"/>
                <a:gd name="T12" fmla="*/ 19 w 40"/>
                <a:gd name="T13" fmla="*/ 0 h 52"/>
                <a:gd name="T14" fmla="*/ 0 w 40"/>
                <a:gd name="T15" fmla="*/ 0 h 52"/>
                <a:gd name="T16" fmla="*/ 0 w 40"/>
                <a:gd name="T17" fmla="*/ 52 h 52"/>
                <a:gd name="T18" fmla="*/ 9 w 40"/>
                <a:gd name="T19" fmla="*/ 52 h 52"/>
                <a:gd name="T20" fmla="*/ 9 w 40"/>
                <a:gd name="T21" fmla="*/ 30 h 52"/>
                <a:gd name="T22" fmla="*/ 10 w 40"/>
                <a:gd name="T23" fmla="*/ 30 h 52"/>
                <a:gd name="T24" fmla="*/ 15 w 40"/>
                <a:gd name="T25" fmla="*/ 31 h 52"/>
                <a:gd name="T26" fmla="*/ 18 w 40"/>
                <a:gd name="T27" fmla="*/ 33 h 52"/>
                <a:gd name="T28" fmla="*/ 22 w 40"/>
                <a:gd name="T29" fmla="*/ 40 h 52"/>
                <a:gd name="T30" fmla="*/ 29 w 40"/>
                <a:gd name="T31" fmla="*/ 52 h 52"/>
                <a:gd name="T32" fmla="*/ 40 w 40"/>
                <a:gd name="T33" fmla="*/ 52 h 52"/>
                <a:gd name="T34" fmla="*/ 34 w 40"/>
                <a:gd name="T35" fmla="*/ 42 h 52"/>
                <a:gd name="T36" fmla="*/ 29 w 40"/>
                <a:gd name="T37" fmla="*/ 33 h 52"/>
                <a:gd name="T38" fmla="*/ 15 w 40"/>
                <a:gd name="T39" fmla="*/ 22 h 52"/>
                <a:gd name="T40" fmla="*/ 9 w 40"/>
                <a:gd name="T41" fmla="*/ 22 h 52"/>
                <a:gd name="T42" fmla="*/ 9 w 40"/>
                <a:gd name="T43" fmla="*/ 9 h 52"/>
                <a:gd name="T44" fmla="*/ 16 w 40"/>
                <a:gd name="T45" fmla="*/ 9 h 52"/>
                <a:gd name="T46" fmla="*/ 22 w 40"/>
                <a:gd name="T47" fmla="*/ 9 h 52"/>
                <a:gd name="T48" fmla="*/ 26 w 40"/>
                <a:gd name="T49" fmla="*/ 11 h 52"/>
                <a:gd name="T50" fmla="*/ 27 w 40"/>
                <a:gd name="T51" fmla="*/ 15 h 52"/>
                <a:gd name="T52" fmla="*/ 26 w 40"/>
                <a:gd name="T53" fmla="*/ 19 h 52"/>
                <a:gd name="T54" fmla="*/ 23 w 40"/>
                <a:gd name="T55" fmla="*/ 21 h 52"/>
                <a:gd name="T56" fmla="*/ 15 w 40"/>
                <a:gd name="T57"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52">
                  <a:moveTo>
                    <a:pt x="29" y="33"/>
                  </a:moveTo>
                  <a:cubicBezTo>
                    <a:pt x="28" y="32"/>
                    <a:pt x="26" y="30"/>
                    <a:pt x="24" y="29"/>
                  </a:cubicBezTo>
                  <a:cubicBezTo>
                    <a:pt x="28" y="28"/>
                    <a:pt x="31" y="27"/>
                    <a:pt x="33" y="24"/>
                  </a:cubicBezTo>
                  <a:cubicBezTo>
                    <a:pt x="35" y="21"/>
                    <a:pt x="36" y="18"/>
                    <a:pt x="36" y="14"/>
                  </a:cubicBezTo>
                  <a:cubicBezTo>
                    <a:pt x="36" y="11"/>
                    <a:pt x="35" y="9"/>
                    <a:pt x="34" y="6"/>
                  </a:cubicBezTo>
                  <a:cubicBezTo>
                    <a:pt x="33" y="4"/>
                    <a:pt x="31" y="2"/>
                    <a:pt x="29" y="1"/>
                  </a:cubicBezTo>
                  <a:cubicBezTo>
                    <a:pt x="27" y="0"/>
                    <a:pt x="23" y="0"/>
                    <a:pt x="19" y="0"/>
                  </a:cubicBezTo>
                  <a:cubicBezTo>
                    <a:pt x="0" y="0"/>
                    <a:pt x="0" y="0"/>
                    <a:pt x="0" y="0"/>
                  </a:cubicBezTo>
                  <a:cubicBezTo>
                    <a:pt x="0" y="52"/>
                    <a:pt x="0" y="52"/>
                    <a:pt x="0" y="52"/>
                  </a:cubicBezTo>
                  <a:cubicBezTo>
                    <a:pt x="9" y="52"/>
                    <a:pt x="9" y="52"/>
                    <a:pt x="9" y="52"/>
                  </a:cubicBezTo>
                  <a:cubicBezTo>
                    <a:pt x="9" y="30"/>
                    <a:pt x="9" y="30"/>
                    <a:pt x="9" y="30"/>
                  </a:cubicBezTo>
                  <a:cubicBezTo>
                    <a:pt x="10" y="30"/>
                    <a:pt x="10" y="30"/>
                    <a:pt x="10" y="30"/>
                  </a:cubicBezTo>
                  <a:cubicBezTo>
                    <a:pt x="13" y="30"/>
                    <a:pt x="14" y="30"/>
                    <a:pt x="15" y="31"/>
                  </a:cubicBezTo>
                  <a:cubicBezTo>
                    <a:pt x="16" y="31"/>
                    <a:pt x="17" y="32"/>
                    <a:pt x="18" y="33"/>
                  </a:cubicBezTo>
                  <a:cubicBezTo>
                    <a:pt x="19" y="34"/>
                    <a:pt x="20" y="36"/>
                    <a:pt x="22" y="40"/>
                  </a:cubicBezTo>
                  <a:cubicBezTo>
                    <a:pt x="29" y="52"/>
                    <a:pt x="29" y="52"/>
                    <a:pt x="29" y="52"/>
                  </a:cubicBezTo>
                  <a:cubicBezTo>
                    <a:pt x="40" y="52"/>
                    <a:pt x="40" y="52"/>
                    <a:pt x="40" y="52"/>
                  </a:cubicBezTo>
                  <a:cubicBezTo>
                    <a:pt x="34" y="42"/>
                    <a:pt x="34" y="42"/>
                    <a:pt x="34" y="42"/>
                  </a:cubicBezTo>
                  <a:cubicBezTo>
                    <a:pt x="32" y="38"/>
                    <a:pt x="30" y="35"/>
                    <a:pt x="29" y="33"/>
                  </a:cubicBezTo>
                  <a:close/>
                  <a:moveTo>
                    <a:pt x="15" y="22"/>
                  </a:moveTo>
                  <a:cubicBezTo>
                    <a:pt x="9" y="22"/>
                    <a:pt x="9" y="22"/>
                    <a:pt x="9" y="22"/>
                  </a:cubicBezTo>
                  <a:cubicBezTo>
                    <a:pt x="9" y="9"/>
                    <a:pt x="9" y="9"/>
                    <a:pt x="9" y="9"/>
                  </a:cubicBezTo>
                  <a:cubicBezTo>
                    <a:pt x="16" y="9"/>
                    <a:pt x="16" y="9"/>
                    <a:pt x="16" y="9"/>
                  </a:cubicBezTo>
                  <a:cubicBezTo>
                    <a:pt x="19" y="9"/>
                    <a:pt x="21" y="9"/>
                    <a:pt x="22" y="9"/>
                  </a:cubicBezTo>
                  <a:cubicBezTo>
                    <a:pt x="24" y="9"/>
                    <a:pt x="25" y="10"/>
                    <a:pt x="26" y="11"/>
                  </a:cubicBezTo>
                  <a:cubicBezTo>
                    <a:pt x="26" y="12"/>
                    <a:pt x="27" y="13"/>
                    <a:pt x="27" y="15"/>
                  </a:cubicBezTo>
                  <a:cubicBezTo>
                    <a:pt x="27" y="17"/>
                    <a:pt x="26" y="18"/>
                    <a:pt x="26" y="19"/>
                  </a:cubicBezTo>
                  <a:cubicBezTo>
                    <a:pt x="25" y="20"/>
                    <a:pt x="24" y="21"/>
                    <a:pt x="23" y="21"/>
                  </a:cubicBezTo>
                  <a:cubicBezTo>
                    <a:pt x="22" y="22"/>
                    <a:pt x="20" y="22"/>
                    <a:pt x="15" y="2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6" name="išḷidê"/>
            <p:cNvSpPr/>
            <p:nvPr/>
          </p:nvSpPr>
          <p:spPr bwMode="auto">
            <a:xfrm>
              <a:off x="6375400" y="4019551"/>
              <a:ext cx="130175" cy="195263"/>
            </a:xfrm>
            <a:custGeom>
              <a:avLst/>
              <a:gdLst>
                <a:gd name="T0" fmla="*/ 29 w 36"/>
                <a:gd name="T1" fmla="*/ 24 h 54"/>
                <a:gd name="T2" fmla="*/ 20 w 36"/>
                <a:gd name="T3" fmla="*/ 20 h 54"/>
                <a:gd name="T4" fmla="*/ 12 w 36"/>
                <a:gd name="T5" fmla="*/ 17 h 54"/>
                <a:gd name="T6" fmla="*/ 10 w 36"/>
                <a:gd name="T7" fmla="*/ 14 h 54"/>
                <a:gd name="T8" fmla="*/ 12 w 36"/>
                <a:gd name="T9" fmla="*/ 10 h 54"/>
                <a:gd name="T10" fmla="*/ 18 w 36"/>
                <a:gd name="T11" fmla="*/ 9 h 54"/>
                <a:gd name="T12" fmla="*/ 23 w 36"/>
                <a:gd name="T13" fmla="*/ 10 h 54"/>
                <a:gd name="T14" fmla="*/ 26 w 36"/>
                <a:gd name="T15" fmla="*/ 16 h 54"/>
                <a:gd name="T16" fmla="*/ 35 w 36"/>
                <a:gd name="T17" fmla="*/ 16 h 54"/>
                <a:gd name="T18" fmla="*/ 30 w 36"/>
                <a:gd name="T19" fmla="*/ 4 h 54"/>
                <a:gd name="T20" fmla="*/ 18 w 36"/>
                <a:gd name="T21" fmla="*/ 0 h 54"/>
                <a:gd name="T22" fmla="*/ 9 w 36"/>
                <a:gd name="T23" fmla="*/ 2 h 54"/>
                <a:gd name="T24" fmla="*/ 4 w 36"/>
                <a:gd name="T25" fmla="*/ 7 h 54"/>
                <a:gd name="T26" fmla="*/ 2 w 36"/>
                <a:gd name="T27" fmla="*/ 14 h 54"/>
                <a:gd name="T28" fmla="*/ 6 w 36"/>
                <a:gd name="T29" fmla="*/ 25 h 54"/>
                <a:gd name="T30" fmla="*/ 16 w 36"/>
                <a:gd name="T31" fmla="*/ 30 h 54"/>
                <a:gd name="T32" fmla="*/ 23 w 36"/>
                <a:gd name="T33" fmla="*/ 32 h 54"/>
                <a:gd name="T34" fmla="*/ 26 w 36"/>
                <a:gd name="T35" fmla="*/ 35 h 54"/>
                <a:gd name="T36" fmla="*/ 27 w 36"/>
                <a:gd name="T37" fmla="*/ 38 h 54"/>
                <a:gd name="T38" fmla="*/ 25 w 36"/>
                <a:gd name="T39" fmla="*/ 43 h 54"/>
                <a:gd name="T40" fmla="*/ 18 w 36"/>
                <a:gd name="T41" fmla="*/ 45 h 54"/>
                <a:gd name="T42" fmla="*/ 12 w 36"/>
                <a:gd name="T43" fmla="*/ 42 h 54"/>
                <a:gd name="T44" fmla="*/ 9 w 36"/>
                <a:gd name="T45" fmla="*/ 35 h 54"/>
                <a:gd name="T46" fmla="*/ 0 w 36"/>
                <a:gd name="T47" fmla="*/ 36 h 54"/>
                <a:gd name="T48" fmla="*/ 5 w 36"/>
                <a:gd name="T49" fmla="*/ 49 h 54"/>
                <a:gd name="T50" fmla="*/ 18 w 36"/>
                <a:gd name="T51" fmla="*/ 54 h 54"/>
                <a:gd name="T52" fmla="*/ 28 w 36"/>
                <a:gd name="T53" fmla="*/ 52 h 54"/>
                <a:gd name="T54" fmla="*/ 34 w 36"/>
                <a:gd name="T55" fmla="*/ 46 h 54"/>
                <a:gd name="T56" fmla="*/ 36 w 36"/>
                <a:gd name="T57" fmla="*/ 38 h 54"/>
                <a:gd name="T58" fmla="*/ 34 w 36"/>
                <a:gd name="T59" fmla="*/ 29 h 54"/>
                <a:gd name="T60" fmla="*/ 29 w 36"/>
                <a:gd name="T61"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54">
                  <a:moveTo>
                    <a:pt x="29" y="24"/>
                  </a:moveTo>
                  <a:cubicBezTo>
                    <a:pt x="27" y="23"/>
                    <a:pt x="24" y="22"/>
                    <a:pt x="20" y="20"/>
                  </a:cubicBezTo>
                  <a:cubicBezTo>
                    <a:pt x="15" y="19"/>
                    <a:pt x="13" y="18"/>
                    <a:pt x="12" y="17"/>
                  </a:cubicBezTo>
                  <a:cubicBezTo>
                    <a:pt x="11" y="16"/>
                    <a:pt x="10" y="15"/>
                    <a:pt x="10" y="14"/>
                  </a:cubicBezTo>
                  <a:cubicBezTo>
                    <a:pt x="10" y="12"/>
                    <a:pt x="11" y="11"/>
                    <a:pt x="12" y="10"/>
                  </a:cubicBezTo>
                  <a:cubicBezTo>
                    <a:pt x="13" y="9"/>
                    <a:pt x="15" y="9"/>
                    <a:pt x="18" y="9"/>
                  </a:cubicBezTo>
                  <a:cubicBezTo>
                    <a:pt x="20" y="9"/>
                    <a:pt x="22" y="9"/>
                    <a:pt x="23" y="10"/>
                  </a:cubicBezTo>
                  <a:cubicBezTo>
                    <a:pt x="25" y="12"/>
                    <a:pt x="25" y="13"/>
                    <a:pt x="26" y="16"/>
                  </a:cubicBezTo>
                  <a:cubicBezTo>
                    <a:pt x="35" y="16"/>
                    <a:pt x="35" y="16"/>
                    <a:pt x="35" y="16"/>
                  </a:cubicBezTo>
                  <a:cubicBezTo>
                    <a:pt x="35" y="11"/>
                    <a:pt x="33" y="7"/>
                    <a:pt x="30" y="4"/>
                  </a:cubicBezTo>
                  <a:cubicBezTo>
                    <a:pt x="28" y="1"/>
                    <a:pt x="23" y="0"/>
                    <a:pt x="18" y="0"/>
                  </a:cubicBezTo>
                  <a:cubicBezTo>
                    <a:pt x="14" y="0"/>
                    <a:pt x="12" y="0"/>
                    <a:pt x="9" y="2"/>
                  </a:cubicBezTo>
                  <a:cubicBezTo>
                    <a:pt x="7" y="3"/>
                    <a:pt x="5" y="5"/>
                    <a:pt x="4" y="7"/>
                  </a:cubicBezTo>
                  <a:cubicBezTo>
                    <a:pt x="2" y="9"/>
                    <a:pt x="2" y="12"/>
                    <a:pt x="2" y="14"/>
                  </a:cubicBezTo>
                  <a:cubicBezTo>
                    <a:pt x="2" y="19"/>
                    <a:pt x="3" y="22"/>
                    <a:pt x="6" y="25"/>
                  </a:cubicBezTo>
                  <a:cubicBezTo>
                    <a:pt x="8" y="27"/>
                    <a:pt x="11" y="29"/>
                    <a:pt x="16" y="30"/>
                  </a:cubicBezTo>
                  <a:cubicBezTo>
                    <a:pt x="20" y="31"/>
                    <a:pt x="22" y="32"/>
                    <a:pt x="23" y="32"/>
                  </a:cubicBezTo>
                  <a:cubicBezTo>
                    <a:pt x="25" y="33"/>
                    <a:pt x="26" y="34"/>
                    <a:pt x="26" y="35"/>
                  </a:cubicBezTo>
                  <a:cubicBezTo>
                    <a:pt x="27" y="35"/>
                    <a:pt x="27" y="36"/>
                    <a:pt x="27" y="38"/>
                  </a:cubicBezTo>
                  <a:cubicBezTo>
                    <a:pt x="27" y="40"/>
                    <a:pt x="26" y="41"/>
                    <a:pt x="25" y="43"/>
                  </a:cubicBezTo>
                  <a:cubicBezTo>
                    <a:pt x="23" y="44"/>
                    <a:pt x="21" y="45"/>
                    <a:pt x="18" y="45"/>
                  </a:cubicBezTo>
                  <a:cubicBezTo>
                    <a:pt x="16" y="45"/>
                    <a:pt x="14" y="44"/>
                    <a:pt x="12" y="42"/>
                  </a:cubicBezTo>
                  <a:cubicBezTo>
                    <a:pt x="10" y="41"/>
                    <a:pt x="9" y="38"/>
                    <a:pt x="9" y="35"/>
                  </a:cubicBezTo>
                  <a:cubicBezTo>
                    <a:pt x="0" y="36"/>
                    <a:pt x="0" y="36"/>
                    <a:pt x="0" y="36"/>
                  </a:cubicBezTo>
                  <a:cubicBezTo>
                    <a:pt x="1" y="42"/>
                    <a:pt x="2" y="46"/>
                    <a:pt x="5" y="49"/>
                  </a:cubicBezTo>
                  <a:cubicBezTo>
                    <a:pt x="8" y="52"/>
                    <a:pt x="13" y="54"/>
                    <a:pt x="18" y="54"/>
                  </a:cubicBezTo>
                  <a:cubicBezTo>
                    <a:pt x="22" y="54"/>
                    <a:pt x="25" y="53"/>
                    <a:pt x="28" y="52"/>
                  </a:cubicBezTo>
                  <a:cubicBezTo>
                    <a:pt x="31" y="51"/>
                    <a:pt x="33" y="49"/>
                    <a:pt x="34" y="46"/>
                  </a:cubicBezTo>
                  <a:cubicBezTo>
                    <a:pt x="35" y="43"/>
                    <a:pt x="36" y="41"/>
                    <a:pt x="36" y="38"/>
                  </a:cubicBezTo>
                  <a:cubicBezTo>
                    <a:pt x="36" y="34"/>
                    <a:pt x="35" y="32"/>
                    <a:pt x="34" y="29"/>
                  </a:cubicBezTo>
                  <a:cubicBezTo>
                    <a:pt x="33" y="27"/>
                    <a:pt x="31" y="25"/>
                    <a:pt x="29" y="24"/>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7" name="îSḻiḍe"/>
            <p:cNvSpPr/>
            <p:nvPr/>
          </p:nvSpPr>
          <p:spPr bwMode="auto">
            <a:xfrm>
              <a:off x="6530975" y="4022726"/>
              <a:ext cx="31750" cy="188913"/>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8" name="ïṧļïḍe"/>
            <p:cNvSpPr/>
            <p:nvPr/>
          </p:nvSpPr>
          <p:spPr bwMode="auto">
            <a:xfrm>
              <a:off x="6584950" y="4022726"/>
              <a:ext cx="125413" cy="188913"/>
            </a:xfrm>
            <a:custGeom>
              <a:avLst/>
              <a:gdLst>
                <a:gd name="T0" fmla="*/ 0 w 79"/>
                <a:gd name="T1" fmla="*/ 21 h 119"/>
                <a:gd name="T2" fmla="*/ 29 w 79"/>
                <a:gd name="T3" fmla="*/ 21 h 119"/>
                <a:gd name="T4" fmla="*/ 29 w 79"/>
                <a:gd name="T5" fmla="*/ 119 h 119"/>
                <a:gd name="T6" fmla="*/ 50 w 79"/>
                <a:gd name="T7" fmla="*/ 119 h 119"/>
                <a:gd name="T8" fmla="*/ 50 w 79"/>
                <a:gd name="T9" fmla="*/ 21 h 119"/>
                <a:gd name="T10" fmla="*/ 79 w 79"/>
                <a:gd name="T11" fmla="*/ 21 h 119"/>
                <a:gd name="T12" fmla="*/ 79 w 79"/>
                <a:gd name="T13" fmla="*/ 0 h 119"/>
                <a:gd name="T14" fmla="*/ 0 w 79"/>
                <a:gd name="T15" fmla="*/ 0 h 119"/>
                <a:gd name="T16" fmla="*/ 0 w 79"/>
                <a:gd name="T17" fmla="*/ 2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19">
                  <a:moveTo>
                    <a:pt x="0" y="21"/>
                  </a:moveTo>
                  <a:lnTo>
                    <a:pt x="29" y="21"/>
                  </a:lnTo>
                  <a:lnTo>
                    <a:pt x="29" y="119"/>
                  </a:lnTo>
                  <a:lnTo>
                    <a:pt x="50" y="119"/>
                  </a:lnTo>
                  <a:lnTo>
                    <a:pt x="50" y="21"/>
                  </a:lnTo>
                  <a:lnTo>
                    <a:pt x="79" y="21"/>
                  </a:lnTo>
                  <a:lnTo>
                    <a:pt x="79" y="0"/>
                  </a:lnTo>
                  <a:lnTo>
                    <a:pt x="0" y="0"/>
                  </a:lnTo>
                  <a:lnTo>
                    <a:pt x="0" y="2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9" name="îŝļïḋé"/>
            <p:cNvSpPr/>
            <p:nvPr/>
          </p:nvSpPr>
          <p:spPr bwMode="auto">
            <a:xfrm>
              <a:off x="6715125" y="4022726"/>
              <a:ext cx="147638" cy="188913"/>
            </a:xfrm>
            <a:custGeom>
              <a:avLst/>
              <a:gdLst>
                <a:gd name="T0" fmla="*/ 47 w 93"/>
                <a:gd name="T1" fmla="*/ 46 h 119"/>
                <a:gd name="T2" fmla="*/ 22 w 93"/>
                <a:gd name="T3" fmla="*/ 0 h 119"/>
                <a:gd name="T4" fmla="*/ 0 w 93"/>
                <a:gd name="T5" fmla="*/ 0 h 119"/>
                <a:gd name="T6" fmla="*/ 36 w 93"/>
                <a:gd name="T7" fmla="*/ 69 h 119"/>
                <a:gd name="T8" fmla="*/ 36 w 93"/>
                <a:gd name="T9" fmla="*/ 119 h 119"/>
                <a:gd name="T10" fmla="*/ 56 w 93"/>
                <a:gd name="T11" fmla="*/ 119 h 119"/>
                <a:gd name="T12" fmla="*/ 56 w 93"/>
                <a:gd name="T13" fmla="*/ 69 h 119"/>
                <a:gd name="T14" fmla="*/ 93 w 93"/>
                <a:gd name="T15" fmla="*/ 0 h 119"/>
                <a:gd name="T16" fmla="*/ 70 w 93"/>
                <a:gd name="T17" fmla="*/ 0 h 119"/>
                <a:gd name="T18" fmla="*/ 47 w 93"/>
                <a:gd name="T19" fmla="*/ 4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19">
                  <a:moveTo>
                    <a:pt x="47" y="46"/>
                  </a:moveTo>
                  <a:lnTo>
                    <a:pt x="22" y="0"/>
                  </a:lnTo>
                  <a:lnTo>
                    <a:pt x="0" y="0"/>
                  </a:lnTo>
                  <a:lnTo>
                    <a:pt x="36" y="69"/>
                  </a:lnTo>
                  <a:lnTo>
                    <a:pt x="36" y="119"/>
                  </a:lnTo>
                  <a:lnTo>
                    <a:pt x="56" y="119"/>
                  </a:lnTo>
                  <a:lnTo>
                    <a:pt x="56" y="69"/>
                  </a:lnTo>
                  <a:lnTo>
                    <a:pt x="93" y="0"/>
                  </a:lnTo>
                  <a:lnTo>
                    <a:pt x="70" y="0"/>
                  </a:lnTo>
                  <a:lnTo>
                    <a:pt x="47" y="46"/>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0" name="îṡlïḍe"/>
            <p:cNvSpPr/>
            <p:nvPr/>
          </p:nvSpPr>
          <p:spPr bwMode="auto">
            <a:xfrm>
              <a:off x="6931025" y="4019551"/>
              <a:ext cx="155575" cy="195263"/>
            </a:xfrm>
            <a:custGeom>
              <a:avLst/>
              <a:gdLst>
                <a:gd name="T0" fmla="*/ 21 w 43"/>
                <a:gd name="T1" fmla="*/ 0 h 54"/>
                <a:gd name="T2" fmla="*/ 12 w 43"/>
                <a:gd name="T3" fmla="*/ 2 h 54"/>
                <a:gd name="T4" fmla="*/ 6 w 43"/>
                <a:gd name="T5" fmla="*/ 7 h 54"/>
                <a:gd name="T6" fmla="*/ 2 w 43"/>
                <a:gd name="T7" fmla="*/ 14 h 54"/>
                <a:gd name="T8" fmla="*/ 0 w 43"/>
                <a:gd name="T9" fmla="*/ 27 h 54"/>
                <a:gd name="T10" fmla="*/ 6 w 43"/>
                <a:gd name="T11" fmla="*/ 47 h 54"/>
                <a:gd name="T12" fmla="*/ 21 w 43"/>
                <a:gd name="T13" fmla="*/ 54 h 54"/>
                <a:gd name="T14" fmla="*/ 37 w 43"/>
                <a:gd name="T15" fmla="*/ 47 h 54"/>
                <a:gd name="T16" fmla="*/ 43 w 43"/>
                <a:gd name="T17" fmla="*/ 27 h 54"/>
                <a:gd name="T18" fmla="*/ 37 w 43"/>
                <a:gd name="T19" fmla="*/ 7 h 54"/>
                <a:gd name="T20" fmla="*/ 21 w 43"/>
                <a:gd name="T21" fmla="*/ 0 h 54"/>
                <a:gd name="T22" fmla="*/ 30 w 43"/>
                <a:gd name="T23" fmla="*/ 40 h 54"/>
                <a:gd name="T24" fmla="*/ 21 w 43"/>
                <a:gd name="T25" fmla="*/ 45 h 54"/>
                <a:gd name="T26" fmla="*/ 13 w 43"/>
                <a:gd name="T27" fmla="*/ 40 h 54"/>
                <a:gd name="T28" fmla="*/ 9 w 43"/>
                <a:gd name="T29" fmla="*/ 27 h 54"/>
                <a:gd name="T30" fmla="*/ 12 w 43"/>
                <a:gd name="T31" fmla="*/ 13 h 54"/>
                <a:gd name="T32" fmla="*/ 21 w 43"/>
                <a:gd name="T33" fmla="*/ 9 h 54"/>
                <a:gd name="T34" fmla="*/ 30 w 43"/>
                <a:gd name="T35" fmla="*/ 13 h 54"/>
                <a:gd name="T36" fmla="*/ 34 w 43"/>
                <a:gd name="T37" fmla="*/ 27 h 54"/>
                <a:gd name="T38" fmla="*/ 30 w 43"/>
                <a:gd name="T39"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4">
                  <a:moveTo>
                    <a:pt x="21" y="0"/>
                  </a:moveTo>
                  <a:cubicBezTo>
                    <a:pt x="18" y="0"/>
                    <a:pt x="15" y="1"/>
                    <a:pt x="12" y="2"/>
                  </a:cubicBezTo>
                  <a:cubicBezTo>
                    <a:pt x="10" y="3"/>
                    <a:pt x="8" y="5"/>
                    <a:pt x="6" y="7"/>
                  </a:cubicBezTo>
                  <a:cubicBezTo>
                    <a:pt x="4" y="9"/>
                    <a:pt x="3" y="11"/>
                    <a:pt x="2" y="14"/>
                  </a:cubicBezTo>
                  <a:cubicBezTo>
                    <a:pt x="1" y="17"/>
                    <a:pt x="0" y="22"/>
                    <a:pt x="0" y="27"/>
                  </a:cubicBezTo>
                  <a:cubicBezTo>
                    <a:pt x="0" y="35"/>
                    <a:pt x="2" y="42"/>
                    <a:pt x="6" y="47"/>
                  </a:cubicBezTo>
                  <a:cubicBezTo>
                    <a:pt x="10" y="51"/>
                    <a:pt x="15" y="54"/>
                    <a:pt x="21" y="54"/>
                  </a:cubicBezTo>
                  <a:cubicBezTo>
                    <a:pt x="28" y="54"/>
                    <a:pt x="33" y="51"/>
                    <a:pt x="37" y="47"/>
                  </a:cubicBezTo>
                  <a:cubicBezTo>
                    <a:pt x="41" y="42"/>
                    <a:pt x="43" y="35"/>
                    <a:pt x="43" y="27"/>
                  </a:cubicBezTo>
                  <a:cubicBezTo>
                    <a:pt x="43" y="18"/>
                    <a:pt x="41" y="12"/>
                    <a:pt x="37" y="7"/>
                  </a:cubicBezTo>
                  <a:cubicBezTo>
                    <a:pt x="33" y="2"/>
                    <a:pt x="28" y="0"/>
                    <a:pt x="21" y="0"/>
                  </a:cubicBezTo>
                  <a:close/>
                  <a:moveTo>
                    <a:pt x="30" y="40"/>
                  </a:moveTo>
                  <a:cubicBezTo>
                    <a:pt x="28" y="43"/>
                    <a:pt x="25" y="45"/>
                    <a:pt x="21" y="45"/>
                  </a:cubicBezTo>
                  <a:cubicBezTo>
                    <a:pt x="18" y="45"/>
                    <a:pt x="15" y="43"/>
                    <a:pt x="13" y="40"/>
                  </a:cubicBezTo>
                  <a:cubicBezTo>
                    <a:pt x="10" y="37"/>
                    <a:pt x="9" y="33"/>
                    <a:pt x="9" y="27"/>
                  </a:cubicBezTo>
                  <a:cubicBezTo>
                    <a:pt x="9" y="21"/>
                    <a:pt x="10" y="16"/>
                    <a:pt x="12" y="13"/>
                  </a:cubicBezTo>
                  <a:cubicBezTo>
                    <a:pt x="15" y="10"/>
                    <a:pt x="18" y="9"/>
                    <a:pt x="21" y="9"/>
                  </a:cubicBezTo>
                  <a:cubicBezTo>
                    <a:pt x="25" y="9"/>
                    <a:pt x="28" y="10"/>
                    <a:pt x="30" y="13"/>
                  </a:cubicBezTo>
                  <a:cubicBezTo>
                    <a:pt x="32" y="16"/>
                    <a:pt x="34" y="21"/>
                    <a:pt x="34" y="27"/>
                  </a:cubicBezTo>
                  <a:cubicBezTo>
                    <a:pt x="34" y="33"/>
                    <a:pt x="32" y="37"/>
                    <a:pt x="30" y="4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1" name="ïśļïḑê"/>
            <p:cNvSpPr/>
            <p:nvPr/>
          </p:nvSpPr>
          <p:spPr bwMode="auto">
            <a:xfrm>
              <a:off x="7112000" y="4022726"/>
              <a:ext cx="107950" cy="188913"/>
            </a:xfrm>
            <a:custGeom>
              <a:avLst/>
              <a:gdLst>
                <a:gd name="T0" fmla="*/ 0 w 68"/>
                <a:gd name="T1" fmla="*/ 119 h 119"/>
                <a:gd name="T2" fmla="*/ 20 w 68"/>
                <a:gd name="T3" fmla="*/ 119 h 119"/>
                <a:gd name="T4" fmla="*/ 20 w 68"/>
                <a:gd name="T5" fmla="*/ 69 h 119"/>
                <a:gd name="T6" fmla="*/ 61 w 68"/>
                <a:gd name="T7" fmla="*/ 69 h 119"/>
                <a:gd name="T8" fmla="*/ 61 w 68"/>
                <a:gd name="T9" fmla="*/ 48 h 119"/>
                <a:gd name="T10" fmla="*/ 20 w 68"/>
                <a:gd name="T11" fmla="*/ 48 h 119"/>
                <a:gd name="T12" fmla="*/ 20 w 68"/>
                <a:gd name="T13" fmla="*/ 21 h 119"/>
                <a:gd name="T14" fmla="*/ 68 w 68"/>
                <a:gd name="T15" fmla="*/ 21 h 119"/>
                <a:gd name="T16" fmla="*/ 68 w 68"/>
                <a:gd name="T17" fmla="*/ 0 h 119"/>
                <a:gd name="T18" fmla="*/ 0 w 68"/>
                <a:gd name="T19" fmla="*/ 0 h 119"/>
                <a:gd name="T20" fmla="*/ 0 w 68"/>
                <a:gd name="T21"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119">
                  <a:moveTo>
                    <a:pt x="0" y="119"/>
                  </a:moveTo>
                  <a:lnTo>
                    <a:pt x="20" y="119"/>
                  </a:lnTo>
                  <a:lnTo>
                    <a:pt x="20" y="69"/>
                  </a:lnTo>
                  <a:lnTo>
                    <a:pt x="61" y="69"/>
                  </a:lnTo>
                  <a:lnTo>
                    <a:pt x="61" y="48"/>
                  </a:lnTo>
                  <a:lnTo>
                    <a:pt x="20" y="48"/>
                  </a:lnTo>
                  <a:lnTo>
                    <a:pt x="20" y="21"/>
                  </a:lnTo>
                  <a:lnTo>
                    <a:pt x="68" y="21"/>
                  </a:lnTo>
                  <a:lnTo>
                    <a:pt x="68" y="0"/>
                  </a:lnTo>
                  <a:lnTo>
                    <a:pt x="0" y="0"/>
                  </a:lnTo>
                  <a:lnTo>
                    <a:pt x="0" y="11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2" name="îSľïde"/>
            <p:cNvSpPr/>
            <p:nvPr/>
          </p:nvSpPr>
          <p:spPr bwMode="auto">
            <a:xfrm>
              <a:off x="7299325" y="4019551"/>
              <a:ext cx="130175" cy="195263"/>
            </a:xfrm>
            <a:custGeom>
              <a:avLst/>
              <a:gdLst>
                <a:gd name="T0" fmla="*/ 30 w 36"/>
                <a:gd name="T1" fmla="*/ 24 h 54"/>
                <a:gd name="T2" fmla="*/ 20 w 36"/>
                <a:gd name="T3" fmla="*/ 20 h 54"/>
                <a:gd name="T4" fmla="*/ 12 w 36"/>
                <a:gd name="T5" fmla="*/ 17 h 54"/>
                <a:gd name="T6" fmla="*/ 11 w 36"/>
                <a:gd name="T7" fmla="*/ 14 h 54"/>
                <a:gd name="T8" fmla="*/ 12 w 36"/>
                <a:gd name="T9" fmla="*/ 10 h 54"/>
                <a:gd name="T10" fmla="*/ 18 w 36"/>
                <a:gd name="T11" fmla="*/ 9 h 54"/>
                <a:gd name="T12" fmla="*/ 24 w 36"/>
                <a:gd name="T13" fmla="*/ 10 h 54"/>
                <a:gd name="T14" fmla="*/ 26 w 36"/>
                <a:gd name="T15" fmla="*/ 16 h 54"/>
                <a:gd name="T16" fmla="*/ 35 w 36"/>
                <a:gd name="T17" fmla="*/ 16 h 54"/>
                <a:gd name="T18" fmla="*/ 31 w 36"/>
                <a:gd name="T19" fmla="*/ 4 h 54"/>
                <a:gd name="T20" fmla="*/ 18 w 36"/>
                <a:gd name="T21" fmla="*/ 0 h 54"/>
                <a:gd name="T22" fmla="*/ 9 w 36"/>
                <a:gd name="T23" fmla="*/ 2 h 54"/>
                <a:gd name="T24" fmla="*/ 4 w 36"/>
                <a:gd name="T25" fmla="*/ 7 h 54"/>
                <a:gd name="T26" fmla="*/ 2 w 36"/>
                <a:gd name="T27" fmla="*/ 14 h 54"/>
                <a:gd name="T28" fmla="*/ 6 w 36"/>
                <a:gd name="T29" fmla="*/ 25 h 54"/>
                <a:gd name="T30" fmla="*/ 16 w 36"/>
                <a:gd name="T31" fmla="*/ 30 h 54"/>
                <a:gd name="T32" fmla="*/ 23 w 36"/>
                <a:gd name="T33" fmla="*/ 32 h 54"/>
                <a:gd name="T34" fmla="*/ 27 w 36"/>
                <a:gd name="T35" fmla="*/ 35 h 54"/>
                <a:gd name="T36" fmla="*/ 27 w 36"/>
                <a:gd name="T37" fmla="*/ 38 h 54"/>
                <a:gd name="T38" fmla="*/ 25 w 36"/>
                <a:gd name="T39" fmla="*/ 43 h 54"/>
                <a:gd name="T40" fmla="*/ 19 w 36"/>
                <a:gd name="T41" fmla="*/ 45 h 54"/>
                <a:gd name="T42" fmla="*/ 12 w 36"/>
                <a:gd name="T43" fmla="*/ 42 h 54"/>
                <a:gd name="T44" fmla="*/ 9 w 36"/>
                <a:gd name="T45" fmla="*/ 35 h 54"/>
                <a:gd name="T46" fmla="*/ 0 w 36"/>
                <a:gd name="T47" fmla="*/ 36 h 54"/>
                <a:gd name="T48" fmla="*/ 6 w 36"/>
                <a:gd name="T49" fmla="*/ 49 h 54"/>
                <a:gd name="T50" fmla="*/ 19 w 36"/>
                <a:gd name="T51" fmla="*/ 54 h 54"/>
                <a:gd name="T52" fmla="*/ 28 w 36"/>
                <a:gd name="T53" fmla="*/ 52 h 54"/>
                <a:gd name="T54" fmla="*/ 34 w 36"/>
                <a:gd name="T55" fmla="*/ 46 h 54"/>
                <a:gd name="T56" fmla="*/ 36 w 36"/>
                <a:gd name="T57" fmla="*/ 38 h 54"/>
                <a:gd name="T58" fmla="*/ 35 w 36"/>
                <a:gd name="T59" fmla="*/ 29 h 54"/>
                <a:gd name="T60" fmla="*/ 30 w 36"/>
                <a:gd name="T61"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54">
                  <a:moveTo>
                    <a:pt x="30" y="24"/>
                  </a:moveTo>
                  <a:cubicBezTo>
                    <a:pt x="28" y="23"/>
                    <a:pt x="24" y="22"/>
                    <a:pt x="20" y="20"/>
                  </a:cubicBezTo>
                  <a:cubicBezTo>
                    <a:pt x="16" y="19"/>
                    <a:pt x="13" y="18"/>
                    <a:pt x="12" y="17"/>
                  </a:cubicBezTo>
                  <a:cubicBezTo>
                    <a:pt x="11" y="16"/>
                    <a:pt x="11" y="15"/>
                    <a:pt x="11" y="14"/>
                  </a:cubicBezTo>
                  <a:cubicBezTo>
                    <a:pt x="11" y="12"/>
                    <a:pt x="11" y="11"/>
                    <a:pt x="12" y="10"/>
                  </a:cubicBezTo>
                  <a:cubicBezTo>
                    <a:pt x="13" y="9"/>
                    <a:pt x="15" y="9"/>
                    <a:pt x="18" y="9"/>
                  </a:cubicBezTo>
                  <a:cubicBezTo>
                    <a:pt x="21" y="9"/>
                    <a:pt x="22" y="9"/>
                    <a:pt x="24" y="10"/>
                  </a:cubicBezTo>
                  <a:cubicBezTo>
                    <a:pt x="25" y="12"/>
                    <a:pt x="26" y="13"/>
                    <a:pt x="26" y="16"/>
                  </a:cubicBezTo>
                  <a:cubicBezTo>
                    <a:pt x="35" y="16"/>
                    <a:pt x="35" y="16"/>
                    <a:pt x="35" y="16"/>
                  </a:cubicBezTo>
                  <a:cubicBezTo>
                    <a:pt x="35" y="11"/>
                    <a:pt x="33" y="7"/>
                    <a:pt x="31" y="4"/>
                  </a:cubicBezTo>
                  <a:cubicBezTo>
                    <a:pt x="28" y="1"/>
                    <a:pt x="24" y="0"/>
                    <a:pt x="18" y="0"/>
                  </a:cubicBezTo>
                  <a:cubicBezTo>
                    <a:pt x="15" y="0"/>
                    <a:pt x="12" y="0"/>
                    <a:pt x="9" y="2"/>
                  </a:cubicBezTo>
                  <a:cubicBezTo>
                    <a:pt x="7" y="3"/>
                    <a:pt x="5" y="5"/>
                    <a:pt x="4" y="7"/>
                  </a:cubicBezTo>
                  <a:cubicBezTo>
                    <a:pt x="3" y="9"/>
                    <a:pt x="2" y="12"/>
                    <a:pt x="2" y="14"/>
                  </a:cubicBezTo>
                  <a:cubicBezTo>
                    <a:pt x="2" y="19"/>
                    <a:pt x="3" y="22"/>
                    <a:pt x="6" y="25"/>
                  </a:cubicBezTo>
                  <a:cubicBezTo>
                    <a:pt x="8" y="27"/>
                    <a:pt x="11" y="29"/>
                    <a:pt x="16" y="30"/>
                  </a:cubicBezTo>
                  <a:cubicBezTo>
                    <a:pt x="20" y="31"/>
                    <a:pt x="22" y="32"/>
                    <a:pt x="23" y="32"/>
                  </a:cubicBezTo>
                  <a:cubicBezTo>
                    <a:pt x="25" y="33"/>
                    <a:pt x="26" y="34"/>
                    <a:pt x="27" y="35"/>
                  </a:cubicBezTo>
                  <a:cubicBezTo>
                    <a:pt x="27" y="35"/>
                    <a:pt x="27" y="36"/>
                    <a:pt x="27" y="38"/>
                  </a:cubicBezTo>
                  <a:cubicBezTo>
                    <a:pt x="27" y="40"/>
                    <a:pt x="27" y="41"/>
                    <a:pt x="25" y="43"/>
                  </a:cubicBezTo>
                  <a:cubicBezTo>
                    <a:pt x="24" y="44"/>
                    <a:pt x="22" y="45"/>
                    <a:pt x="19" y="45"/>
                  </a:cubicBezTo>
                  <a:cubicBezTo>
                    <a:pt x="16" y="45"/>
                    <a:pt x="14" y="44"/>
                    <a:pt x="12" y="42"/>
                  </a:cubicBezTo>
                  <a:cubicBezTo>
                    <a:pt x="11" y="41"/>
                    <a:pt x="10" y="38"/>
                    <a:pt x="9" y="35"/>
                  </a:cubicBezTo>
                  <a:cubicBezTo>
                    <a:pt x="0" y="36"/>
                    <a:pt x="0" y="36"/>
                    <a:pt x="0" y="36"/>
                  </a:cubicBezTo>
                  <a:cubicBezTo>
                    <a:pt x="1" y="42"/>
                    <a:pt x="3" y="46"/>
                    <a:pt x="6" y="49"/>
                  </a:cubicBezTo>
                  <a:cubicBezTo>
                    <a:pt x="9" y="52"/>
                    <a:pt x="13" y="54"/>
                    <a:pt x="19" y="54"/>
                  </a:cubicBezTo>
                  <a:cubicBezTo>
                    <a:pt x="22" y="54"/>
                    <a:pt x="26" y="53"/>
                    <a:pt x="28" y="52"/>
                  </a:cubicBezTo>
                  <a:cubicBezTo>
                    <a:pt x="31" y="51"/>
                    <a:pt x="33" y="49"/>
                    <a:pt x="34" y="46"/>
                  </a:cubicBezTo>
                  <a:cubicBezTo>
                    <a:pt x="36" y="43"/>
                    <a:pt x="36" y="41"/>
                    <a:pt x="36" y="38"/>
                  </a:cubicBezTo>
                  <a:cubicBezTo>
                    <a:pt x="36" y="34"/>
                    <a:pt x="36" y="32"/>
                    <a:pt x="35" y="29"/>
                  </a:cubicBezTo>
                  <a:cubicBezTo>
                    <a:pt x="33" y="27"/>
                    <a:pt x="32" y="25"/>
                    <a:pt x="30" y="24"/>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3" name="iṧḻïdé"/>
            <p:cNvSpPr/>
            <p:nvPr/>
          </p:nvSpPr>
          <p:spPr bwMode="auto">
            <a:xfrm>
              <a:off x="7450138" y="4019551"/>
              <a:ext cx="141288" cy="195263"/>
            </a:xfrm>
            <a:custGeom>
              <a:avLst/>
              <a:gdLst>
                <a:gd name="T0" fmla="*/ 26 w 39"/>
                <a:gd name="T1" fmla="*/ 42 h 54"/>
                <a:gd name="T2" fmla="*/ 20 w 39"/>
                <a:gd name="T3" fmla="*/ 45 h 54"/>
                <a:gd name="T4" fmla="*/ 13 w 39"/>
                <a:gd name="T5" fmla="*/ 41 h 54"/>
                <a:gd name="T6" fmla="*/ 10 w 39"/>
                <a:gd name="T7" fmla="*/ 26 h 54"/>
                <a:gd name="T8" fmla="*/ 13 w 39"/>
                <a:gd name="T9" fmla="*/ 13 h 54"/>
                <a:gd name="T10" fmla="*/ 21 w 39"/>
                <a:gd name="T11" fmla="*/ 9 h 54"/>
                <a:gd name="T12" fmla="*/ 27 w 39"/>
                <a:gd name="T13" fmla="*/ 11 h 54"/>
                <a:gd name="T14" fmla="*/ 30 w 39"/>
                <a:gd name="T15" fmla="*/ 18 h 54"/>
                <a:gd name="T16" fmla="*/ 39 w 39"/>
                <a:gd name="T17" fmla="*/ 15 h 54"/>
                <a:gd name="T18" fmla="*/ 34 w 39"/>
                <a:gd name="T19" fmla="*/ 6 h 54"/>
                <a:gd name="T20" fmla="*/ 21 w 39"/>
                <a:gd name="T21" fmla="*/ 0 h 54"/>
                <a:gd name="T22" fmla="*/ 6 w 39"/>
                <a:gd name="T23" fmla="*/ 7 h 54"/>
                <a:gd name="T24" fmla="*/ 0 w 39"/>
                <a:gd name="T25" fmla="*/ 27 h 54"/>
                <a:gd name="T26" fmla="*/ 6 w 39"/>
                <a:gd name="T27" fmla="*/ 47 h 54"/>
                <a:gd name="T28" fmla="*/ 20 w 39"/>
                <a:gd name="T29" fmla="*/ 54 h 54"/>
                <a:gd name="T30" fmla="*/ 32 w 39"/>
                <a:gd name="T31" fmla="*/ 50 h 54"/>
                <a:gd name="T32" fmla="*/ 39 w 39"/>
                <a:gd name="T33" fmla="*/ 37 h 54"/>
                <a:gd name="T34" fmla="*/ 30 w 39"/>
                <a:gd name="T35" fmla="*/ 34 h 54"/>
                <a:gd name="T36" fmla="*/ 26 w 39"/>
                <a:gd name="T37"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54">
                  <a:moveTo>
                    <a:pt x="26" y="42"/>
                  </a:moveTo>
                  <a:cubicBezTo>
                    <a:pt x="25" y="44"/>
                    <a:pt x="23" y="45"/>
                    <a:pt x="20" y="45"/>
                  </a:cubicBezTo>
                  <a:cubicBezTo>
                    <a:pt x="17" y="45"/>
                    <a:pt x="15" y="43"/>
                    <a:pt x="13" y="41"/>
                  </a:cubicBezTo>
                  <a:cubicBezTo>
                    <a:pt x="10" y="38"/>
                    <a:pt x="10" y="33"/>
                    <a:pt x="10" y="26"/>
                  </a:cubicBezTo>
                  <a:cubicBezTo>
                    <a:pt x="10" y="20"/>
                    <a:pt x="11" y="16"/>
                    <a:pt x="13" y="13"/>
                  </a:cubicBezTo>
                  <a:cubicBezTo>
                    <a:pt x="15" y="10"/>
                    <a:pt x="17" y="9"/>
                    <a:pt x="21" y="9"/>
                  </a:cubicBezTo>
                  <a:cubicBezTo>
                    <a:pt x="23" y="9"/>
                    <a:pt x="25" y="10"/>
                    <a:pt x="27" y="11"/>
                  </a:cubicBezTo>
                  <a:cubicBezTo>
                    <a:pt x="28" y="13"/>
                    <a:pt x="29" y="15"/>
                    <a:pt x="30" y="18"/>
                  </a:cubicBezTo>
                  <a:cubicBezTo>
                    <a:pt x="39" y="15"/>
                    <a:pt x="39" y="15"/>
                    <a:pt x="39" y="15"/>
                  </a:cubicBezTo>
                  <a:cubicBezTo>
                    <a:pt x="38" y="11"/>
                    <a:pt x="36" y="8"/>
                    <a:pt x="34" y="6"/>
                  </a:cubicBezTo>
                  <a:cubicBezTo>
                    <a:pt x="31" y="2"/>
                    <a:pt x="26" y="0"/>
                    <a:pt x="21" y="0"/>
                  </a:cubicBezTo>
                  <a:cubicBezTo>
                    <a:pt x="15" y="0"/>
                    <a:pt x="10" y="2"/>
                    <a:pt x="6" y="7"/>
                  </a:cubicBezTo>
                  <a:cubicBezTo>
                    <a:pt x="2" y="12"/>
                    <a:pt x="0" y="19"/>
                    <a:pt x="0" y="27"/>
                  </a:cubicBezTo>
                  <a:cubicBezTo>
                    <a:pt x="0" y="35"/>
                    <a:pt x="2" y="42"/>
                    <a:pt x="6" y="47"/>
                  </a:cubicBezTo>
                  <a:cubicBezTo>
                    <a:pt x="10" y="51"/>
                    <a:pt x="15" y="54"/>
                    <a:pt x="20" y="54"/>
                  </a:cubicBezTo>
                  <a:cubicBezTo>
                    <a:pt x="25" y="54"/>
                    <a:pt x="29" y="52"/>
                    <a:pt x="32" y="50"/>
                  </a:cubicBezTo>
                  <a:cubicBezTo>
                    <a:pt x="35" y="47"/>
                    <a:pt x="37" y="43"/>
                    <a:pt x="39" y="37"/>
                  </a:cubicBezTo>
                  <a:cubicBezTo>
                    <a:pt x="30" y="34"/>
                    <a:pt x="30" y="34"/>
                    <a:pt x="30" y="34"/>
                  </a:cubicBezTo>
                  <a:cubicBezTo>
                    <a:pt x="29" y="37"/>
                    <a:pt x="28" y="40"/>
                    <a:pt x="26" y="4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4" name="íŝļíḑé"/>
            <p:cNvSpPr/>
            <p:nvPr/>
          </p:nvSpPr>
          <p:spPr bwMode="auto">
            <a:xfrm>
              <a:off x="7616825" y="4022726"/>
              <a:ext cx="31750" cy="188913"/>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5" name="ï$ļiḑé"/>
            <p:cNvSpPr/>
            <p:nvPr/>
          </p:nvSpPr>
          <p:spPr bwMode="auto">
            <a:xfrm>
              <a:off x="7681913" y="4022726"/>
              <a:ext cx="119063" cy="188913"/>
            </a:xfrm>
            <a:custGeom>
              <a:avLst/>
              <a:gdLst>
                <a:gd name="T0" fmla="*/ 20 w 75"/>
                <a:gd name="T1" fmla="*/ 67 h 119"/>
                <a:gd name="T2" fmla="*/ 70 w 75"/>
                <a:gd name="T3" fmla="*/ 67 h 119"/>
                <a:gd name="T4" fmla="*/ 70 w 75"/>
                <a:gd name="T5" fmla="*/ 46 h 119"/>
                <a:gd name="T6" fmla="*/ 20 w 75"/>
                <a:gd name="T7" fmla="*/ 46 h 119"/>
                <a:gd name="T8" fmla="*/ 20 w 75"/>
                <a:gd name="T9" fmla="*/ 21 h 119"/>
                <a:gd name="T10" fmla="*/ 72 w 75"/>
                <a:gd name="T11" fmla="*/ 21 h 119"/>
                <a:gd name="T12" fmla="*/ 72 w 75"/>
                <a:gd name="T13" fmla="*/ 0 h 119"/>
                <a:gd name="T14" fmla="*/ 0 w 75"/>
                <a:gd name="T15" fmla="*/ 0 h 119"/>
                <a:gd name="T16" fmla="*/ 0 w 75"/>
                <a:gd name="T17" fmla="*/ 119 h 119"/>
                <a:gd name="T18" fmla="*/ 75 w 75"/>
                <a:gd name="T19" fmla="*/ 119 h 119"/>
                <a:gd name="T20" fmla="*/ 75 w 75"/>
                <a:gd name="T21" fmla="*/ 99 h 119"/>
                <a:gd name="T22" fmla="*/ 20 w 75"/>
                <a:gd name="T23" fmla="*/ 99 h 119"/>
                <a:gd name="T24" fmla="*/ 20 w 75"/>
                <a:gd name="T25"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119">
                  <a:moveTo>
                    <a:pt x="20" y="67"/>
                  </a:moveTo>
                  <a:lnTo>
                    <a:pt x="70" y="67"/>
                  </a:lnTo>
                  <a:lnTo>
                    <a:pt x="70" y="46"/>
                  </a:lnTo>
                  <a:lnTo>
                    <a:pt x="20" y="46"/>
                  </a:lnTo>
                  <a:lnTo>
                    <a:pt x="20" y="21"/>
                  </a:lnTo>
                  <a:lnTo>
                    <a:pt x="72" y="21"/>
                  </a:lnTo>
                  <a:lnTo>
                    <a:pt x="72" y="0"/>
                  </a:lnTo>
                  <a:lnTo>
                    <a:pt x="0" y="0"/>
                  </a:lnTo>
                  <a:lnTo>
                    <a:pt x="0" y="119"/>
                  </a:lnTo>
                  <a:lnTo>
                    <a:pt x="75" y="119"/>
                  </a:lnTo>
                  <a:lnTo>
                    <a:pt x="75" y="99"/>
                  </a:lnTo>
                  <a:lnTo>
                    <a:pt x="20" y="99"/>
                  </a:lnTo>
                  <a:lnTo>
                    <a:pt x="20"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6" name="îṧļïde"/>
            <p:cNvSpPr/>
            <p:nvPr/>
          </p:nvSpPr>
          <p:spPr bwMode="auto">
            <a:xfrm>
              <a:off x="7829550" y="4022726"/>
              <a:ext cx="125413" cy="188913"/>
            </a:xfrm>
            <a:custGeom>
              <a:avLst/>
              <a:gdLst>
                <a:gd name="T0" fmla="*/ 61 w 79"/>
                <a:gd name="T1" fmla="*/ 80 h 119"/>
                <a:gd name="T2" fmla="*/ 20 w 79"/>
                <a:gd name="T3" fmla="*/ 0 h 119"/>
                <a:gd name="T4" fmla="*/ 0 w 79"/>
                <a:gd name="T5" fmla="*/ 0 h 119"/>
                <a:gd name="T6" fmla="*/ 0 w 79"/>
                <a:gd name="T7" fmla="*/ 119 h 119"/>
                <a:gd name="T8" fmla="*/ 18 w 79"/>
                <a:gd name="T9" fmla="*/ 119 h 119"/>
                <a:gd name="T10" fmla="*/ 18 w 79"/>
                <a:gd name="T11" fmla="*/ 42 h 119"/>
                <a:gd name="T12" fmla="*/ 59 w 79"/>
                <a:gd name="T13" fmla="*/ 119 h 119"/>
                <a:gd name="T14" fmla="*/ 79 w 79"/>
                <a:gd name="T15" fmla="*/ 119 h 119"/>
                <a:gd name="T16" fmla="*/ 79 w 79"/>
                <a:gd name="T17" fmla="*/ 0 h 119"/>
                <a:gd name="T18" fmla="*/ 61 w 79"/>
                <a:gd name="T19" fmla="*/ 0 h 119"/>
                <a:gd name="T20" fmla="*/ 61 w 79"/>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9">
                  <a:moveTo>
                    <a:pt x="61" y="80"/>
                  </a:moveTo>
                  <a:lnTo>
                    <a:pt x="20" y="0"/>
                  </a:lnTo>
                  <a:lnTo>
                    <a:pt x="0" y="0"/>
                  </a:lnTo>
                  <a:lnTo>
                    <a:pt x="0" y="119"/>
                  </a:lnTo>
                  <a:lnTo>
                    <a:pt x="18" y="119"/>
                  </a:lnTo>
                  <a:lnTo>
                    <a:pt x="18" y="42"/>
                  </a:lnTo>
                  <a:lnTo>
                    <a:pt x="59" y="119"/>
                  </a:lnTo>
                  <a:lnTo>
                    <a:pt x="79" y="119"/>
                  </a:lnTo>
                  <a:lnTo>
                    <a:pt x="79"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7" name="íşlîḍè"/>
            <p:cNvSpPr/>
            <p:nvPr/>
          </p:nvSpPr>
          <p:spPr bwMode="auto">
            <a:xfrm>
              <a:off x="7985125" y="4019551"/>
              <a:ext cx="136525" cy="195263"/>
            </a:xfrm>
            <a:custGeom>
              <a:avLst/>
              <a:gdLst>
                <a:gd name="T0" fmla="*/ 26 w 38"/>
                <a:gd name="T1" fmla="*/ 42 h 54"/>
                <a:gd name="T2" fmla="*/ 20 w 38"/>
                <a:gd name="T3" fmla="*/ 45 h 54"/>
                <a:gd name="T4" fmla="*/ 12 w 38"/>
                <a:gd name="T5" fmla="*/ 41 h 54"/>
                <a:gd name="T6" fmla="*/ 9 w 38"/>
                <a:gd name="T7" fmla="*/ 26 h 54"/>
                <a:gd name="T8" fmla="*/ 12 w 38"/>
                <a:gd name="T9" fmla="*/ 13 h 54"/>
                <a:gd name="T10" fmla="*/ 20 w 38"/>
                <a:gd name="T11" fmla="*/ 9 h 54"/>
                <a:gd name="T12" fmla="*/ 26 w 38"/>
                <a:gd name="T13" fmla="*/ 11 h 54"/>
                <a:gd name="T14" fmla="*/ 29 w 38"/>
                <a:gd name="T15" fmla="*/ 18 h 54"/>
                <a:gd name="T16" fmla="*/ 38 w 38"/>
                <a:gd name="T17" fmla="*/ 15 h 54"/>
                <a:gd name="T18" fmla="*/ 34 w 38"/>
                <a:gd name="T19" fmla="*/ 6 h 54"/>
                <a:gd name="T20" fmla="*/ 21 w 38"/>
                <a:gd name="T21" fmla="*/ 0 h 54"/>
                <a:gd name="T22" fmla="*/ 6 w 38"/>
                <a:gd name="T23" fmla="*/ 7 h 54"/>
                <a:gd name="T24" fmla="*/ 0 w 38"/>
                <a:gd name="T25" fmla="*/ 27 h 54"/>
                <a:gd name="T26" fmla="*/ 6 w 38"/>
                <a:gd name="T27" fmla="*/ 47 h 54"/>
                <a:gd name="T28" fmla="*/ 20 w 38"/>
                <a:gd name="T29" fmla="*/ 54 h 54"/>
                <a:gd name="T30" fmla="*/ 32 w 38"/>
                <a:gd name="T31" fmla="*/ 50 h 54"/>
                <a:gd name="T32" fmla="*/ 38 w 38"/>
                <a:gd name="T33" fmla="*/ 37 h 54"/>
                <a:gd name="T34" fmla="*/ 30 w 38"/>
                <a:gd name="T35" fmla="*/ 34 h 54"/>
                <a:gd name="T36" fmla="*/ 26 w 38"/>
                <a:gd name="T37"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4">
                  <a:moveTo>
                    <a:pt x="26" y="42"/>
                  </a:moveTo>
                  <a:cubicBezTo>
                    <a:pt x="24" y="44"/>
                    <a:pt x="22" y="45"/>
                    <a:pt x="20" y="45"/>
                  </a:cubicBezTo>
                  <a:cubicBezTo>
                    <a:pt x="17" y="45"/>
                    <a:pt x="14" y="43"/>
                    <a:pt x="12" y="41"/>
                  </a:cubicBezTo>
                  <a:cubicBezTo>
                    <a:pt x="10" y="38"/>
                    <a:pt x="9" y="33"/>
                    <a:pt x="9" y="26"/>
                  </a:cubicBezTo>
                  <a:cubicBezTo>
                    <a:pt x="9" y="20"/>
                    <a:pt x="10" y="16"/>
                    <a:pt x="12" y="13"/>
                  </a:cubicBezTo>
                  <a:cubicBezTo>
                    <a:pt x="14" y="10"/>
                    <a:pt x="17" y="9"/>
                    <a:pt x="20" y="9"/>
                  </a:cubicBezTo>
                  <a:cubicBezTo>
                    <a:pt x="23" y="9"/>
                    <a:pt x="25" y="10"/>
                    <a:pt x="26" y="11"/>
                  </a:cubicBezTo>
                  <a:cubicBezTo>
                    <a:pt x="28" y="13"/>
                    <a:pt x="29" y="15"/>
                    <a:pt x="29" y="18"/>
                  </a:cubicBezTo>
                  <a:cubicBezTo>
                    <a:pt x="38" y="15"/>
                    <a:pt x="38" y="15"/>
                    <a:pt x="38" y="15"/>
                  </a:cubicBezTo>
                  <a:cubicBezTo>
                    <a:pt x="37" y="11"/>
                    <a:pt x="36" y="8"/>
                    <a:pt x="34" y="6"/>
                  </a:cubicBezTo>
                  <a:cubicBezTo>
                    <a:pt x="30" y="2"/>
                    <a:pt x="26" y="0"/>
                    <a:pt x="21" y="0"/>
                  </a:cubicBezTo>
                  <a:cubicBezTo>
                    <a:pt x="14" y="0"/>
                    <a:pt x="9" y="2"/>
                    <a:pt x="6" y="7"/>
                  </a:cubicBezTo>
                  <a:cubicBezTo>
                    <a:pt x="2" y="12"/>
                    <a:pt x="0" y="19"/>
                    <a:pt x="0" y="27"/>
                  </a:cubicBezTo>
                  <a:cubicBezTo>
                    <a:pt x="0" y="35"/>
                    <a:pt x="2" y="42"/>
                    <a:pt x="6" y="47"/>
                  </a:cubicBezTo>
                  <a:cubicBezTo>
                    <a:pt x="9" y="51"/>
                    <a:pt x="14" y="54"/>
                    <a:pt x="20" y="54"/>
                  </a:cubicBezTo>
                  <a:cubicBezTo>
                    <a:pt x="25" y="54"/>
                    <a:pt x="29" y="52"/>
                    <a:pt x="32" y="50"/>
                  </a:cubicBezTo>
                  <a:cubicBezTo>
                    <a:pt x="35" y="47"/>
                    <a:pt x="37" y="43"/>
                    <a:pt x="38" y="37"/>
                  </a:cubicBezTo>
                  <a:cubicBezTo>
                    <a:pt x="30" y="34"/>
                    <a:pt x="30" y="34"/>
                    <a:pt x="30" y="34"/>
                  </a:cubicBezTo>
                  <a:cubicBezTo>
                    <a:pt x="29" y="37"/>
                    <a:pt x="28" y="40"/>
                    <a:pt x="26" y="4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8" name="îŝļîďé"/>
            <p:cNvSpPr/>
            <p:nvPr/>
          </p:nvSpPr>
          <p:spPr bwMode="auto">
            <a:xfrm>
              <a:off x="8150225" y="4022726"/>
              <a:ext cx="122238" cy="188913"/>
            </a:xfrm>
            <a:custGeom>
              <a:avLst/>
              <a:gdLst>
                <a:gd name="T0" fmla="*/ 21 w 77"/>
                <a:gd name="T1" fmla="*/ 67 h 119"/>
                <a:gd name="T2" fmla="*/ 71 w 77"/>
                <a:gd name="T3" fmla="*/ 67 h 119"/>
                <a:gd name="T4" fmla="*/ 71 w 77"/>
                <a:gd name="T5" fmla="*/ 46 h 119"/>
                <a:gd name="T6" fmla="*/ 21 w 77"/>
                <a:gd name="T7" fmla="*/ 46 h 119"/>
                <a:gd name="T8" fmla="*/ 21 w 77"/>
                <a:gd name="T9" fmla="*/ 21 h 119"/>
                <a:gd name="T10" fmla="*/ 75 w 77"/>
                <a:gd name="T11" fmla="*/ 21 h 119"/>
                <a:gd name="T12" fmla="*/ 75 w 77"/>
                <a:gd name="T13" fmla="*/ 0 h 119"/>
                <a:gd name="T14" fmla="*/ 0 w 77"/>
                <a:gd name="T15" fmla="*/ 0 h 119"/>
                <a:gd name="T16" fmla="*/ 0 w 77"/>
                <a:gd name="T17" fmla="*/ 119 h 119"/>
                <a:gd name="T18" fmla="*/ 77 w 77"/>
                <a:gd name="T19" fmla="*/ 119 h 119"/>
                <a:gd name="T20" fmla="*/ 77 w 77"/>
                <a:gd name="T21" fmla="*/ 99 h 119"/>
                <a:gd name="T22" fmla="*/ 21 w 77"/>
                <a:gd name="T23" fmla="*/ 99 h 119"/>
                <a:gd name="T24" fmla="*/ 21 w 77"/>
                <a:gd name="T25"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119">
                  <a:moveTo>
                    <a:pt x="21" y="67"/>
                  </a:moveTo>
                  <a:lnTo>
                    <a:pt x="71" y="67"/>
                  </a:lnTo>
                  <a:lnTo>
                    <a:pt x="71" y="46"/>
                  </a:lnTo>
                  <a:lnTo>
                    <a:pt x="21" y="46"/>
                  </a:lnTo>
                  <a:lnTo>
                    <a:pt x="21" y="21"/>
                  </a:lnTo>
                  <a:lnTo>
                    <a:pt x="75" y="21"/>
                  </a:lnTo>
                  <a:lnTo>
                    <a:pt x="75" y="0"/>
                  </a:lnTo>
                  <a:lnTo>
                    <a:pt x="0" y="0"/>
                  </a:lnTo>
                  <a:lnTo>
                    <a:pt x="0" y="119"/>
                  </a:lnTo>
                  <a:lnTo>
                    <a:pt x="77" y="119"/>
                  </a:lnTo>
                  <a:lnTo>
                    <a:pt x="77" y="99"/>
                  </a:lnTo>
                  <a:lnTo>
                    <a:pt x="21" y="99"/>
                  </a:lnTo>
                  <a:lnTo>
                    <a:pt x="21"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9" name="îŝlîḑê"/>
            <p:cNvSpPr/>
            <p:nvPr/>
          </p:nvSpPr>
          <p:spPr bwMode="auto">
            <a:xfrm>
              <a:off x="8356600" y="4019551"/>
              <a:ext cx="147638" cy="195263"/>
            </a:xfrm>
            <a:custGeom>
              <a:avLst/>
              <a:gdLst>
                <a:gd name="T0" fmla="*/ 34 w 41"/>
                <a:gd name="T1" fmla="*/ 41 h 54"/>
                <a:gd name="T2" fmla="*/ 35 w 41"/>
                <a:gd name="T3" fmla="*/ 37 h 54"/>
                <a:gd name="T4" fmla="*/ 37 w 41"/>
                <a:gd name="T5" fmla="*/ 30 h 54"/>
                <a:gd name="T6" fmla="*/ 30 w 41"/>
                <a:gd name="T7" fmla="*/ 28 h 54"/>
                <a:gd name="T8" fmla="*/ 28 w 41"/>
                <a:gd name="T9" fmla="*/ 34 h 54"/>
                <a:gd name="T10" fmla="*/ 22 w 41"/>
                <a:gd name="T11" fmla="*/ 24 h 54"/>
                <a:gd name="T12" fmla="*/ 28 w 41"/>
                <a:gd name="T13" fmla="*/ 18 h 54"/>
                <a:gd name="T14" fmla="*/ 30 w 41"/>
                <a:gd name="T15" fmla="*/ 12 h 54"/>
                <a:gd name="T16" fmla="*/ 27 w 41"/>
                <a:gd name="T17" fmla="*/ 3 h 54"/>
                <a:gd name="T18" fmla="*/ 18 w 41"/>
                <a:gd name="T19" fmla="*/ 0 h 54"/>
                <a:gd name="T20" fmla="*/ 8 w 41"/>
                <a:gd name="T21" fmla="*/ 3 h 54"/>
                <a:gd name="T22" fmla="*/ 5 w 41"/>
                <a:gd name="T23" fmla="*/ 11 h 54"/>
                <a:gd name="T24" fmla="*/ 6 w 41"/>
                <a:gd name="T25" fmla="*/ 17 h 54"/>
                <a:gd name="T26" fmla="*/ 10 w 41"/>
                <a:gd name="T27" fmla="*/ 23 h 54"/>
                <a:gd name="T28" fmla="*/ 2 w 41"/>
                <a:gd name="T29" fmla="*/ 30 h 54"/>
                <a:gd name="T30" fmla="*/ 0 w 41"/>
                <a:gd name="T31" fmla="*/ 39 h 54"/>
                <a:gd name="T32" fmla="*/ 3 w 41"/>
                <a:gd name="T33" fmla="*/ 48 h 54"/>
                <a:gd name="T34" fmla="*/ 15 w 41"/>
                <a:gd name="T35" fmla="*/ 54 h 54"/>
                <a:gd name="T36" fmla="*/ 22 w 41"/>
                <a:gd name="T37" fmla="*/ 52 h 54"/>
                <a:gd name="T38" fmla="*/ 28 w 41"/>
                <a:gd name="T39" fmla="*/ 48 h 54"/>
                <a:gd name="T40" fmla="*/ 35 w 41"/>
                <a:gd name="T41" fmla="*/ 54 h 54"/>
                <a:gd name="T42" fmla="*/ 41 w 41"/>
                <a:gd name="T43" fmla="*/ 46 h 54"/>
                <a:gd name="T44" fmla="*/ 37 w 41"/>
                <a:gd name="T45" fmla="*/ 44 h 54"/>
                <a:gd name="T46" fmla="*/ 34 w 41"/>
                <a:gd name="T47" fmla="*/ 41 h 54"/>
                <a:gd name="T48" fmla="*/ 15 w 41"/>
                <a:gd name="T49" fmla="*/ 8 h 54"/>
                <a:gd name="T50" fmla="*/ 18 w 41"/>
                <a:gd name="T51" fmla="*/ 7 h 54"/>
                <a:gd name="T52" fmla="*/ 21 w 41"/>
                <a:gd name="T53" fmla="*/ 8 h 54"/>
                <a:gd name="T54" fmla="*/ 22 w 41"/>
                <a:gd name="T55" fmla="*/ 12 h 54"/>
                <a:gd name="T56" fmla="*/ 20 w 41"/>
                <a:gd name="T57" fmla="*/ 16 h 54"/>
                <a:gd name="T58" fmla="*/ 17 w 41"/>
                <a:gd name="T59" fmla="*/ 18 h 54"/>
                <a:gd name="T60" fmla="*/ 15 w 41"/>
                <a:gd name="T61" fmla="*/ 15 h 54"/>
                <a:gd name="T62" fmla="*/ 13 w 41"/>
                <a:gd name="T63" fmla="*/ 11 h 54"/>
                <a:gd name="T64" fmla="*/ 15 w 41"/>
                <a:gd name="T65" fmla="*/ 8 h 54"/>
                <a:gd name="T66" fmla="*/ 19 w 41"/>
                <a:gd name="T67" fmla="*/ 45 h 54"/>
                <a:gd name="T68" fmla="*/ 15 w 41"/>
                <a:gd name="T69" fmla="*/ 45 h 54"/>
                <a:gd name="T70" fmla="*/ 10 w 41"/>
                <a:gd name="T71" fmla="*/ 43 h 54"/>
                <a:gd name="T72" fmla="*/ 8 w 41"/>
                <a:gd name="T73" fmla="*/ 38 h 54"/>
                <a:gd name="T74" fmla="*/ 10 w 41"/>
                <a:gd name="T75" fmla="*/ 33 h 54"/>
                <a:gd name="T76" fmla="*/ 14 w 41"/>
                <a:gd name="T77" fmla="*/ 29 h 54"/>
                <a:gd name="T78" fmla="*/ 23 w 41"/>
                <a:gd name="T79" fmla="*/ 42 h 54"/>
                <a:gd name="T80" fmla="*/ 19 w 41"/>
                <a:gd name="T81"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54">
                  <a:moveTo>
                    <a:pt x="34" y="41"/>
                  </a:moveTo>
                  <a:cubicBezTo>
                    <a:pt x="34" y="40"/>
                    <a:pt x="35" y="38"/>
                    <a:pt x="35" y="37"/>
                  </a:cubicBezTo>
                  <a:cubicBezTo>
                    <a:pt x="36" y="35"/>
                    <a:pt x="37" y="33"/>
                    <a:pt x="37" y="30"/>
                  </a:cubicBezTo>
                  <a:cubicBezTo>
                    <a:pt x="30" y="28"/>
                    <a:pt x="30" y="28"/>
                    <a:pt x="30" y="28"/>
                  </a:cubicBezTo>
                  <a:cubicBezTo>
                    <a:pt x="29" y="30"/>
                    <a:pt x="29" y="32"/>
                    <a:pt x="28" y="34"/>
                  </a:cubicBezTo>
                  <a:cubicBezTo>
                    <a:pt x="22" y="24"/>
                    <a:pt x="22" y="24"/>
                    <a:pt x="22" y="24"/>
                  </a:cubicBezTo>
                  <a:cubicBezTo>
                    <a:pt x="25" y="22"/>
                    <a:pt x="27" y="20"/>
                    <a:pt x="28" y="18"/>
                  </a:cubicBezTo>
                  <a:cubicBezTo>
                    <a:pt x="29" y="16"/>
                    <a:pt x="30" y="14"/>
                    <a:pt x="30" y="12"/>
                  </a:cubicBezTo>
                  <a:cubicBezTo>
                    <a:pt x="30" y="8"/>
                    <a:pt x="29" y="6"/>
                    <a:pt x="27" y="3"/>
                  </a:cubicBezTo>
                  <a:cubicBezTo>
                    <a:pt x="24" y="1"/>
                    <a:pt x="21" y="0"/>
                    <a:pt x="18" y="0"/>
                  </a:cubicBezTo>
                  <a:cubicBezTo>
                    <a:pt x="14" y="0"/>
                    <a:pt x="11" y="1"/>
                    <a:pt x="8" y="3"/>
                  </a:cubicBezTo>
                  <a:cubicBezTo>
                    <a:pt x="6" y="5"/>
                    <a:pt x="5" y="8"/>
                    <a:pt x="5" y="11"/>
                  </a:cubicBezTo>
                  <a:cubicBezTo>
                    <a:pt x="5" y="13"/>
                    <a:pt x="6" y="15"/>
                    <a:pt x="6" y="17"/>
                  </a:cubicBezTo>
                  <a:cubicBezTo>
                    <a:pt x="7" y="18"/>
                    <a:pt x="8" y="21"/>
                    <a:pt x="10" y="23"/>
                  </a:cubicBezTo>
                  <a:cubicBezTo>
                    <a:pt x="6" y="25"/>
                    <a:pt x="4" y="27"/>
                    <a:pt x="2" y="30"/>
                  </a:cubicBezTo>
                  <a:cubicBezTo>
                    <a:pt x="1" y="32"/>
                    <a:pt x="0" y="35"/>
                    <a:pt x="0" y="39"/>
                  </a:cubicBezTo>
                  <a:cubicBezTo>
                    <a:pt x="0" y="42"/>
                    <a:pt x="1" y="45"/>
                    <a:pt x="3" y="48"/>
                  </a:cubicBezTo>
                  <a:cubicBezTo>
                    <a:pt x="6" y="52"/>
                    <a:pt x="10" y="54"/>
                    <a:pt x="15" y="54"/>
                  </a:cubicBezTo>
                  <a:cubicBezTo>
                    <a:pt x="18" y="54"/>
                    <a:pt x="20" y="53"/>
                    <a:pt x="22" y="52"/>
                  </a:cubicBezTo>
                  <a:cubicBezTo>
                    <a:pt x="25" y="51"/>
                    <a:pt x="26" y="50"/>
                    <a:pt x="28" y="48"/>
                  </a:cubicBezTo>
                  <a:cubicBezTo>
                    <a:pt x="31" y="51"/>
                    <a:pt x="33" y="53"/>
                    <a:pt x="35" y="54"/>
                  </a:cubicBezTo>
                  <a:cubicBezTo>
                    <a:pt x="41" y="46"/>
                    <a:pt x="41" y="46"/>
                    <a:pt x="41" y="46"/>
                  </a:cubicBezTo>
                  <a:cubicBezTo>
                    <a:pt x="40" y="46"/>
                    <a:pt x="39" y="45"/>
                    <a:pt x="37" y="44"/>
                  </a:cubicBezTo>
                  <a:cubicBezTo>
                    <a:pt x="36" y="43"/>
                    <a:pt x="35" y="42"/>
                    <a:pt x="34" y="41"/>
                  </a:cubicBezTo>
                  <a:close/>
                  <a:moveTo>
                    <a:pt x="15" y="8"/>
                  </a:moveTo>
                  <a:cubicBezTo>
                    <a:pt x="15" y="7"/>
                    <a:pt x="16" y="7"/>
                    <a:pt x="18" y="7"/>
                  </a:cubicBezTo>
                  <a:cubicBezTo>
                    <a:pt x="19" y="7"/>
                    <a:pt x="20" y="7"/>
                    <a:pt x="21" y="8"/>
                  </a:cubicBezTo>
                  <a:cubicBezTo>
                    <a:pt x="22" y="9"/>
                    <a:pt x="22" y="10"/>
                    <a:pt x="22" y="12"/>
                  </a:cubicBezTo>
                  <a:cubicBezTo>
                    <a:pt x="22" y="13"/>
                    <a:pt x="21" y="15"/>
                    <a:pt x="20" y="16"/>
                  </a:cubicBezTo>
                  <a:cubicBezTo>
                    <a:pt x="17" y="18"/>
                    <a:pt x="17" y="18"/>
                    <a:pt x="17" y="18"/>
                  </a:cubicBezTo>
                  <a:cubicBezTo>
                    <a:pt x="15" y="15"/>
                    <a:pt x="15" y="15"/>
                    <a:pt x="15" y="15"/>
                  </a:cubicBezTo>
                  <a:cubicBezTo>
                    <a:pt x="14" y="14"/>
                    <a:pt x="13" y="12"/>
                    <a:pt x="13" y="11"/>
                  </a:cubicBezTo>
                  <a:cubicBezTo>
                    <a:pt x="13" y="10"/>
                    <a:pt x="14" y="9"/>
                    <a:pt x="15" y="8"/>
                  </a:cubicBezTo>
                  <a:close/>
                  <a:moveTo>
                    <a:pt x="19" y="45"/>
                  </a:moveTo>
                  <a:cubicBezTo>
                    <a:pt x="18" y="45"/>
                    <a:pt x="16" y="45"/>
                    <a:pt x="15" y="45"/>
                  </a:cubicBezTo>
                  <a:cubicBezTo>
                    <a:pt x="13" y="45"/>
                    <a:pt x="11" y="45"/>
                    <a:pt x="10" y="43"/>
                  </a:cubicBezTo>
                  <a:cubicBezTo>
                    <a:pt x="9" y="42"/>
                    <a:pt x="8" y="40"/>
                    <a:pt x="8" y="38"/>
                  </a:cubicBezTo>
                  <a:cubicBezTo>
                    <a:pt x="8" y="36"/>
                    <a:pt x="9" y="35"/>
                    <a:pt x="10" y="33"/>
                  </a:cubicBezTo>
                  <a:cubicBezTo>
                    <a:pt x="11" y="32"/>
                    <a:pt x="12" y="30"/>
                    <a:pt x="14" y="29"/>
                  </a:cubicBezTo>
                  <a:cubicBezTo>
                    <a:pt x="23" y="42"/>
                    <a:pt x="23" y="42"/>
                    <a:pt x="23" y="42"/>
                  </a:cubicBezTo>
                  <a:cubicBezTo>
                    <a:pt x="21" y="43"/>
                    <a:pt x="20" y="44"/>
                    <a:pt x="19" y="45"/>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0" name="îṣḷïdè"/>
            <p:cNvSpPr/>
            <p:nvPr/>
          </p:nvSpPr>
          <p:spPr bwMode="auto">
            <a:xfrm>
              <a:off x="8572500" y="4022726"/>
              <a:ext cx="127000" cy="188913"/>
            </a:xfrm>
            <a:custGeom>
              <a:avLst/>
              <a:gdLst>
                <a:gd name="T0" fmla="*/ 0 w 80"/>
                <a:gd name="T1" fmla="*/ 21 h 119"/>
                <a:gd name="T2" fmla="*/ 30 w 80"/>
                <a:gd name="T3" fmla="*/ 21 h 119"/>
                <a:gd name="T4" fmla="*/ 30 w 80"/>
                <a:gd name="T5" fmla="*/ 119 h 119"/>
                <a:gd name="T6" fmla="*/ 50 w 80"/>
                <a:gd name="T7" fmla="*/ 119 h 119"/>
                <a:gd name="T8" fmla="*/ 50 w 80"/>
                <a:gd name="T9" fmla="*/ 21 h 119"/>
                <a:gd name="T10" fmla="*/ 80 w 80"/>
                <a:gd name="T11" fmla="*/ 21 h 119"/>
                <a:gd name="T12" fmla="*/ 80 w 80"/>
                <a:gd name="T13" fmla="*/ 0 h 119"/>
                <a:gd name="T14" fmla="*/ 0 w 80"/>
                <a:gd name="T15" fmla="*/ 0 h 119"/>
                <a:gd name="T16" fmla="*/ 0 w 80"/>
                <a:gd name="T17" fmla="*/ 2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19">
                  <a:moveTo>
                    <a:pt x="0" y="21"/>
                  </a:moveTo>
                  <a:lnTo>
                    <a:pt x="30" y="21"/>
                  </a:lnTo>
                  <a:lnTo>
                    <a:pt x="30" y="119"/>
                  </a:lnTo>
                  <a:lnTo>
                    <a:pt x="50" y="119"/>
                  </a:lnTo>
                  <a:lnTo>
                    <a:pt x="50" y="21"/>
                  </a:lnTo>
                  <a:lnTo>
                    <a:pt x="80" y="21"/>
                  </a:lnTo>
                  <a:lnTo>
                    <a:pt x="80" y="0"/>
                  </a:lnTo>
                  <a:lnTo>
                    <a:pt x="0" y="0"/>
                  </a:lnTo>
                  <a:lnTo>
                    <a:pt x="0" y="2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1" name="íśļîḍè"/>
            <p:cNvSpPr/>
            <p:nvPr/>
          </p:nvSpPr>
          <p:spPr bwMode="auto">
            <a:xfrm>
              <a:off x="8720138" y="4022726"/>
              <a:ext cx="122238" cy="188913"/>
            </a:xfrm>
            <a:custGeom>
              <a:avLst/>
              <a:gdLst>
                <a:gd name="T0" fmla="*/ 21 w 77"/>
                <a:gd name="T1" fmla="*/ 67 h 119"/>
                <a:gd name="T2" fmla="*/ 71 w 77"/>
                <a:gd name="T3" fmla="*/ 67 h 119"/>
                <a:gd name="T4" fmla="*/ 71 w 77"/>
                <a:gd name="T5" fmla="*/ 46 h 119"/>
                <a:gd name="T6" fmla="*/ 21 w 77"/>
                <a:gd name="T7" fmla="*/ 46 h 119"/>
                <a:gd name="T8" fmla="*/ 21 w 77"/>
                <a:gd name="T9" fmla="*/ 21 h 119"/>
                <a:gd name="T10" fmla="*/ 75 w 77"/>
                <a:gd name="T11" fmla="*/ 21 h 119"/>
                <a:gd name="T12" fmla="*/ 75 w 77"/>
                <a:gd name="T13" fmla="*/ 0 h 119"/>
                <a:gd name="T14" fmla="*/ 0 w 77"/>
                <a:gd name="T15" fmla="*/ 0 h 119"/>
                <a:gd name="T16" fmla="*/ 0 w 77"/>
                <a:gd name="T17" fmla="*/ 119 h 119"/>
                <a:gd name="T18" fmla="*/ 77 w 77"/>
                <a:gd name="T19" fmla="*/ 119 h 119"/>
                <a:gd name="T20" fmla="*/ 77 w 77"/>
                <a:gd name="T21" fmla="*/ 99 h 119"/>
                <a:gd name="T22" fmla="*/ 21 w 77"/>
                <a:gd name="T23" fmla="*/ 99 h 119"/>
                <a:gd name="T24" fmla="*/ 21 w 77"/>
                <a:gd name="T25"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119">
                  <a:moveTo>
                    <a:pt x="21" y="67"/>
                  </a:moveTo>
                  <a:lnTo>
                    <a:pt x="71" y="67"/>
                  </a:lnTo>
                  <a:lnTo>
                    <a:pt x="71" y="46"/>
                  </a:lnTo>
                  <a:lnTo>
                    <a:pt x="21" y="46"/>
                  </a:lnTo>
                  <a:lnTo>
                    <a:pt x="21" y="21"/>
                  </a:lnTo>
                  <a:lnTo>
                    <a:pt x="75" y="21"/>
                  </a:lnTo>
                  <a:lnTo>
                    <a:pt x="75" y="0"/>
                  </a:lnTo>
                  <a:lnTo>
                    <a:pt x="0" y="0"/>
                  </a:lnTo>
                  <a:lnTo>
                    <a:pt x="0" y="119"/>
                  </a:lnTo>
                  <a:lnTo>
                    <a:pt x="77" y="119"/>
                  </a:lnTo>
                  <a:lnTo>
                    <a:pt x="77" y="99"/>
                  </a:lnTo>
                  <a:lnTo>
                    <a:pt x="21" y="99"/>
                  </a:lnTo>
                  <a:lnTo>
                    <a:pt x="21"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2" name="íśļïḍe"/>
            <p:cNvSpPr/>
            <p:nvPr/>
          </p:nvSpPr>
          <p:spPr bwMode="auto">
            <a:xfrm>
              <a:off x="8864600" y="4019551"/>
              <a:ext cx="136525" cy="195263"/>
            </a:xfrm>
            <a:custGeom>
              <a:avLst/>
              <a:gdLst>
                <a:gd name="T0" fmla="*/ 26 w 38"/>
                <a:gd name="T1" fmla="*/ 42 h 54"/>
                <a:gd name="T2" fmla="*/ 20 w 38"/>
                <a:gd name="T3" fmla="*/ 45 h 54"/>
                <a:gd name="T4" fmla="*/ 12 w 38"/>
                <a:gd name="T5" fmla="*/ 41 h 54"/>
                <a:gd name="T6" fmla="*/ 9 w 38"/>
                <a:gd name="T7" fmla="*/ 26 h 54"/>
                <a:gd name="T8" fmla="*/ 12 w 38"/>
                <a:gd name="T9" fmla="*/ 13 h 54"/>
                <a:gd name="T10" fmla="*/ 20 w 38"/>
                <a:gd name="T11" fmla="*/ 9 h 54"/>
                <a:gd name="T12" fmla="*/ 26 w 38"/>
                <a:gd name="T13" fmla="*/ 11 h 54"/>
                <a:gd name="T14" fmla="*/ 29 w 38"/>
                <a:gd name="T15" fmla="*/ 18 h 54"/>
                <a:gd name="T16" fmla="*/ 38 w 38"/>
                <a:gd name="T17" fmla="*/ 15 h 54"/>
                <a:gd name="T18" fmla="*/ 33 w 38"/>
                <a:gd name="T19" fmla="*/ 6 h 54"/>
                <a:gd name="T20" fmla="*/ 20 w 38"/>
                <a:gd name="T21" fmla="*/ 0 h 54"/>
                <a:gd name="T22" fmla="*/ 5 w 38"/>
                <a:gd name="T23" fmla="*/ 7 h 54"/>
                <a:gd name="T24" fmla="*/ 0 w 38"/>
                <a:gd name="T25" fmla="*/ 27 h 54"/>
                <a:gd name="T26" fmla="*/ 5 w 38"/>
                <a:gd name="T27" fmla="*/ 47 h 54"/>
                <a:gd name="T28" fmla="*/ 20 w 38"/>
                <a:gd name="T29" fmla="*/ 54 h 54"/>
                <a:gd name="T30" fmla="*/ 31 w 38"/>
                <a:gd name="T31" fmla="*/ 50 h 54"/>
                <a:gd name="T32" fmla="*/ 38 w 38"/>
                <a:gd name="T33" fmla="*/ 37 h 54"/>
                <a:gd name="T34" fmla="*/ 29 w 38"/>
                <a:gd name="T35" fmla="*/ 34 h 54"/>
                <a:gd name="T36" fmla="*/ 26 w 38"/>
                <a:gd name="T37"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4">
                  <a:moveTo>
                    <a:pt x="26" y="42"/>
                  </a:moveTo>
                  <a:cubicBezTo>
                    <a:pt x="24" y="44"/>
                    <a:pt x="22" y="45"/>
                    <a:pt x="20" y="45"/>
                  </a:cubicBezTo>
                  <a:cubicBezTo>
                    <a:pt x="16" y="45"/>
                    <a:pt x="14" y="43"/>
                    <a:pt x="12" y="41"/>
                  </a:cubicBezTo>
                  <a:cubicBezTo>
                    <a:pt x="10" y="38"/>
                    <a:pt x="9" y="33"/>
                    <a:pt x="9" y="26"/>
                  </a:cubicBezTo>
                  <a:cubicBezTo>
                    <a:pt x="9" y="20"/>
                    <a:pt x="10" y="16"/>
                    <a:pt x="12" y="13"/>
                  </a:cubicBezTo>
                  <a:cubicBezTo>
                    <a:pt x="14" y="10"/>
                    <a:pt x="17" y="9"/>
                    <a:pt x="20" y="9"/>
                  </a:cubicBezTo>
                  <a:cubicBezTo>
                    <a:pt x="22" y="9"/>
                    <a:pt x="24" y="10"/>
                    <a:pt x="26" y="11"/>
                  </a:cubicBezTo>
                  <a:cubicBezTo>
                    <a:pt x="28" y="13"/>
                    <a:pt x="29" y="15"/>
                    <a:pt x="29" y="18"/>
                  </a:cubicBezTo>
                  <a:cubicBezTo>
                    <a:pt x="38" y="15"/>
                    <a:pt x="38" y="15"/>
                    <a:pt x="38" y="15"/>
                  </a:cubicBezTo>
                  <a:cubicBezTo>
                    <a:pt x="37" y="11"/>
                    <a:pt x="35" y="8"/>
                    <a:pt x="33" y="6"/>
                  </a:cubicBezTo>
                  <a:cubicBezTo>
                    <a:pt x="30" y="2"/>
                    <a:pt x="26" y="0"/>
                    <a:pt x="20" y="0"/>
                  </a:cubicBezTo>
                  <a:cubicBezTo>
                    <a:pt x="14" y="0"/>
                    <a:pt x="9" y="2"/>
                    <a:pt x="5" y="7"/>
                  </a:cubicBezTo>
                  <a:cubicBezTo>
                    <a:pt x="1" y="12"/>
                    <a:pt x="0" y="19"/>
                    <a:pt x="0" y="27"/>
                  </a:cubicBezTo>
                  <a:cubicBezTo>
                    <a:pt x="0" y="35"/>
                    <a:pt x="1" y="42"/>
                    <a:pt x="5" y="47"/>
                  </a:cubicBezTo>
                  <a:cubicBezTo>
                    <a:pt x="9" y="51"/>
                    <a:pt x="14" y="54"/>
                    <a:pt x="20" y="54"/>
                  </a:cubicBezTo>
                  <a:cubicBezTo>
                    <a:pt x="24" y="54"/>
                    <a:pt x="28" y="52"/>
                    <a:pt x="31" y="50"/>
                  </a:cubicBezTo>
                  <a:cubicBezTo>
                    <a:pt x="35" y="47"/>
                    <a:pt x="37" y="43"/>
                    <a:pt x="38" y="37"/>
                  </a:cubicBezTo>
                  <a:cubicBezTo>
                    <a:pt x="29" y="34"/>
                    <a:pt x="29" y="34"/>
                    <a:pt x="29" y="34"/>
                  </a:cubicBezTo>
                  <a:cubicBezTo>
                    <a:pt x="29" y="37"/>
                    <a:pt x="27" y="40"/>
                    <a:pt x="26" y="4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3" name="íŝliḓê"/>
            <p:cNvSpPr/>
            <p:nvPr/>
          </p:nvSpPr>
          <p:spPr bwMode="auto">
            <a:xfrm>
              <a:off x="9031288" y="4022726"/>
              <a:ext cx="125413" cy="188913"/>
            </a:xfrm>
            <a:custGeom>
              <a:avLst/>
              <a:gdLst>
                <a:gd name="T0" fmla="*/ 59 w 79"/>
                <a:gd name="T1" fmla="*/ 46 h 119"/>
                <a:gd name="T2" fmla="*/ 20 w 79"/>
                <a:gd name="T3" fmla="*/ 46 h 119"/>
                <a:gd name="T4" fmla="*/ 20 w 79"/>
                <a:gd name="T5" fmla="*/ 0 h 119"/>
                <a:gd name="T6" fmla="*/ 0 w 79"/>
                <a:gd name="T7" fmla="*/ 0 h 119"/>
                <a:gd name="T8" fmla="*/ 0 w 79"/>
                <a:gd name="T9" fmla="*/ 119 h 119"/>
                <a:gd name="T10" fmla="*/ 20 w 79"/>
                <a:gd name="T11" fmla="*/ 119 h 119"/>
                <a:gd name="T12" fmla="*/ 20 w 79"/>
                <a:gd name="T13" fmla="*/ 67 h 119"/>
                <a:gd name="T14" fmla="*/ 59 w 79"/>
                <a:gd name="T15" fmla="*/ 67 h 119"/>
                <a:gd name="T16" fmla="*/ 59 w 79"/>
                <a:gd name="T17" fmla="*/ 119 h 119"/>
                <a:gd name="T18" fmla="*/ 79 w 79"/>
                <a:gd name="T19" fmla="*/ 119 h 119"/>
                <a:gd name="T20" fmla="*/ 79 w 79"/>
                <a:gd name="T21" fmla="*/ 0 h 119"/>
                <a:gd name="T22" fmla="*/ 59 w 79"/>
                <a:gd name="T23" fmla="*/ 0 h 119"/>
                <a:gd name="T24" fmla="*/ 59 w 79"/>
                <a:gd name="T25" fmla="*/ 4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19">
                  <a:moveTo>
                    <a:pt x="59" y="46"/>
                  </a:moveTo>
                  <a:lnTo>
                    <a:pt x="20" y="46"/>
                  </a:lnTo>
                  <a:lnTo>
                    <a:pt x="20" y="0"/>
                  </a:lnTo>
                  <a:lnTo>
                    <a:pt x="0" y="0"/>
                  </a:lnTo>
                  <a:lnTo>
                    <a:pt x="0" y="119"/>
                  </a:lnTo>
                  <a:lnTo>
                    <a:pt x="20" y="119"/>
                  </a:lnTo>
                  <a:lnTo>
                    <a:pt x="20" y="67"/>
                  </a:lnTo>
                  <a:lnTo>
                    <a:pt x="59" y="67"/>
                  </a:lnTo>
                  <a:lnTo>
                    <a:pt x="59" y="119"/>
                  </a:lnTo>
                  <a:lnTo>
                    <a:pt x="79" y="119"/>
                  </a:lnTo>
                  <a:lnTo>
                    <a:pt x="79" y="0"/>
                  </a:lnTo>
                  <a:lnTo>
                    <a:pt x="59" y="0"/>
                  </a:lnTo>
                  <a:lnTo>
                    <a:pt x="59" y="46"/>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4" name="iślïḓê"/>
            <p:cNvSpPr/>
            <p:nvPr/>
          </p:nvSpPr>
          <p:spPr bwMode="auto">
            <a:xfrm>
              <a:off x="9190038" y="4022726"/>
              <a:ext cx="128588" cy="188913"/>
            </a:xfrm>
            <a:custGeom>
              <a:avLst/>
              <a:gdLst>
                <a:gd name="T0" fmla="*/ 61 w 81"/>
                <a:gd name="T1" fmla="*/ 80 h 119"/>
                <a:gd name="T2" fmla="*/ 20 w 81"/>
                <a:gd name="T3" fmla="*/ 0 h 119"/>
                <a:gd name="T4" fmla="*/ 0 w 81"/>
                <a:gd name="T5" fmla="*/ 0 h 119"/>
                <a:gd name="T6" fmla="*/ 0 w 81"/>
                <a:gd name="T7" fmla="*/ 119 h 119"/>
                <a:gd name="T8" fmla="*/ 20 w 81"/>
                <a:gd name="T9" fmla="*/ 119 h 119"/>
                <a:gd name="T10" fmla="*/ 20 w 81"/>
                <a:gd name="T11" fmla="*/ 42 h 119"/>
                <a:gd name="T12" fmla="*/ 61 w 81"/>
                <a:gd name="T13" fmla="*/ 119 h 119"/>
                <a:gd name="T14" fmla="*/ 81 w 81"/>
                <a:gd name="T15" fmla="*/ 119 h 119"/>
                <a:gd name="T16" fmla="*/ 81 w 81"/>
                <a:gd name="T17" fmla="*/ 0 h 119"/>
                <a:gd name="T18" fmla="*/ 61 w 81"/>
                <a:gd name="T19" fmla="*/ 0 h 119"/>
                <a:gd name="T20" fmla="*/ 61 w 81"/>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19">
                  <a:moveTo>
                    <a:pt x="61" y="80"/>
                  </a:moveTo>
                  <a:lnTo>
                    <a:pt x="20" y="0"/>
                  </a:lnTo>
                  <a:lnTo>
                    <a:pt x="0" y="0"/>
                  </a:lnTo>
                  <a:lnTo>
                    <a:pt x="0" y="119"/>
                  </a:lnTo>
                  <a:lnTo>
                    <a:pt x="20" y="119"/>
                  </a:lnTo>
                  <a:lnTo>
                    <a:pt x="20" y="42"/>
                  </a:lnTo>
                  <a:lnTo>
                    <a:pt x="61" y="119"/>
                  </a:lnTo>
                  <a:lnTo>
                    <a:pt x="81" y="119"/>
                  </a:lnTo>
                  <a:lnTo>
                    <a:pt x="81"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5" name="íSlïdè"/>
            <p:cNvSpPr/>
            <p:nvPr/>
          </p:nvSpPr>
          <p:spPr bwMode="auto">
            <a:xfrm>
              <a:off x="9344025" y="4019551"/>
              <a:ext cx="155575" cy="195263"/>
            </a:xfrm>
            <a:custGeom>
              <a:avLst/>
              <a:gdLst>
                <a:gd name="T0" fmla="*/ 22 w 43"/>
                <a:gd name="T1" fmla="*/ 0 h 54"/>
                <a:gd name="T2" fmla="*/ 12 w 43"/>
                <a:gd name="T3" fmla="*/ 2 h 54"/>
                <a:gd name="T4" fmla="*/ 6 w 43"/>
                <a:gd name="T5" fmla="*/ 7 h 54"/>
                <a:gd name="T6" fmla="*/ 2 w 43"/>
                <a:gd name="T7" fmla="*/ 14 h 54"/>
                <a:gd name="T8" fmla="*/ 0 w 43"/>
                <a:gd name="T9" fmla="*/ 27 h 54"/>
                <a:gd name="T10" fmla="*/ 6 w 43"/>
                <a:gd name="T11" fmla="*/ 47 h 54"/>
                <a:gd name="T12" fmla="*/ 22 w 43"/>
                <a:gd name="T13" fmla="*/ 54 h 54"/>
                <a:gd name="T14" fmla="*/ 37 w 43"/>
                <a:gd name="T15" fmla="*/ 47 h 54"/>
                <a:gd name="T16" fmla="*/ 43 w 43"/>
                <a:gd name="T17" fmla="*/ 27 h 54"/>
                <a:gd name="T18" fmla="*/ 37 w 43"/>
                <a:gd name="T19" fmla="*/ 7 h 54"/>
                <a:gd name="T20" fmla="*/ 22 w 43"/>
                <a:gd name="T21" fmla="*/ 0 h 54"/>
                <a:gd name="T22" fmla="*/ 30 w 43"/>
                <a:gd name="T23" fmla="*/ 40 h 54"/>
                <a:gd name="T24" fmla="*/ 22 w 43"/>
                <a:gd name="T25" fmla="*/ 45 h 54"/>
                <a:gd name="T26" fmla="*/ 13 w 43"/>
                <a:gd name="T27" fmla="*/ 40 h 54"/>
                <a:gd name="T28" fmla="*/ 9 w 43"/>
                <a:gd name="T29" fmla="*/ 27 h 54"/>
                <a:gd name="T30" fmla="*/ 13 w 43"/>
                <a:gd name="T31" fmla="*/ 13 h 54"/>
                <a:gd name="T32" fmla="*/ 22 w 43"/>
                <a:gd name="T33" fmla="*/ 9 h 54"/>
                <a:gd name="T34" fmla="*/ 31 w 43"/>
                <a:gd name="T35" fmla="*/ 13 h 54"/>
                <a:gd name="T36" fmla="*/ 34 w 43"/>
                <a:gd name="T37" fmla="*/ 27 h 54"/>
                <a:gd name="T38" fmla="*/ 30 w 43"/>
                <a:gd name="T39"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4">
                  <a:moveTo>
                    <a:pt x="22" y="0"/>
                  </a:moveTo>
                  <a:cubicBezTo>
                    <a:pt x="18" y="0"/>
                    <a:pt x="15" y="1"/>
                    <a:pt x="12" y="2"/>
                  </a:cubicBezTo>
                  <a:cubicBezTo>
                    <a:pt x="10" y="3"/>
                    <a:pt x="8" y="5"/>
                    <a:pt x="6" y="7"/>
                  </a:cubicBezTo>
                  <a:cubicBezTo>
                    <a:pt x="5" y="9"/>
                    <a:pt x="3" y="11"/>
                    <a:pt x="2" y="14"/>
                  </a:cubicBezTo>
                  <a:cubicBezTo>
                    <a:pt x="1" y="17"/>
                    <a:pt x="0" y="22"/>
                    <a:pt x="0" y="27"/>
                  </a:cubicBezTo>
                  <a:cubicBezTo>
                    <a:pt x="0" y="35"/>
                    <a:pt x="2" y="42"/>
                    <a:pt x="6" y="47"/>
                  </a:cubicBezTo>
                  <a:cubicBezTo>
                    <a:pt x="10" y="51"/>
                    <a:pt x="15" y="54"/>
                    <a:pt x="22" y="54"/>
                  </a:cubicBezTo>
                  <a:cubicBezTo>
                    <a:pt x="28" y="54"/>
                    <a:pt x="33" y="51"/>
                    <a:pt x="37" y="47"/>
                  </a:cubicBezTo>
                  <a:cubicBezTo>
                    <a:pt x="41" y="42"/>
                    <a:pt x="43" y="35"/>
                    <a:pt x="43" y="27"/>
                  </a:cubicBezTo>
                  <a:cubicBezTo>
                    <a:pt x="43" y="18"/>
                    <a:pt x="41" y="12"/>
                    <a:pt x="37" y="7"/>
                  </a:cubicBezTo>
                  <a:cubicBezTo>
                    <a:pt x="33" y="2"/>
                    <a:pt x="28" y="0"/>
                    <a:pt x="22" y="0"/>
                  </a:cubicBezTo>
                  <a:close/>
                  <a:moveTo>
                    <a:pt x="30" y="40"/>
                  </a:moveTo>
                  <a:cubicBezTo>
                    <a:pt x="28" y="43"/>
                    <a:pt x="25" y="45"/>
                    <a:pt x="22" y="45"/>
                  </a:cubicBezTo>
                  <a:cubicBezTo>
                    <a:pt x="18" y="45"/>
                    <a:pt x="15" y="43"/>
                    <a:pt x="13" y="40"/>
                  </a:cubicBezTo>
                  <a:cubicBezTo>
                    <a:pt x="11" y="37"/>
                    <a:pt x="9" y="33"/>
                    <a:pt x="9" y="27"/>
                  </a:cubicBezTo>
                  <a:cubicBezTo>
                    <a:pt x="9" y="21"/>
                    <a:pt x="11" y="16"/>
                    <a:pt x="13" y="13"/>
                  </a:cubicBezTo>
                  <a:cubicBezTo>
                    <a:pt x="15" y="10"/>
                    <a:pt x="18" y="9"/>
                    <a:pt x="22" y="9"/>
                  </a:cubicBezTo>
                  <a:cubicBezTo>
                    <a:pt x="25" y="9"/>
                    <a:pt x="28" y="10"/>
                    <a:pt x="31" y="13"/>
                  </a:cubicBezTo>
                  <a:cubicBezTo>
                    <a:pt x="33" y="16"/>
                    <a:pt x="34" y="21"/>
                    <a:pt x="34" y="27"/>
                  </a:cubicBezTo>
                  <a:cubicBezTo>
                    <a:pt x="34" y="33"/>
                    <a:pt x="33" y="37"/>
                    <a:pt x="30" y="4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6" name="iṣḻïḍe"/>
            <p:cNvSpPr/>
            <p:nvPr/>
          </p:nvSpPr>
          <p:spPr bwMode="auto">
            <a:xfrm>
              <a:off x="9525000" y="4022726"/>
              <a:ext cx="111125" cy="188913"/>
            </a:xfrm>
            <a:custGeom>
              <a:avLst/>
              <a:gdLst>
                <a:gd name="T0" fmla="*/ 20 w 70"/>
                <a:gd name="T1" fmla="*/ 0 h 119"/>
                <a:gd name="T2" fmla="*/ 0 w 70"/>
                <a:gd name="T3" fmla="*/ 0 h 119"/>
                <a:gd name="T4" fmla="*/ 0 w 70"/>
                <a:gd name="T5" fmla="*/ 119 h 119"/>
                <a:gd name="T6" fmla="*/ 70 w 70"/>
                <a:gd name="T7" fmla="*/ 119 h 119"/>
                <a:gd name="T8" fmla="*/ 70 w 70"/>
                <a:gd name="T9" fmla="*/ 99 h 119"/>
                <a:gd name="T10" fmla="*/ 20 w 70"/>
                <a:gd name="T11" fmla="*/ 99 h 119"/>
                <a:gd name="T12" fmla="*/ 20 w 70"/>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70" h="119">
                  <a:moveTo>
                    <a:pt x="20" y="0"/>
                  </a:moveTo>
                  <a:lnTo>
                    <a:pt x="0" y="0"/>
                  </a:lnTo>
                  <a:lnTo>
                    <a:pt x="0" y="119"/>
                  </a:lnTo>
                  <a:lnTo>
                    <a:pt x="70" y="119"/>
                  </a:lnTo>
                  <a:lnTo>
                    <a:pt x="70" y="99"/>
                  </a:lnTo>
                  <a:lnTo>
                    <a:pt x="20" y="99"/>
                  </a:lnTo>
                  <a:lnTo>
                    <a:pt x="2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7" name="ïşľidé"/>
            <p:cNvSpPr/>
            <p:nvPr/>
          </p:nvSpPr>
          <p:spPr bwMode="auto">
            <a:xfrm>
              <a:off x="9655175" y="4019551"/>
              <a:ext cx="153988" cy="195263"/>
            </a:xfrm>
            <a:custGeom>
              <a:avLst/>
              <a:gdLst>
                <a:gd name="T0" fmla="*/ 21 w 43"/>
                <a:gd name="T1" fmla="*/ 0 h 54"/>
                <a:gd name="T2" fmla="*/ 12 w 43"/>
                <a:gd name="T3" fmla="*/ 2 h 54"/>
                <a:gd name="T4" fmla="*/ 6 w 43"/>
                <a:gd name="T5" fmla="*/ 7 h 54"/>
                <a:gd name="T6" fmla="*/ 2 w 43"/>
                <a:gd name="T7" fmla="*/ 14 h 54"/>
                <a:gd name="T8" fmla="*/ 0 w 43"/>
                <a:gd name="T9" fmla="*/ 27 h 54"/>
                <a:gd name="T10" fmla="*/ 6 w 43"/>
                <a:gd name="T11" fmla="*/ 47 h 54"/>
                <a:gd name="T12" fmla="*/ 21 w 43"/>
                <a:gd name="T13" fmla="*/ 54 h 54"/>
                <a:gd name="T14" fmla="*/ 37 w 43"/>
                <a:gd name="T15" fmla="*/ 47 h 54"/>
                <a:gd name="T16" fmla="*/ 43 w 43"/>
                <a:gd name="T17" fmla="*/ 27 h 54"/>
                <a:gd name="T18" fmla="*/ 37 w 43"/>
                <a:gd name="T19" fmla="*/ 7 h 54"/>
                <a:gd name="T20" fmla="*/ 21 w 43"/>
                <a:gd name="T21" fmla="*/ 0 h 54"/>
                <a:gd name="T22" fmla="*/ 30 w 43"/>
                <a:gd name="T23" fmla="*/ 40 h 54"/>
                <a:gd name="T24" fmla="*/ 21 w 43"/>
                <a:gd name="T25" fmla="*/ 45 h 54"/>
                <a:gd name="T26" fmla="*/ 13 w 43"/>
                <a:gd name="T27" fmla="*/ 40 h 54"/>
                <a:gd name="T28" fmla="*/ 9 w 43"/>
                <a:gd name="T29" fmla="*/ 27 h 54"/>
                <a:gd name="T30" fmla="*/ 13 w 43"/>
                <a:gd name="T31" fmla="*/ 13 h 54"/>
                <a:gd name="T32" fmla="*/ 21 w 43"/>
                <a:gd name="T33" fmla="*/ 9 h 54"/>
                <a:gd name="T34" fmla="*/ 30 w 43"/>
                <a:gd name="T35" fmla="*/ 13 h 54"/>
                <a:gd name="T36" fmla="*/ 34 w 43"/>
                <a:gd name="T37" fmla="*/ 27 h 54"/>
                <a:gd name="T38" fmla="*/ 30 w 43"/>
                <a:gd name="T39"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4">
                  <a:moveTo>
                    <a:pt x="21" y="0"/>
                  </a:moveTo>
                  <a:cubicBezTo>
                    <a:pt x="18" y="0"/>
                    <a:pt x="15" y="1"/>
                    <a:pt x="12" y="2"/>
                  </a:cubicBezTo>
                  <a:cubicBezTo>
                    <a:pt x="10" y="3"/>
                    <a:pt x="8" y="5"/>
                    <a:pt x="6" y="7"/>
                  </a:cubicBezTo>
                  <a:cubicBezTo>
                    <a:pt x="4" y="9"/>
                    <a:pt x="3" y="11"/>
                    <a:pt x="2" y="14"/>
                  </a:cubicBezTo>
                  <a:cubicBezTo>
                    <a:pt x="1" y="17"/>
                    <a:pt x="0" y="22"/>
                    <a:pt x="0" y="27"/>
                  </a:cubicBezTo>
                  <a:cubicBezTo>
                    <a:pt x="0" y="35"/>
                    <a:pt x="2" y="42"/>
                    <a:pt x="6" y="47"/>
                  </a:cubicBezTo>
                  <a:cubicBezTo>
                    <a:pt x="10" y="51"/>
                    <a:pt x="15" y="54"/>
                    <a:pt x="21" y="54"/>
                  </a:cubicBezTo>
                  <a:cubicBezTo>
                    <a:pt x="28" y="54"/>
                    <a:pt x="33" y="51"/>
                    <a:pt x="37" y="47"/>
                  </a:cubicBezTo>
                  <a:cubicBezTo>
                    <a:pt x="41" y="42"/>
                    <a:pt x="43" y="35"/>
                    <a:pt x="43" y="27"/>
                  </a:cubicBezTo>
                  <a:cubicBezTo>
                    <a:pt x="43" y="18"/>
                    <a:pt x="41" y="12"/>
                    <a:pt x="37" y="7"/>
                  </a:cubicBezTo>
                  <a:cubicBezTo>
                    <a:pt x="33" y="2"/>
                    <a:pt x="28" y="0"/>
                    <a:pt x="21" y="0"/>
                  </a:cubicBezTo>
                  <a:close/>
                  <a:moveTo>
                    <a:pt x="30" y="40"/>
                  </a:moveTo>
                  <a:cubicBezTo>
                    <a:pt x="28" y="43"/>
                    <a:pt x="25" y="45"/>
                    <a:pt x="21" y="45"/>
                  </a:cubicBezTo>
                  <a:cubicBezTo>
                    <a:pt x="18" y="45"/>
                    <a:pt x="15" y="43"/>
                    <a:pt x="13" y="40"/>
                  </a:cubicBezTo>
                  <a:cubicBezTo>
                    <a:pt x="10" y="37"/>
                    <a:pt x="9" y="33"/>
                    <a:pt x="9" y="27"/>
                  </a:cubicBezTo>
                  <a:cubicBezTo>
                    <a:pt x="9" y="21"/>
                    <a:pt x="10" y="16"/>
                    <a:pt x="13" y="13"/>
                  </a:cubicBezTo>
                  <a:cubicBezTo>
                    <a:pt x="15" y="10"/>
                    <a:pt x="18" y="9"/>
                    <a:pt x="21" y="9"/>
                  </a:cubicBezTo>
                  <a:cubicBezTo>
                    <a:pt x="25" y="9"/>
                    <a:pt x="28" y="10"/>
                    <a:pt x="30" y="13"/>
                  </a:cubicBezTo>
                  <a:cubicBezTo>
                    <a:pt x="33" y="16"/>
                    <a:pt x="34" y="21"/>
                    <a:pt x="34" y="27"/>
                  </a:cubicBezTo>
                  <a:cubicBezTo>
                    <a:pt x="34" y="33"/>
                    <a:pt x="32" y="37"/>
                    <a:pt x="30" y="4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8" name="ïṣliḋê"/>
            <p:cNvSpPr/>
            <p:nvPr/>
          </p:nvSpPr>
          <p:spPr bwMode="auto">
            <a:xfrm>
              <a:off x="9828213" y="4019551"/>
              <a:ext cx="150813" cy="195263"/>
            </a:xfrm>
            <a:custGeom>
              <a:avLst/>
              <a:gdLst>
                <a:gd name="T0" fmla="*/ 22 w 42"/>
                <a:gd name="T1" fmla="*/ 34 h 54"/>
                <a:gd name="T2" fmla="*/ 33 w 42"/>
                <a:gd name="T3" fmla="*/ 34 h 54"/>
                <a:gd name="T4" fmla="*/ 33 w 42"/>
                <a:gd name="T5" fmla="*/ 40 h 54"/>
                <a:gd name="T6" fmla="*/ 28 w 42"/>
                <a:gd name="T7" fmla="*/ 43 h 54"/>
                <a:gd name="T8" fmla="*/ 22 w 42"/>
                <a:gd name="T9" fmla="*/ 45 h 54"/>
                <a:gd name="T10" fmla="*/ 13 w 42"/>
                <a:gd name="T11" fmla="*/ 40 h 54"/>
                <a:gd name="T12" fmla="*/ 9 w 42"/>
                <a:gd name="T13" fmla="*/ 26 h 54"/>
                <a:gd name="T14" fmla="*/ 13 w 42"/>
                <a:gd name="T15" fmla="*/ 13 h 54"/>
                <a:gd name="T16" fmla="*/ 22 w 42"/>
                <a:gd name="T17" fmla="*/ 9 h 54"/>
                <a:gd name="T18" fmla="*/ 29 w 42"/>
                <a:gd name="T19" fmla="*/ 11 h 54"/>
                <a:gd name="T20" fmla="*/ 32 w 42"/>
                <a:gd name="T21" fmla="*/ 17 h 54"/>
                <a:gd name="T22" fmla="*/ 41 w 42"/>
                <a:gd name="T23" fmla="*/ 15 h 54"/>
                <a:gd name="T24" fmla="*/ 35 w 42"/>
                <a:gd name="T25" fmla="*/ 4 h 54"/>
                <a:gd name="T26" fmla="*/ 22 w 42"/>
                <a:gd name="T27" fmla="*/ 0 h 54"/>
                <a:gd name="T28" fmla="*/ 12 w 42"/>
                <a:gd name="T29" fmla="*/ 2 h 54"/>
                <a:gd name="T30" fmla="*/ 3 w 42"/>
                <a:gd name="T31" fmla="*/ 12 h 54"/>
                <a:gd name="T32" fmla="*/ 0 w 42"/>
                <a:gd name="T33" fmla="*/ 27 h 54"/>
                <a:gd name="T34" fmla="*/ 3 w 42"/>
                <a:gd name="T35" fmla="*/ 40 h 54"/>
                <a:gd name="T36" fmla="*/ 11 w 42"/>
                <a:gd name="T37" fmla="*/ 50 h 54"/>
                <a:gd name="T38" fmla="*/ 23 w 42"/>
                <a:gd name="T39" fmla="*/ 54 h 54"/>
                <a:gd name="T40" fmla="*/ 34 w 42"/>
                <a:gd name="T41" fmla="*/ 51 h 54"/>
                <a:gd name="T42" fmla="*/ 42 w 42"/>
                <a:gd name="T43" fmla="*/ 46 h 54"/>
                <a:gd name="T44" fmla="*/ 42 w 42"/>
                <a:gd name="T45" fmla="*/ 25 h 54"/>
                <a:gd name="T46" fmla="*/ 22 w 42"/>
                <a:gd name="T47" fmla="*/ 25 h 54"/>
                <a:gd name="T48" fmla="*/ 22 w 42"/>
                <a:gd name="T49" fmla="*/ 3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54">
                  <a:moveTo>
                    <a:pt x="22" y="34"/>
                  </a:moveTo>
                  <a:cubicBezTo>
                    <a:pt x="33" y="34"/>
                    <a:pt x="33" y="34"/>
                    <a:pt x="33" y="34"/>
                  </a:cubicBezTo>
                  <a:cubicBezTo>
                    <a:pt x="33" y="40"/>
                    <a:pt x="33" y="40"/>
                    <a:pt x="33" y="40"/>
                  </a:cubicBezTo>
                  <a:cubicBezTo>
                    <a:pt x="31" y="42"/>
                    <a:pt x="30" y="43"/>
                    <a:pt x="28" y="43"/>
                  </a:cubicBezTo>
                  <a:cubicBezTo>
                    <a:pt x="26" y="44"/>
                    <a:pt x="24" y="45"/>
                    <a:pt x="22" y="45"/>
                  </a:cubicBezTo>
                  <a:cubicBezTo>
                    <a:pt x="18" y="45"/>
                    <a:pt x="15" y="43"/>
                    <a:pt x="13" y="40"/>
                  </a:cubicBezTo>
                  <a:cubicBezTo>
                    <a:pt x="11" y="37"/>
                    <a:pt x="9" y="32"/>
                    <a:pt x="9" y="26"/>
                  </a:cubicBezTo>
                  <a:cubicBezTo>
                    <a:pt x="9" y="20"/>
                    <a:pt x="11" y="16"/>
                    <a:pt x="13" y="13"/>
                  </a:cubicBezTo>
                  <a:cubicBezTo>
                    <a:pt x="15" y="10"/>
                    <a:pt x="18" y="9"/>
                    <a:pt x="22" y="9"/>
                  </a:cubicBezTo>
                  <a:cubicBezTo>
                    <a:pt x="25" y="9"/>
                    <a:pt x="27" y="10"/>
                    <a:pt x="29" y="11"/>
                  </a:cubicBezTo>
                  <a:cubicBezTo>
                    <a:pt x="30" y="13"/>
                    <a:pt x="32" y="15"/>
                    <a:pt x="32" y="17"/>
                  </a:cubicBezTo>
                  <a:cubicBezTo>
                    <a:pt x="41" y="15"/>
                    <a:pt x="41" y="15"/>
                    <a:pt x="41" y="15"/>
                  </a:cubicBezTo>
                  <a:cubicBezTo>
                    <a:pt x="40" y="10"/>
                    <a:pt x="38" y="7"/>
                    <a:pt x="35" y="4"/>
                  </a:cubicBezTo>
                  <a:cubicBezTo>
                    <a:pt x="32" y="1"/>
                    <a:pt x="28" y="0"/>
                    <a:pt x="22" y="0"/>
                  </a:cubicBezTo>
                  <a:cubicBezTo>
                    <a:pt x="18" y="0"/>
                    <a:pt x="15" y="1"/>
                    <a:pt x="12" y="2"/>
                  </a:cubicBezTo>
                  <a:cubicBezTo>
                    <a:pt x="8" y="5"/>
                    <a:pt x="5" y="8"/>
                    <a:pt x="3" y="12"/>
                  </a:cubicBezTo>
                  <a:cubicBezTo>
                    <a:pt x="1" y="16"/>
                    <a:pt x="0" y="21"/>
                    <a:pt x="0" y="27"/>
                  </a:cubicBezTo>
                  <a:cubicBezTo>
                    <a:pt x="0" y="32"/>
                    <a:pt x="1" y="36"/>
                    <a:pt x="3" y="40"/>
                  </a:cubicBezTo>
                  <a:cubicBezTo>
                    <a:pt x="5" y="45"/>
                    <a:pt x="7" y="48"/>
                    <a:pt x="11" y="50"/>
                  </a:cubicBezTo>
                  <a:cubicBezTo>
                    <a:pt x="14" y="53"/>
                    <a:pt x="18" y="54"/>
                    <a:pt x="23" y="54"/>
                  </a:cubicBezTo>
                  <a:cubicBezTo>
                    <a:pt x="26" y="54"/>
                    <a:pt x="30" y="53"/>
                    <a:pt x="34" y="51"/>
                  </a:cubicBezTo>
                  <a:cubicBezTo>
                    <a:pt x="37" y="50"/>
                    <a:pt x="40" y="48"/>
                    <a:pt x="42" y="46"/>
                  </a:cubicBezTo>
                  <a:cubicBezTo>
                    <a:pt x="42" y="25"/>
                    <a:pt x="42" y="25"/>
                    <a:pt x="42" y="25"/>
                  </a:cubicBezTo>
                  <a:cubicBezTo>
                    <a:pt x="22" y="25"/>
                    <a:pt x="22" y="25"/>
                    <a:pt x="22" y="25"/>
                  </a:cubicBezTo>
                  <a:lnTo>
                    <a:pt x="22" y="3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9" name="îṩḻiḓê"/>
            <p:cNvSpPr/>
            <p:nvPr/>
          </p:nvSpPr>
          <p:spPr bwMode="auto">
            <a:xfrm>
              <a:off x="9990138" y="4022726"/>
              <a:ext cx="152400" cy="188913"/>
            </a:xfrm>
            <a:custGeom>
              <a:avLst/>
              <a:gdLst>
                <a:gd name="T0" fmla="*/ 71 w 96"/>
                <a:gd name="T1" fmla="*/ 0 h 119"/>
                <a:gd name="T2" fmla="*/ 48 w 96"/>
                <a:gd name="T3" fmla="*/ 46 h 119"/>
                <a:gd name="T4" fmla="*/ 25 w 96"/>
                <a:gd name="T5" fmla="*/ 0 h 119"/>
                <a:gd name="T6" fmla="*/ 0 w 96"/>
                <a:gd name="T7" fmla="*/ 0 h 119"/>
                <a:gd name="T8" fmla="*/ 36 w 96"/>
                <a:gd name="T9" fmla="*/ 69 h 119"/>
                <a:gd name="T10" fmla="*/ 36 w 96"/>
                <a:gd name="T11" fmla="*/ 119 h 119"/>
                <a:gd name="T12" fmla="*/ 57 w 96"/>
                <a:gd name="T13" fmla="*/ 119 h 119"/>
                <a:gd name="T14" fmla="*/ 57 w 96"/>
                <a:gd name="T15" fmla="*/ 69 h 119"/>
                <a:gd name="T16" fmla="*/ 96 w 96"/>
                <a:gd name="T17" fmla="*/ 0 h 119"/>
                <a:gd name="T18" fmla="*/ 71 w 96"/>
                <a:gd name="T19"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19">
                  <a:moveTo>
                    <a:pt x="71" y="0"/>
                  </a:moveTo>
                  <a:lnTo>
                    <a:pt x="48" y="46"/>
                  </a:lnTo>
                  <a:lnTo>
                    <a:pt x="25" y="0"/>
                  </a:lnTo>
                  <a:lnTo>
                    <a:pt x="0" y="0"/>
                  </a:lnTo>
                  <a:lnTo>
                    <a:pt x="36" y="69"/>
                  </a:lnTo>
                  <a:lnTo>
                    <a:pt x="36" y="119"/>
                  </a:lnTo>
                  <a:lnTo>
                    <a:pt x="57" y="119"/>
                  </a:lnTo>
                  <a:lnTo>
                    <a:pt x="57" y="69"/>
                  </a:lnTo>
                  <a:lnTo>
                    <a:pt x="96" y="0"/>
                  </a:lnTo>
                  <a:lnTo>
                    <a:pt x="71"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0" name="iśļîḋè"/>
            <p:cNvSpPr/>
            <p:nvPr/>
          </p:nvSpPr>
          <p:spPr bwMode="auto">
            <a:xfrm>
              <a:off x="2927350" y="3657601"/>
              <a:ext cx="14288" cy="22225"/>
            </a:xfrm>
            <a:custGeom>
              <a:avLst/>
              <a:gdLst>
                <a:gd name="T0" fmla="*/ 2 w 4"/>
                <a:gd name="T1" fmla="*/ 0 h 6"/>
                <a:gd name="T2" fmla="*/ 0 w 4"/>
                <a:gd name="T3" fmla="*/ 3 h 6"/>
                <a:gd name="T4" fmla="*/ 2 w 4"/>
                <a:gd name="T5" fmla="*/ 6 h 6"/>
                <a:gd name="T6" fmla="*/ 4 w 4"/>
                <a:gd name="T7" fmla="*/ 5 h 6"/>
                <a:gd name="T8" fmla="*/ 4 w 4"/>
                <a:gd name="T9" fmla="*/ 4 h 6"/>
                <a:gd name="T10" fmla="*/ 2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2" y="0"/>
                  </a:moveTo>
                  <a:cubicBezTo>
                    <a:pt x="1" y="0"/>
                    <a:pt x="0" y="1"/>
                    <a:pt x="0" y="3"/>
                  </a:cubicBezTo>
                  <a:cubicBezTo>
                    <a:pt x="0" y="5"/>
                    <a:pt x="1" y="6"/>
                    <a:pt x="2" y="6"/>
                  </a:cubicBezTo>
                  <a:cubicBezTo>
                    <a:pt x="3" y="6"/>
                    <a:pt x="4" y="5"/>
                    <a:pt x="4" y="5"/>
                  </a:cubicBezTo>
                  <a:cubicBezTo>
                    <a:pt x="4" y="4"/>
                    <a:pt x="4" y="4"/>
                    <a:pt x="4" y="4"/>
                  </a:cubicBezTo>
                  <a:cubicBezTo>
                    <a:pt x="4" y="2"/>
                    <a:pt x="4" y="0"/>
                    <a:pt x="2"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1" name="iṣliḓê"/>
            <p:cNvSpPr/>
            <p:nvPr/>
          </p:nvSpPr>
          <p:spPr bwMode="auto">
            <a:xfrm>
              <a:off x="2706688" y="3098801"/>
              <a:ext cx="519113" cy="703263"/>
            </a:xfrm>
            <a:custGeom>
              <a:avLst/>
              <a:gdLst>
                <a:gd name="T0" fmla="*/ 46 w 144"/>
                <a:gd name="T1" fmla="*/ 167 h 194"/>
                <a:gd name="T2" fmla="*/ 46 w 144"/>
                <a:gd name="T3" fmla="*/ 155 h 194"/>
                <a:gd name="T4" fmla="*/ 42 w 144"/>
                <a:gd name="T5" fmla="*/ 154 h 194"/>
                <a:gd name="T6" fmla="*/ 49 w 144"/>
                <a:gd name="T7" fmla="*/ 152 h 194"/>
                <a:gd name="T8" fmla="*/ 59 w 144"/>
                <a:gd name="T9" fmla="*/ 167 h 194"/>
                <a:gd name="T10" fmla="*/ 61 w 144"/>
                <a:gd name="T11" fmla="*/ 165 h 194"/>
                <a:gd name="T12" fmla="*/ 65 w 144"/>
                <a:gd name="T13" fmla="*/ 161 h 194"/>
                <a:gd name="T14" fmla="*/ 58 w 144"/>
                <a:gd name="T15" fmla="*/ 157 h 194"/>
                <a:gd name="T16" fmla="*/ 69 w 144"/>
                <a:gd name="T17" fmla="*/ 158 h 194"/>
                <a:gd name="T18" fmla="*/ 79 w 144"/>
                <a:gd name="T19" fmla="*/ 167 h 194"/>
                <a:gd name="T20" fmla="*/ 76 w 144"/>
                <a:gd name="T21" fmla="*/ 164 h 194"/>
                <a:gd name="T22" fmla="*/ 82 w 144"/>
                <a:gd name="T23" fmla="*/ 162 h 194"/>
                <a:gd name="T24" fmla="*/ 77 w 144"/>
                <a:gd name="T25" fmla="*/ 160 h 194"/>
                <a:gd name="T26" fmla="*/ 85 w 144"/>
                <a:gd name="T27" fmla="*/ 152 h 194"/>
                <a:gd name="T28" fmla="*/ 80 w 144"/>
                <a:gd name="T29" fmla="*/ 155 h 194"/>
                <a:gd name="T30" fmla="*/ 80 w 144"/>
                <a:gd name="T31" fmla="*/ 157 h 194"/>
                <a:gd name="T32" fmla="*/ 79 w 144"/>
                <a:gd name="T33" fmla="*/ 167 h 194"/>
                <a:gd name="T34" fmla="*/ 92 w 144"/>
                <a:gd name="T35" fmla="*/ 166 h 194"/>
                <a:gd name="T36" fmla="*/ 96 w 144"/>
                <a:gd name="T37" fmla="*/ 165 h 194"/>
                <a:gd name="T38" fmla="*/ 96 w 144"/>
                <a:gd name="T39" fmla="*/ 160 h 194"/>
                <a:gd name="T40" fmla="*/ 95 w 144"/>
                <a:gd name="T41" fmla="*/ 158 h 194"/>
                <a:gd name="T42" fmla="*/ 99 w 144"/>
                <a:gd name="T43" fmla="*/ 156 h 194"/>
                <a:gd name="T44" fmla="*/ 93 w 144"/>
                <a:gd name="T45" fmla="*/ 155 h 194"/>
                <a:gd name="T46" fmla="*/ 97 w 144"/>
                <a:gd name="T47" fmla="*/ 152 h 194"/>
                <a:gd name="T48" fmla="*/ 99 w 144"/>
                <a:gd name="T49" fmla="*/ 159 h 194"/>
                <a:gd name="T50" fmla="*/ 102 w 144"/>
                <a:gd name="T51" fmla="*/ 163 h 194"/>
                <a:gd name="T52" fmla="*/ 139 w 144"/>
                <a:gd name="T53" fmla="*/ 2 h 194"/>
                <a:gd name="T54" fmla="*/ 136 w 144"/>
                <a:gd name="T55" fmla="*/ 132 h 194"/>
                <a:gd name="T56" fmla="*/ 12 w 144"/>
                <a:gd name="T57" fmla="*/ 141 h 194"/>
                <a:gd name="T58" fmla="*/ 6 w 144"/>
                <a:gd name="T59" fmla="*/ 115 h 194"/>
                <a:gd name="T60" fmla="*/ 0 w 144"/>
                <a:gd name="T61" fmla="*/ 0 h 194"/>
                <a:gd name="T62" fmla="*/ 2 w 144"/>
                <a:gd name="T63" fmla="*/ 130 h 194"/>
                <a:gd name="T64" fmla="*/ 6 w 144"/>
                <a:gd name="T65" fmla="*/ 141 h 194"/>
                <a:gd name="T66" fmla="*/ 7 w 144"/>
                <a:gd name="T67" fmla="*/ 144 h 194"/>
                <a:gd name="T68" fmla="*/ 9 w 144"/>
                <a:gd name="T69" fmla="*/ 147 h 194"/>
                <a:gd name="T70" fmla="*/ 11 w 144"/>
                <a:gd name="T71" fmla="*/ 151 h 194"/>
                <a:gd name="T72" fmla="*/ 12 w 144"/>
                <a:gd name="T73" fmla="*/ 154 h 194"/>
                <a:gd name="T74" fmla="*/ 15 w 144"/>
                <a:gd name="T75" fmla="*/ 157 h 194"/>
                <a:gd name="T76" fmla="*/ 17 w 144"/>
                <a:gd name="T77" fmla="*/ 160 h 194"/>
                <a:gd name="T78" fmla="*/ 19 w 144"/>
                <a:gd name="T79" fmla="*/ 163 h 194"/>
                <a:gd name="T80" fmla="*/ 22 w 144"/>
                <a:gd name="T81" fmla="*/ 166 h 194"/>
                <a:gd name="T82" fmla="*/ 123 w 144"/>
                <a:gd name="T83" fmla="*/ 166 h 194"/>
                <a:gd name="T84" fmla="*/ 125 w 144"/>
                <a:gd name="T85" fmla="*/ 163 h 194"/>
                <a:gd name="T86" fmla="*/ 127 w 144"/>
                <a:gd name="T87" fmla="*/ 160 h 194"/>
                <a:gd name="T88" fmla="*/ 130 w 144"/>
                <a:gd name="T89" fmla="*/ 157 h 194"/>
                <a:gd name="T90" fmla="*/ 132 w 144"/>
                <a:gd name="T91" fmla="*/ 154 h 194"/>
                <a:gd name="T92" fmla="*/ 134 w 144"/>
                <a:gd name="T93" fmla="*/ 151 h 194"/>
                <a:gd name="T94" fmla="*/ 136 w 144"/>
                <a:gd name="T95" fmla="*/ 147 h 194"/>
                <a:gd name="T96" fmla="*/ 137 w 144"/>
                <a:gd name="T97" fmla="*/ 144 h 194"/>
                <a:gd name="T98" fmla="*/ 144 w 144"/>
                <a:gd name="T99" fmla="*/ 114 h 194"/>
                <a:gd name="T100" fmla="*/ 139 w 144"/>
                <a:gd name="T101" fmla="*/ 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4" h="194">
                  <a:moveTo>
                    <a:pt x="49" y="167"/>
                  </a:moveTo>
                  <a:cubicBezTo>
                    <a:pt x="46" y="167"/>
                    <a:pt x="46" y="167"/>
                    <a:pt x="46" y="167"/>
                  </a:cubicBezTo>
                  <a:cubicBezTo>
                    <a:pt x="46" y="155"/>
                    <a:pt x="46" y="155"/>
                    <a:pt x="46" y="155"/>
                  </a:cubicBezTo>
                  <a:cubicBezTo>
                    <a:pt x="46" y="155"/>
                    <a:pt x="46" y="155"/>
                    <a:pt x="46" y="155"/>
                  </a:cubicBezTo>
                  <a:cubicBezTo>
                    <a:pt x="43" y="156"/>
                    <a:pt x="43" y="156"/>
                    <a:pt x="43" y="156"/>
                  </a:cubicBezTo>
                  <a:cubicBezTo>
                    <a:pt x="42" y="154"/>
                    <a:pt x="42" y="154"/>
                    <a:pt x="42" y="154"/>
                  </a:cubicBezTo>
                  <a:cubicBezTo>
                    <a:pt x="46" y="152"/>
                    <a:pt x="46" y="152"/>
                    <a:pt x="46" y="152"/>
                  </a:cubicBezTo>
                  <a:cubicBezTo>
                    <a:pt x="49" y="152"/>
                    <a:pt x="49" y="152"/>
                    <a:pt x="49" y="152"/>
                  </a:cubicBezTo>
                  <a:lnTo>
                    <a:pt x="49" y="167"/>
                  </a:lnTo>
                  <a:close/>
                  <a:moveTo>
                    <a:pt x="59" y="167"/>
                  </a:moveTo>
                  <a:cubicBezTo>
                    <a:pt x="59" y="165"/>
                    <a:pt x="59" y="165"/>
                    <a:pt x="59" y="165"/>
                  </a:cubicBezTo>
                  <a:cubicBezTo>
                    <a:pt x="60" y="165"/>
                    <a:pt x="60" y="165"/>
                    <a:pt x="61" y="165"/>
                  </a:cubicBezTo>
                  <a:cubicBezTo>
                    <a:pt x="63" y="165"/>
                    <a:pt x="65" y="163"/>
                    <a:pt x="65" y="161"/>
                  </a:cubicBezTo>
                  <a:cubicBezTo>
                    <a:pt x="65" y="161"/>
                    <a:pt x="65" y="161"/>
                    <a:pt x="65" y="161"/>
                  </a:cubicBezTo>
                  <a:cubicBezTo>
                    <a:pt x="65" y="161"/>
                    <a:pt x="64" y="162"/>
                    <a:pt x="62" y="162"/>
                  </a:cubicBezTo>
                  <a:cubicBezTo>
                    <a:pt x="60" y="162"/>
                    <a:pt x="58" y="160"/>
                    <a:pt x="58" y="157"/>
                  </a:cubicBezTo>
                  <a:cubicBezTo>
                    <a:pt x="58" y="155"/>
                    <a:pt x="60" y="152"/>
                    <a:pt x="63" y="152"/>
                  </a:cubicBezTo>
                  <a:cubicBezTo>
                    <a:pt x="67" y="152"/>
                    <a:pt x="69" y="155"/>
                    <a:pt x="69" y="158"/>
                  </a:cubicBezTo>
                  <a:cubicBezTo>
                    <a:pt x="69" y="163"/>
                    <a:pt x="66" y="167"/>
                    <a:pt x="59" y="167"/>
                  </a:cubicBezTo>
                  <a:close/>
                  <a:moveTo>
                    <a:pt x="79" y="167"/>
                  </a:moveTo>
                  <a:cubicBezTo>
                    <a:pt x="78" y="167"/>
                    <a:pt x="76" y="167"/>
                    <a:pt x="76" y="166"/>
                  </a:cubicBezTo>
                  <a:cubicBezTo>
                    <a:pt x="76" y="164"/>
                    <a:pt x="76" y="164"/>
                    <a:pt x="76" y="164"/>
                  </a:cubicBezTo>
                  <a:cubicBezTo>
                    <a:pt x="77" y="165"/>
                    <a:pt x="78" y="165"/>
                    <a:pt x="79" y="165"/>
                  </a:cubicBezTo>
                  <a:cubicBezTo>
                    <a:pt x="81" y="165"/>
                    <a:pt x="82" y="164"/>
                    <a:pt x="82" y="162"/>
                  </a:cubicBezTo>
                  <a:cubicBezTo>
                    <a:pt x="82" y="161"/>
                    <a:pt x="81" y="160"/>
                    <a:pt x="78" y="160"/>
                  </a:cubicBezTo>
                  <a:cubicBezTo>
                    <a:pt x="78" y="160"/>
                    <a:pt x="77" y="160"/>
                    <a:pt x="77" y="160"/>
                  </a:cubicBezTo>
                  <a:cubicBezTo>
                    <a:pt x="77" y="152"/>
                    <a:pt x="77" y="152"/>
                    <a:pt x="77" y="152"/>
                  </a:cubicBezTo>
                  <a:cubicBezTo>
                    <a:pt x="85" y="152"/>
                    <a:pt x="85" y="152"/>
                    <a:pt x="85" y="152"/>
                  </a:cubicBezTo>
                  <a:cubicBezTo>
                    <a:pt x="85" y="155"/>
                    <a:pt x="85" y="155"/>
                    <a:pt x="85" y="155"/>
                  </a:cubicBezTo>
                  <a:cubicBezTo>
                    <a:pt x="80" y="155"/>
                    <a:pt x="80" y="155"/>
                    <a:pt x="80" y="155"/>
                  </a:cubicBezTo>
                  <a:cubicBezTo>
                    <a:pt x="79" y="158"/>
                    <a:pt x="79" y="158"/>
                    <a:pt x="79" y="158"/>
                  </a:cubicBezTo>
                  <a:cubicBezTo>
                    <a:pt x="80" y="157"/>
                    <a:pt x="80" y="157"/>
                    <a:pt x="80" y="157"/>
                  </a:cubicBezTo>
                  <a:cubicBezTo>
                    <a:pt x="83" y="157"/>
                    <a:pt x="86" y="159"/>
                    <a:pt x="86" y="162"/>
                  </a:cubicBezTo>
                  <a:cubicBezTo>
                    <a:pt x="86" y="165"/>
                    <a:pt x="83" y="167"/>
                    <a:pt x="79" y="167"/>
                  </a:cubicBezTo>
                  <a:close/>
                  <a:moveTo>
                    <a:pt x="96" y="167"/>
                  </a:moveTo>
                  <a:cubicBezTo>
                    <a:pt x="95" y="167"/>
                    <a:pt x="93" y="167"/>
                    <a:pt x="92" y="166"/>
                  </a:cubicBezTo>
                  <a:cubicBezTo>
                    <a:pt x="93" y="164"/>
                    <a:pt x="93" y="164"/>
                    <a:pt x="93" y="164"/>
                  </a:cubicBezTo>
                  <a:cubicBezTo>
                    <a:pt x="94" y="164"/>
                    <a:pt x="95" y="165"/>
                    <a:pt x="96" y="165"/>
                  </a:cubicBezTo>
                  <a:cubicBezTo>
                    <a:pt x="98" y="165"/>
                    <a:pt x="99" y="164"/>
                    <a:pt x="99" y="163"/>
                  </a:cubicBezTo>
                  <a:cubicBezTo>
                    <a:pt x="99" y="161"/>
                    <a:pt x="97" y="160"/>
                    <a:pt x="96" y="160"/>
                  </a:cubicBezTo>
                  <a:cubicBezTo>
                    <a:pt x="95" y="160"/>
                    <a:pt x="95" y="160"/>
                    <a:pt x="95" y="160"/>
                  </a:cubicBezTo>
                  <a:cubicBezTo>
                    <a:pt x="95" y="158"/>
                    <a:pt x="95" y="158"/>
                    <a:pt x="95" y="158"/>
                  </a:cubicBezTo>
                  <a:cubicBezTo>
                    <a:pt x="96" y="158"/>
                    <a:pt x="96" y="158"/>
                    <a:pt x="96" y="158"/>
                  </a:cubicBezTo>
                  <a:cubicBezTo>
                    <a:pt x="97" y="158"/>
                    <a:pt x="99" y="158"/>
                    <a:pt x="99" y="156"/>
                  </a:cubicBezTo>
                  <a:cubicBezTo>
                    <a:pt x="99" y="155"/>
                    <a:pt x="98" y="154"/>
                    <a:pt x="96" y="154"/>
                  </a:cubicBezTo>
                  <a:cubicBezTo>
                    <a:pt x="95" y="154"/>
                    <a:pt x="94" y="155"/>
                    <a:pt x="93" y="155"/>
                  </a:cubicBezTo>
                  <a:cubicBezTo>
                    <a:pt x="93" y="153"/>
                    <a:pt x="93" y="153"/>
                    <a:pt x="93" y="153"/>
                  </a:cubicBezTo>
                  <a:cubicBezTo>
                    <a:pt x="94" y="153"/>
                    <a:pt x="95" y="152"/>
                    <a:pt x="97" y="152"/>
                  </a:cubicBezTo>
                  <a:cubicBezTo>
                    <a:pt x="100" y="152"/>
                    <a:pt x="102" y="154"/>
                    <a:pt x="102" y="156"/>
                  </a:cubicBezTo>
                  <a:cubicBezTo>
                    <a:pt x="102" y="157"/>
                    <a:pt x="101" y="158"/>
                    <a:pt x="99" y="159"/>
                  </a:cubicBezTo>
                  <a:cubicBezTo>
                    <a:pt x="99" y="159"/>
                    <a:pt x="99" y="159"/>
                    <a:pt x="99" y="159"/>
                  </a:cubicBezTo>
                  <a:cubicBezTo>
                    <a:pt x="101" y="159"/>
                    <a:pt x="102" y="161"/>
                    <a:pt x="102" y="163"/>
                  </a:cubicBezTo>
                  <a:cubicBezTo>
                    <a:pt x="102" y="165"/>
                    <a:pt x="100" y="167"/>
                    <a:pt x="96" y="167"/>
                  </a:cubicBezTo>
                  <a:close/>
                  <a:moveTo>
                    <a:pt x="139" y="2"/>
                  </a:moveTo>
                  <a:cubicBezTo>
                    <a:pt x="139" y="30"/>
                    <a:pt x="139" y="113"/>
                    <a:pt x="139" y="115"/>
                  </a:cubicBezTo>
                  <a:cubicBezTo>
                    <a:pt x="138" y="118"/>
                    <a:pt x="138" y="124"/>
                    <a:pt x="136" y="132"/>
                  </a:cubicBezTo>
                  <a:cubicBezTo>
                    <a:pt x="135" y="135"/>
                    <a:pt x="134" y="138"/>
                    <a:pt x="132" y="141"/>
                  </a:cubicBezTo>
                  <a:cubicBezTo>
                    <a:pt x="12" y="141"/>
                    <a:pt x="12" y="141"/>
                    <a:pt x="12" y="141"/>
                  </a:cubicBezTo>
                  <a:cubicBezTo>
                    <a:pt x="11" y="138"/>
                    <a:pt x="9" y="135"/>
                    <a:pt x="9" y="132"/>
                  </a:cubicBezTo>
                  <a:cubicBezTo>
                    <a:pt x="6" y="124"/>
                    <a:pt x="6" y="118"/>
                    <a:pt x="6" y="115"/>
                  </a:cubicBezTo>
                  <a:cubicBezTo>
                    <a:pt x="6" y="113"/>
                    <a:pt x="6" y="30"/>
                    <a:pt x="6" y="2"/>
                  </a:cubicBezTo>
                  <a:cubicBezTo>
                    <a:pt x="0" y="0"/>
                    <a:pt x="0" y="0"/>
                    <a:pt x="0" y="0"/>
                  </a:cubicBezTo>
                  <a:cubicBezTo>
                    <a:pt x="0" y="0"/>
                    <a:pt x="0" y="110"/>
                    <a:pt x="0" y="114"/>
                  </a:cubicBezTo>
                  <a:cubicBezTo>
                    <a:pt x="0" y="118"/>
                    <a:pt x="1" y="123"/>
                    <a:pt x="2" y="130"/>
                  </a:cubicBezTo>
                  <a:cubicBezTo>
                    <a:pt x="3" y="133"/>
                    <a:pt x="4" y="137"/>
                    <a:pt x="6" y="141"/>
                  </a:cubicBezTo>
                  <a:cubicBezTo>
                    <a:pt x="6" y="141"/>
                    <a:pt x="6" y="141"/>
                    <a:pt x="6" y="141"/>
                  </a:cubicBezTo>
                  <a:cubicBezTo>
                    <a:pt x="6" y="141"/>
                    <a:pt x="6" y="141"/>
                    <a:pt x="6" y="141"/>
                  </a:cubicBezTo>
                  <a:cubicBezTo>
                    <a:pt x="6" y="142"/>
                    <a:pt x="7" y="143"/>
                    <a:pt x="7" y="144"/>
                  </a:cubicBezTo>
                  <a:cubicBezTo>
                    <a:pt x="7" y="144"/>
                    <a:pt x="7" y="144"/>
                    <a:pt x="7" y="145"/>
                  </a:cubicBezTo>
                  <a:cubicBezTo>
                    <a:pt x="8" y="145"/>
                    <a:pt x="8" y="146"/>
                    <a:pt x="9" y="147"/>
                  </a:cubicBezTo>
                  <a:cubicBezTo>
                    <a:pt x="9" y="147"/>
                    <a:pt x="9" y="147"/>
                    <a:pt x="9" y="148"/>
                  </a:cubicBezTo>
                  <a:cubicBezTo>
                    <a:pt x="9" y="149"/>
                    <a:pt x="10" y="150"/>
                    <a:pt x="11" y="151"/>
                  </a:cubicBezTo>
                  <a:cubicBezTo>
                    <a:pt x="11" y="151"/>
                    <a:pt x="11" y="151"/>
                    <a:pt x="11" y="151"/>
                  </a:cubicBezTo>
                  <a:cubicBezTo>
                    <a:pt x="11" y="152"/>
                    <a:pt x="12" y="153"/>
                    <a:pt x="12" y="154"/>
                  </a:cubicBezTo>
                  <a:cubicBezTo>
                    <a:pt x="13" y="154"/>
                    <a:pt x="13" y="154"/>
                    <a:pt x="13" y="154"/>
                  </a:cubicBezTo>
                  <a:cubicBezTo>
                    <a:pt x="13" y="155"/>
                    <a:pt x="14" y="156"/>
                    <a:pt x="15" y="157"/>
                  </a:cubicBezTo>
                  <a:cubicBezTo>
                    <a:pt x="15" y="157"/>
                    <a:pt x="15" y="157"/>
                    <a:pt x="15" y="157"/>
                  </a:cubicBezTo>
                  <a:cubicBezTo>
                    <a:pt x="16" y="158"/>
                    <a:pt x="16" y="159"/>
                    <a:pt x="17" y="160"/>
                  </a:cubicBezTo>
                  <a:cubicBezTo>
                    <a:pt x="17" y="160"/>
                    <a:pt x="17" y="160"/>
                    <a:pt x="17" y="161"/>
                  </a:cubicBezTo>
                  <a:cubicBezTo>
                    <a:pt x="18" y="161"/>
                    <a:pt x="18" y="162"/>
                    <a:pt x="19" y="163"/>
                  </a:cubicBezTo>
                  <a:cubicBezTo>
                    <a:pt x="19" y="163"/>
                    <a:pt x="19" y="163"/>
                    <a:pt x="20" y="163"/>
                  </a:cubicBezTo>
                  <a:cubicBezTo>
                    <a:pt x="20" y="164"/>
                    <a:pt x="21" y="165"/>
                    <a:pt x="22" y="166"/>
                  </a:cubicBezTo>
                  <a:cubicBezTo>
                    <a:pt x="37" y="182"/>
                    <a:pt x="58" y="189"/>
                    <a:pt x="72" y="194"/>
                  </a:cubicBezTo>
                  <a:cubicBezTo>
                    <a:pt x="86" y="189"/>
                    <a:pt x="108" y="182"/>
                    <a:pt x="123" y="166"/>
                  </a:cubicBezTo>
                  <a:cubicBezTo>
                    <a:pt x="123" y="165"/>
                    <a:pt x="124" y="164"/>
                    <a:pt x="125" y="163"/>
                  </a:cubicBezTo>
                  <a:cubicBezTo>
                    <a:pt x="125" y="163"/>
                    <a:pt x="125" y="163"/>
                    <a:pt x="125" y="163"/>
                  </a:cubicBezTo>
                  <a:cubicBezTo>
                    <a:pt x="126" y="162"/>
                    <a:pt x="126" y="161"/>
                    <a:pt x="127" y="161"/>
                  </a:cubicBezTo>
                  <a:cubicBezTo>
                    <a:pt x="127" y="160"/>
                    <a:pt x="127" y="160"/>
                    <a:pt x="127" y="160"/>
                  </a:cubicBezTo>
                  <a:cubicBezTo>
                    <a:pt x="128" y="159"/>
                    <a:pt x="129" y="158"/>
                    <a:pt x="130" y="157"/>
                  </a:cubicBezTo>
                  <a:cubicBezTo>
                    <a:pt x="130" y="157"/>
                    <a:pt x="130" y="157"/>
                    <a:pt x="130" y="157"/>
                  </a:cubicBezTo>
                  <a:cubicBezTo>
                    <a:pt x="130" y="156"/>
                    <a:pt x="131" y="155"/>
                    <a:pt x="131" y="154"/>
                  </a:cubicBezTo>
                  <a:cubicBezTo>
                    <a:pt x="132" y="154"/>
                    <a:pt x="132" y="154"/>
                    <a:pt x="132" y="154"/>
                  </a:cubicBezTo>
                  <a:cubicBezTo>
                    <a:pt x="132" y="153"/>
                    <a:pt x="133" y="152"/>
                    <a:pt x="133" y="151"/>
                  </a:cubicBezTo>
                  <a:cubicBezTo>
                    <a:pt x="134" y="151"/>
                    <a:pt x="134" y="151"/>
                    <a:pt x="134" y="151"/>
                  </a:cubicBezTo>
                  <a:cubicBezTo>
                    <a:pt x="134" y="150"/>
                    <a:pt x="135" y="149"/>
                    <a:pt x="135" y="148"/>
                  </a:cubicBezTo>
                  <a:cubicBezTo>
                    <a:pt x="136" y="147"/>
                    <a:pt x="136" y="147"/>
                    <a:pt x="136" y="147"/>
                  </a:cubicBezTo>
                  <a:cubicBezTo>
                    <a:pt x="136" y="146"/>
                    <a:pt x="137" y="145"/>
                    <a:pt x="137" y="144"/>
                  </a:cubicBezTo>
                  <a:cubicBezTo>
                    <a:pt x="137" y="144"/>
                    <a:pt x="137" y="144"/>
                    <a:pt x="137" y="144"/>
                  </a:cubicBezTo>
                  <a:cubicBezTo>
                    <a:pt x="140" y="139"/>
                    <a:pt x="142" y="134"/>
                    <a:pt x="143" y="130"/>
                  </a:cubicBezTo>
                  <a:cubicBezTo>
                    <a:pt x="144" y="123"/>
                    <a:pt x="144" y="118"/>
                    <a:pt x="144" y="114"/>
                  </a:cubicBezTo>
                  <a:cubicBezTo>
                    <a:pt x="144" y="110"/>
                    <a:pt x="144" y="0"/>
                    <a:pt x="144" y="0"/>
                  </a:cubicBezTo>
                  <a:lnTo>
                    <a:pt x="139" y="2"/>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2" name="íṡľiḍê"/>
            <p:cNvSpPr/>
            <p:nvPr/>
          </p:nvSpPr>
          <p:spPr bwMode="auto">
            <a:xfrm>
              <a:off x="2395538" y="2917826"/>
              <a:ext cx="1141413" cy="1050925"/>
            </a:xfrm>
            <a:custGeom>
              <a:avLst/>
              <a:gdLst>
                <a:gd name="T0" fmla="*/ 300 w 316"/>
                <a:gd name="T1" fmla="*/ 173 h 290"/>
                <a:gd name="T2" fmla="*/ 294 w 316"/>
                <a:gd name="T3" fmla="*/ 163 h 290"/>
                <a:gd name="T4" fmla="*/ 299 w 316"/>
                <a:gd name="T5" fmla="*/ 78 h 290"/>
                <a:gd name="T6" fmla="*/ 285 w 316"/>
                <a:gd name="T7" fmla="*/ 84 h 290"/>
                <a:gd name="T8" fmla="*/ 248 w 316"/>
                <a:gd name="T9" fmla="*/ 17 h 290"/>
                <a:gd name="T10" fmla="*/ 233 w 316"/>
                <a:gd name="T11" fmla="*/ 15 h 290"/>
                <a:gd name="T12" fmla="*/ 233 w 316"/>
                <a:gd name="T13" fmla="*/ 33 h 290"/>
                <a:gd name="T14" fmla="*/ 242 w 316"/>
                <a:gd name="T15" fmla="*/ 45 h 290"/>
                <a:gd name="T16" fmla="*/ 278 w 316"/>
                <a:gd name="T17" fmla="*/ 88 h 290"/>
                <a:gd name="T18" fmla="*/ 276 w 316"/>
                <a:gd name="T19" fmla="*/ 93 h 290"/>
                <a:gd name="T20" fmla="*/ 286 w 316"/>
                <a:gd name="T21" fmla="*/ 156 h 290"/>
                <a:gd name="T22" fmla="*/ 278 w 316"/>
                <a:gd name="T23" fmla="*/ 170 h 290"/>
                <a:gd name="T24" fmla="*/ 269 w 316"/>
                <a:gd name="T25" fmla="*/ 179 h 290"/>
                <a:gd name="T26" fmla="*/ 254 w 316"/>
                <a:gd name="T27" fmla="*/ 230 h 290"/>
                <a:gd name="T28" fmla="*/ 246 w 316"/>
                <a:gd name="T29" fmla="*/ 219 h 290"/>
                <a:gd name="T30" fmla="*/ 169 w 316"/>
                <a:gd name="T31" fmla="*/ 262 h 290"/>
                <a:gd name="T32" fmla="*/ 147 w 316"/>
                <a:gd name="T33" fmla="*/ 262 h 290"/>
                <a:gd name="T34" fmla="*/ 70 w 316"/>
                <a:gd name="T35" fmla="*/ 219 h 290"/>
                <a:gd name="T36" fmla="*/ 62 w 316"/>
                <a:gd name="T37" fmla="*/ 230 h 290"/>
                <a:gd name="T38" fmla="*/ 48 w 316"/>
                <a:gd name="T39" fmla="*/ 179 h 290"/>
                <a:gd name="T40" fmla="*/ 38 w 316"/>
                <a:gd name="T41" fmla="*/ 170 h 290"/>
                <a:gd name="T42" fmla="*/ 30 w 316"/>
                <a:gd name="T43" fmla="*/ 156 h 290"/>
                <a:gd name="T44" fmla="*/ 41 w 316"/>
                <a:gd name="T45" fmla="*/ 93 h 290"/>
                <a:gd name="T46" fmla="*/ 38 w 316"/>
                <a:gd name="T47" fmla="*/ 88 h 290"/>
                <a:gd name="T48" fmla="*/ 75 w 316"/>
                <a:gd name="T49" fmla="*/ 45 h 290"/>
                <a:gd name="T50" fmla="*/ 84 w 316"/>
                <a:gd name="T51" fmla="*/ 33 h 290"/>
                <a:gd name="T52" fmla="*/ 83 w 316"/>
                <a:gd name="T53" fmla="*/ 15 h 290"/>
                <a:gd name="T54" fmla="*/ 68 w 316"/>
                <a:gd name="T55" fmla="*/ 17 h 290"/>
                <a:gd name="T56" fmla="*/ 31 w 316"/>
                <a:gd name="T57" fmla="*/ 84 h 290"/>
                <a:gd name="T58" fmla="*/ 17 w 316"/>
                <a:gd name="T59" fmla="*/ 78 h 290"/>
                <a:gd name="T60" fmla="*/ 23 w 316"/>
                <a:gd name="T61" fmla="*/ 163 h 290"/>
                <a:gd name="T62" fmla="*/ 16 w 316"/>
                <a:gd name="T63" fmla="*/ 173 h 290"/>
                <a:gd name="T64" fmla="*/ 14 w 316"/>
                <a:gd name="T65" fmla="*/ 182 h 290"/>
                <a:gd name="T66" fmla="*/ 93 w 316"/>
                <a:gd name="T67" fmla="*/ 253 h 290"/>
                <a:gd name="T68" fmla="*/ 72 w 316"/>
                <a:gd name="T69" fmla="*/ 258 h 290"/>
                <a:gd name="T70" fmla="*/ 134 w 316"/>
                <a:gd name="T71" fmla="*/ 265 h 290"/>
                <a:gd name="T72" fmla="*/ 138 w 316"/>
                <a:gd name="T73" fmla="*/ 272 h 290"/>
                <a:gd name="T74" fmla="*/ 131 w 316"/>
                <a:gd name="T75" fmla="*/ 290 h 290"/>
                <a:gd name="T76" fmla="*/ 158 w 316"/>
                <a:gd name="T77" fmla="*/ 272 h 290"/>
                <a:gd name="T78" fmla="*/ 186 w 316"/>
                <a:gd name="T79" fmla="*/ 290 h 290"/>
                <a:gd name="T80" fmla="*/ 178 w 316"/>
                <a:gd name="T81" fmla="*/ 272 h 290"/>
                <a:gd name="T82" fmla="*/ 182 w 316"/>
                <a:gd name="T83" fmla="*/ 265 h 290"/>
                <a:gd name="T84" fmla="*/ 244 w 316"/>
                <a:gd name="T85" fmla="*/ 258 h 290"/>
                <a:gd name="T86" fmla="*/ 223 w 316"/>
                <a:gd name="T87" fmla="*/ 253 h 290"/>
                <a:gd name="T88" fmla="*/ 302 w 316"/>
                <a:gd name="T89" fmla="*/ 182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6" h="290">
                  <a:moveTo>
                    <a:pt x="276" y="216"/>
                  </a:moveTo>
                  <a:cubicBezTo>
                    <a:pt x="282" y="191"/>
                    <a:pt x="289" y="190"/>
                    <a:pt x="300" y="173"/>
                  </a:cubicBezTo>
                  <a:cubicBezTo>
                    <a:pt x="310" y="157"/>
                    <a:pt x="316" y="126"/>
                    <a:pt x="305" y="115"/>
                  </a:cubicBezTo>
                  <a:cubicBezTo>
                    <a:pt x="304" y="138"/>
                    <a:pt x="296" y="143"/>
                    <a:pt x="294" y="163"/>
                  </a:cubicBezTo>
                  <a:cubicBezTo>
                    <a:pt x="292" y="147"/>
                    <a:pt x="292" y="137"/>
                    <a:pt x="295" y="126"/>
                  </a:cubicBezTo>
                  <a:cubicBezTo>
                    <a:pt x="298" y="117"/>
                    <a:pt x="302" y="95"/>
                    <a:pt x="299" y="78"/>
                  </a:cubicBezTo>
                  <a:cubicBezTo>
                    <a:pt x="297" y="66"/>
                    <a:pt x="291" y="61"/>
                    <a:pt x="284" y="58"/>
                  </a:cubicBezTo>
                  <a:cubicBezTo>
                    <a:pt x="288" y="72"/>
                    <a:pt x="285" y="84"/>
                    <a:pt x="285" y="84"/>
                  </a:cubicBezTo>
                  <a:cubicBezTo>
                    <a:pt x="285" y="84"/>
                    <a:pt x="277" y="75"/>
                    <a:pt x="274" y="52"/>
                  </a:cubicBezTo>
                  <a:cubicBezTo>
                    <a:pt x="271" y="29"/>
                    <a:pt x="256" y="18"/>
                    <a:pt x="248" y="17"/>
                  </a:cubicBezTo>
                  <a:cubicBezTo>
                    <a:pt x="255" y="29"/>
                    <a:pt x="255" y="33"/>
                    <a:pt x="257" y="44"/>
                  </a:cubicBezTo>
                  <a:cubicBezTo>
                    <a:pt x="250" y="40"/>
                    <a:pt x="245" y="26"/>
                    <a:pt x="233" y="15"/>
                  </a:cubicBezTo>
                  <a:cubicBezTo>
                    <a:pt x="216" y="0"/>
                    <a:pt x="203" y="0"/>
                    <a:pt x="195" y="7"/>
                  </a:cubicBezTo>
                  <a:cubicBezTo>
                    <a:pt x="218" y="16"/>
                    <a:pt x="214" y="18"/>
                    <a:pt x="233" y="33"/>
                  </a:cubicBezTo>
                  <a:cubicBezTo>
                    <a:pt x="251" y="45"/>
                    <a:pt x="259" y="46"/>
                    <a:pt x="264" y="62"/>
                  </a:cubicBezTo>
                  <a:cubicBezTo>
                    <a:pt x="256" y="54"/>
                    <a:pt x="251" y="49"/>
                    <a:pt x="242" y="45"/>
                  </a:cubicBezTo>
                  <a:cubicBezTo>
                    <a:pt x="239" y="50"/>
                    <a:pt x="243" y="60"/>
                    <a:pt x="257" y="71"/>
                  </a:cubicBezTo>
                  <a:cubicBezTo>
                    <a:pt x="267" y="82"/>
                    <a:pt x="270" y="77"/>
                    <a:pt x="278" y="88"/>
                  </a:cubicBezTo>
                  <a:cubicBezTo>
                    <a:pt x="285" y="96"/>
                    <a:pt x="291" y="105"/>
                    <a:pt x="289" y="124"/>
                  </a:cubicBezTo>
                  <a:cubicBezTo>
                    <a:pt x="283" y="110"/>
                    <a:pt x="279" y="108"/>
                    <a:pt x="276" y="93"/>
                  </a:cubicBezTo>
                  <a:cubicBezTo>
                    <a:pt x="272" y="98"/>
                    <a:pt x="270" y="106"/>
                    <a:pt x="271" y="116"/>
                  </a:cubicBezTo>
                  <a:cubicBezTo>
                    <a:pt x="275" y="136"/>
                    <a:pt x="283" y="136"/>
                    <a:pt x="286" y="156"/>
                  </a:cubicBezTo>
                  <a:cubicBezTo>
                    <a:pt x="288" y="168"/>
                    <a:pt x="288" y="183"/>
                    <a:pt x="278" y="194"/>
                  </a:cubicBezTo>
                  <a:cubicBezTo>
                    <a:pt x="276" y="184"/>
                    <a:pt x="277" y="179"/>
                    <a:pt x="278" y="170"/>
                  </a:cubicBezTo>
                  <a:cubicBezTo>
                    <a:pt x="280" y="161"/>
                    <a:pt x="279" y="154"/>
                    <a:pt x="276" y="145"/>
                  </a:cubicBezTo>
                  <a:cubicBezTo>
                    <a:pt x="269" y="151"/>
                    <a:pt x="267" y="165"/>
                    <a:pt x="269" y="179"/>
                  </a:cubicBezTo>
                  <a:cubicBezTo>
                    <a:pt x="270" y="193"/>
                    <a:pt x="280" y="203"/>
                    <a:pt x="265" y="223"/>
                  </a:cubicBezTo>
                  <a:cubicBezTo>
                    <a:pt x="258" y="229"/>
                    <a:pt x="254" y="231"/>
                    <a:pt x="254" y="230"/>
                  </a:cubicBezTo>
                  <a:cubicBezTo>
                    <a:pt x="262" y="221"/>
                    <a:pt x="273" y="198"/>
                    <a:pt x="265" y="187"/>
                  </a:cubicBezTo>
                  <a:cubicBezTo>
                    <a:pt x="262" y="200"/>
                    <a:pt x="254" y="207"/>
                    <a:pt x="246" y="219"/>
                  </a:cubicBezTo>
                  <a:cubicBezTo>
                    <a:pt x="235" y="235"/>
                    <a:pt x="245" y="240"/>
                    <a:pt x="210" y="253"/>
                  </a:cubicBezTo>
                  <a:cubicBezTo>
                    <a:pt x="199" y="257"/>
                    <a:pt x="185" y="258"/>
                    <a:pt x="169" y="262"/>
                  </a:cubicBezTo>
                  <a:cubicBezTo>
                    <a:pt x="165" y="263"/>
                    <a:pt x="161" y="264"/>
                    <a:pt x="158" y="265"/>
                  </a:cubicBezTo>
                  <a:cubicBezTo>
                    <a:pt x="155" y="264"/>
                    <a:pt x="151" y="263"/>
                    <a:pt x="147" y="262"/>
                  </a:cubicBezTo>
                  <a:cubicBezTo>
                    <a:pt x="132" y="258"/>
                    <a:pt x="117" y="257"/>
                    <a:pt x="107" y="253"/>
                  </a:cubicBezTo>
                  <a:cubicBezTo>
                    <a:pt x="72" y="240"/>
                    <a:pt x="81" y="235"/>
                    <a:pt x="70" y="219"/>
                  </a:cubicBezTo>
                  <a:cubicBezTo>
                    <a:pt x="62" y="207"/>
                    <a:pt x="54" y="200"/>
                    <a:pt x="51" y="187"/>
                  </a:cubicBezTo>
                  <a:cubicBezTo>
                    <a:pt x="43" y="198"/>
                    <a:pt x="54" y="221"/>
                    <a:pt x="62" y="230"/>
                  </a:cubicBezTo>
                  <a:cubicBezTo>
                    <a:pt x="62" y="231"/>
                    <a:pt x="58" y="229"/>
                    <a:pt x="51" y="223"/>
                  </a:cubicBezTo>
                  <a:cubicBezTo>
                    <a:pt x="36" y="203"/>
                    <a:pt x="46" y="193"/>
                    <a:pt x="48" y="179"/>
                  </a:cubicBezTo>
                  <a:cubicBezTo>
                    <a:pt x="49" y="165"/>
                    <a:pt x="47" y="151"/>
                    <a:pt x="40" y="145"/>
                  </a:cubicBezTo>
                  <a:cubicBezTo>
                    <a:pt x="38" y="154"/>
                    <a:pt x="36" y="161"/>
                    <a:pt x="38" y="170"/>
                  </a:cubicBezTo>
                  <a:cubicBezTo>
                    <a:pt x="40" y="179"/>
                    <a:pt x="41" y="184"/>
                    <a:pt x="39" y="194"/>
                  </a:cubicBezTo>
                  <a:cubicBezTo>
                    <a:pt x="28" y="183"/>
                    <a:pt x="29" y="168"/>
                    <a:pt x="30" y="156"/>
                  </a:cubicBezTo>
                  <a:cubicBezTo>
                    <a:pt x="33" y="136"/>
                    <a:pt x="41" y="136"/>
                    <a:pt x="45" y="116"/>
                  </a:cubicBezTo>
                  <a:cubicBezTo>
                    <a:pt x="47" y="106"/>
                    <a:pt x="44" y="98"/>
                    <a:pt x="41" y="93"/>
                  </a:cubicBezTo>
                  <a:cubicBezTo>
                    <a:pt x="37" y="108"/>
                    <a:pt x="33" y="110"/>
                    <a:pt x="28" y="124"/>
                  </a:cubicBezTo>
                  <a:cubicBezTo>
                    <a:pt x="25" y="105"/>
                    <a:pt x="32" y="96"/>
                    <a:pt x="38" y="88"/>
                  </a:cubicBezTo>
                  <a:cubicBezTo>
                    <a:pt x="47" y="77"/>
                    <a:pt x="49" y="82"/>
                    <a:pt x="60" y="71"/>
                  </a:cubicBezTo>
                  <a:cubicBezTo>
                    <a:pt x="73" y="60"/>
                    <a:pt x="77" y="50"/>
                    <a:pt x="75" y="45"/>
                  </a:cubicBezTo>
                  <a:cubicBezTo>
                    <a:pt x="65" y="49"/>
                    <a:pt x="60" y="54"/>
                    <a:pt x="53" y="62"/>
                  </a:cubicBezTo>
                  <a:cubicBezTo>
                    <a:pt x="57" y="46"/>
                    <a:pt x="66" y="45"/>
                    <a:pt x="84" y="33"/>
                  </a:cubicBezTo>
                  <a:cubicBezTo>
                    <a:pt x="102" y="18"/>
                    <a:pt x="98" y="16"/>
                    <a:pt x="121" y="7"/>
                  </a:cubicBezTo>
                  <a:cubicBezTo>
                    <a:pt x="113" y="0"/>
                    <a:pt x="100" y="0"/>
                    <a:pt x="83" y="15"/>
                  </a:cubicBezTo>
                  <a:cubicBezTo>
                    <a:pt x="72" y="26"/>
                    <a:pt x="66" y="40"/>
                    <a:pt x="59" y="44"/>
                  </a:cubicBezTo>
                  <a:cubicBezTo>
                    <a:pt x="62" y="33"/>
                    <a:pt x="61" y="29"/>
                    <a:pt x="68" y="17"/>
                  </a:cubicBezTo>
                  <a:cubicBezTo>
                    <a:pt x="61" y="18"/>
                    <a:pt x="45" y="29"/>
                    <a:pt x="42" y="52"/>
                  </a:cubicBezTo>
                  <a:cubicBezTo>
                    <a:pt x="39" y="75"/>
                    <a:pt x="31" y="84"/>
                    <a:pt x="31" y="84"/>
                  </a:cubicBezTo>
                  <a:cubicBezTo>
                    <a:pt x="31" y="84"/>
                    <a:pt x="29" y="72"/>
                    <a:pt x="32" y="58"/>
                  </a:cubicBezTo>
                  <a:cubicBezTo>
                    <a:pt x="25" y="61"/>
                    <a:pt x="19" y="66"/>
                    <a:pt x="17" y="78"/>
                  </a:cubicBezTo>
                  <a:cubicBezTo>
                    <a:pt x="14" y="95"/>
                    <a:pt x="18" y="117"/>
                    <a:pt x="21" y="126"/>
                  </a:cubicBezTo>
                  <a:cubicBezTo>
                    <a:pt x="25" y="137"/>
                    <a:pt x="24" y="147"/>
                    <a:pt x="23" y="163"/>
                  </a:cubicBezTo>
                  <a:cubicBezTo>
                    <a:pt x="20" y="143"/>
                    <a:pt x="12" y="138"/>
                    <a:pt x="11" y="115"/>
                  </a:cubicBezTo>
                  <a:cubicBezTo>
                    <a:pt x="0" y="126"/>
                    <a:pt x="6" y="157"/>
                    <a:pt x="16" y="173"/>
                  </a:cubicBezTo>
                  <a:cubicBezTo>
                    <a:pt x="27" y="190"/>
                    <a:pt x="34" y="191"/>
                    <a:pt x="41" y="216"/>
                  </a:cubicBezTo>
                  <a:cubicBezTo>
                    <a:pt x="30" y="201"/>
                    <a:pt x="22" y="199"/>
                    <a:pt x="14" y="182"/>
                  </a:cubicBezTo>
                  <a:cubicBezTo>
                    <a:pt x="8" y="190"/>
                    <a:pt x="13" y="206"/>
                    <a:pt x="30" y="219"/>
                  </a:cubicBezTo>
                  <a:cubicBezTo>
                    <a:pt x="44" y="233"/>
                    <a:pt x="67" y="232"/>
                    <a:pt x="93" y="253"/>
                  </a:cubicBezTo>
                  <a:cubicBezTo>
                    <a:pt x="72" y="241"/>
                    <a:pt x="50" y="241"/>
                    <a:pt x="38" y="234"/>
                  </a:cubicBezTo>
                  <a:cubicBezTo>
                    <a:pt x="36" y="243"/>
                    <a:pt x="50" y="252"/>
                    <a:pt x="72" y="258"/>
                  </a:cubicBezTo>
                  <a:cubicBezTo>
                    <a:pt x="81" y="260"/>
                    <a:pt x="95" y="260"/>
                    <a:pt x="103" y="260"/>
                  </a:cubicBezTo>
                  <a:cubicBezTo>
                    <a:pt x="117" y="261"/>
                    <a:pt x="125" y="264"/>
                    <a:pt x="134" y="265"/>
                  </a:cubicBezTo>
                  <a:cubicBezTo>
                    <a:pt x="138" y="266"/>
                    <a:pt x="142" y="267"/>
                    <a:pt x="147" y="268"/>
                  </a:cubicBezTo>
                  <a:cubicBezTo>
                    <a:pt x="143" y="270"/>
                    <a:pt x="140" y="271"/>
                    <a:pt x="138" y="272"/>
                  </a:cubicBezTo>
                  <a:cubicBezTo>
                    <a:pt x="132" y="276"/>
                    <a:pt x="132" y="276"/>
                    <a:pt x="119" y="285"/>
                  </a:cubicBezTo>
                  <a:cubicBezTo>
                    <a:pt x="131" y="290"/>
                    <a:pt x="131" y="290"/>
                    <a:pt x="131" y="290"/>
                  </a:cubicBezTo>
                  <a:cubicBezTo>
                    <a:pt x="131" y="290"/>
                    <a:pt x="137" y="282"/>
                    <a:pt x="150" y="276"/>
                  </a:cubicBezTo>
                  <a:cubicBezTo>
                    <a:pt x="152" y="275"/>
                    <a:pt x="155" y="273"/>
                    <a:pt x="158" y="272"/>
                  </a:cubicBezTo>
                  <a:cubicBezTo>
                    <a:pt x="161" y="273"/>
                    <a:pt x="164" y="275"/>
                    <a:pt x="167" y="276"/>
                  </a:cubicBezTo>
                  <a:cubicBezTo>
                    <a:pt x="179" y="282"/>
                    <a:pt x="186" y="290"/>
                    <a:pt x="186" y="290"/>
                  </a:cubicBezTo>
                  <a:cubicBezTo>
                    <a:pt x="198" y="285"/>
                    <a:pt x="198" y="285"/>
                    <a:pt x="198" y="285"/>
                  </a:cubicBezTo>
                  <a:cubicBezTo>
                    <a:pt x="184" y="276"/>
                    <a:pt x="185" y="276"/>
                    <a:pt x="178" y="272"/>
                  </a:cubicBezTo>
                  <a:cubicBezTo>
                    <a:pt x="176" y="271"/>
                    <a:pt x="173" y="270"/>
                    <a:pt x="169" y="268"/>
                  </a:cubicBezTo>
                  <a:cubicBezTo>
                    <a:pt x="174" y="267"/>
                    <a:pt x="178" y="266"/>
                    <a:pt x="182" y="265"/>
                  </a:cubicBezTo>
                  <a:cubicBezTo>
                    <a:pt x="192" y="264"/>
                    <a:pt x="199" y="261"/>
                    <a:pt x="214" y="260"/>
                  </a:cubicBezTo>
                  <a:cubicBezTo>
                    <a:pt x="221" y="260"/>
                    <a:pt x="235" y="260"/>
                    <a:pt x="244" y="258"/>
                  </a:cubicBezTo>
                  <a:cubicBezTo>
                    <a:pt x="267" y="252"/>
                    <a:pt x="280" y="243"/>
                    <a:pt x="278" y="234"/>
                  </a:cubicBezTo>
                  <a:cubicBezTo>
                    <a:pt x="266" y="241"/>
                    <a:pt x="244" y="241"/>
                    <a:pt x="223" y="253"/>
                  </a:cubicBezTo>
                  <a:cubicBezTo>
                    <a:pt x="249" y="232"/>
                    <a:pt x="272" y="233"/>
                    <a:pt x="286" y="219"/>
                  </a:cubicBezTo>
                  <a:cubicBezTo>
                    <a:pt x="303" y="206"/>
                    <a:pt x="309" y="190"/>
                    <a:pt x="302" y="182"/>
                  </a:cubicBezTo>
                  <a:cubicBezTo>
                    <a:pt x="294" y="199"/>
                    <a:pt x="286" y="201"/>
                    <a:pt x="276" y="21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3" name="íšlîde"/>
            <p:cNvSpPr/>
            <p:nvPr/>
          </p:nvSpPr>
          <p:spPr bwMode="auto">
            <a:xfrm>
              <a:off x="2162175" y="3240088"/>
              <a:ext cx="104775" cy="80963"/>
            </a:xfrm>
            <a:custGeom>
              <a:avLst/>
              <a:gdLst>
                <a:gd name="T0" fmla="*/ 9 w 66"/>
                <a:gd name="T1" fmla="*/ 0 h 51"/>
                <a:gd name="T2" fmla="*/ 66 w 66"/>
                <a:gd name="T3" fmla="*/ 12 h 51"/>
                <a:gd name="T4" fmla="*/ 63 w 66"/>
                <a:gd name="T5" fmla="*/ 21 h 51"/>
                <a:gd name="T6" fmla="*/ 20 w 66"/>
                <a:gd name="T7" fmla="*/ 35 h 51"/>
                <a:gd name="T8" fmla="*/ 59 w 66"/>
                <a:gd name="T9" fmla="*/ 41 h 51"/>
                <a:gd name="T10" fmla="*/ 57 w 66"/>
                <a:gd name="T11" fmla="*/ 51 h 51"/>
                <a:gd name="T12" fmla="*/ 0 w 66"/>
                <a:gd name="T13" fmla="*/ 39 h 51"/>
                <a:gd name="T14" fmla="*/ 2 w 66"/>
                <a:gd name="T15" fmla="*/ 30 h 51"/>
                <a:gd name="T16" fmla="*/ 43 w 66"/>
                <a:gd name="T17" fmla="*/ 16 h 51"/>
                <a:gd name="T18" fmla="*/ 7 w 66"/>
                <a:gd name="T19" fmla="*/ 9 h 51"/>
                <a:gd name="T20" fmla="*/ 9 w 66"/>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51">
                  <a:moveTo>
                    <a:pt x="9" y="0"/>
                  </a:moveTo>
                  <a:lnTo>
                    <a:pt x="66" y="12"/>
                  </a:lnTo>
                  <a:lnTo>
                    <a:pt x="63" y="21"/>
                  </a:lnTo>
                  <a:lnTo>
                    <a:pt x="20" y="35"/>
                  </a:lnTo>
                  <a:lnTo>
                    <a:pt x="59" y="41"/>
                  </a:lnTo>
                  <a:lnTo>
                    <a:pt x="57" y="51"/>
                  </a:lnTo>
                  <a:lnTo>
                    <a:pt x="0" y="39"/>
                  </a:lnTo>
                  <a:lnTo>
                    <a:pt x="2" y="30"/>
                  </a:lnTo>
                  <a:lnTo>
                    <a:pt x="43" y="16"/>
                  </a:lnTo>
                  <a:lnTo>
                    <a:pt x="7" y="9"/>
                  </a:lnTo>
                  <a:lnTo>
                    <a:pt x="9"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4" name="îṡḷíḋé"/>
            <p:cNvSpPr/>
            <p:nvPr/>
          </p:nvSpPr>
          <p:spPr bwMode="auto">
            <a:xfrm>
              <a:off x="2154238" y="3316288"/>
              <a:ext cx="93663" cy="79375"/>
            </a:xfrm>
            <a:custGeom>
              <a:avLst/>
              <a:gdLst>
                <a:gd name="T0" fmla="*/ 0 w 59"/>
                <a:gd name="T1" fmla="*/ 50 h 50"/>
                <a:gd name="T2" fmla="*/ 0 w 59"/>
                <a:gd name="T3" fmla="*/ 39 h 50"/>
                <a:gd name="T4" fmla="*/ 14 w 59"/>
                <a:gd name="T5" fmla="*/ 34 h 50"/>
                <a:gd name="T6" fmla="*/ 16 w 59"/>
                <a:gd name="T7" fmla="*/ 16 h 50"/>
                <a:gd name="T8" fmla="*/ 2 w 59"/>
                <a:gd name="T9" fmla="*/ 12 h 50"/>
                <a:gd name="T10" fmla="*/ 5 w 59"/>
                <a:gd name="T11" fmla="*/ 0 h 50"/>
                <a:gd name="T12" fmla="*/ 59 w 59"/>
                <a:gd name="T13" fmla="*/ 25 h 50"/>
                <a:gd name="T14" fmla="*/ 59 w 59"/>
                <a:gd name="T15" fmla="*/ 34 h 50"/>
                <a:gd name="T16" fmla="*/ 0 w 59"/>
                <a:gd name="T17" fmla="*/ 50 h 50"/>
                <a:gd name="T18" fmla="*/ 23 w 59"/>
                <a:gd name="T19" fmla="*/ 32 h 50"/>
                <a:gd name="T20" fmla="*/ 46 w 59"/>
                <a:gd name="T21" fmla="*/ 28 h 50"/>
                <a:gd name="T22" fmla="*/ 25 w 59"/>
                <a:gd name="T23" fmla="*/ 21 h 50"/>
                <a:gd name="T24" fmla="*/ 23 w 59"/>
                <a:gd name="T25"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50">
                  <a:moveTo>
                    <a:pt x="0" y="50"/>
                  </a:moveTo>
                  <a:lnTo>
                    <a:pt x="0" y="39"/>
                  </a:lnTo>
                  <a:lnTo>
                    <a:pt x="14" y="34"/>
                  </a:lnTo>
                  <a:lnTo>
                    <a:pt x="16" y="16"/>
                  </a:lnTo>
                  <a:lnTo>
                    <a:pt x="2" y="12"/>
                  </a:lnTo>
                  <a:lnTo>
                    <a:pt x="5" y="0"/>
                  </a:lnTo>
                  <a:lnTo>
                    <a:pt x="59" y="25"/>
                  </a:lnTo>
                  <a:lnTo>
                    <a:pt x="59" y="34"/>
                  </a:lnTo>
                  <a:lnTo>
                    <a:pt x="0" y="50"/>
                  </a:lnTo>
                  <a:close/>
                  <a:moveTo>
                    <a:pt x="23" y="32"/>
                  </a:moveTo>
                  <a:lnTo>
                    <a:pt x="46" y="28"/>
                  </a:lnTo>
                  <a:lnTo>
                    <a:pt x="25" y="21"/>
                  </a:lnTo>
                  <a:lnTo>
                    <a:pt x="23" y="32"/>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5" name="îsḻiḓe"/>
            <p:cNvSpPr/>
            <p:nvPr/>
          </p:nvSpPr>
          <p:spPr bwMode="auto">
            <a:xfrm>
              <a:off x="2154238" y="3406776"/>
              <a:ext cx="90488" cy="65088"/>
            </a:xfrm>
            <a:custGeom>
              <a:avLst/>
              <a:gdLst>
                <a:gd name="T0" fmla="*/ 0 w 57"/>
                <a:gd name="T1" fmla="*/ 3 h 41"/>
                <a:gd name="T2" fmla="*/ 57 w 57"/>
                <a:gd name="T3" fmla="*/ 0 h 41"/>
                <a:gd name="T4" fmla="*/ 57 w 57"/>
                <a:gd name="T5" fmla="*/ 12 h 41"/>
                <a:gd name="T6" fmla="*/ 18 w 57"/>
                <a:gd name="T7" fmla="*/ 32 h 41"/>
                <a:gd name="T8" fmla="*/ 57 w 57"/>
                <a:gd name="T9" fmla="*/ 30 h 41"/>
                <a:gd name="T10" fmla="*/ 57 w 57"/>
                <a:gd name="T11" fmla="*/ 39 h 41"/>
                <a:gd name="T12" fmla="*/ 0 w 57"/>
                <a:gd name="T13" fmla="*/ 41 h 41"/>
                <a:gd name="T14" fmla="*/ 0 w 57"/>
                <a:gd name="T15" fmla="*/ 30 h 41"/>
                <a:gd name="T16" fmla="*/ 37 w 57"/>
                <a:gd name="T17" fmla="*/ 9 h 41"/>
                <a:gd name="T18" fmla="*/ 0 w 57"/>
                <a:gd name="T19" fmla="*/ 12 h 41"/>
                <a:gd name="T20" fmla="*/ 0 w 57"/>
                <a:gd name="T21"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1">
                  <a:moveTo>
                    <a:pt x="0" y="3"/>
                  </a:moveTo>
                  <a:lnTo>
                    <a:pt x="57" y="0"/>
                  </a:lnTo>
                  <a:lnTo>
                    <a:pt x="57" y="12"/>
                  </a:lnTo>
                  <a:lnTo>
                    <a:pt x="18" y="32"/>
                  </a:lnTo>
                  <a:lnTo>
                    <a:pt x="57" y="30"/>
                  </a:lnTo>
                  <a:lnTo>
                    <a:pt x="57" y="39"/>
                  </a:lnTo>
                  <a:lnTo>
                    <a:pt x="0" y="41"/>
                  </a:lnTo>
                  <a:lnTo>
                    <a:pt x="0" y="30"/>
                  </a:lnTo>
                  <a:lnTo>
                    <a:pt x="37" y="9"/>
                  </a:lnTo>
                  <a:lnTo>
                    <a:pt x="0" y="12"/>
                  </a:lnTo>
                  <a:lnTo>
                    <a:pt x="0" y="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6" name="î$ļïdè"/>
            <p:cNvSpPr/>
            <p:nvPr/>
          </p:nvSpPr>
          <p:spPr bwMode="auto">
            <a:xfrm>
              <a:off x="2154238" y="3482976"/>
              <a:ext cx="98425" cy="50800"/>
            </a:xfrm>
            <a:custGeom>
              <a:avLst/>
              <a:gdLst>
                <a:gd name="T0" fmla="*/ 26 w 27"/>
                <a:gd name="T1" fmla="*/ 8 h 14"/>
                <a:gd name="T2" fmla="*/ 27 w 27"/>
                <a:gd name="T3" fmla="*/ 12 h 14"/>
                <a:gd name="T4" fmla="*/ 11 w 27"/>
                <a:gd name="T5" fmla="*/ 14 h 14"/>
                <a:gd name="T6" fmla="*/ 6 w 27"/>
                <a:gd name="T7" fmla="*/ 14 h 14"/>
                <a:gd name="T8" fmla="*/ 2 w 27"/>
                <a:gd name="T9" fmla="*/ 12 h 14"/>
                <a:gd name="T10" fmla="*/ 0 w 27"/>
                <a:gd name="T11" fmla="*/ 8 h 14"/>
                <a:gd name="T12" fmla="*/ 2 w 27"/>
                <a:gd name="T13" fmla="*/ 3 h 14"/>
                <a:gd name="T14" fmla="*/ 8 w 27"/>
                <a:gd name="T15" fmla="*/ 0 h 14"/>
                <a:gd name="T16" fmla="*/ 9 w 27"/>
                <a:gd name="T17" fmla="*/ 4 h 14"/>
                <a:gd name="T18" fmla="*/ 6 w 27"/>
                <a:gd name="T19" fmla="*/ 5 h 14"/>
                <a:gd name="T20" fmla="*/ 5 w 27"/>
                <a:gd name="T21" fmla="*/ 8 h 14"/>
                <a:gd name="T22" fmla="*/ 6 w 27"/>
                <a:gd name="T23" fmla="*/ 9 h 14"/>
                <a:gd name="T24" fmla="*/ 10 w 27"/>
                <a:gd name="T25" fmla="*/ 10 h 14"/>
                <a:gd name="T26" fmla="*/ 26 w 27"/>
                <a:gd name="T2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4">
                  <a:moveTo>
                    <a:pt x="26" y="8"/>
                  </a:moveTo>
                  <a:cubicBezTo>
                    <a:pt x="27" y="12"/>
                    <a:pt x="27" y="12"/>
                    <a:pt x="27" y="12"/>
                  </a:cubicBezTo>
                  <a:cubicBezTo>
                    <a:pt x="11" y="14"/>
                    <a:pt x="11" y="14"/>
                    <a:pt x="11" y="14"/>
                  </a:cubicBezTo>
                  <a:cubicBezTo>
                    <a:pt x="9" y="14"/>
                    <a:pt x="7" y="14"/>
                    <a:pt x="6" y="14"/>
                  </a:cubicBezTo>
                  <a:cubicBezTo>
                    <a:pt x="4" y="14"/>
                    <a:pt x="3" y="13"/>
                    <a:pt x="2" y="12"/>
                  </a:cubicBezTo>
                  <a:cubicBezTo>
                    <a:pt x="1" y="11"/>
                    <a:pt x="0" y="10"/>
                    <a:pt x="0" y="8"/>
                  </a:cubicBezTo>
                  <a:cubicBezTo>
                    <a:pt x="0" y="6"/>
                    <a:pt x="1" y="4"/>
                    <a:pt x="2" y="3"/>
                  </a:cubicBezTo>
                  <a:cubicBezTo>
                    <a:pt x="3" y="1"/>
                    <a:pt x="5" y="1"/>
                    <a:pt x="8" y="0"/>
                  </a:cubicBezTo>
                  <a:cubicBezTo>
                    <a:pt x="9" y="4"/>
                    <a:pt x="9" y="4"/>
                    <a:pt x="9" y="4"/>
                  </a:cubicBezTo>
                  <a:cubicBezTo>
                    <a:pt x="7" y="5"/>
                    <a:pt x="6" y="5"/>
                    <a:pt x="6" y="5"/>
                  </a:cubicBezTo>
                  <a:cubicBezTo>
                    <a:pt x="5" y="6"/>
                    <a:pt x="5" y="7"/>
                    <a:pt x="5" y="8"/>
                  </a:cubicBezTo>
                  <a:cubicBezTo>
                    <a:pt x="5" y="8"/>
                    <a:pt x="5" y="9"/>
                    <a:pt x="6" y="9"/>
                  </a:cubicBezTo>
                  <a:cubicBezTo>
                    <a:pt x="7" y="10"/>
                    <a:pt x="8" y="10"/>
                    <a:pt x="10" y="10"/>
                  </a:cubicBezTo>
                  <a:lnTo>
                    <a:pt x="26" y="8"/>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7" name="îṧḷíḓê"/>
            <p:cNvSpPr/>
            <p:nvPr/>
          </p:nvSpPr>
          <p:spPr bwMode="auto">
            <a:xfrm>
              <a:off x="2162175" y="3541713"/>
              <a:ext cx="93663" cy="31750"/>
            </a:xfrm>
            <a:custGeom>
              <a:avLst/>
              <a:gdLst>
                <a:gd name="T0" fmla="*/ 0 w 59"/>
                <a:gd name="T1" fmla="*/ 9 h 20"/>
                <a:gd name="T2" fmla="*/ 57 w 59"/>
                <a:gd name="T3" fmla="*/ 0 h 20"/>
                <a:gd name="T4" fmla="*/ 59 w 59"/>
                <a:gd name="T5" fmla="*/ 9 h 20"/>
                <a:gd name="T6" fmla="*/ 2 w 59"/>
                <a:gd name="T7" fmla="*/ 20 h 20"/>
                <a:gd name="T8" fmla="*/ 0 w 59"/>
                <a:gd name="T9" fmla="*/ 9 h 20"/>
              </a:gdLst>
              <a:ahLst/>
              <a:cxnLst>
                <a:cxn ang="0">
                  <a:pos x="T0" y="T1"/>
                </a:cxn>
                <a:cxn ang="0">
                  <a:pos x="T2" y="T3"/>
                </a:cxn>
                <a:cxn ang="0">
                  <a:pos x="T4" y="T5"/>
                </a:cxn>
                <a:cxn ang="0">
                  <a:pos x="T6" y="T7"/>
                </a:cxn>
                <a:cxn ang="0">
                  <a:pos x="T8" y="T9"/>
                </a:cxn>
              </a:cxnLst>
              <a:rect l="0" t="0" r="r" b="b"/>
              <a:pathLst>
                <a:path w="59" h="20">
                  <a:moveTo>
                    <a:pt x="0" y="9"/>
                  </a:moveTo>
                  <a:lnTo>
                    <a:pt x="57" y="0"/>
                  </a:lnTo>
                  <a:lnTo>
                    <a:pt x="59" y="9"/>
                  </a:lnTo>
                  <a:lnTo>
                    <a:pt x="2" y="20"/>
                  </a:lnTo>
                  <a:lnTo>
                    <a:pt x="0" y="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8" name="íṩ1iḑê"/>
            <p:cNvSpPr/>
            <p:nvPr/>
          </p:nvSpPr>
          <p:spPr bwMode="auto">
            <a:xfrm>
              <a:off x="2168525" y="3570288"/>
              <a:ext cx="104775" cy="84138"/>
            </a:xfrm>
            <a:custGeom>
              <a:avLst/>
              <a:gdLst>
                <a:gd name="T0" fmla="*/ 0 w 66"/>
                <a:gd name="T1" fmla="*/ 14 h 53"/>
                <a:gd name="T2" fmla="*/ 57 w 66"/>
                <a:gd name="T3" fmla="*/ 0 h 53"/>
                <a:gd name="T4" fmla="*/ 59 w 66"/>
                <a:gd name="T5" fmla="*/ 9 h 53"/>
                <a:gd name="T6" fmla="*/ 25 w 66"/>
                <a:gd name="T7" fmla="*/ 39 h 53"/>
                <a:gd name="T8" fmla="*/ 64 w 66"/>
                <a:gd name="T9" fmla="*/ 30 h 53"/>
                <a:gd name="T10" fmla="*/ 66 w 66"/>
                <a:gd name="T11" fmla="*/ 39 h 53"/>
                <a:gd name="T12" fmla="*/ 9 w 66"/>
                <a:gd name="T13" fmla="*/ 53 h 53"/>
                <a:gd name="T14" fmla="*/ 7 w 66"/>
                <a:gd name="T15" fmla="*/ 41 h 53"/>
                <a:gd name="T16" fmla="*/ 39 w 66"/>
                <a:gd name="T17" fmla="*/ 14 h 53"/>
                <a:gd name="T18" fmla="*/ 3 w 66"/>
                <a:gd name="T19" fmla="*/ 23 h 53"/>
                <a:gd name="T20" fmla="*/ 0 w 66"/>
                <a:gd name="T21" fmla="*/ 1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53">
                  <a:moveTo>
                    <a:pt x="0" y="14"/>
                  </a:moveTo>
                  <a:lnTo>
                    <a:pt x="57" y="0"/>
                  </a:lnTo>
                  <a:lnTo>
                    <a:pt x="59" y="9"/>
                  </a:lnTo>
                  <a:lnTo>
                    <a:pt x="25" y="39"/>
                  </a:lnTo>
                  <a:lnTo>
                    <a:pt x="64" y="30"/>
                  </a:lnTo>
                  <a:lnTo>
                    <a:pt x="66" y="39"/>
                  </a:lnTo>
                  <a:lnTo>
                    <a:pt x="9" y="53"/>
                  </a:lnTo>
                  <a:lnTo>
                    <a:pt x="7" y="41"/>
                  </a:lnTo>
                  <a:lnTo>
                    <a:pt x="39" y="14"/>
                  </a:lnTo>
                  <a:lnTo>
                    <a:pt x="3" y="23"/>
                  </a:lnTo>
                  <a:lnTo>
                    <a:pt x="0" y="1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9" name="îṥlîdê"/>
            <p:cNvSpPr/>
            <p:nvPr/>
          </p:nvSpPr>
          <p:spPr bwMode="auto">
            <a:xfrm>
              <a:off x="2197100" y="3649663"/>
              <a:ext cx="95250" cy="87313"/>
            </a:xfrm>
            <a:custGeom>
              <a:avLst/>
              <a:gdLst>
                <a:gd name="T0" fmla="*/ 10 w 26"/>
                <a:gd name="T1" fmla="*/ 13 h 24"/>
                <a:gd name="T2" fmla="*/ 14 w 26"/>
                <a:gd name="T3" fmla="*/ 12 h 24"/>
                <a:gd name="T4" fmla="*/ 17 w 26"/>
                <a:gd name="T5" fmla="*/ 20 h 24"/>
                <a:gd name="T6" fmla="*/ 8 w 26"/>
                <a:gd name="T7" fmla="*/ 24 h 24"/>
                <a:gd name="T8" fmla="*/ 4 w 26"/>
                <a:gd name="T9" fmla="*/ 21 h 24"/>
                <a:gd name="T10" fmla="*/ 1 w 26"/>
                <a:gd name="T11" fmla="*/ 17 h 24"/>
                <a:gd name="T12" fmla="*/ 0 w 26"/>
                <a:gd name="T13" fmla="*/ 10 h 24"/>
                <a:gd name="T14" fmla="*/ 3 w 26"/>
                <a:gd name="T15" fmla="*/ 5 h 24"/>
                <a:gd name="T16" fmla="*/ 9 w 26"/>
                <a:gd name="T17" fmla="*/ 2 h 24"/>
                <a:gd name="T18" fmla="*/ 17 w 26"/>
                <a:gd name="T19" fmla="*/ 1 h 24"/>
                <a:gd name="T20" fmla="*/ 22 w 26"/>
                <a:gd name="T21" fmla="*/ 3 h 24"/>
                <a:gd name="T22" fmla="*/ 25 w 26"/>
                <a:gd name="T23" fmla="*/ 7 h 24"/>
                <a:gd name="T24" fmla="*/ 26 w 26"/>
                <a:gd name="T25" fmla="*/ 14 h 24"/>
                <a:gd name="T26" fmla="*/ 22 w 26"/>
                <a:gd name="T27" fmla="*/ 19 h 24"/>
                <a:gd name="T28" fmla="*/ 19 w 26"/>
                <a:gd name="T29" fmla="*/ 15 h 24"/>
                <a:gd name="T30" fmla="*/ 21 w 26"/>
                <a:gd name="T31" fmla="*/ 12 h 24"/>
                <a:gd name="T32" fmla="*/ 21 w 26"/>
                <a:gd name="T33" fmla="*/ 9 h 24"/>
                <a:gd name="T34" fmla="*/ 18 w 26"/>
                <a:gd name="T35" fmla="*/ 5 h 24"/>
                <a:gd name="T36" fmla="*/ 11 w 26"/>
                <a:gd name="T37" fmla="*/ 6 h 24"/>
                <a:gd name="T38" fmla="*/ 5 w 26"/>
                <a:gd name="T39" fmla="*/ 10 h 24"/>
                <a:gd name="T40" fmla="*/ 5 w 26"/>
                <a:gd name="T41" fmla="*/ 15 h 24"/>
                <a:gd name="T42" fmla="*/ 6 w 26"/>
                <a:gd name="T43" fmla="*/ 17 h 24"/>
                <a:gd name="T44" fmla="*/ 9 w 26"/>
                <a:gd name="T45" fmla="*/ 19 h 24"/>
                <a:gd name="T46" fmla="*/ 12 w 26"/>
                <a:gd name="T47" fmla="*/ 18 h 24"/>
                <a:gd name="T48" fmla="*/ 10 w 26"/>
                <a:gd name="T49"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 h="24">
                  <a:moveTo>
                    <a:pt x="10" y="13"/>
                  </a:moveTo>
                  <a:cubicBezTo>
                    <a:pt x="14" y="12"/>
                    <a:pt x="14" y="12"/>
                    <a:pt x="14" y="12"/>
                  </a:cubicBezTo>
                  <a:cubicBezTo>
                    <a:pt x="17" y="20"/>
                    <a:pt x="17" y="20"/>
                    <a:pt x="17" y="20"/>
                  </a:cubicBezTo>
                  <a:cubicBezTo>
                    <a:pt x="8" y="24"/>
                    <a:pt x="8" y="24"/>
                    <a:pt x="8" y="24"/>
                  </a:cubicBezTo>
                  <a:cubicBezTo>
                    <a:pt x="6" y="23"/>
                    <a:pt x="5" y="22"/>
                    <a:pt x="4" y="21"/>
                  </a:cubicBezTo>
                  <a:cubicBezTo>
                    <a:pt x="2" y="20"/>
                    <a:pt x="1" y="18"/>
                    <a:pt x="1" y="17"/>
                  </a:cubicBezTo>
                  <a:cubicBezTo>
                    <a:pt x="0" y="14"/>
                    <a:pt x="0" y="12"/>
                    <a:pt x="0" y="10"/>
                  </a:cubicBezTo>
                  <a:cubicBezTo>
                    <a:pt x="1" y="8"/>
                    <a:pt x="2" y="7"/>
                    <a:pt x="3" y="5"/>
                  </a:cubicBezTo>
                  <a:cubicBezTo>
                    <a:pt x="5" y="4"/>
                    <a:pt x="7" y="3"/>
                    <a:pt x="9" y="2"/>
                  </a:cubicBezTo>
                  <a:cubicBezTo>
                    <a:pt x="12" y="1"/>
                    <a:pt x="14" y="0"/>
                    <a:pt x="17" y="1"/>
                  </a:cubicBezTo>
                  <a:cubicBezTo>
                    <a:pt x="19" y="1"/>
                    <a:pt x="21" y="2"/>
                    <a:pt x="22" y="3"/>
                  </a:cubicBezTo>
                  <a:cubicBezTo>
                    <a:pt x="24" y="4"/>
                    <a:pt x="25" y="5"/>
                    <a:pt x="25" y="7"/>
                  </a:cubicBezTo>
                  <a:cubicBezTo>
                    <a:pt x="26" y="10"/>
                    <a:pt x="26" y="12"/>
                    <a:pt x="26" y="14"/>
                  </a:cubicBezTo>
                  <a:cubicBezTo>
                    <a:pt x="25" y="16"/>
                    <a:pt x="24" y="17"/>
                    <a:pt x="22" y="19"/>
                  </a:cubicBezTo>
                  <a:cubicBezTo>
                    <a:pt x="19" y="15"/>
                    <a:pt x="19" y="15"/>
                    <a:pt x="19" y="15"/>
                  </a:cubicBezTo>
                  <a:cubicBezTo>
                    <a:pt x="20" y="14"/>
                    <a:pt x="21" y="13"/>
                    <a:pt x="21" y="12"/>
                  </a:cubicBezTo>
                  <a:cubicBezTo>
                    <a:pt x="22" y="11"/>
                    <a:pt x="22" y="10"/>
                    <a:pt x="21" y="9"/>
                  </a:cubicBezTo>
                  <a:cubicBezTo>
                    <a:pt x="21" y="7"/>
                    <a:pt x="19" y="6"/>
                    <a:pt x="18" y="5"/>
                  </a:cubicBezTo>
                  <a:cubicBezTo>
                    <a:pt x="16" y="5"/>
                    <a:pt x="14" y="5"/>
                    <a:pt x="11" y="6"/>
                  </a:cubicBezTo>
                  <a:cubicBezTo>
                    <a:pt x="8" y="7"/>
                    <a:pt x="6" y="8"/>
                    <a:pt x="5" y="10"/>
                  </a:cubicBezTo>
                  <a:cubicBezTo>
                    <a:pt x="4" y="11"/>
                    <a:pt x="4" y="13"/>
                    <a:pt x="5" y="15"/>
                  </a:cubicBezTo>
                  <a:cubicBezTo>
                    <a:pt x="5" y="16"/>
                    <a:pt x="6" y="16"/>
                    <a:pt x="6" y="17"/>
                  </a:cubicBezTo>
                  <a:cubicBezTo>
                    <a:pt x="7" y="18"/>
                    <a:pt x="8" y="18"/>
                    <a:pt x="9" y="19"/>
                  </a:cubicBezTo>
                  <a:cubicBezTo>
                    <a:pt x="12" y="18"/>
                    <a:pt x="12" y="18"/>
                    <a:pt x="12" y="18"/>
                  </a:cubicBezTo>
                  <a:lnTo>
                    <a:pt x="10" y="1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0" name="îṧľîḑé"/>
            <p:cNvSpPr/>
            <p:nvPr/>
          </p:nvSpPr>
          <p:spPr bwMode="auto">
            <a:xfrm>
              <a:off x="2244725" y="3744913"/>
              <a:ext cx="101600" cy="90488"/>
            </a:xfrm>
            <a:custGeom>
              <a:avLst/>
              <a:gdLst>
                <a:gd name="T0" fmla="*/ 20 w 28"/>
                <a:gd name="T1" fmla="*/ 0 h 25"/>
                <a:gd name="T2" fmla="*/ 22 w 28"/>
                <a:gd name="T3" fmla="*/ 4 h 25"/>
                <a:gd name="T4" fmla="*/ 10 w 28"/>
                <a:gd name="T5" fmla="*/ 11 h 25"/>
                <a:gd name="T6" fmla="*/ 6 w 28"/>
                <a:gd name="T7" fmla="*/ 13 h 25"/>
                <a:gd name="T8" fmla="*/ 4 w 28"/>
                <a:gd name="T9" fmla="*/ 15 h 25"/>
                <a:gd name="T10" fmla="*/ 5 w 28"/>
                <a:gd name="T11" fmla="*/ 18 h 25"/>
                <a:gd name="T12" fmla="*/ 7 w 28"/>
                <a:gd name="T13" fmla="*/ 20 h 25"/>
                <a:gd name="T14" fmla="*/ 10 w 28"/>
                <a:gd name="T15" fmla="*/ 20 h 25"/>
                <a:gd name="T16" fmla="*/ 13 w 28"/>
                <a:gd name="T17" fmla="*/ 19 h 25"/>
                <a:gd name="T18" fmla="*/ 26 w 28"/>
                <a:gd name="T19" fmla="*/ 12 h 25"/>
                <a:gd name="T20" fmla="*/ 28 w 28"/>
                <a:gd name="T21" fmla="*/ 16 h 25"/>
                <a:gd name="T22" fmla="*/ 16 w 28"/>
                <a:gd name="T23" fmla="*/ 22 h 25"/>
                <a:gd name="T24" fmla="*/ 10 w 28"/>
                <a:gd name="T25" fmla="*/ 25 h 25"/>
                <a:gd name="T26" fmla="*/ 7 w 28"/>
                <a:gd name="T27" fmla="*/ 25 h 25"/>
                <a:gd name="T28" fmla="*/ 4 w 28"/>
                <a:gd name="T29" fmla="*/ 24 h 25"/>
                <a:gd name="T30" fmla="*/ 1 w 28"/>
                <a:gd name="T31" fmla="*/ 21 h 25"/>
                <a:gd name="T32" fmla="*/ 0 w 28"/>
                <a:gd name="T33" fmla="*/ 16 h 25"/>
                <a:gd name="T34" fmla="*/ 0 w 28"/>
                <a:gd name="T35" fmla="*/ 13 h 25"/>
                <a:gd name="T36" fmla="*/ 2 w 28"/>
                <a:gd name="T37" fmla="*/ 10 h 25"/>
                <a:gd name="T38" fmla="*/ 8 w 28"/>
                <a:gd name="T39" fmla="*/ 7 h 25"/>
                <a:gd name="T40" fmla="*/ 20 w 28"/>
                <a:gd name="T4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5">
                  <a:moveTo>
                    <a:pt x="20" y="0"/>
                  </a:moveTo>
                  <a:cubicBezTo>
                    <a:pt x="22" y="4"/>
                    <a:pt x="22" y="4"/>
                    <a:pt x="22" y="4"/>
                  </a:cubicBezTo>
                  <a:cubicBezTo>
                    <a:pt x="10" y="11"/>
                    <a:pt x="10" y="11"/>
                    <a:pt x="10" y="11"/>
                  </a:cubicBezTo>
                  <a:cubicBezTo>
                    <a:pt x="8" y="12"/>
                    <a:pt x="7" y="13"/>
                    <a:pt x="6" y="13"/>
                  </a:cubicBezTo>
                  <a:cubicBezTo>
                    <a:pt x="5" y="14"/>
                    <a:pt x="5" y="14"/>
                    <a:pt x="4" y="15"/>
                  </a:cubicBezTo>
                  <a:cubicBezTo>
                    <a:pt x="4" y="16"/>
                    <a:pt x="4" y="17"/>
                    <a:pt x="5" y="18"/>
                  </a:cubicBezTo>
                  <a:cubicBezTo>
                    <a:pt x="6" y="19"/>
                    <a:pt x="6" y="20"/>
                    <a:pt x="7" y="20"/>
                  </a:cubicBezTo>
                  <a:cubicBezTo>
                    <a:pt x="8" y="21"/>
                    <a:pt x="9" y="21"/>
                    <a:pt x="10" y="20"/>
                  </a:cubicBezTo>
                  <a:cubicBezTo>
                    <a:pt x="10" y="20"/>
                    <a:pt x="12" y="19"/>
                    <a:pt x="13" y="19"/>
                  </a:cubicBezTo>
                  <a:cubicBezTo>
                    <a:pt x="26" y="12"/>
                    <a:pt x="26" y="12"/>
                    <a:pt x="26" y="12"/>
                  </a:cubicBezTo>
                  <a:cubicBezTo>
                    <a:pt x="28" y="16"/>
                    <a:pt x="28" y="16"/>
                    <a:pt x="28" y="16"/>
                  </a:cubicBezTo>
                  <a:cubicBezTo>
                    <a:pt x="16" y="22"/>
                    <a:pt x="16" y="22"/>
                    <a:pt x="16" y="22"/>
                  </a:cubicBezTo>
                  <a:cubicBezTo>
                    <a:pt x="14" y="23"/>
                    <a:pt x="12" y="24"/>
                    <a:pt x="10" y="25"/>
                  </a:cubicBezTo>
                  <a:cubicBezTo>
                    <a:pt x="9" y="25"/>
                    <a:pt x="8" y="25"/>
                    <a:pt x="7" y="25"/>
                  </a:cubicBezTo>
                  <a:cubicBezTo>
                    <a:pt x="6" y="25"/>
                    <a:pt x="5" y="25"/>
                    <a:pt x="4" y="24"/>
                  </a:cubicBezTo>
                  <a:cubicBezTo>
                    <a:pt x="3" y="23"/>
                    <a:pt x="2" y="22"/>
                    <a:pt x="1" y="21"/>
                  </a:cubicBezTo>
                  <a:cubicBezTo>
                    <a:pt x="0" y="19"/>
                    <a:pt x="0" y="17"/>
                    <a:pt x="0" y="16"/>
                  </a:cubicBezTo>
                  <a:cubicBezTo>
                    <a:pt x="0" y="15"/>
                    <a:pt x="0" y="14"/>
                    <a:pt x="0" y="13"/>
                  </a:cubicBezTo>
                  <a:cubicBezTo>
                    <a:pt x="1" y="12"/>
                    <a:pt x="2" y="11"/>
                    <a:pt x="2" y="10"/>
                  </a:cubicBezTo>
                  <a:cubicBezTo>
                    <a:pt x="3" y="9"/>
                    <a:pt x="5" y="8"/>
                    <a:pt x="8" y="7"/>
                  </a:cubicBezTo>
                  <a:lnTo>
                    <a:pt x="2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1" name="ï$ļíḑe"/>
            <p:cNvSpPr/>
            <p:nvPr/>
          </p:nvSpPr>
          <p:spPr bwMode="auto">
            <a:xfrm>
              <a:off x="2276475" y="3813176"/>
              <a:ext cx="112713" cy="101600"/>
            </a:xfrm>
            <a:custGeom>
              <a:avLst/>
              <a:gdLst>
                <a:gd name="T0" fmla="*/ 0 w 71"/>
                <a:gd name="T1" fmla="*/ 32 h 64"/>
                <a:gd name="T2" fmla="*/ 48 w 71"/>
                <a:gd name="T3" fmla="*/ 0 h 64"/>
                <a:gd name="T4" fmla="*/ 53 w 71"/>
                <a:gd name="T5" fmla="*/ 7 h 64"/>
                <a:gd name="T6" fmla="*/ 32 w 71"/>
                <a:gd name="T7" fmla="*/ 46 h 64"/>
                <a:gd name="T8" fmla="*/ 64 w 71"/>
                <a:gd name="T9" fmla="*/ 25 h 64"/>
                <a:gd name="T10" fmla="*/ 71 w 71"/>
                <a:gd name="T11" fmla="*/ 32 h 64"/>
                <a:gd name="T12" fmla="*/ 21 w 71"/>
                <a:gd name="T13" fmla="*/ 64 h 64"/>
                <a:gd name="T14" fmla="*/ 16 w 71"/>
                <a:gd name="T15" fmla="*/ 57 h 64"/>
                <a:gd name="T16" fmla="*/ 37 w 71"/>
                <a:gd name="T17" fmla="*/ 18 h 64"/>
                <a:gd name="T18" fmla="*/ 5 w 71"/>
                <a:gd name="T19" fmla="*/ 39 h 64"/>
                <a:gd name="T20" fmla="*/ 0 w 71"/>
                <a:gd name="T21"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64">
                  <a:moveTo>
                    <a:pt x="0" y="32"/>
                  </a:moveTo>
                  <a:lnTo>
                    <a:pt x="48" y="0"/>
                  </a:lnTo>
                  <a:lnTo>
                    <a:pt x="53" y="7"/>
                  </a:lnTo>
                  <a:lnTo>
                    <a:pt x="32" y="46"/>
                  </a:lnTo>
                  <a:lnTo>
                    <a:pt x="64" y="25"/>
                  </a:lnTo>
                  <a:lnTo>
                    <a:pt x="71" y="32"/>
                  </a:lnTo>
                  <a:lnTo>
                    <a:pt x="21" y="64"/>
                  </a:lnTo>
                  <a:lnTo>
                    <a:pt x="16" y="57"/>
                  </a:lnTo>
                  <a:lnTo>
                    <a:pt x="37" y="18"/>
                  </a:lnTo>
                  <a:lnTo>
                    <a:pt x="5" y="39"/>
                  </a:lnTo>
                  <a:lnTo>
                    <a:pt x="0" y="32"/>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2" name="iṩḷïde"/>
            <p:cNvSpPr/>
            <p:nvPr/>
          </p:nvSpPr>
          <p:spPr bwMode="auto">
            <a:xfrm>
              <a:off x="2324100" y="3875088"/>
              <a:ext cx="82550" cy="68263"/>
            </a:xfrm>
            <a:custGeom>
              <a:avLst/>
              <a:gdLst>
                <a:gd name="T0" fmla="*/ 0 w 52"/>
                <a:gd name="T1" fmla="*/ 36 h 43"/>
                <a:gd name="T2" fmla="*/ 45 w 52"/>
                <a:gd name="T3" fmla="*/ 0 h 43"/>
                <a:gd name="T4" fmla="*/ 52 w 52"/>
                <a:gd name="T5" fmla="*/ 7 h 43"/>
                <a:gd name="T6" fmla="*/ 7 w 52"/>
                <a:gd name="T7" fmla="*/ 43 h 43"/>
                <a:gd name="T8" fmla="*/ 0 w 52"/>
                <a:gd name="T9" fmla="*/ 36 h 43"/>
              </a:gdLst>
              <a:ahLst/>
              <a:cxnLst>
                <a:cxn ang="0">
                  <a:pos x="T0" y="T1"/>
                </a:cxn>
                <a:cxn ang="0">
                  <a:pos x="T2" y="T3"/>
                </a:cxn>
                <a:cxn ang="0">
                  <a:pos x="T4" y="T5"/>
                </a:cxn>
                <a:cxn ang="0">
                  <a:pos x="T6" y="T7"/>
                </a:cxn>
                <a:cxn ang="0">
                  <a:pos x="T8" y="T9"/>
                </a:cxn>
              </a:cxnLst>
              <a:rect l="0" t="0" r="r" b="b"/>
              <a:pathLst>
                <a:path w="52" h="43">
                  <a:moveTo>
                    <a:pt x="0" y="36"/>
                  </a:moveTo>
                  <a:lnTo>
                    <a:pt x="45" y="0"/>
                  </a:lnTo>
                  <a:lnTo>
                    <a:pt x="52" y="7"/>
                  </a:lnTo>
                  <a:lnTo>
                    <a:pt x="7" y="43"/>
                  </a:lnTo>
                  <a:lnTo>
                    <a:pt x="0" y="36"/>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3" name="í$ḷïďê"/>
            <p:cNvSpPr/>
            <p:nvPr/>
          </p:nvSpPr>
          <p:spPr bwMode="auto">
            <a:xfrm>
              <a:off x="2360613" y="3889376"/>
              <a:ext cx="96838" cy="98425"/>
            </a:xfrm>
            <a:custGeom>
              <a:avLst/>
              <a:gdLst>
                <a:gd name="T0" fmla="*/ 0 w 61"/>
                <a:gd name="T1" fmla="*/ 52 h 62"/>
                <a:gd name="T2" fmla="*/ 29 w 61"/>
                <a:gd name="T3" fmla="*/ 0 h 62"/>
                <a:gd name="T4" fmla="*/ 38 w 61"/>
                <a:gd name="T5" fmla="*/ 9 h 62"/>
                <a:gd name="T6" fmla="*/ 13 w 61"/>
                <a:gd name="T7" fmla="*/ 48 h 62"/>
                <a:gd name="T8" fmla="*/ 54 w 61"/>
                <a:gd name="T9" fmla="*/ 27 h 62"/>
                <a:gd name="T10" fmla="*/ 61 w 61"/>
                <a:gd name="T11" fmla="*/ 34 h 62"/>
                <a:gd name="T12" fmla="*/ 7 w 61"/>
                <a:gd name="T13" fmla="*/ 62 h 62"/>
                <a:gd name="T14" fmla="*/ 0 w 61"/>
                <a:gd name="T15" fmla="*/ 5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2">
                  <a:moveTo>
                    <a:pt x="0" y="52"/>
                  </a:moveTo>
                  <a:lnTo>
                    <a:pt x="29" y="0"/>
                  </a:lnTo>
                  <a:lnTo>
                    <a:pt x="38" y="9"/>
                  </a:lnTo>
                  <a:lnTo>
                    <a:pt x="13" y="48"/>
                  </a:lnTo>
                  <a:lnTo>
                    <a:pt x="54" y="27"/>
                  </a:lnTo>
                  <a:lnTo>
                    <a:pt x="61" y="34"/>
                  </a:lnTo>
                  <a:lnTo>
                    <a:pt x="7" y="62"/>
                  </a:lnTo>
                  <a:lnTo>
                    <a:pt x="0" y="52"/>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4" name="îśľïḑe"/>
            <p:cNvSpPr/>
            <p:nvPr/>
          </p:nvSpPr>
          <p:spPr bwMode="auto">
            <a:xfrm>
              <a:off x="2400300" y="3946526"/>
              <a:ext cx="104775" cy="109538"/>
            </a:xfrm>
            <a:custGeom>
              <a:avLst/>
              <a:gdLst>
                <a:gd name="T0" fmla="*/ 0 w 66"/>
                <a:gd name="T1" fmla="*/ 44 h 69"/>
                <a:gd name="T2" fmla="*/ 38 w 66"/>
                <a:gd name="T3" fmla="*/ 0 h 69"/>
                <a:gd name="T4" fmla="*/ 66 w 66"/>
                <a:gd name="T5" fmla="*/ 26 h 69"/>
                <a:gd name="T6" fmla="*/ 59 w 66"/>
                <a:gd name="T7" fmla="*/ 32 h 69"/>
                <a:gd name="T8" fmla="*/ 38 w 66"/>
                <a:gd name="T9" fmla="*/ 14 h 69"/>
                <a:gd name="T10" fmla="*/ 29 w 66"/>
                <a:gd name="T11" fmla="*/ 26 h 69"/>
                <a:gd name="T12" fmla="*/ 47 w 66"/>
                <a:gd name="T13" fmla="*/ 42 h 69"/>
                <a:gd name="T14" fmla="*/ 43 w 66"/>
                <a:gd name="T15" fmla="*/ 48 h 69"/>
                <a:gd name="T16" fmla="*/ 22 w 66"/>
                <a:gd name="T17" fmla="*/ 32 h 69"/>
                <a:gd name="T18" fmla="*/ 13 w 66"/>
                <a:gd name="T19" fmla="*/ 44 h 69"/>
                <a:gd name="T20" fmla="*/ 34 w 66"/>
                <a:gd name="T21" fmla="*/ 62 h 69"/>
                <a:gd name="T22" fmla="*/ 27 w 66"/>
                <a:gd name="T23" fmla="*/ 69 h 69"/>
                <a:gd name="T24" fmla="*/ 0 w 66"/>
                <a:gd name="T25" fmla="*/ 4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9">
                  <a:moveTo>
                    <a:pt x="0" y="44"/>
                  </a:moveTo>
                  <a:lnTo>
                    <a:pt x="38" y="0"/>
                  </a:lnTo>
                  <a:lnTo>
                    <a:pt x="66" y="26"/>
                  </a:lnTo>
                  <a:lnTo>
                    <a:pt x="59" y="32"/>
                  </a:lnTo>
                  <a:lnTo>
                    <a:pt x="38" y="14"/>
                  </a:lnTo>
                  <a:lnTo>
                    <a:pt x="29" y="26"/>
                  </a:lnTo>
                  <a:lnTo>
                    <a:pt x="47" y="42"/>
                  </a:lnTo>
                  <a:lnTo>
                    <a:pt x="43" y="48"/>
                  </a:lnTo>
                  <a:lnTo>
                    <a:pt x="22" y="32"/>
                  </a:lnTo>
                  <a:lnTo>
                    <a:pt x="13" y="44"/>
                  </a:lnTo>
                  <a:lnTo>
                    <a:pt x="34" y="62"/>
                  </a:lnTo>
                  <a:lnTo>
                    <a:pt x="27" y="69"/>
                  </a:lnTo>
                  <a:lnTo>
                    <a:pt x="0" y="4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 name="ïSlîḍè"/>
            <p:cNvSpPr/>
            <p:nvPr/>
          </p:nvSpPr>
          <p:spPr bwMode="auto">
            <a:xfrm>
              <a:off x="2457450" y="3994151"/>
              <a:ext cx="96838" cy="115888"/>
            </a:xfrm>
            <a:custGeom>
              <a:avLst/>
              <a:gdLst>
                <a:gd name="T0" fmla="*/ 0 w 27"/>
                <a:gd name="T1" fmla="*/ 21 h 32"/>
                <a:gd name="T2" fmla="*/ 15 w 27"/>
                <a:gd name="T3" fmla="*/ 0 h 32"/>
                <a:gd name="T4" fmla="*/ 23 w 27"/>
                <a:gd name="T5" fmla="*/ 6 h 32"/>
                <a:gd name="T6" fmla="*/ 26 w 27"/>
                <a:gd name="T7" fmla="*/ 9 h 32"/>
                <a:gd name="T8" fmla="*/ 27 w 27"/>
                <a:gd name="T9" fmla="*/ 13 h 32"/>
                <a:gd name="T10" fmla="*/ 25 w 27"/>
                <a:gd name="T11" fmla="*/ 16 h 32"/>
                <a:gd name="T12" fmla="*/ 21 w 27"/>
                <a:gd name="T13" fmla="*/ 19 h 32"/>
                <a:gd name="T14" fmla="*/ 16 w 27"/>
                <a:gd name="T15" fmla="*/ 19 h 32"/>
                <a:gd name="T16" fmla="*/ 17 w 27"/>
                <a:gd name="T17" fmla="*/ 22 h 32"/>
                <a:gd name="T18" fmla="*/ 16 w 27"/>
                <a:gd name="T19" fmla="*/ 27 h 32"/>
                <a:gd name="T20" fmla="*/ 16 w 27"/>
                <a:gd name="T21" fmla="*/ 32 h 32"/>
                <a:gd name="T22" fmla="*/ 11 w 27"/>
                <a:gd name="T23" fmla="*/ 29 h 32"/>
                <a:gd name="T24" fmla="*/ 12 w 27"/>
                <a:gd name="T25" fmla="*/ 23 h 32"/>
                <a:gd name="T26" fmla="*/ 13 w 27"/>
                <a:gd name="T27" fmla="*/ 18 h 32"/>
                <a:gd name="T28" fmla="*/ 12 w 27"/>
                <a:gd name="T29" fmla="*/ 17 h 32"/>
                <a:gd name="T30" fmla="*/ 11 w 27"/>
                <a:gd name="T31" fmla="*/ 15 h 32"/>
                <a:gd name="T32" fmla="*/ 10 w 27"/>
                <a:gd name="T33" fmla="*/ 15 h 32"/>
                <a:gd name="T34" fmla="*/ 3 w 27"/>
                <a:gd name="T35" fmla="*/ 23 h 32"/>
                <a:gd name="T36" fmla="*/ 0 w 27"/>
                <a:gd name="T37" fmla="*/ 21 h 32"/>
                <a:gd name="T38" fmla="*/ 12 w 27"/>
                <a:gd name="T39" fmla="*/ 11 h 32"/>
                <a:gd name="T40" fmla="*/ 15 w 27"/>
                <a:gd name="T41" fmla="*/ 13 h 32"/>
                <a:gd name="T42" fmla="*/ 18 w 27"/>
                <a:gd name="T43" fmla="*/ 15 h 32"/>
                <a:gd name="T44" fmla="*/ 20 w 27"/>
                <a:gd name="T45" fmla="*/ 15 h 32"/>
                <a:gd name="T46" fmla="*/ 21 w 27"/>
                <a:gd name="T47" fmla="*/ 14 h 32"/>
                <a:gd name="T48" fmla="*/ 22 w 27"/>
                <a:gd name="T49" fmla="*/ 12 h 32"/>
                <a:gd name="T50" fmla="*/ 21 w 27"/>
                <a:gd name="T51" fmla="*/ 10 h 32"/>
                <a:gd name="T52" fmla="*/ 19 w 27"/>
                <a:gd name="T53" fmla="*/ 8 h 32"/>
                <a:gd name="T54" fmla="*/ 16 w 27"/>
                <a:gd name="T55" fmla="*/ 6 h 32"/>
                <a:gd name="T56" fmla="*/ 12 w 27"/>
                <a:gd name="T57"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 h="32">
                  <a:moveTo>
                    <a:pt x="0" y="21"/>
                  </a:moveTo>
                  <a:cubicBezTo>
                    <a:pt x="15" y="0"/>
                    <a:pt x="15" y="0"/>
                    <a:pt x="15" y="0"/>
                  </a:cubicBezTo>
                  <a:cubicBezTo>
                    <a:pt x="23" y="6"/>
                    <a:pt x="23" y="6"/>
                    <a:pt x="23" y="6"/>
                  </a:cubicBezTo>
                  <a:cubicBezTo>
                    <a:pt x="24" y="7"/>
                    <a:pt x="26" y="8"/>
                    <a:pt x="26" y="9"/>
                  </a:cubicBezTo>
                  <a:cubicBezTo>
                    <a:pt x="27" y="10"/>
                    <a:pt x="27" y="11"/>
                    <a:pt x="27" y="13"/>
                  </a:cubicBezTo>
                  <a:cubicBezTo>
                    <a:pt x="27" y="14"/>
                    <a:pt x="26" y="15"/>
                    <a:pt x="25" y="16"/>
                  </a:cubicBezTo>
                  <a:cubicBezTo>
                    <a:pt x="24" y="18"/>
                    <a:pt x="23" y="19"/>
                    <a:pt x="21" y="19"/>
                  </a:cubicBezTo>
                  <a:cubicBezTo>
                    <a:pt x="20" y="20"/>
                    <a:pt x="18" y="20"/>
                    <a:pt x="16" y="19"/>
                  </a:cubicBezTo>
                  <a:cubicBezTo>
                    <a:pt x="17" y="20"/>
                    <a:pt x="17" y="21"/>
                    <a:pt x="17" y="22"/>
                  </a:cubicBezTo>
                  <a:cubicBezTo>
                    <a:pt x="17" y="23"/>
                    <a:pt x="17" y="24"/>
                    <a:pt x="16" y="27"/>
                  </a:cubicBezTo>
                  <a:cubicBezTo>
                    <a:pt x="16" y="32"/>
                    <a:pt x="16" y="32"/>
                    <a:pt x="16" y="32"/>
                  </a:cubicBezTo>
                  <a:cubicBezTo>
                    <a:pt x="11" y="29"/>
                    <a:pt x="11" y="29"/>
                    <a:pt x="11" y="29"/>
                  </a:cubicBezTo>
                  <a:cubicBezTo>
                    <a:pt x="12" y="23"/>
                    <a:pt x="12" y="23"/>
                    <a:pt x="12" y="23"/>
                  </a:cubicBezTo>
                  <a:cubicBezTo>
                    <a:pt x="12" y="20"/>
                    <a:pt x="13" y="19"/>
                    <a:pt x="13" y="18"/>
                  </a:cubicBezTo>
                  <a:cubicBezTo>
                    <a:pt x="13" y="18"/>
                    <a:pt x="12" y="17"/>
                    <a:pt x="12" y="17"/>
                  </a:cubicBezTo>
                  <a:cubicBezTo>
                    <a:pt x="12" y="16"/>
                    <a:pt x="11" y="16"/>
                    <a:pt x="11" y="15"/>
                  </a:cubicBezTo>
                  <a:cubicBezTo>
                    <a:pt x="10" y="15"/>
                    <a:pt x="10" y="15"/>
                    <a:pt x="10" y="15"/>
                  </a:cubicBezTo>
                  <a:cubicBezTo>
                    <a:pt x="3" y="23"/>
                    <a:pt x="3" y="23"/>
                    <a:pt x="3" y="23"/>
                  </a:cubicBezTo>
                  <a:lnTo>
                    <a:pt x="0" y="21"/>
                  </a:lnTo>
                  <a:close/>
                  <a:moveTo>
                    <a:pt x="12" y="11"/>
                  </a:moveTo>
                  <a:cubicBezTo>
                    <a:pt x="15" y="13"/>
                    <a:pt x="15" y="13"/>
                    <a:pt x="15" y="13"/>
                  </a:cubicBezTo>
                  <a:cubicBezTo>
                    <a:pt x="17" y="15"/>
                    <a:pt x="18" y="15"/>
                    <a:pt x="18" y="15"/>
                  </a:cubicBezTo>
                  <a:cubicBezTo>
                    <a:pt x="19" y="16"/>
                    <a:pt x="19" y="15"/>
                    <a:pt x="20" y="15"/>
                  </a:cubicBezTo>
                  <a:cubicBezTo>
                    <a:pt x="20" y="15"/>
                    <a:pt x="21" y="15"/>
                    <a:pt x="21" y="14"/>
                  </a:cubicBezTo>
                  <a:cubicBezTo>
                    <a:pt x="22" y="13"/>
                    <a:pt x="22" y="13"/>
                    <a:pt x="22" y="12"/>
                  </a:cubicBezTo>
                  <a:cubicBezTo>
                    <a:pt x="22" y="11"/>
                    <a:pt x="22" y="11"/>
                    <a:pt x="21" y="10"/>
                  </a:cubicBezTo>
                  <a:cubicBezTo>
                    <a:pt x="21" y="10"/>
                    <a:pt x="20" y="9"/>
                    <a:pt x="19" y="8"/>
                  </a:cubicBezTo>
                  <a:cubicBezTo>
                    <a:pt x="16" y="6"/>
                    <a:pt x="16" y="6"/>
                    <a:pt x="16" y="6"/>
                  </a:cubicBezTo>
                  <a:lnTo>
                    <a:pt x="12" y="1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6" name="işliḍé"/>
            <p:cNvSpPr/>
            <p:nvPr/>
          </p:nvSpPr>
          <p:spPr bwMode="auto">
            <a:xfrm>
              <a:off x="2533650" y="4044951"/>
              <a:ext cx="79375" cy="93663"/>
            </a:xfrm>
            <a:custGeom>
              <a:avLst/>
              <a:gdLst>
                <a:gd name="T0" fmla="*/ 1 w 22"/>
                <a:gd name="T1" fmla="*/ 13 h 26"/>
                <a:gd name="T2" fmla="*/ 5 w 22"/>
                <a:gd name="T3" fmla="*/ 14 h 26"/>
                <a:gd name="T4" fmla="*/ 5 w 22"/>
                <a:gd name="T5" fmla="*/ 18 h 26"/>
                <a:gd name="T6" fmla="*/ 7 w 22"/>
                <a:gd name="T7" fmla="*/ 21 h 26"/>
                <a:gd name="T8" fmla="*/ 10 w 22"/>
                <a:gd name="T9" fmla="*/ 22 h 26"/>
                <a:gd name="T10" fmla="*/ 12 w 22"/>
                <a:gd name="T11" fmla="*/ 20 h 26"/>
                <a:gd name="T12" fmla="*/ 13 w 22"/>
                <a:gd name="T13" fmla="*/ 19 h 26"/>
                <a:gd name="T14" fmla="*/ 12 w 22"/>
                <a:gd name="T15" fmla="*/ 17 h 26"/>
                <a:gd name="T16" fmla="*/ 9 w 22"/>
                <a:gd name="T17" fmla="*/ 14 h 26"/>
                <a:gd name="T18" fmla="*/ 6 w 22"/>
                <a:gd name="T19" fmla="*/ 9 h 26"/>
                <a:gd name="T20" fmla="*/ 7 w 22"/>
                <a:gd name="T21" fmla="*/ 4 h 26"/>
                <a:gd name="T22" fmla="*/ 10 w 22"/>
                <a:gd name="T23" fmla="*/ 1 h 26"/>
                <a:gd name="T24" fmla="*/ 14 w 22"/>
                <a:gd name="T25" fmla="*/ 0 h 26"/>
                <a:gd name="T26" fmla="*/ 18 w 22"/>
                <a:gd name="T27" fmla="*/ 2 h 26"/>
                <a:gd name="T28" fmla="*/ 22 w 22"/>
                <a:gd name="T29" fmla="*/ 7 h 26"/>
                <a:gd name="T30" fmla="*/ 21 w 22"/>
                <a:gd name="T31" fmla="*/ 13 h 26"/>
                <a:gd name="T32" fmla="*/ 17 w 22"/>
                <a:gd name="T33" fmla="*/ 11 h 26"/>
                <a:gd name="T34" fmla="*/ 18 w 22"/>
                <a:gd name="T35" fmla="*/ 8 h 26"/>
                <a:gd name="T36" fmla="*/ 16 w 22"/>
                <a:gd name="T37" fmla="*/ 5 h 26"/>
                <a:gd name="T38" fmla="*/ 13 w 22"/>
                <a:gd name="T39" fmla="*/ 5 h 26"/>
                <a:gd name="T40" fmla="*/ 11 w 22"/>
                <a:gd name="T41" fmla="*/ 6 h 26"/>
                <a:gd name="T42" fmla="*/ 11 w 22"/>
                <a:gd name="T43" fmla="*/ 7 h 26"/>
                <a:gd name="T44" fmla="*/ 13 w 22"/>
                <a:gd name="T45" fmla="*/ 11 h 26"/>
                <a:gd name="T46" fmla="*/ 17 w 22"/>
                <a:gd name="T47" fmla="*/ 15 h 26"/>
                <a:gd name="T48" fmla="*/ 17 w 22"/>
                <a:gd name="T49" fmla="*/ 18 h 26"/>
                <a:gd name="T50" fmla="*/ 16 w 22"/>
                <a:gd name="T51" fmla="*/ 22 h 26"/>
                <a:gd name="T52" fmla="*/ 13 w 22"/>
                <a:gd name="T53" fmla="*/ 25 h 26"/>
                <a:gd name="T54" fmla="*/ 9 w 22"/>
                <a:gd name="T55" fmla="*/ 26 h 26"/>
                <a:gd name="T56" fmla="*/ 4 w 22"/>
                <a:gd name="T57" fmla="*/ 25 h 26"/>
                <a:gd name="T58" fmla="*/ 0 w 22"/>
                <a:gd name="T59" fmla="*/ 20 h 26"/>
                <a:gd name="T60" fmla="*/ 1 w 22"/>
                <a:gd name="T6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 h="26">
                  <a:moveTo>
                    <a:pt x="1" y="13"/>
                  </a:moveTo>
                  <a:cubicBezTo>
                    <a:pt x="5" y="14"/>
                    <a:pt x="5" y="14"/>
                    <a:pt x="5" y="14"/>
                  </a:cubicBezTo>
                  <a:cubicBezTo>
                    <a:pt x="5" y="16"/>
                    <a:pt x="4" y="17"/>
                    <a:pt x="5" y="18"/>
                  </a:cubicBezTo>
                  <a:cubicBezTo>
                    <a:pt x="5" y="19"/>
                    <a:pt x="6" y="20"/>
                    <a:pt x="7" y="21"/>
                  </a:cubicBezTo>
                  <a:cubicBezTo>
                    <a:pt x="8" y="22"/>
                    <a:pt x="9" y="22"/>
                    <a:pt x="10" y="22"/>
                  </a:cubicBezTo>
                  <a:cubicBezTo>
                    <a:pt x="11" y="21"/>
                    <a:pt x="12" y="21"/>
                    <a:pt x="12" y="20"/>
                  </a:cubicBezTo>
                  <a:cubicBezTo>
                    <a:pt x="13" y="20"/>
                    <a:pt x="13" y="19"/>
                    <a:pt x="13" y="19"/>
                  </a:cubicBezTo>
                  <a:cubicBezTo>
                    <a:pt x="13" y="18"/>
                    <a:pt x="12" y="17"/>
                    <a:pt x="12" y="17"/>
                  </a:cubicBezTo>
                  <a:cubicBezTo>
                    <a:pt x="12" y="16"/>
                    <a:pt x="11" y="15"/>
                    <a:pt x="9" y="14"/>
                  </a:cubicBezTo>
                  <a:cubicBezTo>
                    <a:pt x="8" y="12"/>
                    <a:pt x="7" y="11"/>
                    <a:pt x="6" y="9"/>
                  </a:cubicBezTo>
                  <a:cubicBezTo>
                    <a:pt x="6" y="7"/>
                    <a:pt x="6" y="6"/>
                    <a:pt x="7" y="4"/>
                  </a:cubicBezTo>
                  <a:cubicBezTo>
                    <a:pt x="8" y="3"/>
                    <a:pt x="9" y="2"/>
                    <a:pt x="10" y="1"/>
                  </a:cubicBezTo>
                  <a:cubicBezTo>
                    <a:pt x="11" y="1"/>
                    <a:pt x="12" y="0"/>
                    <a:pt x="14" y="0"/>
                  </a:cubicBezTo>
                  <a:cubicBezTo>
                    <a:pt x="15" y="1"/>
                    <a:pt x="16" y="1"/>
                    <a:pt x="18" y="2"/>
                  </a:cubicBezTo>
                  <a:cubicBezTo>
                    <a:pt x="20" y="3"/>
                    <a:pt x="22" y="5"/>
                    <a:pt x="22" y="7"/>
                  </a:cubicBezTo>
                  <a:cubicBezTo>
                    <a:pt x="22" y="9"/>
                    <a:pt x="22" y="11"/>
                    <a:pt x="21" y="13"/>
                  </a:cubicBezTo>
                  <a:cubicBezTo>
                    <a:pt x="17" y="11"/>
                    <a:pt x="17" y="11"/>
                    <a:pt x="17" y="11"/>
                  </a:cubicBezTo>
                  <a:cubicBezTo>
                    <a:pt x="18" y="9"/>
                    <a:pt x="18" y="8"/>
                    <a:pt x="18" y="8"/>
                  </a:cubicBezTo>
                  <a:cubicBezTo>
                    <a:pt x="17" y="7"/>
                    <a:pt x="17" y="6"/>
                    <a:pt x="16" y="5"/>
                  </a:cubicBezTo>
                  <a:cubicBezTo>
                    <a:pt x="14" y="5"/>
                    <a:pt x="13" y="5"/>
                    <a:pt x="13" y="5"/>
                  </a:cubicBezTo>
                  <a:cubicBezTo>
                    <a:pt x="12" y="5"/>
                    <a:pt x="11" y="5"/>
                    <a:pt x="11" y="6"/>
                  </a:cubicBezTo>
                  <a:cubicBezTo>
                    <a:pt x="11" y="6"/>
                    <a:pt x="11" y="7"/>
                    <a:pt x="11" y="7"/>
                  </a:cubicBezTo>
                  <a:cubicBezTo>
                    <a:pt x="11" y="8"/>
                    <a:pt x="12" y="9"/>
                    <a:pt x="13" y="11"/>
                  </a:cubicBezTo>
                  <a:cubicBezTo>
                    <a:pt x="15" y="13"/>
                    <a:pt x="16" y="14"/>
                    <a:pt x="17" y="15"/>
                  </a:cubicBezTo>
                  <a:cubicBezTo>
                    <a:pt x="17" y="16"/>
                    <a:pt x="17" y="17"/>
                    <a:pt x="17" y="18"/>
                  </a:cubicBezTo>
                  <a:cubicBezTo>
                    <a:pt x="17" y="20"/>
                    <a:pt x="17" y="21"/>
                    <a:pt x="16" y="22"/>
                  </a:cubicBezTo>
                  <a:cubicBezTo>
                    <a:pt x="15" y="24"/>
                    <a:pt x="14" y="25"/>
                    <a:pt x="13" y="25"/>
                  </a:cubicBezTo>
                  <a:cubicBezTo>
                    <a:pt x="12" y="26"/>
                    <a:pt x="10" y="26"/>
                    <a:pt x="9" y="26"/>
                  </a:cubicBezTo>
                  <a:cubicBezTo>
                    <a:pt x="8" y="26"/>
                    <a:pt x="6" y="26"/>
                    <a:pt x="4" y="25"/>
                  </a:cubicBezTo>
                  <a:cubicBezTo>
                    <a:pt x="2" y="23"/>
                    <a:pt x="1" y="22"/>
                    <a:pt x="0" y="20"/>
                  </a:cubicBezTo>
                  <a:cubicBezTo>
                    <a:pt x="0" y="17"/>
                    <a:pt x="0" y="15"/>
                    <a:pt x="1" y="13"/>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7" name="ísḻïde"/>
            <p:cNvSpPr/>
            <p:nvPr/>
          </p:nvSpPr>
          <p:spPr bwMode="auto">
            <a:xfrm>
              <a:off x="2590800" y="4073526"/>
              <a:ext cx="58738" cy="90488"/>
            </a:xfrm>
            <a:custGeom>
              <a:avLst/>
              <a:gdLst>
                <a:gd name="T0" fmla="*/ 0 w 37"/>
                <a:gd name="T1" fmla="*/ 53 h 57"/>
                <a:gd name="T2" fmla="*/ 27 w 37"/>
                <a:gd name="T3" fmla="*/ 0 h 57"/>
                <a:gd name="T4" fmla="*/ 37 w 37"/>
                <a:gd name="T5" fmla="*/ 5 h 57"/>
                <a:gd name="T6" fmla="*/ 9 w 37"/>
                <a:gd name="T7" fmla="*/ 57 h 57"/>
                <a:gd name="T8" fmla="*/ 0 w 37"/>
                <a:gd name="T9" fmla="*/ 53 h 57"/>
              </a:gdLst>
              <a:ahLst/>
              <a:cxnLst>
                <a:cxn ang="0">
                  <a:pos x="T0" y="T1"/>
                </a:cxn>
                <a:cxn ang="0">
                  <a:pos x="T2" y="T3"/>
                </a:cxn>
                <a:cxn ang="0">
                  <a:pos x="T4" y="T5"/>
                </a:cxn>
                <a:cxn ang="0">
                  <a:pos x="T6" y="T7"/>
                </a:cxn>
                <a:cxn ang="0">
                  <a:pos x="T8" y="T9"/>
                </a:cxn>
              </a:cxnLst>
              <a:rect l="0" t="0" r="r" b="b"/>
              <a:pathLst>
                <a:path w="37" h="57">
                  <a:moveTo>
                    <a:pt x="0" y="53"/>
                  </a:moveTo>
                  <a:lnTo>
                    <a:pt x="27" y="0"/>
                  </a:lnTo>
                  <a:lnTo>
                    <a:pt x="37" y="5"/>
                  </a:lnTo>
                  <a:lnTo>
                    <a:pt x="9" y="57"/>
                  </a:lnTo>
                  <a:lnTo>
                    <a:pt x="0" y="5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8" name="iŝļiḋê"/>
            <p:cNvSpPr/>
            <p:nvPr/>
          </p:nvSpPr>
          <p:spPr bwMode="auto">
            <a:xfrm>
              <a:off x="2638425" y="4084638"/>
              <a:ext cx="71438" cy="101600"/>
            </a:xfrm>
            <a:custGeom>
              <a:avLst/>
              <a:gdLst>
                <a:gd name="T0" fmla="*/ 0 w 45"/>
                <a:gd name="T1" fmla="*/ 60 h 64"/>
                <a:gd name="T2" fmla="*/ 20 w 45"/>
                <a:gd name="T3" fmla="*/ 14 h 64"/>
                <a:gd name="T4" fmla="*/ 7 w 45"/>
                <a:gd name="T5" fmla="*/ 9 h 64"/>
                <a:gd name="T6" fmla="*/ 9 w 45"/>
                <a:gd name="T7" fmla="*/ 0 h 64"/>
                <a:gd name="T8" fmla="*/ 45 w 45"/>
                <a:gd name="T9" fmla="*/ 16 h 64"/>
                <a:gd name="T10" fmla="*/ 43 w 45"/>
                <a:gd name="T11" fmla="*/ 25 h 64"/>
                <a:gd name="T12" fmla="*/ 29 w 45"/>
                <a:gd name="T13" fmla="*/ 18 h 64"/>
                <a:gd name="T14" fmla="*/ 9 w 45"/>
                <a:gd name="T15" fmla="*/ 64 h 64"/>
                <a:gd name="T16" fmla="*/ 0 w 45"/>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64">
                  <a:moveTo>
                    <a:pt x="0" y="60"/>
                  </a:moveTo>
                  <a:lnTo>
                    <a:pt x="20" y="14"/>
                  </a:lnTo>
                  <a:lnTo>
                    <a:pt x="7" y="9"/>
                  </a:lnTo>
                  <a:lnTo>
                    <a:pt x="9" y="0"/>
                  </a:lnTo>
                  <a:lnTo>
                    <a:pt x="45" y="16"/>
                  </a:lnTo>
                  <a:lnTo>
                    <a:pt x="43" y="25"/>
                  </a:lnTo>
                  <a:lnTo>
                    <a:pt x="29" y="18"/>
                  </a:lnTo>
                  <a:lnTo>
                    <a:pt x="9" y="64"/>
                  </a:lnTo>
                  <a:lnTo>
                    <a:pt x="0" y="6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9" name="iṧḷîdè"/>
            <p:cNvSpPr/>
            <p:nvPr/>
          </p:nvSpPr>
          <p:spPr bwMode="auto">
            <a:xfrm>
              <a:off x="2709863" y="4110038"/>
              <a:ext cx="68263" cy="101600"/>
            </a:xfrm>
            <a:custGeom>
              <a:avLst/>
              <a:gdLst>
                <a:gd name="T0" fmla="*/ 0 w 43"/>
                <a:gd name="T1" fmla="*/ 60 h 64"/>
                <a:gd name="T2" fmla="*/ 7 w 43"/>
                <a:gd name="T3" fmla="*/ 37 h 64"/>
                <a:gd name="T4" fmla="*/ 0 w 43"/>
                <a:gd name="T5" fmla="*/ 0 h 64"/>
                <a:gd name="T6" fmla="*/ 12 w 43"/>
                <a:gd name="T7" fmla="*/ 2 h 64"/>
                <a:gd name="T8" fmla="*/ 16 w 43"/>
                <a:gd name="T9" fmla="*/ 28 h 64"/>
                <a:gd name="T10" fmla="*/ 32 w 43"/>
                <a:gd name="T11" fmla="*/ 9 h 64"/>
                <a:gd name="T12" fmla="*/ 43 w 43"/>
                <a:gd name="T13" fmla="*/ 14 h 64"/>
                <a:gd name="T14" fmla="*/ 16 w 43"/>
                <a:gd name="T15" fmla="*/ 41 h 64"/>
                <a:gd name="T16" fmla="*/ 9 w 43"/>
                <a:gd name="T17" fmla="*/ 64 h 64"/>
                <a:gd name="T18" fmla="*/ 0 w 43"/>
                <a:gd name="T1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64">
                  <a:moveTo>
                    <a:pt x="0" y="60"/>
                  </a:moveTo>
                  <a:lnTo>
                    <a:pt x="7" y="37"/>
                  </a:lnTo>
                  <a:lnTo>
                    <a:pt x="0" y="0"/>
                  </a:lnTo>
                  <a:lnTo>
                    <a:pt x="12" y="2"/>
                  </a:lnTo>
                  <a:lnTo>
                    <a:pt x="16" y="28"/>
                  </a:lnTo>
                  <a:lnTo>
                    <a:pt x="32" y="9"/>
                  </a:lnTo>
                  <a:lnTo>
                    <a:pt x="43" y="14"/>
                  </a:lnTo>
                  <a:lnTo>
                    <a:pt x="16" y="41"/>
                  </a:lnTo>
                  <a:lnTo>
                    <a:pt x="9" y="64"/>
                  </a:lnTo>
                  <a:lnTo>
                    <a:pt x="0" y="6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0" name="isļíḍè"/>
            <p:cNvSpPr/>
            <p:nvPr/>
          </p:nvSpPr>
          <p:spPr bwMode="auto">
            <a:xfrm>
              <a:off x="2797175" y="4143376"/>
              <a:ext cx="79375" cy="96838"/>
            </a:xfrm>
            <a:custGeom>
              <a:avLst/>
              <a:gdLst>
                <a:gd name="T0" fmla="*/ 1 w 22"/>
                <a:gd name="T1" fmla="*/ 11 h 27"/>
                <a:gd name="T2" fmla="*/ 3 w 22"/>
                <a:gd name="T3" fmla="*/ 5 h 27"/>
                <a:gd name="T4" fmla="*/ 5 w 22"/>
                <a:gd name="T5" fmla="*/ 2 h 27"/>
                <a:gd name="T6" fmla="*/ 8 w 22"/>
                <a:gd name="T7" fmla="*/ 0 h 27"/>
                <a:gd name="T8" fmla="*/ 13 w 22"/>
                <a:gd name="T9" fmla="*/ 0 h 27"/>
                <a:gd name="T10" fmla="*/ 20 w 22"/>
                <a:gd name="T11" fmla="*/ 5 h 27"/>
                <a:gd name="T12" fmla="*/ 21 w 22"/>
                <a:gd name="T13" fmla="*/ 15 h 27"/>
                <a:gd name="T14" fmla="*/ 17 w 22"/>
                <a:gd name="T15" fmla="*/ 24 h 27"/>
                <a:gd name="T16" fmla="*/ 9 w 22"/>
                <a:gd name="T17" fmla="*/ 26 h 27"/>
                <a:gd name="T18" fmla="*/ 2 w 22"/>
                <a:gd name="T19" fmla="*/ 21 h 27"/>
                <a:gd name="T20" fmla="*/ 1 w 22"/>
                <a:gd name="T21" fmla="*/ 11 h 27"/>
                <a:gd name="T22" fmla="*/ 5 w 22"/>
                <a:gd name="T23" fmla="*/ 12 h 27"/>
                <a:gd name="T24" fmla="*/ 6 w 22"/>
                <a:gd name="T25" fmla="*/ 19 h 27"/>
                <a:gd name="T26" fmla="*/ 10 w 22"/>
                <a:gd name="T27" fmla="*/ 22 h 27"/>
                <a:gd name="T28" fmla="*/ 14 w 22"/>
                <a:gd name="T29" fmla="*/ 20 h 27"/>
                <a:gd name="T30" fmla="*/ 17 w 22"/>
                <a:gd name="T31" fmla="*/ 14 h 27"/>
                <a:gd name="T32" fmla="*/ 16 w 22"/>
                <a:gd name="T33" fmla="*/ 7 h 27"/>
                <a:gd name="T34" fmla="*/ 13 w 22"/>
                <a:gd name="T35" fmla="*/ 4 h 27"/>
                <a:gd name="T36" fmla="*/ 8 w 22"/>
                <a:gd name="T37" fmla="*/ 6 h 27"/>
                <a:gd name="T38" fmla="*/ 5 w 22"/>
                <a:gd name="T39"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7">
                  <a:moveTo>
                    <a:pt x="1" y="11"/>
                  </a:moveTo>
                  <a:cubicBezTo>
                    <a:pt x="1" y="9"/>
                    <a:pt x="2" y="7"/>
                    <a:pt x="3" y="5"/>
                  </a:cubicBezTo>
                  <a:cubicBezTo>
                    <a:pt x="3" y="4"/>
                    <a:pt x="4" y="3"/>
                    <a:pt x="5" y="2"/>
                  </a:cubicBezTo>
                  <a:cubicBezTo>
                    <a:pt x="6" y="1"/>
                    <a:pt x="7" y="1"/>
                    <a:pt x="8" y="0"/>
                  </a:cubicBezTo>
                  <a:cubicBezTo>
                    <a:pt x="10" y="0"/>
                    <a:pt x="11" y="0"/>
                    <a:pt x="13" y="0"/>
                  </a:cubicBezTo>
                  <a:cubicBezTo>
                    <a:pt x="16" y="1"/>
                    <a:pt x="19" y="2"/>
                    <a:pt x="20" y="5"/>
                  </a:cubicBezTo>
                  <a:cubicBezTo>
                    <a:pt x="22" y="7"/>
                    <a:pt x="22" y="11"/>
                    <a:pt x="21" y="15"/>
                  </a:cubicBezTo>
                  <a:cubicBezTo>
                    <a:pt x="21" y="19"/>
                    <a:pt x="19" y="22"/>
                    <a:pt x="17" y="24"/>
                  </a:cubicBezTo>
                  <a:cubicBezTo>
                    <a:pt x="15" y="26"/>
                    <a:pt x="12" y="27"/>
                    <a:pt x="9" y="26"/>
                  </a:cubicBezTo>
                  <a:cubicBezTo>
                    <a:pt x="6" y="26"/>
                    <a:pt x="3" y="24"/>
                    <a:pt x="2" y="21"/>
                  </a:cubicBezTo>
                  <a:cubicBezTo>
                    <a:pt x="0" y="19"/>
                    <a:pt x="0" y="15"/>
                    <a:pt x="1" y="11"/>
                  </a:cubicBezTo>
                  <a:close/>
                  <a:moveTo>
                    <a:pt x="5" y="12"/>
                  </a:moveTo>
                  <a:cubicBezTo>
                    <a:pt x="5" y="15"/>
                    <a:pt x="5" y="17"/>
                    <a:pt x="6" y="19"/>
                  </a:cubicBezTo>
                  <a:cubicBezTo>
                    <a:pt x="7" y="21"/>
                    <a:pt x="8" y="21"/>
                    <a:pt x="10" y="22"/>
                  </a:cubicBezTo>
                  <a:cubicBezTo>
                    <a:pt x="11" y="22"/>
                    <a:pt x="13" y="22"/>
                    <a:pt x="14" y="20"/>
                  </a:cubicBezTo>
                  <a:cubicBezTo>
                    <a:pt x="16" y="19"/>
                    <a:pt x="16" y="17"/>
                    <a:pt x="17" y="14"/>
                  </a:cubicBezTo>
                  <a:cubicBezTo>
                    <a:pt x="17" y="11"/>
                    <a:pt x="17" y="9"/>
                    <a:pt x="16" y="7"/>
                  </a:cubicBezTo>
                  <a:cubicBezTo>
                    <a:pt x="16" y="6"/>
                    <a:pt x="14" y="5"/>
                    <a:pt x="13" y="4"/>
                  </a:cubicBezTo>
                  <a:cubicBezTo>
                    <a:pt x="11" y="4"/>
                    <a:pt x="9" y="5"/>
                    <a:pt x="8" y="6"/>
                  </a:cubicBezTo>
                  <a:cubicBezTo>
                    <a:pt x="7" y="7"/>
                    <a:pt x="6" y="9"/>
                    <a:pt x="5" y="1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1" name="ïṡ1íḓe"/>
            <p:cNvSpPr/>
            <p:nvPr/>
          </p:nvSpPr>
          <p:spPr bwMode="auto">
            <a:xfrm>
              <a:off x="2882900" y="4149726"/>
              <a:ext cx="61913" cy="95250"/>
            </a:xfrm>
            <a:custGeom>
              <a:avLst/>
              <a:gdLst>
                <a:gd name="T0" fmla="*/ 0 w 39"/>
                <a:gd name="T1" fmla="*/ 60 h 60"/>
                <a:gd name="T2" fmla="*/ 5 w 39"/>
                <a:gd name="T3" fmla="*/ 0 h 60"/>
                <a:gd name="T4" fmla="*/ 39 w 39"/>
                <a:gd name="T5" fmla="*/ 3 h 60"/>
                <a:gd name="T6" fmla="*/ 37 w 39"/>
                <a:gd name="T7" fmla="*/ 14 h 60"/>
                <a:gd name="T8" fmla="*/ 14 w 39"/>
                <a:gd name="T9" fmla="*/ 12 h 60"/>
                <a:gd name="T10" fmla="*/ 12 w 39"/>
                <a:gd name="T11" fmla="*/ 25 h 60"/>
                <a:gd name="T12" fmla="*/ 34 w 39"/>
                <a:gd name="T13" fmla="*/ 28 h 60"/>
                <a:gd name="T14" fmla="*/ 32 w 39"/>
                <a:gd name="T15" fmla="*/ 37 h 60"/>
                <a:gd name="T16" fmla="*/ 12 w 39"/>
                <a:gd name="T17" fmla="*/ 35 h 60"/>
                <a:gd name="T18" fmla="*/ 9 w 39"/>
                <a:gd name="T19" fmla="*/ 60 h 60"/>
                <a:gd name="T20" fmla="*/ 0 w 39"/>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60">
                  <a:moveTo>
                    <a:pt x="0" y="60"/>
                  </a:moveTo>
                  <a:lnTo>
                    <a:pt x="5" y="0"/>
                  </a:lnTo>
                  <a:lnTo>
                    <a:pt x="39" y="3"/>
                  </a:lnTo>
                  <a:lnTo>
                    <a:pt x="37" y="14"/>
                  </a:lnTo>
                  <a:lnTo>
                    <a:pt x="14" y="12"/>
                  </a:lnTo>
                  <a:lnTo>
                    <a:pt x="12" y="25"/>
                  </a:lnTo>
                  <a:lnTo>
                    <a:pt x="34" y="28"/>
                  </a:lnTo>
                  <a:lnTo>
                    <a:pt x="32" y="37"/>
                  </a:lnTo>
                  <a:lnTo>
                    <a:pt x="12" y="35"/>
                  </a:lnTo>
                  <a:lnTo>
                    <a:pt x="9" y="60"/>
                  </a:lnTo>
                  <a:lnTo>
                    <a:pt x="0" y="6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2" name="isḷiḑê"/>
            <p:cNvSpPr/>
            <p:nvPr/>
          </p:nvSpPr>
          <p:spPr bwMode="auto">
            <a:xfrm>
              <a:off x="2981325" y="4149726"/>
              <a:ext cx="65088" cy="98425"/>
            </a:xfrm>
            <a:custGeom>
              <a:avLst/>
              <a:gdLst>
                <a:gd name="T0" fmla="*/ 0 w 18"/>
                <a:gd name="T1" fmla="*/ 19 h 27"/>
                <a:gd name="T2" fmla="*/ 5 w 18"/>
                <a:gd name="T3" fmla="*/ 18 h 27"/>
                <a:gd name="T4" fmla="*/ 6 w 18"/>
                <a:gd name="T5" fmla="*/ 22 h 27"/>
                <a:gd name="T6" fmla="*/ 10 w 18"/>
                <a:gd name="T7" fmla="*/ 23 h 27"/>
                <a:gd name="T8" fmla="*/ 13 w 18"/>
                <a:gd name="T9" fmla="*/ 21 h 27"/>
                <a:gd name="T10" fmla="*/ 14 w 18"/>
                <a:gd name="T11" fmla="*/ 19 h 27"/>
                <a:gd name="T12" fmla="*/ 13 w 18"/>
                <a:gd name="T13" fmla="*/ 17 h 27"/>
                <a:gd name="T14" fmla="*/ 11 w 18"/>
                <a:gd name="T15" fmla="*/ 16 h 27"/>
                <a:gd name="T16" fmla="*/ 8 w 18"/>
                <a:gd name="T17" fmla="*/ 15 h 27"/>
                <a:gd name="T18" fmla="*/ 3 w 18"/>
                <a:gd name="T19" fmla="*/ 13 h 27"/>
                <a:gd name="T20" fmla="*/ 0 w 18"/>
                <a:gd name="T21" fmla="*/ 8 h 27"/>
                <a:gd name="T22" fmla="*/ 1 w 18"/>
                <a:gd name="T23" fmla="*/ 5 h 27"/>
                <a:gd name="T24" fmla="*/ 4 w 18"/>
                <a:gd name="T25" fmla="*/ 2 h 27"/>
                <a:gd name="T26" fmla="*/ 8 w 18"/>
                <a:gd name="T27" fmla="*/ 1 h 27"/>
                <a:gd name="T28" fmla="*/ 14 w 18"/>
                <a:gd name="T29" fmla="*/ 2 h 27"/>
                <a:gd name="T30" fmla="*/ 17 w 18"/>
                <a:gd name="T31" fmla="*/ 8 h 27"/>
                <a:gd name="T32" fmla="*/ 12 w 18"/>
                <a:gd name="T33" fmla="*/ 8 h 27"/>
                <a:gd name="T34" fmla="*/ 11 w 18"/>
                <a:gd name="T35" fmla="*/ 6 h 27"/>
                <a:gd name="T36" fmla="*/ 8 w 18"/>
                <a:gd name="T37" fmla="*/ 5 h 27"/>
                <a:gd name="T38" fmla="*/ 5 w 18"/>
                <a:gd name="T39" fmla="*/ 6 h 27"/>
                <a:gd name="T40" fmla="*/ 5 w 18"/>
                <a:gd name="T41" fmla="*/ 8 h 27"/>
                <a:gd name="T42" fmla="*/ 5 w 18"/>
                <a:gd name="T43" fmla="*/ 9 h 27"/>
                <a:gd name="T44" fmla="*/ 10 w 18"/>
                <a:gd name="T45" fmla="*/ 11 h 27"/>
                <a:gd name="T46" fmla="*/ 14 w 18"/>
                <a:gd name="T47" fmla="*/ 12 h 27"/>
                <a:gd name="T48" fmla="*/ 17 w 18"/>
                <a:gd name="T49" fmla="*/ 15 h 27"/>
                <a:gd name="T50" fmla="*/ 18 w 18"/>
                <a:gd name="T51" fmla="*/ 19 h 27"/>
                <a:gd name="T52" fmla="*/ 17 w 18"/>
                <a:gd name="T53" fmla="*/ 23 h 27"/>
                <a:gd name="T54" fmla="*/ 14 w 18"/>
                <a:gd name="T55" fmla="*/ 26 h 27"/>
                <a:gd name="T56" fmla="*/ 10 w 18"/>
                <a:gd name="T57" fmla="*/ 27 h 27"/>
                <a:gd name="T58" fmla="*/ 3 w 18"/>
                <a:gd name="T59" fmla="*/ 25 h 27"/>
                <a:gd name="T60" fmla="*/ 0 w 18"/>
                <a:gd name="T61"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 h="27">
                  <a:moveTo>
                    <a:pt x="0" y="19"/>
                  </a:moveTo>
                  <a:cubicBezTo>
                    <a:pt x="5" y="18"/>
                    <a:pt x="5" y="18"/>
                    <a:pt x="5" y="18"/>
                  </a:cubicBezTo>
                  <a:cubicBezTo>
                    <a:pt x="5" y="20"/>
                    <a:pt x="6" y="21"/>
                    <a:pt x="6" y="22"/>
                  </a:cubicBezTo>
                  <a:cubicBezTo>
                    <a:pt x="7" y="22"/>
                    <a:pt x="8" y="23"/>
                    <a:pt x="10" y="23"/>
                  </a:cubicBezTo>
                  <a:cubicBezTo>
                    <a:pt x="11" y="23"/>
                    <a:pt x="12" y="22"/>
                    <a:pt x="13" y="21"/>
                  </a:cubicBezTo>
                  <a:cubicBezTo>
                    <a:pt x="13" y="21"/>
                    <a:pt x="14" y="20"/>
                    <a:pt x="14" y="19"/>
                  </a:cubicBezTo>
                  <a:cubicBezTo>
                    <a:pt x="14" y="18"/>
                    <a:pt x="13" y="18"/>
                    <a:pt x="13" y="17"/>
                  </a:cubicBezTo>
                  <a:cubicBezTo>
                    <a:pt x="13" y="17"/>
                    <a:pt x="12" y="17"/>
                    <a:pt x="11" y="16"/>
                  </a:cubicBezTo>
                  <a:cubicBezTo>
                    <a:pt x="11" y="16"/>
                    <a:pt x="10" y="16"/>
                    <a:pt x="8" y="15"/>
                  </a:cubicBezTo>
                  <a:cubicBezTo>
                    <a:pt x="5" y="15"/>
                    <a:pt x="4" y="14"/>
                    <a:pt x="3" y="13"/>
                  </a:cubicBezTo>
                  <a:cubicBezTo>
                    <a:pt x="1" y="12"/>
                    <a:pt x="1" y="10"/>
                    <a:pt x="0" y="8"/>
                  </a:cubicBezTo>
                  <a:cubicBezTo>
                    <a:pt x="0" y="7"/>
                    <a:pt x="1" y="6"/>
                    <a:pt x="1" y="5"/>
                  </a:cubicBezTo>
                  <a:cubicBezTo>
                    <a:pt x="2" y="3"/>
                    <a:pt x="3" y="2"/>
                    <a:pt x="4" y="2"/>
                  </a:cubicBezTo>
                  <a:cubicBezTo>
                    <a:pt x="5" y="1"/>
                    <a:pt x="6" y="1"/>
                    <a:pt x="8" y="1"/>
                  </a:cubicBezTo>
                  <a:cubicBezTo>
                    <a:pt x="11" y="0"/>
                    <a:pt x="13" y="1"/>
                    <a:pt x="14" y="2"/>
                  </a:cubicBezTo>
                  <a:cubicBezTo>
                    <a:pt x="16" y="4"/>
                    <a:pt x="17" y="6"/>
                    <a:pt x="17" y="8"/>
                  </a:cubicBezTo>
                  <a:cubicBezTo>
                    <a:pt x="12" y="8"/>
                    <a:pt x="12" y="8"/>
                    <a:pt x="12" y="8"/>
                  </a:cubicBezTo>
                  <a:cubicBezTo>
                    <a:pt x="12" y="7"/>
                    <a:pt x="12" y="6"/>
                    <a:pt x="11" y="6"/>
                  </a:cubicBezTo>
                  <a:cubicBezTo>
                    <a:pt x="10" y="5"/>
                    <a:pt x="9" y="5"/>
                    <a:pt x="8" y="5"/>
                  </a:cubicBezTo>
                  <a:cubicBezTo>
                    <a:pt x="7" y="5"/>
                    <a:pt x="6" y="5"/>
                    <a:pt x="5" y="6"/>
                  </a:cubicBezTo>
                  <a:cubicBezTo>
                    <a:pt x="5" y="6"/>
                    <a:pt x="5" y="7"/>
                    <a:pt x="5" y="8"/>
                  </a:cubicBezTo>
                  <a:cubicBezTo>
                    <a:pt x="5" y="8"/>
                    <a:pt x="5" y="9"/>
                    <a:pt x="5" y="9"/>
                  </a:cubicBezTo>
                  <a:cubicBezTo>
                    <a:pt x="6" y="10"/>
                    <a:pt x="7" y="10"/>
                    <a:pt x="10" y="11"/>
                  </a:cubicBezTo>
                  <a:cubicBezTo>
                    <a:pt x="12" y="11"/>
                    <a:pt x="13" y="12"/>
                    <a:pt x="14" y="12"/>
                  </a:cubicBezTo>
                  <a:cubicBezTo>
                    <a:pt x="15" y="13"/>
                    <a:pt x="16" y="14"/>
                    <a:pt x="17" y="15"/>
                  </a:cubicBezTo>
                  <a:cubicBezTo>
                    <a:pt x="18" y="16"/>
                    <a:pt x="18" y="17"/>
                    <a:pt x="18" y="19"/>
                  </a:cubicBezTo>
                  <a:cubicBezTo>
                    <a:pt x="18" y="20"/>
                    <a:pt x="18" y="21"/>
                    <a:pt x="17" y="23"/>
                  </a:cubicBezTo>
                  <a:cubicBezTo>
                    <a:pt x="17" y="24"/>
                    <a:pt x="16" y="25"/>
                    <a:pt x="14" y="26"/>
                  </a:cubicBezTo>
                  <a:cubicBezTo>
                    <a:pt x="13" y="26"/>
                    <a:pt x="12" y="27"/>
                    <a:pt x="10" y="27"/>
                  </a:cubicBezTo>
                  <a:cubicBezTo>
                    <a:pt x="7" y="27"/>
                    <a:pt x="5" y="27"/>
                    <a:pt x="3" y="25"/>
                  </a:cubicBezTo>
                  <a:cubicBezTo>
                    <a:pt x="2" y="24"/>
                    <a:pt x="1" y="22"/>
                    <a:pt x="0" y="1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3" name="ïṥlíḓê"/>
            <p:cNvSpPr/>
            <p:nvPr/>
          </p:nvSpPr>
          <p:spPr bwMode="auto">
            <a:xfrm>
              <a:off x="3052763" y="4143376"/>
              <a:ext cx="73025" cy="96838"/>
            </a:xfrm>
            <a:custGeom>
              <a:avLst/>
              <a:gdLst>
                <a:gd name="T0" fmla="*/ 16 w 20"/>
                <a:gd name="T1" fmla="*/ 16 h 27"/>
                <a:gd name="T2" fmla="*/ 20 w 20"/>
                <a:gd name="T3" fmla="*/ 17 h 27"/>
                <a:gd name="T4" fmla="*/ 18 w 20"/>
                <a:gd name="T5" fmla="*/ 24 h 27"/>
                <a:gd name="T6" fmla="*/ 13 w 20"/>
                <a:gd name="T7" fmla="*/ 26 h 27"/>
                <a:gd name="T8" fmla="*/ 5 w 20"/>
                <a:gd name="T9" fmla="*/ 24 h 27"/>
                <a:gd name="T10" fmla="*/ 1 w 20"/>
                <a:gd name="T11" fmla="*/ 15 h 27"/>
                <a:gd name="T12" fmla="*/ 2 w 20"/>
                <a:gd name="T13" fmla="*/ 5 h 27"/>
                <a:gd name="T14" fmla="*/ 9 w 20"/>
                <a:gd name="T15" fmla="*/ 0 h 27"/>
                <a:gd name="T16" fmla="*/ 16 w 20"/>
                <a:gd name="T17" fmla="*/ 2 h 27"/>
                <a:gd name="T18" fmla="*/ 19 w 20"/>
                <a:gd name="T19" fmla="*/ 6 h 27"/>
                <a:gd name="T20" fmla="*/ 14 w 20"/>
                <a:gd name="T21" fmla="*/ 8 h 27"/>
                <a:gd name="T22" fmla="*/ 12 w 20"/>
                <a:gd name="T23" fmla="*/ 5 h 27"/>
                <a:gd name="T24" fmla="*/ 9 w 20"/>
                <a:gd name="T25" fmla="*/ 5 h 27"/>
                <a:gd name="T26" fmla="*/ 6 w 20"/>
                <a:gd name="T27" fmla="*/ 7 h 27"/>
                <a:gd name="T28" fmla="*/ 5 w 20"/>
                <a:gd name="T29" fmla="*/ 14 h 27"/>
                <a:gd name="T30" fmla="*/ 8 w 20"/>
                <a:gd name="T31" fmla="*/ 21 h 27"/>
                <a:gd name="T32" fmla="*/ 12 w 20"/>
                <a:gd name="T33" fmla="*/ 22 h 27"/>
                <a:gd name="T34" fmla="*/ 15 w 20"/>
                <a:gd name="T35" fmla="*/ 20 h 27"/>
                <a:gd name="T36" fmla="*/ 16 w 20"/>
                <a:gd name="T3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7">
                  <a:moveTo>
                    <a:pt x="16" y="16"/>
                  </a:moveTo>
                  <a:cubicBezTo>
                    <a:pt x="20" y="17"/>
                    <a:pt x="20" y="17"/>
                    <a:pt x="20" y="17"/>
                  </a:cubicBezTo>
                  <a:cubicBezTo>
                    <a:pt x="20" y="20"/>
                    <a:pt x="19" y="22"/>
                    <a:pt x="18" y="24"/>
                  </a:cubicBezTo>
                  <a:cubicBezTo>
                    <a:pt x="17" y="25"/>
                    <a:pt x="15" y="26"/>
                    <a:pt x="13" y="26"/>
                  </a:cubicBezTo>
                  <a:cubicBezTo>
                    <a:pt x="10" y="27"/>
                    <a:pt x="7" y="26"/>
                    <a:pt x="5" y="24"/>
                  </a:cubicBezTo>
                  <a:cubicBezTo>
                    <a:pt x="3" y="22"/>
                    <a:pt x="2" y="19"/>
                    <a:pt x="1" y="15"/>
                  </a:cubicBezTo>
                  <a:cubicBezTo>
                    <a:pt x="0" y="11"/>
                    <a:pt x="1" y="8"/>
                    <a:pt x="2" y="5"/>
                  </a:cubicBezTo>
                  <a:cubicBezTo>
                    <a:pt x="4" y="2"/>
                    <a:pt x="6" y="1"/>
                    <a:pt x="9" y="0"/>
                  </a:cubicBezTo>
                  <a:cubicBezTo>
                    <a:pt x="11" y="0"/>
                    <a:pt x="14" y="0"/>
                    <a:pt x="16" y="2"/>
                  </a:cubicBezTo>
                  <a:cubicBezTo>
                    <a:pt x="17" y="3"/>
                    <a:pt x="18" y="4"/>
                    <a:pt x="19" y="6"/>
                  </a:cubicBezTo>
                  <a:cubicBezTo>
                    <a:pt x="14" y="8"/>
                    <a:pt x="14" y="8"/>
                    <a:pt x="14" y="8"/>
                  </a:cubicBezTo>
                  <a:cubicBezTo>
                    <a:pt x="14" y="7"/>
                    <a:pt x="13" y="6"/>
                    <a:pt x="12" y="5"/>
                  </a:cubicBezTo>
                  <a:cubicBezTo>
                    <a:pt x="11" y="5"/>
                    <a:pt x="10" y="5"/>
                    <a:pt x="9" y="5"/>
                  </a:cubicBezTo>
                  <a:cubicBezTo>
                    <a:pt x="8" y="5"/>
                    <a:pt x="6" y="6"/>
                    <a:pt x="6" y="7"/>
                  </a:cubicBezTo>
                  <a:cubicBezTo>
                    <a:pt x="5" y="9"/>
                    <a:pt x="5" y="11"/>
                    <a:pt x="5" y="14"/>
                  </a:cubicBezTo>
                  <a:cubicBezTo>
                    <a:pt x="6" y="17"/>
                    <a:pt x="7" y="19"/>
                    <a:pt x="8" y="21"/>
                  </a:cubicBezTo>
                  <a:cubicBezTo>
                    <a:pt x="9" y="22"/>
                    <a:pt x="10" y="22"/>
                    <a:pt x="12" y="22"/>
                  </a:cubicBezTo>
                  <a:cubicBezTo>
                    <a:pt x="13" y="22"/>
                    <a:pt x="14" y="21"/>
                    <a:pt x="15" y="20"/>
                  </a:cubicBezTo>
                  <a:cubicBezTo>
                    <a:pt x="15" y="19"/>
                    <a:pt x="16" y="18"/>
                    <a:pt x="16" y="1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4" name="îṧḷíḍé"/>
            <p:cNvSpPr/>
            <p:nvPr/>
          </p:nvSpPr>
          <p:spPr bwMode="auto">
            <a:xfrm>
              <a:off x="3125788" y="4135438"/>
              <a:ext cx="34925" cy="90488"/>
            </a:xfrm>
            <a:custGeom>
              <a:avLst/>
              <a:gdLst>
                <a:gd name="T0" fmla="*/ 13 w 22"/>
                <a:gd name="T1" fmla="*/ 57 h 57"/>
                <a:gd name="T2" fmla="*/ 0 w 22"/>
                <a:gd name="T3" fmla="*/ 2 h 57"/>
                <a:gd name="T4" fmla="*/ 11 w 22"/>
                <a:gd name="T5" fmla="*/ 0 h 57"/>
                <a:gd name="T6" fmla="*/ 22 w 22"/>
                <a:gd name="T7" fmla="*/ 55 h 57"/>
                <a:gd name="T8" fmla="*/ 13 w 22"/>
                <a:gd name="T9" fmla="*/ 57 h 57"/>
              </a:gdLst>
              <a:ahLst/>
              <a:cxnLst>
                <a:cxn ang="0">
                  <a:pos x="T0" y="T1"/>
                </a:cxn>
                <a:cxn ang="0">
                  <a:pos x="T2" y="T3"/>
                </a:cxn>
                <a:cxn ang="0">
                  <a:pos x="T4" y="T5"/>
                </a:cxn>
                <a:cxn ang="0">
                  <a:pos x="T6" y="T7"/>
                </a:cxn>
                <a:cxn ang="0">
                  <a:pos x="T8" y="T9"/>
                </a:cxn>
              </a:cxnLst>
              <a:rect l="0" t="0" r="r" b="b"/>
              <a:pathLst>
                <a:path w="22" h="57">
                  <a:moveTo>
                    <a:pt x="13" y="57"/>
                  </a:moveTo>
                  <a:lnTo>
                    <a:pt x="0" y="2"/>
                  </a:lnTo>
                  <a:lnTo>
                    <a:pt x="11" y="0"/>
                  </a:lnTo>
                  <a:lnTo>
                    <a:pt x="22" y="55"/>
                  </a:lnTo>
                  <a:lnTo>
                    <a:pt x="13" y="5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5" name="îṩḻïďè"/>
            <p:cNvSpPr/>
            <p:nvPr/>
          </p:nvSpPr>
          <p:spPr bwMode="auto">
            <a:xfrm>
              <a:off x="3154363" y="4113213"/>
              <a:ext cx="82550" cy="106363"/>
            </a:xfrm>
            <a:custGeom>
              <a:avLst/>
              <a:gdLst>
                <a:gd name="T0" fmla="*/ 18 w 52"/>
                <a:gd name="T1" fmla="*/ 67 h 67"/>
                <a:gd name="T2" fmla="*/ 0 w 52"/>
                <a:gd name="T3" fmla="*/ 12 h 67"/>
                <a:gd name="T4" fmla="*/ 34 w 52"/>
                <a:gd name="T5" fmla="*/ 0 h 67"/>
                <a:gd name="T6" fmla="*/ 38 w 52"/>
                <a:gd name="T7" fmla="*/ 10 h 67"/>
                <a:gd name="T8" fmla="*/ 11 w 52"/>
                <a:gd name="T9" fmla="*/ 19 h 67"/>
                <a:gd name="T10" fmla="*/ 16 w 52"/>
                <a:gd name="T11" fmla="*/ 30 h 67"/>
                <a:gd name="T12" fmla="*/ 38 w 52"/>
                <a:gd name="T13" fmla="*/ 23 h 67"/>
                <a:gd name="T14" fmla="*/ 43 w 52"/>
                <a:gd name="T15" fmla="*/ 32 h 67"/>
                <a:gd name="T16" fmla="*/ 18 w 52"/>
                <a:gd name="T17" fmla="*/ 39 h 67"/>
                <a:gd name="T18" fmla="*/ 22 w 52"/>
                <a:gd name="T19" fmla="*/ 55 h 67"/>
                <a:gd name="T20" fmla="*/ 50 w 52"/>
                <a:gd name="T21" fmla="*/ 46 h 67"/>
                <a:gd name="T22" fmla="*/ 52 w 52"/>
                <a:gd name="T23" fmla="*/ 55 h 67"/>
                <a:gd name="T24" fmla="*/ 18 w 52"/>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67">
                  <a:moveTo>
                    <a:pt x="18" y="67"/>
                  </a:moveTo>
                  <a:lnTo>
                    <a:pt x="0" y="12"/>
                  </a:lnTo>
                  <a:lnTo>
                    <a:pt x="34" y="0"/>
                  </a:lnTo>
                  <a:lnTo>
                    <a:pt x="38" y="10"/>
                  </a:lnTo>
                  <a:lnTo>
                    <a:pt x="11" y="19"/>
                  </a:lnTo>
                  <a:lnTo>
                    <a:pt x="16" y="30"/>
                  </a:lnTo>
                  <a:lnTo>
                    <a:pt x="38" y="23"/>
                  </a:lnTo>
                  <a:lnTo>
                    <a:pt x="43" y="32"/>
                  </a:lnTo>
                  <a:lnTo>
                    <a:pt x="18" y="39"/>
                  </a:lnTo>
                  <a:lnTo>
                    <a:pt x="22" y="55"/>
                  </a:lnTo>
                  <a:lnTo>
                    <a:pt x="50" y="46"/>
                  </a:lnTo>
                  <a:lnTo>
                    <a:pt x="52" y="55"/>
                  </a:lnTo>
                  <a:lnTo>
                    <a:pt x="18"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6" name="ïşļídé"/>
            <p:cNvSpPr/>
            <p:nvPr/>
          </p:nvSpPr>
          <p:spPr bwMode="auto">
            <a:xfrm>
              <a:off x="3219450" y="4084638"/>
              <a:ext cx="93663" cy="109538"/>
            </a:xfrm>
            <a:custGeom>
              <a:avLst/>
              <a:gdLst>
                <a:gd name="T0" fmla="*/ 22 w 59"/>
                <a:gd name="T1" fmla="*/ 69 h 69"/>
                <a:gd name="T2" fmla="*/ 0 w 59"/>
                <a:gd name="T3" fmla="*/ 16 h 69"/>
                <a:gd name="T4" fmla="*/ 9 w 59"/>
                <a:gd name="T5" fmla="*/ 12 h 69"/>
                <a:gd name="T6" fmla="*/ 43 w 59"/>
                <a:gd name="T7" fmla="*/ 39 h 69"/>
                <a:gd name="T8" fmla="*/ 27 w 59"/>
                <a:gd name="T9" fmla="*/ 5 h 69"/>
                <a:gd name="T10" fmla="*/ 36 w 59"/>
                <a:gd name="T11" fmla="*/ 0 h 69"/>
                <a:gd name="T12" fmla="*/ 59 w 59"/>
                <a:gd name="T13" fmla="*/ 55 h 69"/>
                <a:gd name="T14" fmla="*/ 50 w 59"/>
                <a:gd name="T15" fmla="*/ 57 h 69"/>
                <a:gd name="T16" fmla="*/ 16 w 59"/>
                <a:gd name="T17" fmla="*/ 30 h 69"/>
                <a:gd name="T18" fmla="*/ 31 w 59"/>
                <a:gd name="T19" fmla="*/ 66 h 69"/>
                <a:gd name="T20" fmla="*/ 22 w 59"/>
                <a:gd name="T21"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69">
                  <a:moveTo>
                    <a:pt x="22" y="69"/>
                  </a:moveTo>
                  <a:lnTo>
                    <a:pt x="0" y="16"/>
                  </a:lnTo>
                  <a:lnTo>
                    <a:pt x="9" y="12"/>
                  </a:lnTo>
                  <a:lnTo>
                    <a:pt x="43" y="39"/>
                  </a:lnTo>
                  <a:lnTo>
                    <a:pt x="27" y="5"/>
                  </a:lnTo>
                  <a:lnTo>
                    <a:pt x="36" y="0"/>
                  </a:lnTo>
                  <a:lnTo>
                    <a:pt x="59" y="55"/>
                  </a:lnTo>
                  <a:lnTo>
                    <a:pt x="50" y="57"/>
                  </a:lnTo>
                  <a:lnTo>
                    <a:pt x="16" y="30"/>
                  </a:lnTo>
                  <a:lnTo>
                    <a:pt x="31" y="66"/>
                  </a:lnTo>
                  <a:lnTo>
                    <a:pt x="22" y="6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7" name="iṧḻíďe"/>
            <p:cNvSpPr/>
            <p:nvPr/>
          </p:nvSpPr>
          <p:spPr bwMode="auto">
            <a:xfrm>
              <a:off x="3298825" y="4056063"/>
              <a:ext cx="82550" cy="93663"/>
            </a:xfrm>
            <a:custGeom>
              <a:avLst/>
              <a:gdLst>
                <a:gd name="T0" fmla="*/ 17 w 23"/>
                <a:gd name="T1" fmla="*/ 14 h 26"/>
                <a:gd name="T2" fmla="*/ 22 w 23"/>
                <a:gd name="T3" fmla="*/ 13 h 26"/>
                <a:gd name="T4" fmla="*/ 22 w 23"/>
                <a:gd name="T5" fmla="*/ 20 h 26"/>
                <a:gd name="T6" fmla="*/ 18 w 23"/>
                <a:gd name="T7" fmla="*/ 25 h 26"/>
                <a:gd name="T8" fmla="*/ 10 w 23"/>
                <a:gd name="T9" fmla="*/ 25 h 26"/>
                <a:gd name="T10" fmla="*/ 3 w 23"/>
                <a:gd name="T11" fmla="*/ 18 h 26"/>
                <a:gd name="T12" fmla="*/ 1 w 23"/>
                <a:gd name="T13" fmla="*/ 8 h 26"/>
                <a:gd name="T14" fmla="*/ 5 w 23"/>
                <a:gd name="T15" fmla="*/ 2 h 26"/>
                <a:gd name="T16" fmla="*/ 12 w 23"/>
                <a:gd name="T17" fmla="*/ 1 h 26"/>
                <a:gd name="T18" fmla="*/ 17 w 23"/>
                <a:gd name="T19" fmla="*/ 4 h 26"/>
                <a:gd name="T20" fmla="*/ 13 w 23"/>
                <a:gd name="T21" fmla="*/ 7 h 26"/>
                <a:gd name="T22" fmla="*/ 10 w 23"/>
                <a:gd name="T23" fmla="*/ 5 h 26"/>
                <a:gd name="T24" fmla="*/ 7 w 23"/>
                <a:gd name="T25" fmla="*/ 6 h 26"/>
                <a:gd name="T26" fmla="*/ 5 w 23"/>
                <a:gd name="T27" fmla="*/ 9 h 26"/>
                <a:gd name="T28" fmla="*/ 7 w 23"/>
                <a:gd name="T29" fmla="*/ 16 h 26"/>
                <a:gd name="T30" fmla="*/ 11 w 23"/>
                <a:gd name="T31" fmla="*/ 21 h 26"/>
                <a:gd name="T32" fmla="*/ 16 w 23"/>
                <a:gd name="T33" fmla="*/ 21 h 26"/>
                <a:gd name="T34" fmla="*/ 18 w 23"/>
                <a:gd name="T35" fmla="*/ 18 h 26"/>
                <a:gd name="T36" fmla="*/ 17 w 23"/>
                <a:gd name="T3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6">
                  <a:moveTo>
                    <a:pt x="17" y="14"/>
                  </a:moveTo>
                  <a:cubicBezTo>
                    <a:pt x="22" y="13"/>
                    <a:pt x="22" y="13"/>
                    <a:pt x="22" y="13"/>
                  </a:cubicBezTo>
                  <a:cubicBezTo>
                    <a:pt x="23" y="16"/>
                    <a:pt x="23" y="18"/>
                    <a:pt x="22" y="20"/>
                  </a:cubicBezTo>
                  <a:cubicBezTo>
                    <a:pt x="21" y="22"/>
                    <a:pt x="20" y="24"/>
                    <a:pt x="18" y="25"/>
                  </a:cubicBezTo>
                  <a:cubicBezTo>
                    <a:pt x="15" y="26"/>
                    <a:pt x="13" y="26"/>
                    <a:pt x="10" y="25"/>
                  </a:cubicBezTo>
                  <a:cubicBezTo>
                    <a:pt x="7" y="24"/>
                    <a:pt x="5" y="22"/>
                    <a:pt x="3" y="18"/>
                  </a:cubicBezTo>
                  <a:cubicBezTo>
                    <a:pt x="1" y="15"/>
                    <a:pt x="0" y="11"/>
                    <a:pt x="1" y="8"/>
                  </a:cubicBezTo>
                  <a:cubicBezTo>
                    <a:pt x="1" y="5"/>
                    <a:pt x="3" y="3"/>
                    <a:pt x="5" y="2"/>
                  </a:cubicBezTo>
                  <a:cubicBezTo>
                    <a:pt x="8" y="0"/>
                    <a:pt x="10" y="0"/>
                    <a:pt x="12" y="1"/>
                  </a:cubicBezTo>
                  <a:cubicBezTo>
                    <a:pt x="14" y="1"/>
                    <a:pt x="15" y="2"/>
                    <a:pt x="17" y="4"/>
                  </a:cubicBezTo>
                  <a:cubicBezTo>
                    <a:pt x="13" y="7"/>
                    <a:pt x="13" y="7"/>
                    <a:pt x="13" y="7"/>
                  </a:cubicBezTo>
                  <a:cubicBezTo>
                    <a:pt x="12" y="6"/>
                    <a:pt x="11" y="5"/>
                    <a:pt x="10" y="5"/>
                  </a:cubicBezTo>
                  <a:cubicBezTo>
                    <a:pt x="9" y="5"/>
                    <a:pt x="8" y="5"/>
                    <a:pt x="7" y="6"/>
                  </a:cubicBezTo>
                  <a:cubicBezTo>
                    <a:pt x="6" y="6"/>
                    <a:pt x="5" y="8"/>
                    <a:pt x="5" y="9"/>
                  </a:cubicBezTo>
                  <a:cubicBezTo>
                    <a:pt x="5" y="11"/>
                    <a:pt x="5" y="13"/>
                    <a:pt x="7" y="16"/>
                  </a:cubicBezTo>
                  <a:cubicBezTo>
                    <a:pt x="8" y="19"/>
                    <a:pt x="10" y="20"/>
                    <a:pt x="11" y="21"/>
                  </a:cubicBezTo>
                  <a:cubicBezTo>
                    <a:pt x="13" y="22"/>
                    <a:pt x="14" y="22"/>
                    <a:pt x="16" y="21"/>
                  </a:cubicBezTo>
                  <a:cubicBezTo>
                    <a:pt x="17" y="20"/>
                    <a:pt x="17" y="20"/>
                    <a:pt x="18" y="18"/>
                  </a:cubicBezTo>
                  <a:cubicBezTo>
                    <a:pt x="18" y="17"/>
                    <a:pt x="18" y="16"/>
                    <a:pt x="17" y="14"/>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8" name="ïSlïḓé"/>
            <p:cNvSpPr/>
            <p:nvPr/>
          </p:nvSpPr>
          <p:spPr bwMode="auto">
            <a:xfrm>
              <a:off x="3352800" y="4008438"/>
              <a:ext cx="104775" cy="109538"/>
            </a:xfrm>
            <a:custGeom>
              <a:avLst/>
              <a:gdLst>
                <a:gd name="T0" fmla="*/ 34 w 66"/>
                <a:gd name="T1" fmla="*/ 69 h 69"/>
                <a:gd name="T2" fmla="*/ 0 w 66"/>
                <a:gd name="T3" fmla="*/ 21 h 69"/>
                <a:gd name="T4" fmla="*/ 31 w 66"/>
                <a:gd name="T5" fmla="*/ 0 h 69"/>
                <a:gd name="T6" fmla="*/ 36 w 66"/>
                <a:gd name="T7" fmla="*/ 9 h 69"/>
                <a:gd name="T8" fmla="*/ 16 w 66"/>
                <a:gd name="T9" fmla="*/ 23 h 69"/>
                <a:gd name="T10" fmla="*/ 22 w 66"/>
                <a:gd name="T11" fmla="*/ 35 h 69"/>
                <a:gd name="T12" fmla="*/ 43 w 66"/>
                <a:gd name="T13" fmla="*/ 21 h 69"/>
                <a:gd name="T14" fmla="*/ 47 w 66"/>
                <a:gd name="T15" fmla="*/ 28 h 69"/>
                <a:gd name="T16" fmla="*/ 27 w 66"/>
                <a:gd name="T17" fmla="*/ 44 h 69"/>
                <a:gd name="T18" fmla="*/ 36 w 66"/>
                <a:gd name="T19" fmla="*/ 55 h 69"/>
                <a:gd name="T20" fmla="*/ 59 w 66"/>
                <a:gd name="T21" fmla="*/ 39 h 69"/>
                <a:gd name="T22" fmla="*/ 66 w 66"/>
                <a:gd name="T23" fmla="*/ 48 h 69"/>
                <a:gd name="T24" fmla="*/ 34 w 66"/>
                <a:gd name="T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9">
                  <a:moveTo>
                    <a:pt x="34" y="69"/>
                  </a:moveTo>
                  <a:lnTo>
                    <a:pt x="0" y="21"/>
                  </a:lnTo>
                  <a:lnTo>
                    <a:pt x="31" y="0"/>
                  </a:lnTo>
                  <a:lnTo>
                    <a:pt x="36" y="9"/>
                  </a:lnTo>
                  <a:lnTo>
                    <a:pt x="16" y="23"/>
                  </a:lnTo>
                  <a:lnTo>
                    <a:pt x="22" y="35"/>
                  </a:lnTo>
                  <a:lnTo>
                    <a:pt x="43" y="21"/>
                  </a:lnTo>
                  <a:lnTo>
                    <a:pt x="47" y="28"/>
                  </a:lnTo>
                  <a:lnTo>
                    <a:pt x="27" y="44"/>
                  </a:lnTo>
                  <a:lnTo>
                    <a:pt x="36" y="55"/>
                  </a:lnTo>
                  <a:lnTo>
                    <a:pt x="59" y="39"/>
                  </a:lnTo>
                  <a:lnTo>
                    <a:pt x="66" y="48"/>
                  </a:lnTo>
                  <a:lnTo>
                    <a:pt x="34" y="6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9" name="išľîḑé"/>
            <p:cNvSpPr/>
            <p:nvPr/>
          </p:nvSpPr>
          <p:spPr bwMode="auto">
            <a:xfrm>
              <a:off x="3446463" y="3957638"/>
              <a:ext cx="93663" cy="87313"/>
            </a:xfrm>
            <a:custGeom>
              <a:avLst/>
              <a:gdLst>
                <a:gd name="T0" fmla="*/ 26 w 26"/>
                <a:gd name="T1" fmla="*/ 11 h 24"/>
                <a:gd name="T2" fmla="*/ 26 w 26"/>
                <a:gd name="T3" fmla="*/ 15 h 24"/>
                <a:gd name="T4" fmla="*/ 22 w 26"/>
                <a:gd name="T5" fmla="*/ 15 h 24"/>
                <a:gd name="T6" fmla="*/ 21 w 26"/>
                <a:gd name="T7" fmla="*/ 19 h 24"/>
                <a:gd name="T8" fmla="*/ 19 w 26"/>
                <a:gd name="T9" fmla="*/ 22 h 24"/>
                <a:gd name="T10" fmla="*/ 13 w 26"/>
                <a:gd name="T11" fmla="*/ 24 h 24"/>
                <a:gd name="T12" fmla="*/ 8 w 26"/>
                <a:gd name="T13" fmla="*/ 21 h 24"/>
                <a:gd name="T14" fmla="*/ 6 w 26"/>
                <a:gd name="T15" fmla="*/ 17 h 24"/>
                <a:gd name="T16" fmla="*/ 7 w 26"/>
                <a:gd name="T17" fmla="*/ 12 h 24"/>
                <a:gd name="T18" fmla="*/ 3 w 26"/>
                <a:gd name="T19" fmla="*/ 11 h 24"/>
                <a:gd name="T20" fmla="*/ 1 w 26"/>
                <a:gd name="T21" fmla="*/ 10 h 24"/>
                <a:gd name="T22" fmla="*/ 0 w 26"/>
                <a:gd name="T23" fmla="*/ 6 h 24"/>
                <a:gd name="T24" fmla="*/ 2 w 26"/>
                <a:gd name="T25" fmla="*/ 1 h 24"/>
                <a:gd name="T26" fmla="*/ 6 w 26"/>
                <a:gd name="T27" fmla="*/ 0 h 24"/>
                <a:gd name="T28" fmla="*/ 10 w 26"/>
                <a:gd name="T29" fmla="*/ 2 h 24"/>
                <a:gd name="T30" fmla="*/ 12 w 26"/>
                <a:gd name="T31" fmla="*/ 4 h 24"/>
                <a:gd name="T32" fmla="*/ 11 w 26"/>
                <a:gd name="T33" fmla="*/ 9 h 24"/>
                <a:gd name="T34" fmla="*/ 17 w 26"/>
                <a:gd name="T35" fmla="*/ 10 h 24"/>
                <a:gd name="T36" fmla="*/ 16 w 26"/>
                <a:gd name="T37" fmla="*/ 7 h 24"/>
                <a:gd name="T38" fmla="*/ 19 w 26"/>
                <a:gd name="T39" fmla="*/ 6 h 24"/>
                <a:gd name="T40" fmla="*/ 21 w 26"/>
                <a:gd name="T41" fmla="*/ 9 h 24"/>
                <a:gd name="T42" fmla="*/ 21 w 26"/>
                <a:gd name="T43" fmla="*/ 11 h 24"/>
                <a:gd name="T44" fmla="*/ 24 w 26"/>
                <a:gd name="T45" fmla="*/ 11 h 24"/>
                <a:gd name="T46" fmla="*/ 26 w 26"/>
                <a:gd name="T47" fmla="*/ 11 h 24"/>
                <a:gd name="T48" fmla="*/ 8 w 26"/>
                <a:gd name="T49" fmla="*/ 8 h 24"/>
                <a:gd name="T50" fmla="*/ 8 w 26"/>
                <a:gd name="T51" fmla="*/ 7 h 24"/>
                <a:gd name="T52" fmla="*/ 7 w 26"/>
                <a:gd name="T53" fmla="*/ 4 h 24"/>
                <a:gd name="T54" fmla="*/ 6 w 26"/>
                <a:gd name="T55" fmla="*/ 3 h 24"/>
                <a:gd name="T56" fmla="*/ 4 w 26"/>
                <a:gd name="T57" fmla="*/ 4 h 24"/>
                <a:gd name="T58" fmla="*/ 4 w 26"/>
                <a:gd name="T59" fmla="*/ 5 h 24"/>
                <a:gd name="T60" fmla="*/ 4 w 26"/>
                <a:gd name="T61" fmla="*/ 7 h 24"/>
                <a:gd name="T62" fmla="*/ 6 w 26"/>
                <a:gd name="T63" fmla="*/ 8 h 24"/>
                <a:gd name="T64" fmla="*/ 8 w 26"/>
                <a:gd name="T65" fmla="*/ 8 h 24"/>
                <a:gd name="T66" fmla="*/ 10 w 26"/>
                <a:gd name="T67" fmla="*/ 13 h 24"/>
                <a:gd name="T68" fmla="*/ 10 w 26"/>
                <a:gd name="T69" fmla="*/ 16 h 24"/>
                <a:gd name="T70" fmla="*/ 11 w 26"/>
                <a:gd name="T71" fmla="*/ 18 h 24"/>
                <a:gd name="T72" fmla="*/ 14 w 26"/>
                <a:gd name="T73" fmla="*/ 20 h 24"/>
                <a:gd name="T74" fmla="*/ 16 w 26"/>
                <a:gd name="T75" fmla="*/ 19 h 24"/>
                <a:gd name="T76" fmla="*/ 17 w 26"/>
                <a:gd name="T77" fmla="*/ 17 h 24"/>
                <a:gd name="T78" fmla="*/ 18 w 26"/>
                <a:gd name="T79" fmla="*/ 15 h 24"/>
                <a:gd name="T80" fmla="*/ 10 w 26"/>
                <a:gd name="T81"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 h="24">
                  <a:moveTo>
                    <a:pt x="26" y="11"/>
                  </a:moveTo>
                  <a:cubicBezTo>
                    <a:pt x="26" y="15"/>
                    <a:pt x="26" y="15"/>
                    <a:pt x="26" y="15"/>
                  </a:cubicBezTo>
                  <a:cubicBezTo>
                    <a:pt x="25" y="15"/>
                    <a:pt x="23" y="15"/>
                    <a:pt x="22" y="15"/>
                  </a:cubicBezTo>
                  <a:cubicBezTo>
                    <a:pt x="22" y="17"/>
                    <a:pt x="22" y="18"/>
                    <a:pt x="21" y="19"/>
                  </a:cubicBezTo>
                  <a:cubicBezTo>
                    <a:pt x="21" y="20"/>
                    <a:pt x="20" y="21"/>
                    <a:pt x="19" y="22"/>
                  </a:cubicBezTo>
                  <a:cubicBezTo>
                    <a:pt x="17" y="23"/>
                    <a:pt x="15" y="24"/>
                    <a:pt x="13" y="24"/>
                  </a:cubicBezTo>
                  <a:cubicBezTo>
                    <a:pt x="11" y="23"/>
                    <a:pt x="10" y="23"/>
                    <a:pt x="8" y="21"/>
                  </a:cubicBezTo>
                  <a:cubicBezTo>
                    <a:pt x="7" y="20"/>
                    <a:pt x="7" y="19"/>
                    <a:pt x="6" y="17"/>
                  </a:cubicBezTo>
                  <a:cubicBezTo>
                    <a:pt x="6" y="16"/>
                    <a:pt x="6" y="14"/>
                    <a:pt x="7" y="12"/>
                  </a:cubicBezTo>
                  <a:cubicBezTo>
                    <a:pt x="5" y="12"/>
                    <a:pt x="4" y="12"/>
                    <a:pt x="3" y="11"/>
                  </a:cubicBezTo>
                  <a:cubicBezTo>
                    <a:pt x="3" y="11"/>
                    <a:pt x="2" y="10"/>
                    <a:pt x="1" y="10"/>
                  </a:cubicBezTo>
                  <a:cubicBezTo>
                    <a:pt x="0" y="9"/>
                    <a:pt x="0" y="7"/>
                    <a:pt x="0" y="6"/>
                  </a:cubicBezTo>
                  <a:cubicBezTo>
                    <a:pt x="0" y="4"/>
                    <a:pt x="0" y="3"/>
                    <a:pt x="2" y="1"/>
                  </a:cubicBezTo>
                  <a:cubicBezTo>
                    <a:pt x="3" y="0"/>
                    <a:pt x="5" y="0"/>
                    <a:pt x="6" y="0"/>
                  </a:cubicBezTo>
                  <a:cubicBezTo>
                    <a:pt x="8" y="0"/>
                    <a:pt x="9" y="0"/>
                    <a:pt x="10" y="2"/>
                  </a:cubicBezTo>
                  <a:cubicBezTo>
                    <a:pt x="11" y="2"/>
                    <a:pt x="11" y="3"/>
                    <a:pt x="12" y="4"/>
                  </a:cubicBezTo>
                  <a:cubicBezTo>
                    <a:pt x="12" y="5"/>
                    <a:pt x="12" y="7"/>
                    <a:pt x="11" y="9"/>
                  </a:cubicBezTo>
                  <a:cubicBezTo>
                    <a:pt x="17" y="10"/>
                    <a:pt x="17" y="10"/>
                    <a:pt x="17" y="10"/>
                  </a:cubicBezTo>
                  <a:cubicBezTo>
                    <a:pt x="17" y="9"/>
                    <a:pt x="16" y="9"/>
                    <a:pt x="16" y="7"/>
                  </a:cubicBezTo>
                  <a:cubicBezTo>
                    <a:pt x="19" y="6"/>
                    <a:pt x="19" y="6"/>
                    <a:pt x="19" y="6"/>
                  </a:cubicBezTo>
                  <a:cubicBezTo>
                    <a:pt x="20" y="7"/>
                    <a:pt x="20" y="8"/>
                    <a:pt x="21" y="9"/>
                  </a:cubicBezTo>
                  <a:cubicBezTo>
                    <a:pt x="21" y="10"/>
                    <a:pt x="21" y="10"/>
                    <a:pt x="21" y="11"/>
                  </a:cubicBezTo>
                  <a:cubicBezTo>
                    <a:pt x="22" y="11"/>
                    <a:pt x="23" y="11"/>
                    <a:pt x="24" y="11"/>
                  </a:cubicBezTo>
                  <a:cubicBezTo>
                    <a:pt x="25" y="11"/>
                    <a:pt x="25" y="11"/>
                    <a:pt x="26" y="11"/>
                  </a:cubicBezTo>
                  <a:close/>
                  <a:moveTo>
                    <a:pt x="8" y="8"/>
                  </a:moveTo>
                  <a:cubicBezTo>
                    <a:pt x="8" y="7"/>
                    <a:pt x="8" y="7"/>
                    <a:pt x="8" y="7"/>
                  </a:cubicBezTo>
                  <a:cubicBezTo>
                    <a:pt x="8" y="5"/>
                    <a:pt x="8" y="5"/>
                    <a:pt x="7" y="4"/>
                  </a:cubicBezTo>
                  <a:cubicBezTo>
                    <a:pt x="7" y="4"/>
                    <a:pt x="7" y="3"/>
                    <a:pt x="6" y="3"/>
                  </a:cubicBezTo>
                  <a:cubicBezTo>
                    <a:pt x="5" y="3"/>
                    <a:pt x="5" y="3"/>
                    <a:pt x="4" y="4"/>
                  </a:cubicBezTo>
                  <a:cubicBezTo>
                    <a:pt x="4" y="4"/>
                    <a:pt x="4" y="5"/>
                    <a:pt x="4" y="5"/>
                  </a:cubicBezTo>
                  <a:cubicBezTo>
                    <a:pt x="4" y="6"/>
                    <a:pt x="4" y="6"/>
                    <a:pt x="4" y="7"/>
                  </a:cubicBezTo>
                  <a:cubicBezTo>
                    <a:pt x="4" y="7"/>
                    <a:pt x="5" y="8"/>
                    <a:pt x="6" y="8"/>
                  </a:cubicBezTo>
                  <a:lnTo>
                    <a:pt x="8" y="8"/>
                  </a:lnTo>
                  <a:close/>
                  <a:moveTo>
                    <a:pt x="10" y="13"/>
                  </a:moveTo>
                  <a:cubicBezTo>
                    <a:pt x="10" y="14"/>
                    <a:pt x="10" y="15"/>
                    <a:pt x="10" y="16"/>
                  </a:cubicBezTo>
                  <a:cubicBezTo>
                    <a:pt x="10" y="17"/>
                    <a:pt x="11" y="18"/>
                    <a:pt x="11" y="18"/>
                  </a:cubicBezTo>
                  <a:cubicBezTo>
                    <a:pt x="12" y="19"/>
                    <a:pt x="13" y="20"/>
                    <a:pt x="14" y="20"/>
                  </a:cubicBezTo>
                  <a:cubicBezTo>
                    <a:pt x="15" y="20"/>
                    <a:pt x="15" y="19"/>
                    <a:pt x="16" y="19"/>
                  </a:cubicBezTo>
                  <a:cubicBezTo>
                    <a:pt x="17" y="18"/>
                    <a:pt x="17" y="18"/>
                    <a:pt x="17" y="17"/>
                  </a:cubicBezTo>
                  <a:cubicBezTo>
                    <a:pt x="17" y="17"/>
                    <a:pt x="18" y="16"/>
                    <a:pt x="18" y="15"/>
                  </a:cubicBezTo>
                  <a:lnTo>
                    <a:pt x="10" y="1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0" name="îṥḻîďè"/>
            <p:cNvSpPr/>
            <p:nvPr/>
          </p:nvSpPr>
          <p:spPr bwMode="auto">
            <a:xfrm>
              <a:off x="3503613" y="3867151"/>
              <a:ext cx="96838" cy="87313"/>
            </a:xfrm>
            <a:custGeom>
              <a:avLst/>
              <a:gdLst>
                <a:gd name="T0" fmla="*/ 55 w 61"/>
                <a:gd name="T1" fmla="*/ 55 h 55"/>
                <a:gd name="T2" fmla="*/ 16 w 61"/>
                <a:gd name="T3" fmla="*/ 25 h 55"/>
                <a:gd name="T4" fmla="*/ 7 w 61"/>
                <a:gd name="T5" fmla="*/ 37 h 55"/>
                <a:gd name="T6" fmla="*/ 0 w 61"/>
                <a:gd name="T7" fmla="*/ 30 h 55"/>
                <a:gd name="T8" fmla="*/ 25 w 61"/>
                <a:gd name="T9" fmla="*/ 0 h 55"/>
                <a:gd name="T10" fmla="*/ 32 w 61"/>
                <a:gd name="T11" fmla="*/ 5 h 55"/>
                <a:gd name="T12" fmla="*/ 23 w 61"/>
                <a:gd name="T13" fmla="*/ 16 h 55"/>
                <a:gd name="T14" fmla="*/ 61 w 61"/>
                <a:gd name="T15" fmla="*/ 48 h 55"/>
                <a:gd name="T16" fmla="*/ 55 w 61"/>
                <a:gd name="T1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5">
                  <a:moveTo>
                    <a:pt x="55" y="55"/>
                  </a:moveTo>
                  <a:lnTo>
                    <a:pt x="16" y="25"/>
                  </a:lnTo>
                  <a:lnTo>
                    <a:pt x="7" y="37"/>
                  </a:lnTo>
                  <a:lnTo>
                    <a:pt x="0" y="30"/>
                  </a:lnTo>
                  <a:lnTo>
                    <a:pt x="25" y="0"/>
                  </a:lnTo>
                  <a:lnTo>
                    <a:pt x="32" y="5"/>
                  </a:lnTo>
                  <a:lnTo>
                    <a:pt x="23" y="16"/>
                  </a:lnTo>
                  <a:lnTo>
                    <a:pt x="61" y="48"/>
                  </a:lnTo>
                  <a:lnTo>
                    <a:pt x="55" y="55"/>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1" name="i$líḋé"/>
            <p:cNvSpPr/>
            <p:nvPr/>
          </p:nvSpPr>
          <p:spPr bwMode="auto">
            <a:xfrm>
              <a:off x="3546475" y="3813176"/>
              <a:ext cx="109538" cy="101600"/>
            </a:xfrm>
            <a:custGeom>
              <a:avLst/>
              <a:gdLst>
                <a:gd name="T0" fmla="*/ 48 w 69"/>
                <a:gd name="T1" fmla="*/ 64 h 64"/>
                <a:gd name="T2" fmla="*/ 0 w 69"/>
                <a:gd name="T3" fmla="*/ 30 h 64"/>
                <a:gd name="T4" fmla="*/ 21 w 69"/>
                <a:gd name="T5" fmla="*/ 0 h 64"/>
                <a:gd name="T6" fmla="*/ 30 w 69"/>
                <a:gd name="T7" fmla="*/ 5 h 64"/>
                <a:gd name="T8" fmla="*/ 14 w 69"/>
                <a:gd name="T9" fmla="*/ 27 h 64"/>
                <a:gd name="T10" fmla="*/ 25 w 69"/>
                <a:gd name="T11" fmla="*/ 34 h 64"/>
                <a:gd name="T12" fmla="*/ 39 w 69"/>
                <a:gd name="T13" fmla="*/ 14 h 64"/>
                <a:gd name="T14" fmla="*/ 46 w 69"/>
                <a:gd name="T15" fmla="*/ 21 h 64"/>
                <a:gd name="T16" fmla="*/ 32 w 69"/>
                <a:gd name="T17" fmla="*/ 41 h 64"/>
                <a:gd name="T18" fmla="*/ 46 w 69"/>
                <a:gd name="T19" fmla="*/ 50 h 64"/>
                <a:gd name="T20" fmla="*/ 62 w 69"/>
                <a:gd name="T21" fmla="*/ 25 h 64"/>
                <a:gd name="T22" fmla="*/ 69 w 69"/>
                <a:gd name="T23" fmla="*/ 32 h 64"/>
                <a:gd name="T24" fmla="*/ 48 w 69"/>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64">
                  <a:moveTo>
                    <a:pt x="48" y="64"/>
                  </a:moveTo>
                  <a:lnTo>
                    <a:pt x="0" y="30"/>
                  </a:lnTo>
                  <a:lnTo>
                    <a:pt x="21" y="0"/>
                  </a:lnTo>
                  <a:lnTo>
                    <a:pt x="30" y="5"/>
                  </a:lnTo>
                  <a:lnTo>
                    <a:pt x="14" y="27"/>
                  </a:lnTo>
                  <a:lnTo>
                    <a:pt x="25" y="34"/>
                  </a:lnTo>
                  <a:lnTo>
                    <a:pt x="39" y="14"/>
                  </a:lnTo>
                  <a:lnTo>
                    <a:pt x="46" y="21"/>
                  </a:lnTo>
                  <a:lnTo>
                    <a:pt x="32" y="41"/>
                  </a:lnTo>
                  <a:lnTo>
                    <a:pt x="46" y="50"/>
                  </a:lnTo>
                  <a:lnTo>
                    <a:pt x="62" y="25"/>
                  </a:lnTo>
                  <a:lnTo>
                    <a:pt x="69" y="32"/>
                  </a:lnTo>
                  <a:lnTo>
                    <a:pt x="48" y="6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2" name="iṡľîḋê"/>
            <p:cNvSpPr/>
            <p:nvPr/>
          </p:nvSpPr>
          <p:spPr bwMode="auto">
            <a:xfrm>
              <a:off x="3594100" y="3754438"/>
              <a:ext cx="93663" cy="84138"/>
            </a:xfrm>
            <a:custGeom>
              <a:avLst/>
              <a:gdLst>
                <a:gd name="T0" fmla="*/ 19 w 26"/>
                <a:gd name="T1" fmla="*/ 9 h 23"/>
                <a:gd name="T2" fmla="*/ 22 w 26"/>
                <a:gd name="T3" fmla="*/ 6 h 23"/>
                <a:gd name="T4" fmla="*/ 26 w 26"/>
                <a:gd name="T5" fmla="*/ 12 h 23"/>
                <a:gd name="T6" fmla="*/ 25 w 26"/>
                <a:gd name="T7" fmla="*/ 18 h 23"/>
                <a:gd name="T8" fmla="*/ 19 w 26"/>
                <a:gd name="T9" fmla="*/ 22 h 23"/>
                <a:gd name="T10" fmla="*/ 9 w 26"/>
                <a:gd name="T11" fmla="*/ 20 h 23"/>
                <a:gd name="T12" fmla="*/ 1 w 26"/>
                <a:gd name="T13" fmla="*/ 13 h 23"/>
                <a:gd name="T14" fmla="*/ 2 w 26"/>
                <a:gd name="T15" fmla="*/ 5 h 23"/>
                <a:gd name="T16" fmla="*/ 7 w 26"/>
                <a:gd name="T17" fmla="*/ 0 h 23"/>
                <a:gd name="T18" fmla="*/ 13 w 26"/>
                <a:gd name="T19" fmla="*/ 1 h 23"/>
                <a:gd name="T20" fmla="*/ 12 w 26"/>
                <a:gd name="T21" fmla="*/ 5 h 23"/>
                <a:gd name="T22" fmla="*/ 8 w 26"/>
                <a:gd name="T23" fmla="*/ 5 h 23"/>
                <a:gd name="T24" fmla="*/ 6 w 26"/>
                <a:gd name="T25" fmla="*/ 7 h 23"/>
                <a:gd name="T26" fmla="*/ 6 w 26"/>
                <a:gd name="T27" fmla="*/ 11 h 23"/>
                <a:gd name="T28" fmla="*/ 11 w 26"/>
                <a:gd name="T29" fmla="*/ 16 h 23"/>
                <a:gd name="T30" fmla="*/ 17 w 26"/>
                <a:gd name="T31" fmla="*/ 18 h 23"/>
                <a:gd name="T32" fmla="*/ 21 w 26"/>
                <a:gd name="T33" fmla="*/ 16 h 23"/>
                <a:gd name="T34" fmla="*/ 21 w 26"/>
                <a:gd name="T35" fmla="*/ 12 h 23"/>
                <a:gd name="T36" fmla="*/ 19 w 26"/>
                <a:gd name="T3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3">
                  <a:moveTo>
                    <a:pt x="19" y="9"/>
                  </a:moveTo>
                  <a:cubicBezTo>
                    <a:pt x="22" y="6"/>
                    <a:pt x="22" y="6"/>
                    <a:pt x="22" y="6"/>
                  </a:cubicBezTo>
                  <a:cubicBezTo>
                    <a:pt x="24" y="8"/>
                    <a:pt x="25" y="10"/>
                    <a:pt x="26" y="12"/>
                  </a:cubicBezTo>
                  <a:cubicBezTo>
                    <a:pt x="26" y="14"/>
                    <a:pt x="26" y="16"/>
                    <a:pt x="25" y="18"/>
                  </a:cubicBezTo>
                  <a:cubicBezTo>
                    <a:pt x="24" y="20"/>
                    <a:pt x="21" y="22"/>
                    <a:pt x="19" y="22"/>
                  </a:cubicBezTo>
                  <a:cubicBezTo>
                    <a:pt x="16" y="23"/>
                    <a:pt x="12" y="22"/>
                    <a:pt x="9" y="20"/>
                  </a:cubicBezTo>
                  <a:cubicBezTo>
                    <a:pt x="5" y="18"/>
                    <a:pt x="3" y="16"/>
                    <a:pt x="1" y="13"/>
                  </a:cubicBezTo>
                  <a:cubicBezTo>
                    <a:pt x="0" y="10"/>
                    <a:pt x="0" y="7"/>
                    <a:pt x="2" y="5"/>
                  </a:cubicBezTo>
                  <a:cubicBezTo>
                    <a:pt x="3" y="2"/>
                    <a:pt x="5" y="1"/>
                    <a:pt x="7" y="0"/>
                  </a:cubicBezTo>
                  <a:cubicBezTo>
                    <a:pt x="9" y="0"/>
                    <a:pt x="11" y="0"/>
                    <a:pt x="13" y="1"/>
                  </a:cubicBezTo>
                  <a:cubicBezTo>
                    <a:pt x="12" y="5"/>
                    <a:pt x="12" y="5"/>
                    <a:pt x="12" y="5"/>
                  </a:cubicBezTo>
                  <a:cubicBezTo>
                    <a:pt x="10" y="5"/>
                    <a:pt x="9" y="5"/>
                    <a:pt x="8" y="5"/>
                  </a:cubicBezTo>
                  <a:cubicBezTo>
                    <a:pt x="7" y="5"/>
                    <a:pt x="6" y="6"/>
                    <a:pt x="6" y="7"/>
                  </a:cubicBezTo>
                  <a:cubicBezTo>
                    <a:pt x="5" y="8"/>
                    <a:pt x="5" y="10"/>
                    <a:pt x="6" y="11"/>
                  </a:cubicBezTo>
                  <a:cubicBezTo>
                    <a:pt x="6" y="13"/>
                    <a:pt x="8" y="15"/>
                    <a:pt x="11" y="16"/>
                  </a:cubicBezTo>
                  <a:cubicBezTo>
                    <a:pt x="13" y="17"/>
                    <a:pt x="16" y="18"/>
                    <a:pt x="17" y="18"/>
                  </a:cubicBezTo>
                  <a:cubicBezTo>
                    <a:pt x="19" y="18"/>
                    <a:pt x="20" y="17"/>
                    <a:pt x="21" y="16"/>
                  </a:cubicBezTo>
                  <a:cubicBezTo>
                    <a:pt x="22" y="15"/>
                    <a:pt x="22" y="13"/>
                    <a:pt x="21" y="12"/>
                  </a:cubicBezTo>
                  <a:cubicBezTo>
                    <a:pt x="21" y="11"/>
                    <a:pt x="20" y="10"/>
                    <a:pt x="19" y="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3" name="ïśḷîḍè"/>
            <p:cNvSpPr/>
            <p:nvPr/>
          </p:nvSpPr>
          <p:spPr bwMode="auto">
            <a:xfrm>
              <a:off x="3622675" y="3679826"/>
              <a:ext cx="107950" cy="93663"/>
            </a:xfrm>
            <a:custGeom>
              <a:avLst/>
              <a:gdLst>
                <a:gd name="T0" fmla="*/ 52 w 68"/>
                <a:gd name="T1" fmla="*/ 59 h 59"/>
                <a:gd name="T2" fmla="*/ 0 w 68"/>
                <a:gd name="T3" fmla="*/ 36 h 59"/>
                <a:gd name="T4" fmla="*/ 2 w 68"/>
                <a:gd name="T5" fmla="*/ 27 h 59"/>
                <a:gd name="T6" fmla="*/ 23 w 68"/>
                <a:gd name="T7" fmla="*/ 36 h 59"/>
                <a:gd name="T8" fmla="*/ 32 w 68"/>
                <a:gd name="T9" fmla="*/ 18 h 59"/>
                <a:gd name="T10" fmla="*/ 9 w 68"/>
                <a:gd name="T11" fmla="*/ 9 h 59"/>
                <a:gd name="T12" fmla="*/ 14 w 68"/>
                <a:gd name="T13" fmla="*/ 0 h 59"/>
                <a:gd name="T14" fmla="*/ 68 w 68"/>
                <a:gd name="T15" fmla="*/ 22 h 59"/>
                <a:gd name="T16" fmla="*/ 64 w 68"/>
                <a:gd name="T17" fmla="*/ 32 h 59"/>
                <a:gd name="T18" fmla="*/ 41 w 68"/>
                <a:gd name="T19" fmla="*/ 20 h 59"/>
                <a:gd name="T20" fmla="*/ 32 w 68"/>
                <a:gd name="T21" fmla="*/ 38 h 59"/>
                <a:gd name="T22" fmla="*/ 57 w 68"/>
                <a:gd name="T23" fmla="*/ 50 h 59"/>
                <a:gd name="T24" fmla="*/ 52 w 68"/>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59">
                  <a:moveTo>
                    <a:pt x="52" y="59"/>
                  </a:moveTo>
                  <a:lnTo>
                    <a:pt x="0" y="36"/>
                  </a:lnTo>
                  <a:lnTo>
                    <a:pt x="2" y="27"/>
                  </a:lnTo>
                  <a:lnTo>
                    <a:pt x="23" y="36"/>
                  </a:lnTo>
                  <a:lnTo>
                    <a:pt x="32" y="18"/>
                  </a:lnTo>
                  <a:lnTo>
                    <a:pt x="9" y="9"/>
                  </a:lnTo>
                  <a:lnTo>
                    <a:pt x="14" y="0"/>
                  </a:lnTo>
                  <a:lnTo>
                    <a:pt x="68" y="22"/>
                  </a:lnTo>
                  <a:lnTo>
                    <a:pt x="64" y="32"/>
                  </a:lnTo>
                  <a:lnTo>
                    <a:pt x="41" y="20"/>
                  </a:lnTo>
                  <a:lnTo>
                    <a:pt x="32" y="38"/>
                  </a:lnTo>
                  <a:lnTo>
                    <a:pt x="57" y="50"/>
                  </a:lnTo>
                  <a:lnTo>
                    <a:pt x="52" y="5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4" name="íṣļíḓe"/>
            <p:cNvSpPr/>
            <p:nvPr/>
          </p:nvSpPr>
          <p:spPr bwMode="auto">
            <a:xfrm>
              <a:off x="3648075" y="3606801"/>
              <a:ext cx="107950" cy="87313"/>
            </a:xfrm>
            <a:custGeom>
              <a:avLst/>
              <a:gdLst>
                <a:gd name="T0" fmla="*/ 57 w 68"/>
                <a:gd name="T1" fmla="*/ 55 h 55"/>
                <a:gd name="T2" fmla="*/ 0 w 68"/>
                <a:gd name="T3" fmla="*/ 36 h 55"/>
                <a:gd name="T4" fmla="*/ 2 w 68"/>
                <a:gd name="T5" fmla="*/ 27 h 55"/>
                <a:gd name="T6" fmla="*/ 45 w 68"/>
                <a:gd name="T7" fmla="*/ 20 h 55"/>
                <a:gd name="T8" fmla="*/ 9 w 68"/>
                <a:gd name="T9" fmla="*/ 9 h 55"/>
                <a:gd name="T10" fmla="*/ 11 w 68"/>
                <a:gd name="T11" fmla="*/ 0 h 55"/>
                <a:gd name="T12" fmla="*/ 68 w 68"/>
                <a:gd name="T13" fmla="*/ 16 h 55"/>
                <a:gd name="T14" fmla="*/ 64 w 68"/>
                <a:gd name="T15" fmla="*/ 25 h 55"/>
                <a:gd name="T16" fmla="*/ 23 w 68"/>
                <a:gd name="T17" fmla="*/ 34 h 55"/>
                <a:gd name="T18" fmla="*/ 59 w 68"/>
                <a:gd name="T19" fmla="*/ 46 h 55"/>
                <a:gd name="T20" fmla="*/ 57 w 6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55">
                  <a:moveTo>
                    <a:pt x="57" y="55"/>
                  </a:moveTo>
                  <a:lnTo>
                    <a:pt x="0" y="36"/>
                  </a:lnTo>
                  <a:lnTo>
                    <a:pt x="2" y="27"/>
                  </a:lnTo>
                  <a:lnTo>
                    <a:pt x="45" y="20"/>
                  </a:lnTo>
                  <a:lnTo>
                    <a:pt x="9" y="9"/>
                  </a:lnTo>
                  <a:lnTo>
                    <a:pt x="11" y="0"/>
                  </a:lnTo>
                  <a:lnTo>
                    <a:pt x="68" y="16"/>
                  </a:lnTo>
                  <a:lnTo>
                    <a:pt x="64" y="25"/>
                  </a:lnTo>
                  <a:lnTo>
                    <a:pt x="23" y="34"/>
                  </a:lnTo>
                  <a:lnTo>
                    <a:pt x="59" y="46"/>
                  </a:lnTo>
                  <a:lnTo>
                    <a:pt x="57" y="55"/>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5" name="ïslïḓé"/>
            <p:cNvSpPr/>
            <p:nvPr/>
          </p:nvSpPr>
          <p:spPr bwMode="auto">
            <a:xfrm>
              <a:off x="3673475" y="3527426"/>
              <a:ext cx="96838" cy="79375"/>
            </a:xfrm>
            <a:custGeom>
              <a:avLst/>
              <a:gdLst>
                <a:gd name="T0" fmla="*/ 12 w 27"/>
                <a:gd name="T1" fmla="*/ 22 h 22"/>
                <a:gd name="T2" fmla="*/ 5 w 27"/>
                <a:gd name="T3" fmla="*/ 20 h 22"/>
                <a:gd name="T4" fmla="*/ 2 w 27"/>
                <a:gd name="T5" fmla="*/ 17 h 22"/>
                <a:gd name="T6" fmla="*/ 0 w 27"/>
                <a:gd name="T7" fmla="*/ 14 h 22"/>
                <a:gd name="T8" fmla="*/ 0 w 27"/>
                <a:gd name="T9" fmla="*/ 9 h 22"/>
                <a:gd name="T10" fmla="*/ 5 w 27"/>
                <a:gd name="T11" fmla="*/ 2 h 22"/>
                <a:gd name="T12" fmla="*/ 15 w 27"/>
                <a:gd name="T13" fmla="*/ 1 h 22"/>
                <a:gd name="T14" fmla="*/ 24 w 27"/>
                <a:gd name="T15" fmla="*/ 5 h 22"/>
                <a:gd name="T16" fmla="*/ 26 w 27"/>
                <a:gd name="T17" fmla="*/ 14 h 22"/>
                <a:gd name="T18" fmla="*/ 21 w 27"/>
                <a:gd name="T19" fmla="*/ 21 h 22"/>
                <a:gd name="T20" fmla="*/ 12 w 27"/>
                <a:gd name="T21" fmla="*/ 22 h 22"/>
                <a:gd name="T22" fmla="*/ 12 w 27"/>
                <a:gd name="T23" fmla="*/ 17 h 22"/>
                <a:gd name="T24" fmla="*/ 19 w 27"/>
                <a:gd name="T25" fmla="*/ 17 h 22"/>
                <a:gd name="T26" fmla="*/ 22 w 27"/>
                <a:gd name="T27" fmla="*/ 13 h 22"/>
                <a:gd name="T28" fmla="*/ 21 w 27"/>
                <a:gd name="T29" fmla="*/ 8 h 22"/>
                <a:gd name="T30" fmla="*/ 14 w 27"/>
                <a:gd name="T31" fmla="*/ 5 h 22"/>
                <a:gd name="T32" fmla="*/ 8 w 27"/>
                <a:gd name="T33" fmla="*/ 6 h 22"/>
                <a:gd name="T34" fmla="*/ 5 w 27"/>
                <a:gd name="T35" fmla="*/ 10 h 22"/>
                <a:gd name="T36" fmla="*/ 6 w 27"/>
                <a:gd name="T37" fmla="*/ 14 h 22"/>
                <a:gd name="T38" fmla="*/ 12 w 27"/>
                <a:gd name="T3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22">
                  <a:moveTo>
                    <a:pt x="12" y="22"/>
                  </a:moveTo>
                  <a:cubicBezTo>
                    <a:pt x="9" y="21"/>
                    <a:pt x="7" y="21"/>
                    <a:pt x="5" y="20"/>
                  </a:cubicBezTo>
                  <a:cubicBezTo>
                    <a:pt x="4" y="19"/>
                    <a:pt x="3" y="18"/>
                    <a:pt x="2" y="17"/>
                  </a:cubicBezTo>
                  <a:cubicBezTo>
                    <a:pt x="1" y="16"/>
                    <a:pt x="1" y="15"/>
                    <a:pt x="0" y="14"/>
                  </a:cubicBezTo>
                  <a:cubicBezTo>
                    <a:pt x="0" y="12"/>
                    <a:pt x="0" y="11"/>
                    <a:pt x="0" y="9"/>
                  </a:cubicBezTo>
                  <a:cubicBezTo>
                    <a:pt x="1" y="6"/>
                    <a:pt x="2" y="4"/>
                    <a:pt x="5" y="2"/>
                  </a:cubicBezTo>
                  <a:cubicBezTo>
                    <a:pt x="8" y="1"/>
                    <a:pt x="11" y="0"/>
                    <a:pt x="15" y="1"/>
                  </a:cubicBezTo>
                  <a:cubicBezTo>
                    <a:pt x="19" y="2"/>
                    <a:pt x="22" y="3"/>
                    <a:pt x="24" y="5"/>
                  </a:cubicBezTo>
                  <a:cubicBezTo>
                    <a:pt x="26" y="8"/>
                    <a:pt x="27" y="10"/>
                    <a:pt x="26" y="14"/>
                  </a:cubicBezTo>
                  <a:cubicBezTo>
                    <a:pt x="26" y="17"/>
                    <a:pt x="24" y="19"/>
                    <a:pt x="21" y="21"/>
                  </a:cubicBezTo>
                  <a:cubicBezTo>
                    <a:pt x="19" y="22"/>
                    <a:pt x="16" y="22"/>
                    <a:pt x="12" y="22"/>
                  </a:cubicBezTo>
                  <a:close/>
                  <a:moveTo>
                    <a:pt x="12" y="17"/>
                  </a:moveTo>
                  <a:cubicBezTo>
                    <a:pt x="15" y="18"/>
                    <a:pt x="17" y="18"/>
                    <a:pt x="19" y="17"/>
                  </a:cubicBezTo>
                  <a:cubicBezTo>
                    <a:pt x="21" y="16"/>
                    <a:pt x="22" y="15"/>
                    <a:pt x="22" y="13"/>
                  </a:cubicBezTo>
                  <a:cubicBezTo>
                    <a:pt x="22" y="11"/>
                    <a:pt x="22" y="10"/>
                    <a:pt x="21" y="8"/>
                  </a:cubicBezTo>
                  <a:cubicBezTo>
                    <a:pt x="19" y="7"/>
                    <a:pt x="17" y="6"/>
                    <a:pt x="14" y="5"/>
                  </a:cubicBezTo>
                  <a:cubicBezTo>
                    <a:pt x="11" y="5"/>
                    <a:pt x="9" y="5"/>
                    <a:pt x="8" y="6"/>
                  </a:cubicBezTo>
                  <a:cubicBezTo>
                    <a:pt x="6" y="7"/>
                    <a:pt x="5" y="8"/>
                    <a:pt x="5" y="10"/>
                  </a:cubicBezTo>
                  <a:cubicBezTo>
                    <a:pt x="4" y="12"/>
                    <a:pt x="5" y="13"/>
                    <a:pt x="6" y="14"/>
                  </a:cubicBezTo>
                  <a:cubicBezTo>
                    <a:pt x="7" y="16"/>
                    <a:pt x="9" y="17"/>
                    <a:pt x="12" y="1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6" name="ïṣḻîḋé"/>
            <p:cNvSpPr/>
            <p:nvPr/>
          </p:nvSpPr>
          <p:spPr bwMode="auto">
            <a:xfrm>
              <a:off x="3684588" y="3465513"/>
              <a:ext cx="93663" cy="53975"/>
            </a:xfrm>
            <a:custGeom>
              <a:avLst/>
              <a:gdLst>
                <a:gd name="T0" fmla="*/ 57 w 59"/>
                <a:gd name="T1" fmla="*/ 34 h 34"/>
                <a:gd name="T2" fmla="*/ 0 w 59"/>
                <a:gd name="T3" fmla="*/ 30 h 34"/>
                <a:gd name="T4" fmla="*/ 0 w 59"/>
                <a:gd name="T5" fmla="*/ 20 h 34"/>
                <a:gd name="T6" fmla="*/ 47 w 59"/>
                <a:gd name="T7" fmla="*/ 23 h 34"/>
                <a:gd name="T8" fmla="*/ 50 w 59"/>
                <a:gd name="T9" fmla="*/ 0 h 34"/>
                <a:gd name="T10" fmla="*/ 59 w 59"/>
                <a:gd name="T11" fmla="*/ 0 h 34"/>
                <a:gd name="T12" fmla="*/ 57 w 59"/>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9" h="34">
                  <a:moveTo>
                    <a:pt x="57" y="34"/>
                  </a:moveTo>
                  <a:lnTo>
                    <a:pt x="0" y="30"/>
                  </a:lnTo>
                  <a:lnTo>
                    <a:pt x="0" y="20"/>
                  </a:lnTo>
                  <a:lnTo>
                    <a:pt x="47" y="23"/>
                  </a:lnTo>
                  <a:lnTo>
                    <a:pt x="50" y="0"/>
                  </a:lnTo>
                  <a:lnTo>
                    <a:pt x="59" y="0"/>
                  </a:lnTo>
                  <a:lnTo>
                    <a:pt x="57" y="3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7" name="ïṥḷîḓè"/>
            <p:cNvSpPr/>
            <p:nvPr/>
          </p:nvSpPr>
          <p:spPr bwMode="auto">
            <a:xfrm>
              <a:off x="3684588" y="3375026"/>
              <a:ext cx="96838" cy="76200"/>
            </a:xfrm>
            <a:custGeom>
              <a:avLst/>
              <a:gdLst>
                <a:gd name="T0" fmla="*/ 14 w 27"/>
                <a:gd name="T1" fmla="*/ 21 h 21"/>
                <a:gd name="T2" fmla="*/ 7 w 27"/>
                <a:gd name="T3" fmla="*/ 21 h 21"/>
                <a:gd name="T4" fmla="*/ 4 w 27"/>
                <a:gd name="T5" fmla="*/ 19 h 21"/>
                <a:gd name="T6" fmla="*/ 2 w 27"/>
                <a:gd name="T7" fmla="*/ 16 h 21"/>
                <a:gd name="T8" fmla="*/ 0 w 27"/>
                <a:gd name="T9" fmla="*/ 11 h 21"/>
                <a:gd name="T10" fmla="*/ 4 w 27"/>
                <a:gd name="T11" fmla="*/ 3 h 21"/>
                <a:gd name="T12" fmla="*/ 13 w 27"/>
                <a:gd name="T13" fmla="*/ 0 h 21"/>
                <a:gd name="T14" fmla="*/ 23 w 27"/>
                <a:gd name="T15" fmla="*/ 3 h 21"/>
                <a:gd name="T16" fmla="*/ 27 w 27"/>
                <a:gd name="T17" fmla="*/ 11 h 21"/>
                <a:gd name="T18" fmla="*/ 24 w 27"/>
                <a:gd name="T19" fmla="*/ 18 h 21"/>
                <a:gd name="T20" fmla="*/ 14 w 27"/>
                <a:gd name="T21" fmla="*/ 21 h 21"/>
                <a:gd name="T22" fmla="*/ 14 w 27"/>
                <a:gd name="T23" fmla="*/ 17 h 21"/>
                <a:gd name="T24" fmla="*/ 20 w 27"/>
                <a:gd name="T25" fmla="*/ 15 h 21"/>
                <a:gd name="T26" fmla="*/ 22 w 27"/>
                <a:gd name="T27" fmla="*/ 11 h 21"/>
                <a:gd name="T28" fmla="*/ 20 w 27"/>
                <a:gd name="T29" fmla="*/ 6 h 21"/>
                <a:gd name="T30" fmla="*/ 13 w 27"/>
                <a:gd name="T31" fmla="*/ 5 h 21"/>
                <a:gd name="T32" fmla="*/ 7 w 27"/>
                <a:gd name="T33" fmla="*/ 7 h 21"/>
                <a:gd name="T34" fmla="*/ 5 w 27"/>
                <a:gd name="T35" fmla="*/ 11 h 21"/>
                <a:gd name="T36" fmla="*/ 7 w 27"/>
                <a:gd name="T37" fmla="*/ 15 h 21"/>
                <a:gd name="T38" fmla="*/ 14 w 27"/>
                <a:gd name="T39"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21">
                  <a:moveTo>
                    <a:pt x="14" y="21"/>
                  </a:moveTo>
                  <a:cubicBezTo>
                    <a:pt x="11" y="21"/>
                    <a:pt x="9" y="21"/>
                    <a:pt x="7" y="21"/>
                  </a:cubicBezTo>
                  <a:cubicBezTo>
                    <a:pt x="6" y="20"/>
                    <a:pt x="5" y="19"/>
                    <a:pt x="4" y="19"/>
                  </a:cubicBezTo>
                  <a:cubicBezTo>
                    <a:pt x="3" y="18"/>
                    <a:pt x="2" y="17"/>
                    <a:pt x="2" y="16"/>
                  </a:cubicBezTo>
                  <a:cubicBezTo>
                    <a:pt x="1" y="15"/>
                    <a:pt x="0" y="13"/>
                    <a:pt x="0" y="11"/>
                  </a:cubicBezTo>
                  <a:cubicBezTo>
                    <a:pt x="0" y="8"/>
                    <a:pt x="1" y="5"/>
                    <a:pt x="4" y="3"/>
                  </a:cubicBezTo>
                  <a:cubicBezTo>
                    <a:pt x="6" y="1"/>
                    <a:pt x="9" y="0"/>
                    <a:pt x="13" y="0"/>
                  </a:cubicBezTo>
                  <a:cubicBezTo>
                    <a:pt x="18" y="0"/>
                    <a:pt x="21" y="1"/>
                    <a:pt x="23" y="3"/>
                  </a:cubicBezTo>
                  <a:cubicBezTo>
                    <a:pt x="26" y="5"/>
                    <a:pt x="27" y="7"/>
                    <a:pt x="27" y="11"/>
                  </a:cubicBezTo>
                  <a:cubicBezTo>
                    <a:pt x="27" y="14"/>
                    <a:pt x="26" y="16"/>
                    <a:pt x="24" y="18"/>
                  </a:cubicBezTo>
                  <a:cubicBezTo>
                    <a:pt x="21" y="20"/>
                    <a:pt x="18" y="21"/>
                    <a:pt x="14" y="21"/>
                  </a:cubicBezTo>
                  <a:close/>
                  <a:moveTo>
                    <a:pt x="14" y="17"/>
                  </a:moveTo>
                  <a:cubicBezTo>
                    <a:pt x="17" y="17"/>
                    <a:pt x="19" y="16"/>
                    <a:pt x="20" y="15"/>
                  </a:cubicBezTo>
                  <a:cubicBezTo>
                    <a:pt x="22" y="14"/>
                    <a:pt x="22" y="12"/>
                    <a:pt x="22" y="11"/>
                  </a:cubicBezTo>
                  <a:cubicBezTo>
                    <a:pt x="22" y="9"/>
                    <a:pt x="22" y="8"/>
                    <a:pt x="20" y="6"/>
                  </a:cubicBezTo>
                  <a:cubicBezTo>
                    <a:pt x="19" y="5"/>
                    <a:pt x="16" y="5"/>
                    <a:pt x="13" y="5"/>
                  </a:cubicBezTo>
                  <a:cubicBezTo>
                    <a:pt x="10" y="5"/>
                    <a:pt x="8" y="6"/>
                    <a:pt x="7" y="7"/>
                  </a:cubicBezTo>
                  <a:cubicBezTo>
                    <a:pt x="5" y="8"/>
                    <a:pt x="5" y="9"/>
                    <a:pt x="5" y="11"/>
                  </a:cubicBezTo>
                  <a:cubicBezTo>
                    <a:pt x="5" y="13"/>
                    <a:pt x="6" y="14"/>
                    <a:pt x="7" y="15"/>
                  </a:cubicBezTo>
                  <a:cubicBezTo>
                    <a:pt x="9" y="16"/>
                    <a:pt x="11" y="17"/>
                    <a:pt x="14" y="1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8" name="iṥḷíďè"/>
            <p:cNvSpPr/>
            <p:nvPr/>
          </p:nvSpPr>
          <p:spPr bwMode="auto">
            <a:xfrm>
              <a:off x="3676650" y="3287713"/>
              <a:ext cx="98425" cy="79375"/>
            </a:xfrm>
            <a:custGeom>
              <a:avLst/>
              <a:gdLst>
                <a:gd name="T0" fmla="*/ 17 w 27"/>
                <a:gd name="T1" fmla="*/ 10 h 22"/>
                <a:gd name="T2" fmla="*/ 13 w 27"/>
                <a:gd name="T3" fmla="*/ 11 h 22"/>
                <a:gd name="T4" fmla="*/ 12 w 27"/>
                <a:gd name="T5" fmla="*/ 1 h 22"/>
                <a:gd name="T6" fmla="*/ 22 w 27"/>
                <a:gd name="T7" fmla="*/ 0 h 22"/>
                <a:gd name="T8" fmla="*/ 25 w 27"/>
                <a:gd name="T9" fmla="*/ 4 h 22"/>
                <a:gd name="T10" fmla="*/ 27 w 27"/>
                <a:gd name="T11" fmla="*/ 9 h 22"/>
                <a:gd name="T12" fmla="*/ 26 w 27"/>
                <a:gd name="T13" fmla="*/ 15 h 22"/>
                <a:gd name="T14" fmla="*/ 22 w 27"/>
                <a:gd name="T15" fmla="*/ 19 h 22"/>
                <a:gd name="T16" fmla="*/ 15 w 27"/>
                <a:gd name="T17" fmla="*/ 21 h 22"/>
                <a:gd name="T18" fmla="*/ 8 w 27"/>
                <a:gd name="T19" fmla="*/ 21 h 22"/>
                <a:gd name="T20" fmla="*/ 3 w 27"/>
                <a:gd name="T21" fmla="*/ 17 h 22"/>
                <a:gd name="T22" fmla="*/ 1 w 27"/>
                <a:gd name="T23" fmla="*/ 12 h 22"/>
                <a:gd name="T24" fmla="*/ 2 w 27"/>
                <a:gd name="T25" fmla="*/ 6 h 22"/>
                <a:gd name="T26" fmla="*/ 7 w 27"/>
                <a:gd name="T27" fmla="*/ 2 h 22"/>
                <a:gd name="T28" fmla="*/ 8 w 27"/>
                <a:gd name="T29" fmla="*/ 7 h 22"/>
                <a:gd name="T30" fmla="*/ 6 w 27"/>
                <a:gd name="T31" fmla="*/ 9 h 22"/>
                <a:gd name="T32" fmla="*/ 5 w 27"/>
                <a:gd name="T33" fmla="*/ 12 h 22"/>
                <a:gd name="T34" fmla="*/ 8 w 27"/>
                <a:gd name="T35" fmla="*/ 16 h 22"/>
                <a:gd name="T36" fmla="*/ 14 w 27"/>
                <a:gd name="T37" fmla="*/ 17 h 22"/>
                <a:gd name="T38" fmla="*/ 21 w 27"/>
                <a:gd name="T39" fmla="*/ 14 h 22"/>
                <a:gd name="T40" fmla="*/ 22 w 27"/>
                <a:gd name="T41" fmla="*/ 10 h 22"/>
                <a:gd name="T42" fmla="*/ 21 w 27"/>
                <a:gd name="T43" fmla="*/ 7 h 22"/>
                <a:gd name="T44" fmla="*/ 20 w 27"/>
                <a:gd name="T45" fmla="*/ 5 h 22"/>
                <a:gd name="T46" fmla="*/ 16 w 27"/>
                <a:gd name="T47" fmla="*/ 5 h 22"/>
                <a:gd name="T48" fmla="*/ 17 w 27"/>
                <a:gd name="T49"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22">
                  <a:moveTo>
                    <a:pt x="17" y="10"/>
                  </a:moveTo>
                  <a:cubicBezTo>
                    <a:pt x="13" y="11"/>
                    <a:pt x="13" y="11"/>
                    <a:pt x="13" y="11"/>
                  </a:cubicBezTo>
                  <a:cubicBezTo>
                    <a:pt x="12" y="1"/>
                    <a:pt x="12" y="1"/>
                    <a:pt x="12" y="1"/>
                  </a:cubicBezTo>
                  <a:cubicBezTo>
                    <a:pt x="22" y="0"/>
                    <a:pt x="22" y="0"/>
                    <a:pt x="22" y="0"/>
                  </a:cubicBezTo>
                  <a:cubicBezTo>
                    <a:pt x="23" y="1"/>
                    <a:pt x="24" y="2"/>
                    <a:pt x="25" y="4"/>
                  </a:cubicBezTo>
                  <a:cubicBezTo>
                    <a:pt x="26" y="5"/>
                    <a:pt x="27" y="7"/>
                    <a:pt x="27" y="9"/>
                  </a:cubicBezTo>
                  <a:cubicBezTo>
                    <a:pt x="27" y="11"/>
                    <a:pt x="27" y="13"/>
                    <a:pt x="26" y="15"/>
                  </a:cubicBezTo>
                  <a:cubicBezTo>
                    <a:pt x="25" y="17"/>
                    <a:pt x="24" y="18"/>
                    <a:pt x="22" y="19"/>
                  </a:cubicBezTo>
                  <a:cubicBezTo>
                    <a:pt x="20" y="20"/>
                    <a:pt x="18" y="21"/>
                    <a:pt x="15" y="21"/>
                  </a:cubicBezTo>
                  <a:cubicBezTo>
                    <a:pt x="12" y="22"/>
                    <a:pt x="10" y="22"/>
                    <a:pt x="8" y="21"/>
                  </a:cubicBezTo>
                  <a:cubicBezTo>
                    <a:pt x="6" y="20"/>
                    <a:pt x="4" y="19"/>
                    <a:pt x="3" y="17"/>
                  </a:cubicBezTo>
                  <a:cubicBezTo>
                    <a:pt x="2" y="16"/>
                    <a:pt x="1" y="15"/>
                    <a:pt x="1" y="12"/>
                  </a:cubicBezTo>
                  <a:cubicBezTo>
                    <a:pt x="0" y="10"/>
                    <a:pt x="1" y="8"/>
                    <a:pt x="2" y="6"/>
                  </a:cubicBezTo>
                  <a:cubicBezTo>
                    <a:pt x="3" y="4"/>
                    <a:pt x="5" y="3"/>
                    <a:pt x="7" y="2"/>
                  </a:cubicBezTo>
                  <a:cubicBezTo>
                    <a:pt x="8" y="7"/>
                    <a:pt x="8" y="7"/>
                    <a:pt x="8" y="7"/>
                  </a:cubicBezTo>
                  <a:cubicBezTo>
                    <a:pt x="7" y="7"/>
                    <a:pt x="6" y="8"/>
                    <a:pt x="6" y="9"/>
                  </a:cubicBezTo>
                  <a:cubicBezTo>
                    <a:pt x="5" y="10"/>
                    <a:pt x="5" y="11"/>
                    <a:pt x="5" y="12"/>
                  </a:cubicBezTo>
                  <a:cubicBezTo>
                    <a:pt x="5" y="14"/>
                    <a:pt x="6" y="15"/>
                    <a:pt x="8" y="16"/>
                  </a:cubicBezTo>
                  <a:cubicBezTo>
                    <a:pt x="9" y="17"/>
                    <a:pt x="12" y="17"/>
                    <a:pt x="14" y="17"/>
                  </a:cubicBezTo>
                  <a:cubicBezTo>
                    <a:pt x="17" y="17"/>
                    <a:pt x="19" y="16"/>
                    <a:pt x="21" y="14"/>
                  </a:cubicBezTo>
                  <a:cubicBezTo>
                    <a:pt x="22" y="13"/>
                    <a:pt x="23" y="11"/>
                    <a:pt x="22" y="10"/>
                  </a:cubicBezTo>
                  <a:cubicBezTo>
                    <a:pt x="22" y="9"/>
                    <a:pt x="22" y="8"/>
                    <a:pt x="21" y="7"/>
                  </a:cubicBezTo>
                  <a:cubicBezTo>
                    <a:pt x="21" y="6"/>
                    <a:pt x="20" y="5"/>
                    <a:pt x="20" y="5"/>
                  </a:cubicBezTo>
                  <a:cubicBezTo>
                    <a:pt x="16" y="5"/>
                    <a:pt x="16" y="5"/>
                    <a:pt x="16" y="5"/>
                  </a:cubicBezTo>
                  <a:lnTo>
                    <a:pt x="17" y="1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9" name="ïş1ídè"/>
            <p:cNvSpPr/>
            <p:nvPr/>
          </p:nvSpPr>
          <p:spPr bwMode="auto">
            <a:xfrm>
              <a:off x="3659188" y="3225801"/>
              <a:ext cx="100013" cy="69850"/>
            </a:xfrm>
            <a:custGeom>
              <a:avLst/>
              <a:gdLst>
                <a:gd name="T0" fmla="*/ 63 w 63"/>
                <a:gd name="T1" fmla="*/ 14 h 44"/>
                <a:gd name="T2" fmla="*/ 38 w 63"/>
                <a:gd name="T3" fmla="*/ 18 h 44"/>
                <a:gd name="T4" fmla="*/ 11 w 63"/>
                <a:gd name="T5" fmla="*/ 44 h 44"/>
                <a:gd name="T6" fmla="*/ 7 w 63"/>
                <a:gd name="T7" fmla="*/ 32 h 44"/>
                <a:gd name="T8" fmla="*/ 27 w 63"/>
                <a:gd name="T9" fmla="*/ 16 h 44"/>
                <a:gd name="T10" fmla="*/ 2 w 63"/>
                <a:gd name="T11" fmla="*/ 9 h 44"/>
                <a:gd name="T12" fmla="*/ 0 w 63"/>
                <a:gd name="T13" fmla="*/ 0 h 44"/>
                <a:gd name="T14" fmla="*/ 36 w 63"/>
                <a:gd name="T15" fmla="*/ 9 h 44"/>
                <a:gd name="T16" fmla="*/ 61 w 63"/>
                <a:gd name="T17" fmla="*/ 2 h 44"/>
                <a:gd name="T18" fmla="*/ 63 w 63"/>
                <a:gd name="T19"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44">
                  <a:moveTo>
                    <a:pt x="63" y="14"/>
                  </a:moveTo>
                  <a:lnTo>
                    <a:pt x="38" y="18"/>
                  </a:lnTo>
                  <a:lnTo>
                    <a:pt x="11" y="44"/>
                  </a:lnTo>
                  <a:lnTo>
                    <a:pt x="7" y="32"/>
                  </a:lnTo>
                  <a:lnTo>
                    <a:pt x="27" y="16"/>
                  </a:lnTo>
                  <a:lnTo>
                    <a:pt x="2" y="9"/>
                  </a:lnTo>
                  <a:lnTo>
                    <a:pt x="0" y="0"/>
                  </a:lnTo>
                  <a:lnTo>
                    <a:pt x="36" y="9"/>
                  </a:lnTo>
                  <a:lnTo>
                    <a:pt x="61" y="2"/>
                  </a:lnTo>
                  <a:lnTo>
                    <a:pt x="63" y="1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0" name="îŝļiḑe"/>
            <p:cNvSpPr/>
            <p:nvPr/>
          </p:nvSpPr>
          <p:spPr bwMode="auto">
            <a:xfrm>
              <a:off x="2967038" y="334645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í$ļïḓé"/>
            <p:cNvSpPr/>
            <p:nvPr/>
          </p:nvSpPr>
          <p:spPr bwMode="auto">
            <a:xfrm>
              <a:off x="2967038" y="334645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i$1iďê"/>
            <p:cNvSpPr/>
            <p:nvPr/>
          </p:nvSpPr>
          <p:spPr bwMode="auto">
            <a:xfrm>
              <a:off x="2768600" y="3592513"/>
              <a:ext cx="42863" cy="14288"/>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53" name="îšḷiḍe"/>
            <p:cNvSpPr/>
            <p:nvPr/>
          </p:nvSpPr>
          <p:spPr bwMode="auto">
            <a:xfrm>
              <a:off x="3121025" y="3592513"/>
              <a:ext cx="44450" cy="14288"/>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54" name="íṥlïdê"/>
            <p:cNvSpPr/>
            <p:nvPr/>
          </p:nvSpPr>
          <p:spPr bwMode="auto">
            <a:xfrm>
              <a:off x="2871788" y="3592513"/>
              <a:ext cx="44450" cy="14288"/>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55" name="íśľîďé"/>
            <p:cNvSpPr/>
            <p:nvPr/>
          </p:nvSpPr>
          <p:spPr bwMode="auto">
            <a:xfrm>
              <a:off x="3021013" y="3592513"/>
              <a:ext cx="42863" cy="14288"/>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56" name="iŝḻîdé"/>
            <p:cNvSpPr/>
            <p:nvPr/>
          </p:nvSpPr>
          <p:spPr bwMode="auto">
            <a:xfrm>
              <a:off x="2768600" y="3482976"/>
              <a:ext cx="396875" cy="109538"/>
            </a:xfrm>
            <a:custGeom>
              <a:avLst/>
              <a:gdLst>
                <a:gd name="T0" fmla="*/ 250 w 250"/>
                <a:gd name="T1" fmla="*/ 0 h 69"/>
                <a:gd name="T2" fmla="*/ 225 w 250"/>
                <a:gd name="T3" fmla="*/ 0 h 69"/>
                <a:gd name="T4" fmla="*/ 225 w 250"/>
                <a:gd name="T5" fmla="*/ 5 h 69"/>
                <a:gd name="T6" fmla="*/ 222 w 250"/>
                <a:gd name="T7" fmla="*/ 5 h 69"/>
                <a:gd name="T8" fmla="*/ 222 w 250"/>
                <a:gd name="T9" fmla="*/ 0 h 69"/>
                <a:gd name="T10" fmla="*/ 186 w 250"/>
                <a:gd name="T11" fmla="*/ 0 h 69"/>
                <a:gd name="T12" fmla="*/ 186 w 250"/>
                <a:gd name="T13" fmla="*/ 5 h 69"/>
                <a:gd name="T14" fmla="*/ 184 w 250"/>
                <a:gd name="T15" fmla="*/ 5 h 69"/>
                <a:gd name="T16" fmla="*/ 184 w 250"/>
                <a:gd name="T17" fmla="*/ 0 h 69"/>
                <a:gd name="T18" fmla="*/ 161 w 250"/>
                <a:gd name="T19" fmla="*/ 0 h 69"/>
                <a:gd name="T20" fmla="*/ 161 w 250"/>
                <a:gd name="T21" fmla="*/ 5 h 69"/>
                <a:gd name="T22" fmla="*/ 159 w 250"/>
                <a:gd name="T23" fmla="*/ 5 h 69"/>
                <a:gd name="T24" fmla="*/ 159 w 250"/>
                <a:gd name="T25" fmla="*/ 0 h 69"/>
                <a:gd name="T26" fmla="*/ 93 w 250"/>
                <a:gd name="T27" fmla="*/ 0 h 69"/>
                <a:gd name="T28" fmla="*/ 93 w 250"/>
                <a:gd name="T29" fmla="*/ 5 h 69"/>
                <a:gd name="T30" fmla="*/ 90 w 250"/>
                <a:gd name="T31" fmla="*/ 5 h 69"/>
                <a:gd name="T32" fmla="*/ 90 w 250"/>
                <a:gd name="T33" fmla="*/ 0 h 69"/>
                <a:gd name="T34" fmla="*/ 65 w 250"/>
                <a:gd name="T35" fmla="*/ 0 h 69"/>
                <a:gd name="T36" fmla="*/ 65 w 250"/>
                <a:gd name="T37" fmla="*/ 5 h 69"/>
                <a:gd name="T38" fmla="*/ 65 w 250"/>
                <a:gd name="T39" fmla="*/ 5 h 69"/>
                <a:gd name="T40" fmla="*/ 65 w 250"/>
                <a:gd name="T41" fmla="*/ 0 h 69"/>
                <a:gd name="T42" fmla="*/ 27 w 250"/>
                <a:gd name="T43" fmla="*/ 0 h 69"/>
                <a:gd name="T44" fmla="*/ 27 w 250"/>
                <a:gd name="T45" fmla="*/ 5 h 69"/>
                <a:gd name="T46" fmla="*/ 25 w 250"/>
                <a:gd name="T47" fmla="*/ 5 h 69"/>
                <a:gd name="T48" fmla="*/ 25 w 250"/>
                <a:gd name="T49" fmla="*/ 0 h 69"/>
                <a:gd name="T50" fmla="*/ 2 w 250"/>
                <a:gd name="T51" fmla="*/ 0 h 69"/>
                <a:gd name="T52" fmla="*/ 2 w 250"/>
                <a:gd name="T53" fmla="*/ 5 h 69"/>
                <a:gd name="T54" fmla="*/ 0 w 250"/>
                <a:gd name="T55" fmla="*/ 5 h 69"/>
                <a:gd name="T56" fmla="*/ 0 w 250"/>
                <a:gd name="T57" fmla="*/ 69 h 69"/>
                <a:gd name="T58" fmla="*/ 27 w 250"/>
                <a:gd name="T59" fmla="*/ 69 h 69"/>
                <a:gd name="T60" fmla="*/ 27 w 250"/>
                <a:gd name="T61" fmla="*/ 12 h 69"/>
                <a:gd name="T62" fmla="*/ 65 w 250"/>
                <a:gd name="T63" fmla="*/ 12 h 69"/>
                <a:gd name="T64" fmla="*/ 65 w 250"/>
                <a:gd name="T65" fmla="*/ 69 h 69"/>
                <a:gd name="T66" fmla="*/ 93 w 250"/>
                <a:gd name="T67" fmla="*/ 69 h 69"/>
                <a:gd name="T68" fmla="*/ 93 w 250"/>
                <a:gd name="T69" fmla="*/ 12 h 69"/>
                <a:gd name="T70" fmla="*/ 159 w 250"/>
                <a:gd name="T71" fmla="*/ 12 h 69"/>
                <a:gd name="T72" fmla="*/ 159 w 250"/>
                <a:gd name="T73" fmla="*/ 69 h 69"/>
                <a:gd name="T74" fmla="*/ 186 w 250"/>
                <a:gd name="T75" fmla="*/ 69 h 69"/>
                <a:gd name="T76" fmla="*/ 186 w 250"/>
                <a:gd name="T77" fmla="*/ 12 h 69"/>
                <a:gd name="T78" fmla="*/ 222 w 250"/>
                <a:gd name="T79" fmla="*/ 12 h 69"/>
                <a:gd name="T80" fmla="*/ 222 w 250"/>
                <a:gd name="T81" fmla="*/ 69 h 69"/>
                <a:gd name="T82" fmla="*/ 250 w 250"/>
                <a:gd name="T83" fmla="*/ 69 h 69"/>
                <a:gd name="T84" fmla="*/ 250 w 250"/>
                <a:gd name="T85" fmla="*/ 5 h 69"/>
                <a:gd name="T86" fmla="*/ 250 w 250"/>
                <a:gd name="T87" fmla="*/ 5 h 69"/>
                <a:gd name="T88" fmla="*/ 250 w 250"/>
                <a:gd name="T8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0" h="69">
                  <a:moveTo>
                    <a:pt x="250" y="0"/>
                  </a:moveTo>
                  <a:lnTo>
                    <a:pt x="225" y="0"/>
                  </a:lnTo>
                  <a:lnTo>
                    <a:pt x="225" y="5"/>
                  </a:lnTo>
                  <a:lnTo>
                    <a:pt x="222" y="5"/>
                  </a:lnTo>
                  <a:lnTo>
                    <a:pt x="222" y="0"/>
                  </a:lnTo>
                  <a:lnTo>
                    <a:pt x="186" y="0"/>
                  </a:lnTo>
                  <a:lnTo>
                    <a:pt x="186" y="5"/>
                  </a:lnTo>
                  <a:lnTo>
                    <a:pt x="184" y="5"/>
                  </a:lnTo>
                  <a:lnTo>
                    <a:pt x="184" y="0"/>
                  </a:lnTo>
                  <a:lnTo>
                    <a:pt x="161" y="0"/>
                  </a:lnTo>
                  <a:lnTo>
                    <a:pt x="161" y="5"/>
                  </a:lnTo>
                  <a:lnTo>
                    <a:pt x="159" y="5"/>
                  </a:lnTo>
                  <a:lnTo>
                    <a:pt x="159" y="0"/>
                  </a:lnTo>
                  <a:lnTo>
                    <a:pt x="93" y="0"/>
                  </a:lnTo>
                  <a:lnTo>
                    <a:pt x="93" y="5"/>
                  </a:lnTo>
                  <a:lnTo>
                    <a:pt x="90" y="5"/>
                  </a:lnTo>
                  <a:lnTo>
                    <a:pt x="90" y="0"/>
                  </a:lnTo>
                  <a:lnTo>
                    <a:pt x="65" y="0"/>
                  </a:lnTo>
                  <a:lnTo>
                    <a:pt x="65" y="5"/>
                  </a:lnTo>
                  <a:lnTo>
                    <a:pt x="65" y="5"/>
                  </a:lnTo>
                  <a:lnTo>
                    <a:pt x="65" y="0"/>
                  </a:lnTo>
                  <a:lnTo>
                    <a:pt x="27" y="0"/>
                  </a:lnTo>
                  <a:lnTo>
                    <a:pt x="27" y="5"/>
                  </a:lnTo>
                  <a:lnTo>
                    <a:pt x="25" y="5"/>
                  </a:lnTo>
                  <a:lnTo>
                    <a:pt x="25" y="0"/>
                  </a:lnTo>
                  <a:lnTo>
                    <a:pt x="2" y="0"/>
                  </a:lnTo>
                  <a:lnTo>
                    <a:pt x="2" y="5"/>
                  </a:lnTo>
                  <a:lnTo>
                    <a:pt x="0" y="5"/>
                  </a:lnTo>
                  <a:lnTo>
                    <a:pt x="0" y="69"/>
                  </a:lnTo>
                  <a:lnTo>
                    <a:pt x="27" y="69"/>
                  </a:lnTo>
                  <a:lnTo>
                    <a:pt x="27" y="12"/>
                  </a:lnTo>
                  <a:lnTo>
                    <a:pt x="65" y="12"/>
                  </a:lnTo>
                  <a:lnTo>
                    <a:pt x="65" y="69"/>
                  </a:lnTo>
                  <a:lnTo>
                    <a:pt x="93" y="69"/>
                  </a:lnTo>
                  <a:lnTo>
                    <a:pt x="93" y="12"/>
                  </a:lnTo>
                  <a:lnTo>
                    <a:pt x="159" y="12"/>
                  </a:lnTo>
                  <a:lnTo>
                    <a:pt x="159" y="69"/>
                  </a:lnTo>
                  <a:lnTo>
                    <a:pt x="186" y="69"/>
                  </a:lnTo>
                  <a:lnTo>
                    <a:pt x="186" y="12"/>
                  </a:lnTo>
                  <a:lnTo>
                    <a:pt x="222" y="12"/>
                  </a:lnTo>
                  <a:lnTo>
                    <a:pt x="222" y="69"/>
                  </a:lnTo>
                  <a:lnTo>
                    <a:pt x="250" y="69"/>
                  </a:lnTo>
                  <a:lnTo>
                    <a:pt x="250" y="5"/>
                  </a:lnTo>
                  <a:lnTo>
                    <a:pt x="250" y="5"/>
                  </a:lnTo>
                  <a:lnTo>
                    <a:pt x="25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ïsḷiḍé"/>
            <p:cNvSpPr/>
            <p:nvPr/>
          </p:nvSpPr>
          <p:spPr bwMode="auto">
            <a:xfrm>
              <a:off x="2901950" y="3443288"/>
              <a:ext cx="3175" cy="0"/>
            </a:xfrm>
            <a:custGeom>
              <a:avLst/>
              <a:gdLst>
                <a:gd name="T0" fmla="*/ 1 w 1"/>
                <a:gd name="T1" fmla="*/ 1 w 1"/>
                <a:gd name="T2" fmla="*/ 1 w 1"/>
                <a:gd name="T3" fmla="*/ 1 w 1"/>
                <a:gd name="T4" fmla="*/ 1 w 1"/>
                <a:gd name="T5" fmla="*/ 1 w 1"/>
                <a:gd name="T6" fmla="*/ 1 w 1"/>
                <a:gd name="T7" fmla="*/ 1 w 1"/>
                <a:gd name="T8" fmla="*/ 0 w 1"/>
                <a:gd name="T9" fmla="*/ 0 w 1"/>
                <a:gd name="T10" fmla="*/ 0 w 1"/>
                <a:gd name="T11" fmla="*/ 0 w 1"/>
                <a:gd name="T12" fmla="*/ 1 w 1"/>
                <a:gd name="T13"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ṧ1iďè"/>
            <p:cNvSpPr/>
            <p:nvPr/>
          </p:nvSpPr>
          <p:spPr bwMode="auto">
            <a:xfrm>
              <a:off x="2901950" y="3443288"/>
              <a:ext cx="0" cy="3175"/>
            </a:xfrm>
            <a:custGeom>
              <a:avLst/>
              <a:gdLst>
                <a:gd name="T0" fmla="*/ 0 h 1"/>
                <a:gd name="T1" fmla="*/ 0 h 1"/>
                <a:gd name="T2" fmla="*/ 1 h 1"/>
                <a:gd name="T3" fmla="*/ 1 h 1"/>
                <a:gd name="T4" fmla="*/ 0 h 1"/>
                <a:gd name="T5" fmla="*/ 0 h 1"/>
                <a:gd name="T6" fmla="*/ 0 h 1"/>
              </a:gdLst>
              <a:ahLst/>
              <a:cxnLst>
                <a:cxn ang="0">
                  <a:pos x="0" y="T0"/>
                </a:cxn>
                <a:cxn ang="0">
                  <a:pos x="0" y="T1"/>
                </a:cxn>
                <a:cxn ang="0">
                  <a:pos x="0" y="T2"/>
                </a:cxn>
                <a:cxn ang="0">
                  <a:pos x="0" y="T3"/>
                </a:cxn>
                <a:cxn ang="0">
                  <a:pos x="0" y="T4"/>
                </a:cxn>
                <a:cxn ang="0">
                  <a:pos x="0" y="T5"/>
                </a:cxn>
                <a:cxn ang="0">
                  <a:pos x="0" y="T6"/>
                </a:cxn>
              </a:cxnLst>
              <a:rect l="0" t="0" r="r" b="b"/>
              <a:pathLst>
                <a:path h="1">
                  <a:moveTo>
                    <a:pt x="0" y="0"/>
                  </a:moveTo>
                  <a:cubicBezTo>
                    <a:pt x="0" y="0"/>
                    <a:pt x="0" y="0"/>
                    <a:pt x="0" y="0"/>
                  </a:cubicBezTo>
                  <a:cubicBezTo>
                    <a:pt x="0" y="1"/>
                    <a:pt x="0" y="1"/>
                    <a:pt x="0" y="1"/>
                  </a:cubicBezTo>
                  <a:cubicBezTo>
                    <a:pt x="0" y="1"/>
                    <a:pt x="0" y="1"/>
                    <a:pt x="0" y="1"/>
                  </a:cubicBezTo>
                  <a:cubicBezTo>
                    <a:pt x="0" y="1"/>
                    <a:pt x="0" y="0"/>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îṩľíḓe"/>
            <p:cNvSpPr/>
            <p:nvPr/>
          </p:nvSpPr>
          <p:spPr bwMode="auto">
            <a:xfrm>
              <a:off x="2901950" y="3440113"/>
              <a:ext cx="3175" cy="0"/>
            </a:xfrm>
            <a:custGeom>
              <a:avLst/>
              <a:gdLst>
                <a:gd name="T0" fmla="*/ 1 w 1"/>
                <a:gd name="T1" fmla="*/ 1 w 1"/>
                <a:gd name="T2" fmla="*/ 1 w 1"/>
                <a:gd name="T3" fmla="*/ 1 w 1"/>
                <a:gd name="T4" fmla="*/ 1 w 1"/>
                <a:gd name="T5" fmla="*/ 1 w 1"/>
                <a:gd name="T6" fmla="*/ 1 w 1"/>
                <a:gd name="T7" fmla="*/ 1 w 1"/>
                <a:gd name="T8" fmla="*/ 1 w 1"/>
                <a:gd name="T9" fmla="*/ 1 w 1"/>
                <a:gd name="T10"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ïṡ1ïḑé"/>
            <p:cNvSpPr/>
            <p:nvPr/>
          </p:nvSpPr>
          <p:spPr bwMode="auto">
            <a:xfrm>
              <a:off x="2905125" y="3446463"/>
              <a:ext cx="3175" cy="0"/>
            </a:xfrm>
            <a:custGeom>
              <a:avLst/>
              <a:gdLst>
                <a:gd name="T0" fmla="*/ 1 w 1"/>
                <a:gd name="T1" fmla="*/ 0 w 1"/>
                <a:gd name="T2" fmla="*/ 0 w 1"/>
                <a:gd name="T3" fmla="*/ 0 w 1"/>
                <a:gd name="T4" fmla="*/ 1 w 1"/>
                <a:gd name="T5" fmla="*/ 1 w 1"/>
                <a:gd name="T6" fmla="*/ 1 w 1"/>
                <a:gd name="T7" fmla="*/ 1 w 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
                  <a:moveTo>
                    <a:pt x="1" y="0"/>
                  </a:moveTo>
                  <a:cubicBezTo>
                    <a:pt x="1"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iṡlíďe"/>
            <p:cNvSpPr/>
            <p:nvPr/>
          </p:nvSpPr>
          <p:spPr bwMode="auto">
            <a:xfrm>
              <a:off x="2908300" y="3446463"/>
              <a:ext cx="3175" cy="4763"/>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1 w 1"/>
                <a:gd name="T13" fmla="*/ 0 h 1"/>
                <a:gd name="T14" fmla="*/ 1 w 1"/>
                <a:gd name="T15" fmla="*/ 0 h 1"/>
                <a:gd name="T16" fmla="*/ 1 w 1"/>
                <a:gd name="T17" fmla="*/ 0 h 1"/>
                <a:gd name="T18" fmla="*/ 0 w 1"/>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1" y="0"/>
                  </a:cubicBezTo>
                  <a:cubicBezTo>
                    <a:pt x="1" y="0"/>
                    <a:pt x="1" y="0"/>
                    <a:pt x="1" y="0"/>
                  </a:cubicBezTo>
                  <a:cubicBezTo>
                    <a:pt x="1" y="0"/>
                    <a:pt x="1" y="0"/>
                    <a:pt x="1" y="0"/>
                  </a:cubicBezTo>
                  <a:cubicBezTo>
                    <a:pt x="1" y="0"/>
                    <a:pt x="1"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ïšḷiḍè"/>
            <p:cNvSpPr/>
            <p:nvPr/>
          </p:nvSpPr>
          <p:spPr bwMode="auto">
            <a:xfrm>
              <a:off x="2905125" y="3451226"/>
              <a:ext cx="0" cy="3175"/>
            </a:xfrm>
            <a:custGeom>
              <a:avLst/>
              <a:gdLst>
                <a:gd name="T0" fmla="*/ 0 h 1"/>
                <a:gd name="T1" fmla="*/ 0 h 1"/>
                <a:gd name="T2" fmla="*/ 0 h 1"/>
                <a:gd name="T3" fmla="*/ 1 h 1"/>
                <a:gd name="T4" fmla="*/ 1 h 1"/>
                <a:gd name="T5" fmla="*/ 1 h 1"/>
                <a:gd name="T6" fmla="*/ 0 h 1"/>
                <a:gd name="T7" fmla="*/ 0 h 1"/>
                <a:gd name="T8" fmla="*/ 0 h 1"/>
                <a:gd name="T9" fmla="*/ 0 h 1"/>
                <a:gd name="T10"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Lst>
              <a:rect l="0" t="0" r="r" b="b"/>
              <a:pathLst>
                <a:path h="1">
                  <a:moveTo>
                    <a:pt x="0" y="0"/>
                  </a:moveTo>
                  <a:cubicBezTo>
                    <a:pt x="0" y="0"/>
                    <a:pt x="0" y="0"/>
                    <a:pt x="0" y="0"/>
                  </a:cubicBezTo>
                  <a:cubicBezTo>
                    <a:pt x="0" y="0"/>
                    <a:pt x="0" y="0"/>
                    <a:pt x="0" y="0"/>
                  </a:cubicBezTo>
                  <a:cubicBezTo>
                    <a:pt x="0" y="0"/>
                    <a:pt x="0" y="0"/>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í$1îḓè"/>
            <p:cNvSpPr/>
            <p:nvPr/>
          </p:nvSpPr>
          <p:spPr bwMode="auto">
            <a:xfrm>
              <a:off x="2857500" y="3446463"/>
              <a:ext cx="11113" cy="7938"/>
            </a:xfrm>
            <a:custGeom>
              <a:avLst/>
              <a:gdLst>
                <a:gd name="T0" fmla="*/ 2 w 3"/>
                <a:gd name="T1" fmla="*/ 1 h 2"/>
                <a:gd name="T2" fmla="*/ 1 w 3"/>
                <a:gd name="T3" fmla="*/ 1 h 2"/>
                <a:gd name="T4" fmla="*/ 1 w 3"/>
                <a:gd name="T5" fmla="*/ 1 h 2"/>
                <a:gd name="T6" fmla="*/ 1 w 3"/>
                <a:gd name="T7" fmla="*/ 1 h 2"/>
                <a:gd name="T8" fmla="*/ 1 w 3"/>
                <a:gd name="T9" fmla="*/ 1 h 2"/>
                <a:gd name="T10" fmla="*/ 1 w 3"/>
                <a:gd name="T11" fmla="*/ 0 h 2"/>
                <a:gd name="T12" fmla="*/ 1 w 3"/>
                <a:gd name="T13" fmla="*/ 0 h 2"/>
                <a:gd name="T14" fmla="*/ 1 w 3"/>
                <a:gd name="T15" fmla="*/ 0 h 2"/>
                <a:gd name="T16" fmla="*/ 1 w 3"/>
                <a:gd name="T17" fmla="*/ 0 h 2"/>
                <a:gd name="T18" fmla="*/ 1 w 3"/>
                <a:gd name="T19" fmla="*/ 0 h 2"/>
                <a:gd name="T20" fmla="*/ 1 w 3"/>
                <a:gd name="T21" fmla="*/ 0 h 2"/>
                <a:gd name="T22" fmla="*/ 1 w 3"/>
                <a:gd name="T23" fmla="*/ 0 h 2"/>
                <a:gd name="T24" fmla="*/ 1 w 3"/>
                <a:gd name="T25" fmla="*/ 0 h 2"/>
                <a:gd name="T26" fmla="*/ 1 w 3"/>
                <a:gd name="T27" fmla="*/ 0 h 2"/>
                <a:gd name="T28" fmla="*/ 0 w 3"/>
                <a:gd name="T29" fmla="*/ 0 h 2"/>
                <a:gd name="T30" fmla="*/ 0 w 3"/>
                <a:gd name="T31" fmla="*/ 0 h 2"/>
                <a:gd name="T32" fmla="*/ 0 w 3"/>
                <a:gd name="T33" fmla="*/ 0 h 2"/>
                <a:gd name="T34" fmla="*/ 0 w 3"/>
                <a:gd name="T35" fmla="*/ 0 h 2"/>
                <a:gd name="T36" fmla="*/ 0 w 3"/>
                <a:gd name="T37" fmla="*/ 0 h 2"/>
                <a:gd name="T38" fmla="*/ 1 w 3"/>
                <a:gd name="T39" fmla="*/ 1 h 2"/>
                <a:gd name="T40" fmla="*/ 1 w 3"/>
                <a:gd name="T41" fmla="*/ 1 h 2"/>
                <a:gd name="T42" fmla="*/ 1 w 3"/>
                <a:gd name="T43" fmla="*/ 1 h 2"/>
                <a:gd name="T44" fmla="*/ 1 w 3"/>
                <a:gd name="T45" fmla="*/ 2 h 2"/>
                <a:gd name="T46" fmla="*/ 1 w 3"/>
                <a:gd name="T47" fmla="*/ 1 h 2"/>
                <a:gd name="T48" fmla="*/ 2 w 3"/>
                <a:gd name="T49" fmla="*/ 1 h 2"/>
                <a:gd name="T50" fmla="*/ 2 w 3"/>
                <a:gd name="T51" fmla="*/ 1 h 2"/>
                <a:gd name="T52" fmla="*/ 2 w 3"/>
                <a:gd name="T53" fmla="*/ 1 h 2"/>
                <a:gd name="T54" fmla="*/ 3 w 3"/>
                <a:gd name="T55" fmla="*/ 1 h 2"/>
                <a:gd name="T56" fmla="*/ 3 w 3"/>
                <a:gd name="T57" fmla="*/ 1 h 2"/>
                <a:gd name="T58" fmla="*/ 2 w 3"/>
                <a:gd name="T59" fmla="*/ 1 h 2"/>
                <a:gd name="T60" fmla="*/ 2 w 3"/>
                <a:gd name="T61" fmla="*/ 1 h 2"/>
                <a:gd name="T62" fmla="*/ 2 w 3"/>
                <a:gd name="T63" fmla="*/ 1 h 2"/>
                <a:gd name="T64" fmla="*/ 2 w 3"/>
                <a:gd name="T6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 h="2">
                  <a:moveTo>
                    <a:pt x="2" y="1"/>
                  </a:moveTo>
                  <a:cubicBezTo>
                    <a:pt x="1" y="1"/>
                    <a:pt x="1" y="1"/>
                    <a:pt x="1" y="1"/>
                  </a:cubicBezTo>
                  <a:cubicBezTo>
                    <a:pt x="1" y="1"/>
                    <a:pt x="1" y="1"/>
                    <a:pt x="1" y="1"/>
                  </a:cubicBezTo>
                  <a:cubicBezTo>
                    <a:pt x="1" y="1"/>
                    <a:pt x="1" y="1"/>
                    <a:pt x="1" y="1"/>
                  </a:cubicBezTo>
                  <a:cubicBezTo>
                    <a:pt x="1" y="1"/>
                    <a:pt x="1" y="1"/>
                    <a:pt x="1" y="1"/>
                  </a:cubicBezTo>
                  <a:cubicBezTo>
                    <a:pt x="1" y="1"/>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1"/>
                    <a:pt x="1" y="1"/>
                  </a:cubicBezTo>
                  <a:cubicBezTo>
                    <a:pt x="1" y="1"/>
                    <a:pt x="1" y="1"/>
                    <a:pt x="1" y="1"/>
                  </a:cubicBezTo>
                  <a:cubicBezTo>
                    <a:pt x="1" y="1"/>
                    <a:pt x="1" y="1"/>
                    <a:pt x="1" y="1"/>
                  </a:cubicBezTo>
                  <a:cubicBezTo>
                    <a:pt x="1" y="1"/>
                    <a:pt x="1" y="2"/>
                    <a:pt x="1" y="2"/>
                  </a:cubicBezTo>
                  <a:cubicBezTo>
                    <a:pt x="1" y="2"/>
                    <a:pt x="1" y="1"/>
                    <a:pt x="1" y="1"/>
                  </a:cubicBezTo>
                  <a:cubicBezTo>
                    <a:pt x="1" y="1"/>
                    <a:pt x="2" y="1"/>
                    <a:pt x="2" y="1"/>
                  </a:cubicBezTo>
                  <a:cubicBezTo>
                    <a:pt x="2" y="2"/>
                    <a:pt x="2" y="1"/>
                    <a:pt x="2" y="1"/>
                  </a:cubicBezTo>
                  <a:cubicBezTo>
                    <a:pt x="2" y="1"/>
                    <a:pt x="2" y="1"/>
                    <a:pt x="2" y="1"/>
                  </a:cubicBezTo>
                  <a:cubicBezTo>
                    <a:pt x="2" y="1"/>
                    <a:pt x="3" y="1"/>
                    <a:pt x="3" y="1"/>
                  </a:cubicBezTo>
                  <a:cubicBezTo>
                    <a:pt x="3" y="1"/>
                    <a:pt x="3" y="1"/>
                    <a:pt x="3" y="1"/>
                  </a:cubicBezTo>
                  <a:cubicBezTo>
                    <a:pt x="3" y="1"/>
                    <a:pt x="3" y="1"/>
                    <a:pt x="2" y="1"/>
                  </a:cubicBezTo>
                  <a:cubicBezTo>
                    <a:pt x="2" y="1"/>
                    <a:pt x="2" y="1"/>
                    <a:pt x="2" y="1"/>
                  </a:cubicBezTo>
                  <a:cubicBezTo>
                    <a:pt x="2" y="1"/>
                    <a:pt x="2" y="1"/>
                    <a:pt x="2" y="1"/>
                  </a:cubicBezTo>
                  <a:cubicBezTo>
                    <a:pt x="2" y="1"/>
                    <a:pt x="2" y="1"/>
                    <a:pt x="2"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î$ľidé"/>
            <p:cNvSpPr/>
            <p:nvPr/>
          </p:nvSpPr>
          <p:spPr bwMode="auto">
            <a:xfrm>
              <a:off x="2908300" y="3451226"/>
              <a:ext cx="3175" cy="0"/>
            </a:xfrm>
            <a:custGeom>
              <a:avLst/>
              <a:gdLst>
                <a:gd name="T0" fmla="*/ 0 w 1"/>
                <a:gd name="T1" fmla="*/ 0 w 1"/>
                <a:gd name="T2" fmla="*/ 0 w 1"/>
                <a:gd name="T3" fmla="*/ 0 w 1"/>
                <a:gd name="T4" fmla="*/ 0 w 1"/>
                <a:gd name="T5" fmla="*/ 0 w 1"/>
                <a:gd name="T6" fmla="*/ 0 w 1"/>
                <a:gd name="T7" fmla="*/ 1 w 1"/>
                <a:gd name="T8" fmla="*/ 1 w 1"/>
                <a:gd name="T9" fmla="*/ 1 w 1"/>
                <a:gd name="T10"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5" name="išḻïďê"/>
            <p:cNvSpPr/>
            <p:nvPr/>
          </p:nvSpPr>
          <p:spPr bwMode="auto">
            <a:xfrm>
              <a:off x="2822575" y="3440113"/>
              <a:ext cx="3175" cy="3175"/>
            </a:xfrm>
            <a:custGeom>
              <a:avLst/>
              <a:gdLst>
                <a:gd name="T0" fmla="*/ 0 w 1"/>
                <a:gd name="T1" fmla="*/ 1 h 1"/>
                <a:gd name="T2" fmla="*/ 0 w 1"/>
                <a:gd name="T3" fmla="*/ 1 h 1"/>
                <a:gd name="T4" fmla="*/ 1 w 1"/>
                <a:gd name="T5" fmla="*/ 1 h 1"/>
                <a:gd name="T6" fmla="*/ 1 w 1"/>
                <a:gd name="T7" fmla="*/ 0 h 1"/>
                <a:gd name="T8" fmla="*/ 1 w 1"/>
                <a:gd name="T9" fmla="*/ 0 h 1"/>
                <a:gd name="T10" fmla="*/ 1 w 1"/>
                <a:gd name="T11" fmla="*/ 0 h 1"/>
                <a:gd name="T12" fmla="*/ 1 w 1"/>
                <a:gd name="T13" fmla="*/ 0 h 1"/>
                <a:gd name="T14" fmla="*/ 1 w 1"/>
                <a:gd name="T15" fmla="*/ 0 h 1"/>
                <a:gd name="T16" fmla="*/ 1 w 1"/>
                <a:gd name="T17" fmla="*/ 0 h 1"/>
                <a:gd name="T18" fmla="*/ 0 w 1"/>
                <a:gd name="T19" fmla="*/ 0 h 1"/>
                <a:gd name="T20" fmla="*/ 0 w 1"/>
                <a:gd name="T21" fmla="*/ 0 h 1"/>
                <a:gd name="T22" fmla="*/ 0 w 1"/>
                <a:gd name="T23" fmla="*/ 1 h 1"/>
                <a:gd name="T24" fmla="*/ 0 w 1"/>
                <a:gd name="T25"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1">
                  <a:moveTo>
                    <a:pt x="0" y="1"/>
                  </a:moveTo>
                  <a:cubicBezTo>
                    <a:pt x="0" y="1"/>
                    <a:pt x="0" y="1"/>
                    <a:pt x="0" y="1"/>
                  </a:cubicBezTo>
                  <a:cubicBezTo>
                    <a:pt x="1" y="1"/>
                    <a:pt x="1" y="1"/>
                    <a:pt x="1" y="1"/>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1"/>
                  </a:cubicBezTo>
                  <a:cubicBezTo>
                    <a:pt x="0" y="1"/>
                    <a:pt x="0" y="1"/>
                    <a:pt x="0"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îSļíďê"/>
            <p:cNvSpPr/>
            <p:nvPr/>
          </p:nvSpPr>
          <p:spPr bwMode="auto">
            <a:xfrm>
              <a:off x="2817813" y="3440113"/>
              <a:ext cx="7938" cy="11113"/>
            </a:xfrm>
            <a:custGeom>
              <a:avLst/>
              <a:gdLst>
                <a:gd name="T0" fmla="*/ 0 w 2"/>
                <a:gd name="T1" fmla="*/ 2 h 3"/>
                <a:gd name="T2" fmla="*/ 0 w 2"/>
                <a:gd name="T3" fmla="*/ 2 h 3"/>
                <a:gd name="T4" fmla="*/ 1 w 2"/>
                <a:gd name="T5" fmla="*/ 3 h 3"/>
                <a:gd name="T6" fmla="*/ 1 w 2"/>
                <a:gd name="T7" fmla="*/ 3 h 3"/>
                <a:gd name="T8" fmla="*/ 1 w 2"/>
                <a:gd name="T9" fmla="*/ 3 h 3"/>
                <a:gd name="T10" fmla="*/ 1 w 2"/>
                <a:gd name="T11" fmla="*/ 2 h 3"/>
                <a:gd name="T12" fmla="*/ 2 w 2"/>
                <a:gd name="T13" fmla="*/ 2 h 3"/>
                <a:gd name="T14" fmla="*/ 2 w 2"/>
                <a:gd name="T15" fmla="*/ 2 h 3"/>
                <a:gd name="T16" fmla="*/ 2 w 2"/>
                <a:gd name="T17" fmla="*/ 2 h 3"/>
                <a:gd name="T18" fmla="*/ 2 w 2"/>
                <a:gd name="T19" fmla="*/ 2 h 3"/>
                <a:gd name="T20" fmla="*/ 2 w 2"/>
                <a:gd name="T21" fmla="*/ 2 h 3"/>
                <a:gd name="T22" fmla="*/ 2 w 2"/>
                <a:gd name="T23" fmla="*/ 2 h 3"/>
                <a:gd name="T24" fmla="*/ 2 w 2"/>
                <a:gd name="T25" fmla="*/ 2 h 3"/>
                <a:gd name="T26" fmla="*/ 1 w 2"/>
                <a:gd name="T27" fmla="*/ 2 h 3"/>
                <a:gd name="T28" fmla="*/ 1 w 2"/>
                <a:gd name="T29" fmla="*/ 2 h 3"/>
                <a:gd name="T30" fmla="*/ 1 w 2"/>
                <a:gd name="T31" fmla="*/ 2 h 3"/>
                <a:gd name="T32" fmla="*/ 1 w 2"/>
                <a:gd name="T33" fmla="*/ 2 h 3"/>
                <a:gd name="T34" fmla="*/ 1 w 2"/>
                <a:gd name="T35" fmla="*/ 1 h 3"/>
                <a:gd name="T36" fmla="*/ 1 w 2"/>
                <a:gd name="T37" fmla="*/ 1 h 3"/>
                <a:gd name="T38" fmla="*/ 1 w 2"/>
                <a:gd name="T39" fmla="*/ 0 h 3"/>
                <a:gd name="T40" fmla="*/ 0 w 2"/>
                <a:gd name="T41" fmla="*/ 0 h 3"/>
                <a:gd name="T42" fmla="*/ 0 w 2"/>
                <a:gd name="T43" fmla="*/ 0 h 3"/>
                <a:gd name="T44" fmla="*/ 0 w 2"/>
                <a:gd name="T45" fmla="*/ 1 h 3"/>
                <a:gd name="T46" fmla="*/ 0 w 2"/>
                <a:gd name="T4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 h="3">
                  <a:moveTo>
                    <a:pt x="0" y="2"/>
                  </a:moveTo>
                  <a:cubicBezTo>
                    <a:pt x="0" y="2"/>
                    <a:pt x="0" y="2"/>
                    <a:pt x="0" y="2"/>
                  </a:cubicBezTo>
                  <a:cubicBezTo>
                    <a:pt x="0" y="2"/>
                    <a:pt x="0" y="3"/>
                    <a:pt x="1" y="3"/>
                  </a:cubicBezTo>
                  <a:cubicBezTo>
                    <a:pt x="1" y="3"/>
                    <a:pt x="1" y="3"/>
                    <a:pt x="1" y="3"/>
                  </a:cubicBezTo>
                  <a:cubicBezTo>
                    <a:pt x="1" y="3"/>
                    <a:pt x="1" y="3"/>
                    <a:pt x="1" y="3"/>
                  </a:cubicBezTo>
                  <a:cubicBezTo>
                    <a:pt x="1" y="3"/>
                    <a:pt x="1" y="3"/>
                    <a:pt x="1" y="2"/>
                  </a:cubicBezTo>
                  <a:cubicBezTo>
                    <a:pt x="1" y="2"/>
                    <a:pt x="1"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1" y="2"/>
                    <a:pt x="1" y="2"/>
                    <a:pt x="1" y="2"/>
                  </a:cubicBezTo>
                  <a:cubicBezTo>
                    <a:pt x="1" y="2"/>
                    <a:pt x="1" y="2"/>
                    <a:pt x="1" y="2"/>
                  </a:cubicBezTo>
                  <a:cubicBezTo>
                    <a:pt x="1" y="2"/>
                    <a:pt x="1" y="2"/>
                    <a:pt x="1" y="2"/>
                  </a:cubicBezTo>
                  <a:cubicBezTo>
                    <a:pt x="1" y="2"/>
                    <a:pt x="1" y="2"/>
                    <a:pt x="1" y="2"/>
                  </a:cubicBezTo>
                  <a:cubicBezTo>
                    <a:pt x="1" y="2"/>
                    <a:pt x="1" y="2"/>
                    <a:pt x="1" y="1"/>
                  </a:cubicBezTo>
                  <a:cubicBezTo>
                    <a:pt x="1" y="1"/>
                    <a:pt x="1" y="1"/>
                    <a:pt x="1" y="1"/>
                  </a:cubicBezTo>
                  <a:cubicBezTo>
                    <a:pt x="1" y="1"/>
                    <a:pt x="1" y="1"/>
                    <a:pt x="1" y="0"/>
                  </a:cubicBezTo>
                  <a:cubicBezTo>
                    <a:pt x="1" y="0"/>
                    <a:pt x="1" y="0"/>
                    <a:pt x="0" y="0"/>
                  </a:cubicBezTo>
                  <a:cubicBezTo>
                    <a:pt x="0" y="0"/>
                    <a:pt x="0" y="0"/>
                    <a:pt x="0" y="0"/>
                  </a:cubicBezTo>
                  <a:cubicBezTo>
                    <a:pt x="0" y="0"/>
                    <a:pt x="0" y="1"/>
                    <a:pt x="0" y="1"/>
                  </a:cubicBezTo>
                  <a:cubicBezTo>
                    <a:pt x="0" y="1"/>
                    <a:pt x="0" y="1"/>
                    <a:pt x="0" y="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ṧḻiḋe"/>
            <p:cNvSpPr/>
            <p:nvPr/>
          </p:nvSpPr>
          <p:spPr bwMode="auto">
            <a:xfrm>
              <a:off x="2822575" y="3443288"/>
              <a:ext cx="3175" cy="3175"/>
            </a:xfrm>
            <a:custGeom>
              <a:avLst/>
              <a:gdLst>
                <a:gd name="T0" fmla="*/ 1 w 1"/>
                <a:gd name="T1" fmla="*/ 0 h 1"/>
                <a:gd name="T2" fmla="*/ 1 w 1"/>
                <a:gd name="T3" fmla="*/ 0 h 1"/>
                <a:gd name="T4" fmla="*/ 0 w 1"/>
                <a:gd name="T5" fmla="*/ 0 h 1"/>
                <a:gd name="T6" fmla="*/ 1 w 1"/>
                <a:gd name="T7" fmla="*/ 1 h 1"/>
                <a:gd name="T8" fmla="*/ 1 w 1"/>
                <a:gd name="T9" fmla="*/ 1 h 1"/>
                <a:gd name="T10" fmla="*/ 1 w 1"/>
                <a:gd name="T11" fmla="*/ 1 h 1"/>
                <a:gd name="T12" fmla="*/ 1 w 1"/>
                <a:gd name="T13" fmla="*/ 1 h 1"/>
                <a:gd name="T14" fmla="*/ 1 w 1"/>
                <a:gd name="T15" fmla="*/ 1 h 1"/>
                <a:gd name="T16" fmla="*/ 1 w 1"/>
                <a:gd name="T17" fmla="*/ 0 h 1"/>
                <a:gd name="T18" fmla="*/ 1 w 1"/>
                <a:gd name="T19" fmla="*/ 0 h 1"/>
                <a:gd name="T20" fmla="*/ 1 w 1"/>
                <a:gd name="T21" fmla="*/ 0 h 1"/>
                <a:gd name="T22" fmla="*/ 1 w 1"/>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1">
                  <a:moveTo>
                    <a:pt x="1" y="0"/>
                  </a:moveTo>
                  <a:cubicBezTo>
                    <a:pt x="1" y="0"/>
                    <a:pt x="1" y="0"/>
                    <a:pt x="1" y="0"/>
                  </a:cubicBezTo>
                  <a:cubicBezTo>
                    <a:pt x="1" y="0"/>
                    <a:pt x="0" y="0"/>
                    <a:pt x="0" y="0"/>
                  </a:cubicBezTo>
                  <a:cubicBezTo>
                    <a:pt x="0" y="0"/>
                    <a:pt x="0"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îṡ1iďé"/>
            <p:cNvSpPr/>
            <p:nvPr/>
          </p:nvSpPr>
          <p:spPr bwMode="auto">
            <a:xfrm>
              <a:off x="2828925" y="3432176"/>
              <a:ext cx="7938" cy="14288"/>
            </a:xfrm>
            <a:custGeom>
              <a:avLst/>
              <a:gdLst>
                <a:gd name="T0" fmla="*/ 1 w 2"/>
                <a:gd name="T1" fmla="*/ 0 h 4"/>
                <a:gd name="T2" fmla="*/ 1 w 2"/>
                <a:gd name="T3" fmla="*/ 0 h 4"/>
                <a:gd name="T4" fmla="*/ 1 w 2"/>
                <a:gd name="T5" fmla="*/ 0 h 4"/>
                <a:gd name="T6" fmla="*/ 0 w 2"/>
                <a:gd name="T7" fmla="*/ 0 h 4"/>
                <a:gd name="T8" fmla="*/ 0 w 2"/>
                <a:gd name="T9" fmla="*/ 0 h 4"/>
                <a:gd name="T10" fmla="*/ 0 w 2"/>
                <a:gd name="T11" fmla="*/ 0 h 4"/>
                <a:gd name="T12" fmla="*/ 0 w 2"/>
                <a:gd name="T13" fmla="*/ 0 h 4"/>
                <a:gd name="T14" fmla="*/ 0 w 2"/>
                <a:gd name="T15" fmla="*/ 0 h 4"/>
                <a:gd name="T16" fmla="*/ 0 w 2"/>
                <a:gd name="T17" fmla="*/ 0 h 4"/>
                <a:gd name="T18" fmla="*/ 0 w 2"/>
                <a:gd name="T19" fmla="*/ 0 h 4"/>
                <a:gd name="T20" fmla="*/ 0 w 2"/>
                <a:gd name="T21" fmla="*/ 0 h 4"/>
                <a:gd name="T22" fmla="*/ 1 w 2"/>
                <a:gd name="T23" fmla="*/ 1 h 4"/>
                <a:gd name="T24" fmla="*/ 1 w 2"/>
                <a:gd name="T25" fmla="*/ 1 h 4"/>
                <a:gd name="T26" fmla="*/ 1 w 2"/>
                <a:gd name="T27" fmla="*/ 1 h 4"/>
                <a:gd name="T28" fmla="*/ 0 w 2"/>
                <a:gd name="T29" fmla="*/ 1 h 4"/>
                <a:gd name="T30" fmla="*/ 0 w 2"/>
                <a:gd name="T31" fmla="*/ 1 h 4"/>
                <a:gd name="T32" fmla="*/ 0 w 2"/>
                <a:gd name="T33" fmla="*/ 1 h 4"/>
                <a:gd name="T34" fmla="*/ 0 w 2"/>
                <a:gd name="T35" fmla="*/ 1 h 4"/>
                <a:gd name="T36" fmla="*/ 0 w 2"/>
                <a:gd name="T37" fmla="*/ 1 h 4"/>
                <a:gd name="T38" fmla="*/ 0 w 2"/>
                <a:gd name="T39" fmla="*/ 1 h 4"/>
                <a:gd name="T40" fmla="*/ 1 w 2"/>
                <a:gd name="T41" fmla="*/ 1 h 4"/>
                <a:gd name="T42" fmla="*/ 1 w 2"/>
                <a:gd name="T43" fmla="*/ 1 h 4"/>
                <a:gd name="T44" fmla="*/ 1 w 2"/>
                <a:gd name="T45" fmla="*/ 1 h 4"/>
                <a:gd name="T46" fmla="*/ 1 w 2"/>
                <a:gd name="T47" fmla="*/ 2 h 4"/>
                <a:gd name="T48" fmla="*/ 1 w 2"/>
                <a:gd name="T49" fmla="*/ 2 h 4"/>
                <a:gd name="T50" fmla="*/ 1 w 2"/>
                <a:gd name="T51" fmla="*/ 3 h 4"/>
                <a:gd name="T52" fmla="*/ 1 w 2"/>
                <a:gd name="T53" fmla="*/ 3 h 4"/>
                <a:gd name="T54" fmla="*/ 1 w 2"/>
                <a:gd name="T55" fmla="*/ 3 h 4"/>
                <a:gd name="T56" fmla="*/ 1 w 2"/>
                <a:gd name="T57" fmla="*/ 3 h 4"/>
                <a:gd name="T58" fmla="*/ 1 w 2"/>
                <a:gd name="T59" fmla="*/ 4 h 4"/>
                <a:gd name="T60" fmla="*/ 1 w 2"/>
                <a:gd name="T61" fmla="*/ 4 h 4"/>
                <a:gd name="T62" fmla="*/ 1 w 2"/>
                <a:gd name="T63" fmla="*/ 4 h 4"/>
                <a:gd name="T64" fmla="*/ 1 w 2"/>
                <a:gd name="T65" fmla="*/ 4 h 4"/>
                <a:gd name="T66" fmla="*/ 2 w 2"/>
                <a:gd name="T67" fmla="*/ 4 h 4"/>
                <a:gd name="T68" fmla="*/ 2 w 2"/>
                <a:gd name="T69" fmla="*/ 3 h 4"/>
                <a:gd name="T70" fmla="*/ 2 w 2"/>
                <a:gd name="T71" fmla="*/ 2 h 4"/>
                <a:gd name="T72" fmla="*/ 2 w 2"/>
                <a:gd name="T73" fmla="*/ 2 h 4"/>
                <a:gd name="T74" fmla="*/ 2 w 2"/>
                <a:gd name="T75" fmla="*/ 1 h 4"/>
                <a:gd name="T76" fmla="*/ 2 w 2"/>
                <a:gd name="T77" fmla="*/ 1 h 4"/>
                <a:gd name="T78" fmla="*/ 2 w 2"/>
                <a:gd name="T79" fmla="*/ 0 h 4"/>
                <a:gd name="T80" fmla="*/ 1 w 2"/>
                <a:gd name="T8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 h="4">
                  <a:moveTo>
                    <a:pt x="1" y="0"/>
                  </a:move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0"/>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1" y="2"/>
                    <a:pt x="1" y="2"/>
                    <a:pt x="1" y="2"/>
                  </a:cubicBezTo>
                  <a:cubicBezTo>
                    <a:pt x="1" y="2"/>
                    <a:pt x="1" y="2"/>
                    <a:pt x="1" y="2"/>
                  </a:cubicBezTo>
                  <a:cubicBezTo>
                    <a:pt x="1" y="2"/>
                    <a:pt x="1" y="2"/>
                    <a:pt x="1" y="3"/>
                  </a:cubicBezTo>
                  <a:cubicBezTo>
                    <a:pt x="1" y="3"/>
                    <a:pt x="1" y="3"/>
                    <a:pt x="1" y="3"/>
                  </a:cubicBezTo>
                  <a:cubicBezTo>
                    <a:pt x="1" y="3"/>
                    <a:pt x="1" y="3"/>
                    <a:pt x="1" y="3"/>
                  </a:cubicBezTo>
                  <a:cubicBezTo>
                    <a:pt x="1" y="3"/>
                    <a:pt x="1" y="3"/>
                    <a:pt x="1" y="3"/>
                  </a:cubicBezTo>
                  <a:cubicBezTo>
                    <a:pt x="1" y="4"/>
                    <a:pt x="1" y="4"/>
                    <a:pt x="1" y="4"/>
                  </a:cubicBezTo>
                  <a:cubicBezTo>
                    <a:pt x="1" y="4"/>
                    <a:pt x="1" y="4"/>
                    <a:pt x="1" y="4"/>
                  </a:cubicBezTo>
                  <a:cubicBezTo>
                    <a:pt x="1" y="4"/>
                    <a:pt x="1" y="4"/>
                    <a:pt x="1" y="4"/>
                  </a:cubicBezTo>
                  <a:cubicBezTo>
                    <a:pt x="1" y="4"/>
                    <a:pt x="1" y="4"/>
                    <a:pt x="1" y="4"/>
                  </a:cubicBezTo>
                  <a:cubicBezTo>
                    <a:pt x="1" y="4"/>
                    <a:pt x="2" y="4"/>
                    <a:pt x="2" y="4"/>
                  </a:cubicBezTo>
                  <a:cubicBezTo>
                    <a:pt x="2" y="4"/>
                    <a:pt x="2" y="3"/>
                    <a:pt x="2" y="3"/>
                  </a:cubicBezTo>
                  <a:cubicBezTo>
                    <a:pt x="2" y="3"/>
                    <a:pt x="2" y="3"/>
                    <a:pt x="2" y="2"/>
                  </a:cubicBezTo>
                  <a:cubicBezTo>
                    <a:pt x="2" y="2"/>
                    <a:pt x="2" y="2"/>
                    <a:pt x="2" y="2"/>
                  </a:cubicBezTo>
                  <a:cubicBezTo>
                    <a:pt x="2" y="1"/>
                    <a:pt x="2" y="1"/>
                    <a:pt x="2" y="1"/>
                  </a:cubicBezTo>
                  <a:cubicBezTo>
                    <a:pt x="2" y="1"/>
                    <a:pt x="2" y="1"/>
                    <a:pt x="2" y="1"/>
                  </a:cubicBezTo>
                  <a:cubicBezTo>
                    <a:pt x="2" y="1"/>
                    <a:pt x="2" y="1"/>
                    <a:pt x="2" y="0"/>
                  </a:cubicBezTo>
                  <a:cubicBezTo>
                    <a:pt x="2" y="0"/>
                    <a:pt x="2"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ï$ḷïdè"/>
            <p:cNvSpPr/>
            <p:nvPr/>
          </p:nvSpPr>
          <p:spPr bwMode="auto">
            <a:xfrm>
              <a:off x="2817813" y="3451226"/>
              <a:ext cx="7938" cy="3175"/>
            </a:xfrm>
            <a:custGeom>
              <a:avLst/>
              <a:gdLst>
                <a:gd name="T0" fmla="*/ 2 w 2"/>
                <a:gd name="T1" fmla="*/ 0 h 1"/>
                <a:gd name="T2" fmla="*/ 2 w 2"/>
                <a:gd name="T3" fmla="*/ 0 h 1"/>
                <a:gd name="T4" fmla="*/ 2 w 2"/>
                <a:gd name="T5" fmla="*/ 0 h 1"/>
                <a:gd name="T6" fmla="*/ 2 w 2"/>
                <a:gd name="T7" fmla="*/ 0 h 1"/>
                <a:gd name="T8" fmla="*/ 2 w 2"/>
                <a:gd name="T9" fmla="*/ 0 h 1"/>
                <a:gd name="T10" fmla="*/ 2 w 2"/>
                <a:gd name="T11" fmla="*/ 0 h 1"/>
                <a:gd name="T12" fmla="*/ 1 w 2"/>
                <a:gd name="T13" fmla="*/ 0 h 1"/>
                <a:gd name="T14" fmla="*/ 1 w 2"/>
                <a:gd name="T15" fmla="*/ 0 h 1"/>
                <a:gd name="T16" fmla="*/ 1 w 2"/>
                <a:gd name="T17" fmla="*/ 0 h 1"/>
                <a:gd name="T18" fmla="*/ 1 w 2"/>
                <a:gd name="T19" fmla="*/ 0 h 1"/>
                <a:gd name="T20" fmla="*/ 1 w 2"/>
                <a:gd name="T21" fmla="*/ 0 h 1"/>
                <a:gd name="T22" fmla="*/ 0 w 2"/>
                <a:gd name="T23" fmla="*/ 0 h 1"/>
                <a:gd name="T24" fmla="*/ 0 w 2"/>
                <a:gd name="T25" fmla="*/ 0 h 1"/>
                <a:gd name="T26" fmla="*/ 0 w 2"/>
                <a:gd name="T27" fmla="*/ 0 h 1"/>
                <a:gd name="T28" fmla="*/ 0 w 2"/>
                <a:gd name="T29" fmla="*/ 0 h 1"/>
                <a:gd name="T30" fmla="*/ 0 w 2"/>
                <a:gd name="T31" fmla="*/ 1 h 1"/>
                <a:gd name="T32" fmla="*/ 0 w 2"/>
                <a:gd name="T33" fmla="*/ 1 h 1"/>
                <a:gd name="T34" fmla="*/ 1 w 2"/>
                <a:gd name="T35" fmla="*/ 1 h 1"/>
                <a:gd name="T36" fmla="*/ 1 w 2"/>
                <a:gd name="T37" fmla="*/ 1 h 1"/>
                <a:gd name="T38" fmla="*/ 1 w 2"/>
                <a:gd name="T39" fmla="*/ 1 h 1"/>
                <a:gd name="T40" fmla="*/ 2 w 2"/>
                <a:gd name="T41" fmla="*/ 1 h 1"/>
                <a:gd name="T42" fmla="*/ 2 w 2"/>
                <a:gd name="T43" fmla="*/ 1 h 1"/>
                <a:gd name="T44" fmla="*/ 2 w 2"/>
                <a:gd name="T45" fmla="*/ 1 h 1"/>
                <a:gd name="T46" fmla="*/ 2 w 2"/>
                <a:gd name="T47" fmla="*/ 0 h 1"/>
                <a:gd name="T48" fmla="*/ 2 w 2"/>
                <a:gd name="T4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 h="1">
                  <a:moveTo>
                    <a:pt x="2" y="0"/>
                  </a:move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2" y="1"/>
                    <a:pt x="2" y="1"/>
                    <a:pt x="2" y="1"/>
                  </a:cubicBezTo>
                  <a:cubicBezTo>
                    <a:pt x="2" y="1"/>
                    <a:pt x="2" y="1"/>
                    <a:pt x="2" y="1"/>
                  </a:cubicBezTo>
                  <a:cubicBezTo>
                    <a:pt x="2" y="1"/>
                    <a:pt x="2" y="1"/>
                    <a:pt x="2" y="1"/>
                  </a:cubicBezTo>
                  <a:cubicBezTo>
                    <a:pt x="2" y="1"/>
                    <a:pt x="2" y="1"/>
                    <a:pt x="2" y="0"/>
                  </a:cubicBezTo>
                  <a:cubicBezTo>
                    <a:pt x="2" y="0"/>
                    <a:pt x="2" y="0"/>
                    <a:pt x="2"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işlîḋê"/>
            <p:cNvSpPr/>
            <p:nvPr/>
          </p:nvSpPr>
          <p:spPr bwMode="auto">
            <a:xfrm>
              <a:off x="2828925" y="3440113"/>
              <a:ext cx="3175" cy="3175"/>
            </a:xfrm>
            <a:custGeom>
              <a:avLst/>
              <a:gdLst>
                <a:gd name="T0" fmla="*/ 1 w 1"/>
                <a:gd name="T1" fmla="*/ 0 h 1"/>
                <a:gd name="T2" fmla="*/ 1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1 h 1"/>
                <a:gd name="T16" fmla="*/ 0 w 1"/>
                <a:gd name="T17" fmla="*/ 1 h 1"/>
                <a:gd name="T18" fmla="*/ 0 w 1"/>
                <a:gd name="T19" fmla="*/ 1 h 1"/>
                <a:gd name="T20" fmla="*/ 0 w 1"/>
                <a:gd name="T21" fmla="*/ 1 h 1"/>
                <a:gd name="T22" fmla="*/ 0 w 1"/>
                <a:gd name="T23" fmla="*/ 1 h 1"/>
                <a:gd name="T24" fmla="*/ 0 w 1"/>
                <a:gd name="T25" fmla="*/ 1 h 1"/>
                <a:gd name="T26" fmla="*/ 0 w 1"/>
                <a:gd name="T27" fmla="*/ 1 h 1"/>
                <a:gd name="T28" fmla="*/ 0 w 1"/>
                <a:gd name="T29" fmla="*/ 1 h 1"/>
                <a:gd name="T30" fmla="*/ 1 w 1"/>
                <a:gd name="T31" fmla="*/ 0 h 1"/>
                <a:gd name="T32" fmla="*/ 1 w 1"/>
                <a:gd name="T33" fmla="*/ 0 h 1"/>
                <a:gd name="T34" fmla="*/ 1 w 1"/>
                <a:gd name="T35" fmla="*/ 0 h 1"/>
                <a:gd name="T36" fmla="*/ 1 w 1"/>
                <a:gd name="T3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 h="1">
                  <a:moveTo>
                    <a:pt x="1" y="0"/>
                  </a:move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1" y="1"/>
                    <a:pt x="1" y="0"/>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işḻïḑè"/>
            <p:cNvSpPr/>
            <p:nvPr/>
          </p:nvSpPr>
          <p:spPr bwMode="auto">
            <a:xfrm>
              <a:off x="2825750" y="3451226"/>
              <a:ext cx="3175" cy="3175"/>
            </a:xfrm>
            <a:custGeom>
              <a:avLst/>
              <a:gdLst>
                <a:gd name="T0" fmla="*/ 1 w 1"/>
                <a:gd name="T1" fmla="*/ 0 h 1"/>
                <a:gd name="T2" fmla="*/ 1 w 1"/>
                <a:gd name="T3" fmla="*/ 0 h 1"/>
                <a:gd name="T4" fmla="*/ 1 w 1"/>
                <a:gd name="T5" fmla="*/ 0 h 1"/>
                <a:gd name="T6" fmla="*/ 1 w 1"/>
                <a:gd name="T7" fmla="*/ 0 h 1"/>
                <a:gd name="T8" fmla="*/ 0 w 1"/>
                <a:gd name="T9" fmla="*/ 0 h 1"/>
                <a:gd name="T10" fmla="*/ 0 w 1"/>
                <a:gd name="T11" fmla="*/ 0 h 1"/>
                <a:gd name="T12" fmla="*/ 0 w 1"/>
                <a:gd name="T13" fmla="*/ 0 h 1"/>
                <a:gd name="T14" fmla="*/ 0 w 1"/>
                <a:gd name="T15" fmla="*/ 0 h 1"/>
                <a:gd name="T16" fmla="*/ 0 w 1"/>
                <a:gd name="T17" fmla="*/ 0 h 1"/>
                <a:gd name="T18" fmla="*/ 1 w 1"/>
                <a:gd name="T19" fmla="*/ 0 h 1"/>
                <a:gd name="T20" fmla="*/ 1 w 1"/>
                <a:gd name="T21" fmla="*/ 0 h 1"/>
                <a:gd name="T22" fmla="*/ 1 w 1"/>
                <a:gd name="T23" fmla="*/ 0 h 1"/>
                <a:gd name="T24" fmla="*/ 1 w 1"/>
                <a:gd name="T25" fmla="*/ 1 h 1"/>
                <a:gd name="T26" fmla="*/ 1 w 1"/>
                <a:gd name="T27" fmla="*/ 0 h 1"/>
                <a:gd name="T28" fmla="*/ 1 w 1"/>
                <a:gd name="T29" fmla="*/ 0 h 1"/>
                <a:gd name="T30" fmla="*/ 1 w 1"/>
                <a:gd name="T31" fmla="*/ 0 h 1"/>
                <a:gd name="T32" fmla="*/ 1 w 1"/>
                <a:gd name="T3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 h="1">
                  <a:moveTo>
                    <a:pt x="1" y="0"/>
                  </a:moveTo>
                  <a:cubicBezTo>
                    <a:pt x="1" y="0"/>
                    <a:pt x="1" y="0"/>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1"/>
                    <a:pt x="1" y="1"/>
                  </a:cubicBezTo>
                  <a:cubicBezTo>
                    <a:pt x="1" y="1"/>
                    <a:pt x="1" y="0"/>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ïslidê"/>
            <p:cNvSpPr/>
            <p:nvPr/>
          </p:nvSpPr>
          <p:spPr bwMode="auto">
            <a:xfrm>
              <a:off x="2828925" y="3446463"/>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ṣḻíḑê"/>
            <p:cNvSpPr/>
            <p:nvPr/>
          </p:nvSpPr>
          <p:spPr bwMode="auto">
            <a:xfrm>
              <a:off x="2905125" y="3446463"/>
              <a:ext cx="0" cy="4763"/>
            </a:xfrm>
            <a:custGeom>
              <a:avLst/>
              <a:gdLst>
                <a:gd name="T0" fmla="*/ 1 h 1"/>
                <a:gd name="T1" fmla="*/ 1 h 1"/>
                <a:gd name="T2" fmla="*/ 1 h 1"/>
                <a:gd name="T3" fmla="*/ 0 h 1"/>
                <a:gd name="T4" fmla="*/ 0 h 1"/>
                <a:gd name="T5" fmla="*/ 0 h 1"/>
                <a:gd name="T6" fmla="*/ 0 h 1"/>
                <a:gd name="T7" fmla="*/ 1 h 1"/>
                <a:gd name="T8" fmla="*/ 1 h 1"/>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1">
                  <a:moveTo>
                    <a:pt x="0" y="1"/>
                  </a:move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ísḻídé"/>
            <p:cNvSpPr/>
            <p:nvPr/>
          </p:nvSpPr>
          <p:spPr bwMode="auto">
            <a:xfrm>
              <a:off x="3067050" y="3443288"/>
              <a:ext cx="3175" cy="0"/>
            </a:xfrm>
            <a:custGeom>
              <a:avLst/>
              <a:gdLst>
                <a:gd name="T0" fmla="*/ 1 w 1"/>
                <a:gd name="T1" fmla="*/ 1 w 1"/>
                <a:gd name="T2" fmla="*/ 1 w 1"/>
                <a:gd name="T3" fmla="*/ 0 w 1"/>
                <a:gd name="T4" fmla="*/ 0 w 1"/>
                <a:gd name="T5" fmla="*/ 1 w 1"/>
                <a:gd name="T6" fmla="*/ 1 w 1"/>
                <a:gd name="T7" fmla="*/ 1 w 1"/>
                <a:gd name="T8" fmla="*/ 1 w 1"/>
                <a:gd name="T9" fmla="*/ 1 w 1"/>
                <a:gd name="T10" fmla="*/ 1 w 1"/>
                <a:gd name="T11"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Lst>
              <a:rect l="0" t="0" r="r" b="b"/>
              <a:pathLst>
                <a:path w="1">
                  <a:moveTo>
                    <a:pt x="1" y="0"/>
                  </a:moveTo>
                  <a:cubicBezTo>
                    <a:pt x="1" y="0"/>
                    <a:pt x="1" y="0"/>
                    <a:pt x="1" y="0"/>
                  </a:cubicBezTo>
                  <a:cubicBezTo>
                    <a:pt x="1" y="0"/>
                    <a:pt x="1" y="0"/>
                    <a:pt x="1" y="0"/>
                  </a:cubicBezTo>
                  <a:cubicBezTo>
                    <a:pt x="1" y="0"/>
                    <a:pt x="0" y="0"/>
                    <a:pt x="0" y="0"/>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iṧḻide"/>
            <p:cNvSpPr/>
            <p:nvPr/>
          </p:nvSpPr>
          <p:spPr bwMode="auto">
            <a:xfrm>
              <a:off x="3067050" y="3440113"/>
              <a:ext cx="7938" cy="3175"/>
            </a:xfrm>
            <a:custGeom>
              <a:avLst/>
              <a:gdLst>
                <a:gd name="T0" fmla="*/ 2 w 2"/>
                <a:gd name="T1" fmla="*/ 0 h 1"/>
                <a:gd name="T2" fmla="*/ 2 w 2"/>
                <a:gd name="T3" fmla="*/ 0 h 1"/>
                <a:gd name="T4" fmla="*/ 1 w 2"/>
                <a:gd name="T5" fmla="*/ 0 h 1"/>
                <a:gd name="T6" fmla="*/ 1 w 2"/>
                <a:gd name="T7" fmla="*/ 0 h 1"/>
                <a:gd name="T8" fmla="*/ 1 w 2"/>
                <a:gd name="T9" fmla="*/ 0 h 1"/>
                <a:gd name="T10" fmla="*/ 1 w 2"/>
                <a:gd name="T11" fmla="*/ 0 h 1"/>
                <a:gd name="T12" fmla="*/ 1 w 2"/>
                <a:gd name="T13" fmla="*/ 1 h 1"/>
                <a:gd name="T14" fmla="*/ 1 w 2"/>
                <a:gd name="T15" fmla="*/ 1 h 1"/>
                <a:gd name="T16" fmla="*/ 1 w 2"/>
                <a:gd name="T17" fmla="*/ 1 h 1"/>
                <a:gd name="T18" fmla="*/ 1 w 2"/>
                <a:gd name="T19" fmla="*/ 0 h 1"/>
                <a:gd name="T20" fmla="*/ 1 w 2"/>
                <a:gd name="T21" fmla="*/ 0 h 1"/>
                <a:gd name="T22" fmla="*/ 2 w 2"/>
                <a:gd name="T23" fmla="*/ 0 h 1"/>
                <a:gd name="T24" fmla="*/ 2 w 2"/>
                <a:gd name="T25" fmla="*/ 0 h 1"/>
                <a:gd name="T26" fmla="*/ 2 w 2"/>
                <a:gd name="T27" fmla="*/ 0 h 1"/>
                <a:gd name="T28" fmla="*/ 2 w 2"/>
                <a:gd name="T2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1">
                  <a:moveTo>
                    <a:pt x="2" y="0"/>
                  </a:moveTo>
                  <a:cubicBezTo>
                    <a:pt x="2" y="0"/>
                    <a:pt x="2" y="0"/>
                    <a:pt x="2" y="0"/>
                  </a:cubicBezTo>
                  <a:cubicBezTo>
                    <a:pt x="2" y="0"/>
                    <a:pt x="1" y="0"/>
                    <a:pt x="1" y="0"/>
                  </a:cubicBezTo>
                  <a:cubicBezTo>
                    <a:pt x="1" y="0"/>
                    <a:pt x="1" y="0"/>
                    <a:pt x="1" y="0"/>
                  </a:cubicBezTo>
                  <a:cubicBezTo>
                    <a:pt x="1" y="0"/>
                    <a:pt x="1" y="0"/>
                    <a:pt x="1" y="0"/>
                  </a:cubicBezTo>
                  <a:cubicBezTo>
                    <a:pt x="0" y="0"/>
                    <a:pt x="0" y="0"/>
                    <a:pt x="1" y="0"/>
                  </a:cubicBezTo>
                  <a:cubicBezTo>
                    <a:pt x="1" y="0"/>
                    <a:pt x="1" y="1"/>
                    <a:pt x="1" y="1"/>
                  </a:cubicBezTo>
                  <a:cubicBezTo>
                    <a:pt x="1" y="1"/>
                    <a:pt x="1" y="1"/>
                    <a:pt x="1" y="1"/>
                  </a:cubicBezTo>
                  <a:cubicBezTo>
                    <a:pt x="1" y="1"/>
                    <a:pt x="1" y="1"/>
                    <a:pt x="1" y="1"/>
                  </a:cubicBezTo>
                  <a:cubicBezTo>
                    <a:pt x="1" y="0"/>
                    <a:pt x="1" y="0"/>
                    <a:pt x="1" y="0"/>
                  </a:cubicBezTo>
                  <a:cubicBezTo>
                    <a:pt x="1" y="0"/>
                    <a:pt x="1" y="0"/>
                    <a:pt x="1" y="0"/>
                  </a:cubicBezTo>
                  <a:cubicBezTo>
                    <a:pt x="2" y="0"/>
                    <a:pt x="2" y="0"/>
                    <a:pt x="2" y="0"/>
                  </a:cubicBezTo>
                  <a:cubicBezTo>
                    <a:pt x="2" y="0"/>
                    <a:pt x="2" y="0"/>
                    <a:pt x="2" y="0"/>
                  </a:cubicBezTo>
                  <a:cubicBezTo>
                    <a:pt x="2" y="0"/>
                    <a:pt x="2" y="0"/>
                    <a:pt x="2" y="0"/>
                  </a:cubicBezTo>
                  <a:cubicBezTo>
                    <a:pt x="2" y="0"/>
                    <a:pt x="2" y="0"/>
                    <a:pt x="2"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6" name="îṧļïďe"/>
            <p:cNvSpPr/>
            <p:nvPr/>
          </p:nvSpPr>
          <p:spPr bwMode="auto">
            <a:xfrm>
              <a:off x="3067050" y="3451226"/>
              <a:ext cx="3175" cy="0"/>
            </a:xfrm>
            <a:custGeom>
              <a:avLst/>
              <a:gdLst>
                <a:gd name="T0" fmla="*/ 1 w 1"/>
                <a:gd name="T1" fmla="*/ 1 w 1"/>
                <a:gd name="T2" fmla="*/ 1 w 1"/>
                <a:gd name="T3" fmla="*/ 1 w 1"/>
                <a:gd name="T4" fmla="*/ 1 w 1"/>
                <a:gd name="T5" fmla="*/ 1 w 1"/>
                <a:gd name="T6" fmla="*/ 1 w 1"/>
                <a:gd name="T7" fmla="*/ 0 w 1"/>
                <a:gd name="T8" fmla="*/ 0 w 1"/>
                <a:gd name="T9"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iṣḷîḋê"/>
            <p:cNvSpPr/>
            <p:nvPr/>
          </p:nvSpPr>
          <p:spPr bwMode="auto">
            <a:xfrm>
              <a:off x="2911475" y="3446463"/>
              <a:ext cx="0" cy="4763"/>
            </a:xfrm>
            <a:custGeom>
              <a:avLst/>
              <a:gdLst>
                <a:gd name="T0" fmla="*/ 0 h 1"/>
                <a:gd name="T1" fmla="*/ 0 h 1"/>
                <a:gd name="T2" fmla="*/ 1 h 1"/>
                <a:gd name="T3" fmla="*/ 1 h 1"/>
                <a:gd name="T4" fmla="*/ 1 h 1"/>
                <a:gd name="T5" fmla="*/ 0 h 1"/>
                <a:gd name="T6" fmla="*/ 0 h 1"/>
                <a:gd name="T7" fmla="*/ 0 h 1"/>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
                  <a:moveTo>
                    <a:pt x="0" y="0"/>
                  </a:moveTo>
                  <a:cubicBezTo>
                    <a:pt x="0" y="0"/>
                    <a:pt x="0" y="0"/>
                    <a:pt x="0" y="0"/>
                  </a:cubicBezTo>
                  <a:cubicBezTo>
                    <a:pt x="0" y="0"/>
                    <a:pt x="0" y="0"/>
                    <a:pt x="0" y="1"/>
                  </a:cubicBezTo>
                  <a:cubicBezTo>
                    <a:pt x="0" y="1"/>
                    <a:pt x="0" y="1"/>
                    <a:pt x="0" y="1"/>
                  </a:cubicBezTo>
                  <a:cubicBezTo>
                    <a:pt x="0" y="1"/>
                    <a:pt x="0" y="1"/>
                    <a:pt x="0" y="1"/>
                  </a:cubicBezTo>
                  <a:cubicBezTo>
                    <a:pt x="0" y="1"/>
                    <a:pt x="0" y="1"/>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8" name="íŝ1ïḍè"/>
            <p:cNvSpPr/>
            <p:nvPr/>
          </p:nvSpPr>
          <p:spPr bwMode="auto">
            <a:xfrm>
              <a:off x="3100388" y="3436938"/>
              <a:ext cx="3175" cy="3175"/>
            </a:xfrm>
            <a:custGeom>
              <a:avLst/>
              <a:gdLst>
                <a:gd name="T0" fmla="*/ 1 w 1"/>
                <a:gd name="T1" fmla="*/ 0 h 1"/>
                <a:gd name="T2" fmla="*/ 1 w 1"/>
                <a:gd name="T3" fmla="*/ 0 h 1"/>
                <a:gd name="T4" fmla="*/ 0 w 1"/>
                <a:gd name="T5" fmla="*/ 1 h 1"/>
                <a:gd name="T6" fmla="*/ 1 w 1"/>
                <a:gd name="T7" fmla="*/ 1 h 1"/>
                <a:gd name="T8" fmla="*/ 1 w 1"/>
                <a:gd name="T9" fmla="*/ 1 h 1"/>
                <a:gd name="T10" fmla="*/ 1 w 1"/>
                <a:gd name="T11" fmla="*/ 1 h 1"/>
                <a:gd name="T12" fmla="*/ 1 w 1"/>
                <a:gd name="T13" fmla="*/ 0 h 1"/>
                <a:gd name="T14" fmla="*/ 1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0"/>
                  </a:moveTo>
                  <a:cubicBezTo>
                    <a:pt x="1" y="0"/>
                    <a:pt x="1" y="0"/>
                    <a:pt x="1" y="0"/>
                  </a:cubicBezTo>
                  <a:cubicBezTo>
                    <a:pt x="1" y="0"/>
                    <a:pt x="1" y="0"/>
                    <a:pt x="0" y="1"/>
                  </a:cubicBezTo>
                  <a:cubicBezTo>
                    <a:pt x="1" y="1"/>
                    <a:pt x="1" y="1"/>
                    <a:pt x="1" y="1"/>
                  </a:cubicBezTo>
                  <a:cubicBezTo>
                    <a:pt x="1" y="0"/>
                    <a:pt x="1" y="1"/>
                    <a:pt x="1" y="1"/>
                  </a:cubicBezTo>
                  <a:cubicBezTo>
                    <a:pt x="1" y="1"/>
                    <a:pt x="1" y="1"/>
                    <a:pt x="1" y="1"/>
                  </a:cubicBezTo>
                  <a:cubicBezTo>
                    <a:pt x="1" y="1"/>
                    <a:pt x="1" y="1"/>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íŝlîḋe"/>
            <p:cNvSpPr/>
            <p:nvPr/>
          </p:nvSpPr>
          <p:spPr bwMode="auto">
            <a:xfrm>
              <a:off x="2763838" y="3406776"/>
              <a:ext cx="407988" cy="73025"/>
            </a:xfrm>
            <a:custGeom>
              <a:avLst/>
              <a:gdLst>
                <a:gd name="T0" fmla="*/ 95 w 113"/>
                <a:gd name="T1" fmla="*/ 7 h 20"/>
                <a:gd name="T2" fmla="*/ 86 w 113"/>
                <a:gd name="T3" fmla="*/ 6 h 20"/>
                <a:gd name="T4" fmla="*/ 73 w 113"/>
                <a:gd name="T5" fmla="*/ 11 h 20"/>
                <a:gd name="T6" fmla="*/ 71 w 113"/>
                <a:gd name="T7" fmla="*/ 8 h 20"/>
                <a:gd name="T8" fmla="*/ 73 w 113"/>
                <a:gd name="T9" fmla="*/ 8 h 20"/>
                <a:gd name="T10" fmla="*/ 70 w 113"/>
                <a:gd name="T11" fmla="*/ 6 h 20"/>
                <a:gd name="T12" fmla="*/ 63 w 113"/>
                <a:gd name="T13" fmla="*/ 9 h 20"/>
                <a:gd name="T14" fmla="*/ 50 w 113"/>
                <a:gd name="T15" fmla="*/ 6 h 20"/>
                <a:gd name="T16" fmla="*/ 43 w 113"/>
                <a:gd name="T17" fmla="*/ 7 h 20"/>
                <a:gd name="T18" fmla="*/ 18 w 113"/>
                <a:gd name="T19" fmla="*/ 13 h 20"/>
                <a:gd name="T20" fmla="*/ 19 w 113"/>
                <a:gd name="T21" fmla="*/ 13 h 20"/>
                <a:gd name="T22" fmla="*/ 14 w 113"/>
                <a:gd name="T23" fmla="*/ 9 h 20"/>
                <a:gd name="T24" fmla="*/ 16 w 113"/>
                <a:gd name="T25" fmla="*/ 8 h 20"/>
                <a:gd name="T26" fmla="*/ 17 w 113"/>
                <a:gd name="T27" fmla="*/ 7 h 20"/>
                <a:gd name="T28" fmla="*/ 20 w 113"/>
                <a:gd name="T29" fmla="*/ 9 h 20"/>
                <a:gd name="T30" fmla="*/ 28 w 113"/>
                <a:gd name="T31" fmla="*/ 13 h 20"/>
                <a:gd name="T32" fmla="*/ 24 w 113"/>
                <a:gd name="T33" fmla="*/ 13 h 20"/>
                <a:gd name="T34" fmla="*/ 24 w 113"/>
                <a:gd name="T35" fmla="*/ 9 h 20"/>
                <a:gd name="T36" fmla="*/ 25 w 113"/>
                <a:gd name="T37" fmla="*/ 9 h 20"/>
                <a:gd name="T38" fmla="*/ 27 w 113"/>
                <a:gd name="T39" fmla="*/ 9 h 20"/>
                <a:gd name="T40" fmla="*/ 28 w 113"/>
                <a:gd name="T41" fmla="*/ 7 h 20"/>
                <a:gd name="T42" fmla="*/ 30 w 113"/>
                <a:gd name="T43" fmla="*/ 10 h 20"/>
                <a:gd name="T44" fmla="*/ 41 w 113"/>
                <a:gd name="T45" fmla="*/ 13 h 20"/>
                <a:gd name="T46" fmla="*/ 38 w 113"/>
                <a:gd name="T47" fmla="*/ 12 h 20"/>
                <a:gd name="T48" fmla="*/ 37 w 113"/>
                <a:gd name="T49" fmla="*/ 9 h 20"/>
                <a:gd name="T50" fmla="*/ 40 w 113"/>
                <a:gd name="T51" fmla="*/ 6 h 20"/>
                <a:gd name="T52" fmla="*/ 41 w 113"/>
                <a:gd name="T53" fmla="*/ 9 h 20"/>
                <a:gd name="T54" fmla="*/ 40 w 113"/>
                <a:gd name="T55" fmla="*/ 9 h 20"/>
                <a:gd name="T56" fmla="*/ 40 w 113"/>
                <a:gd name="T57" fmla="*/ 10 h 20"/>
                <a:gd name="T58" fmla="*/ 42 w 113"/>
                <a:gd name="T59" fmla="*/ 9 h 20"/>
                <a:gd name="T60" fmla="*/ 43 w 113"/>
                <a:gd name="T61" fmla="*/ 9 h 20"/>
                <a:gd name="T62" fmla="*/ 51 w 113"/>
                <a:gd name="T63" fmla="*/ 10 h 20"/>
                <a:gd name="T64" fmla="*/ 49 w 113"/>
                <a:gd name="T65" fmla="*/ 13 h 20"/>
                <a:gd name="T66" fmla="*/ 48 w 113"/>
                <a:gd name="T67" fmla="*/ 13 h 20"/>
                <a:gd name="T68" fmla="*/ 48 w 113"/>
                <a:gd name="T69" fmla="*/ 11 h 20"/>
                <a:gd name="T70" fmla="*/ 50 w 113"/>
                <a:gd name="T71" fmla="*/ 7 h 20"/>
                <a:gd name="T72" fmla="*/ 65 w 113"/>
                <a:gd name="T73" fmla="*/ 12 h 20"/>
                <a:gd name="T74" fmla="*/ 62 w 113"/>
                <a:gd name="T75" fmla="*/ 12 h 20"/>
                <a:gd name="T76" fmla="*/ 60 w 113"/>
                <a:gd name="T77" fmla="*/ 10 h 20"/>
                <a:gd name="T78" fmla="*/ 61 w 113"/>
                <a:gd name="T79" fmla="*/ 11 h 20"/>
                <a:gd name="T80" fmla="*/ 60 w 113"/>
                <a:gd name="T81" fmla="*/ 7 h 20"/>
                <a:gd name="T82" fmla="*/ 63 w 113"/>
                <a:gd name="T83" fmla="*/ 7 h 20"/>
                <a:gd name="T84" fmla="*/ 65 w 113"/>
                <a:gd name="T85" fmla="*/ 11 h 20"/>
                <a:gd name="T86" fmla="*/ 71 w 113"/>
                <a:gd name="T87" fmla="*/ 12 h 20"/>
                <a:gd name="T88" fmla="*/ 69 w 113"/>
                <a:gd name="T89" fmla="*/ 11 h 20"/>
                <a:gd name="T90" fmla="*/ 70 w 113"/>
                <a:gd name="T91" fmla="*/ 9 h 20"/>
                <a:gd name="T92" fmla="*/ 74 w 113"/>
                <a:gd name="T93" fmla="*/ 12 h 20"/>
                <a:gd name="T94" fmla="*/ 84 w 113"/>
                <a:gd name="T95" fmla="*/ 11 h 20"/>
                <a:gd name="T96" fmla="*/ 84 w 113"/>
                <a:gd name="T97" fmla="*/ 13 h 20"/>
                <a:gd name="T98" fmla="*/ 83 w 113"/>
                <a:gd name="T99" fmla="*/ 11 h 20"/>
                <a:gd name="T100" fmla="*/ 84 w 113"/>
                <a:gd name="T101" fmla="*/ 8 h 20"/>
                <a:gd name="T102" fmla="*/ 84 w 113"/>
                <a:gd name="T103" fmla="*/ 6 h 20"/>
                <a:gd name="T104" fmla="*/ 87 w 113"/>
                <a:gd name="T105" fmla="*/ 9 h 20"/>
                <a:gd name="T106" fmla="*/ 88 w 113"/>
                <a:gd name="T107" fmla="*/ 9 h 20"/>
                <a:gd name="T108" fmla="*/ 87 w 113"/>
                <a:gd name="T109" fmla="*/ 9 h 20"/>
                <a:gd name="T110" fmla="*/ 94 w 113"/>
                <a:gd name="T111" fmla="*/ 12 h 20"/>
                <a:gd name="T112" fmla="*/ 96 w 113"/>
                <a:gd name="T113" fmla="*/ 12 h 20"/>
                <a:gd name="T114" fmla="*/ 94 w 113"/>
                <a:gd name="T115" fmla="*/ 10 h 20"/>
                <a:gd name="T116" fmla="*/ 93 w 113"/>
                <a:gd name="T117" fmla="*/ 12 h 20"/>
                <a:gd name="T118" fmla="*/ 92 w 113"/>
                <a:gd name="T119" fmla="*/ 11 h 20"/>
                <a:gd name="T120" fmla="*/ 92 w 113"/>
                <a:gd name="T121" fmla="*/ 9 h 20"/>
                <a:gd name="T122" fmla="*/ 94 w 113"/>
                <a:gd name="T123" fmla="*/ 7 h 20"/>
                <a:gd name="T124" fmla="*/ 95 w 113"/>
                <a:gd name="T125"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 h="20">
                  <a:moveTo>
                    <a:pt x="110" y="4"/>
                  </a:moveTo>
                  <a:cubicBezTo>
                    <a:pt x="110" y="0"/>
                    <a:pt x="110" y="0"/>
                    <a:pt x="110" y="0"/>
                  </a:cubicBezTo>
                  <a:cubicBezTo>
                    <a:pt x="2" y="0"/>
                    <a:pt x="2" y="0"/>
                    <a:pt x="2" y="0"/>
                  </a:cubicBezTo>
                  <a:cubicBezTo>
                    <a:pt x="2" y="4"/>
                    <a:pt x="2" y="4"/>
                    <a:pt x="2" y="4"/>
                  </a:cubicBezTo>
                  <a:cubicBezTo>
                    <a:pt x="0" y="4"/>
                    <a:pt x="0" y="4"/>
                    <a:pt x="0" y="4"/>
                  </a:cubicBezTo>
                  <a:cubicBezTo>
                    <a:pt x="0" y="20"/>
                    <a:pt x="0" y="20"/>
                    <a:pt x="0" y="20"/>
                  </a:cubicBezTo>
                  <a:cubicBezTo>
                    <a:pt x="113" y="20"/>
                    <a:pt x="113" y="20"/>
                    <a:pt x="113" y="20"/>
                  </a:cubicBezTo>
                  <a:cubicBezTo>
                    <a:pt x="113" y="4"/>
                    <a:pt x="113" y="4"/>
                    <a:pt x="113" y="4"/>
                  </a:cubicBezTo>
                  <a:lnTo>
                    <a:pt x="110" y="4"/>
                  </a:lnTo>
                  <a:close/>
                  <a:moveTo>
                    <a:pt x="95" y="7"/>
                  </a:moveTo>
                  <a:cubicBezTo>
                    <a:pt x="95" y="7"/>
                    <a:pt x="95" y="7"/>
                    <a:pt x="96" y="7"/>
                  </a:cubicBezTo>
                  <a:cubicBezTo>
                    <a:pt x="96" y="7"/>
                    <a:pt x="96" y="7"/>
                    <a:pt x="96" y="7"/>
                  </a:cubicBezTo>
                  <a:cubicBezTo>
                    <a:pt x="96" y="6"/>
                    <a:pt x="96" y="6"/>
                    <a:pt x="96" y="6"/>
                  </a:cubicBezTo>
                  <a:cubicBezTo>
                    <a:pt x="96" y="6"/>
                    <a:pt x="96" y="6"/>
                    <a:pt x="96" y="6"/>
                  </a:cubicBezTo>
                  <a:cubicBezTo>
                    <a:pt x="96" y="7"/>
                    <a:pt x="96" y="7"/>
                    <a:pt x="96" y="7"/>
                  </a:cubicBezTo>
                  <a:cubicBezTo>
                    <a:pt x="96" y="7"/>
                    <a:pt x="96" y="7"/>
                    <a:pt x="96" y="7"/>
                  </a:cubicBezTo>
                  <a:cubicBezTo>
                    <a:pt x="96" y="7"/>
                    <a:pt x="96" y="7"/>
                    <a:pt x="96" y="7"/>
                  </a:cubicBezTo>
                  <a:cubicBezTo>
                    <a:pt x="96" y="7"/>
                    <a:pt x="96" y="7"/>
                    <a:pt x="96" y="7"/>
                  </a:cubicBezTo>
                  <a:cubicBezTo>
                    <a:pt x="96" y="7"/>
                    <a:pt x="96" y="7"/>
                    <a:pt x="96" y="7"/>
                  </a:cubicBezTo>
                  <a:cubicBezTo>
                    <a:pt x="96" y="7"/>
                    <a:pt x="96" y="7"/>
                    <a:pt x="96" y="7"/>
                  </a:cubicBezTo>
                  <a:cubicBezTo>
                    <a:pt x="96" y="7"/>
                    <a:pt x="96" y="7"/>
                    <a:pt x="96" y="7"/>
                  </a:cubicBezTo>
                  <a:cubicBezTo>
                    <a:pt x="95" y="7"/>
                    <a:pt x="95" y="7"/>
                    <a:pt x="95" y="7"/>
                  </a:cubicBezTo>
                  <a:cubicBezTo>
                    <a:pt x="95" y="7"/>
                    <a:pt x="95" y="7"/>
                    <a:pt x="95" y="7"/>
                  </a:cubicBezTo>
                  <a:cubicBezTo>
                    <a:pt x="95" y="7"/>
                    <a:pt x="95" y="7"/>
                    <a:pt x="95" y="7"/>
                  </a:cubicBezTo>
                  <a:close/>
                  <a:moveTo>
                    <a:pt x="93" y="5"/>
                  </a:moveTo>
                  <a:cubicBezTo>
                    <a:pt x="93" y="5"/>
                    <a:pt x="93" y="5"/>
                    <a:pt x="93" y="5"/>
                  </a:cubicBezTo>
                  <a:cubicBezTo>
                    <a:pt x="93" y="5"/>
                    <a:pt x="93" y="5"/>
                    <a:pt x="93" y="5"/>
                  </a:cubicBezTo>
                  <a:cubicBezTo>
                    <a:pt x="93" y="5"/>
                    <a:pt x="93" y="5"/>
                    <a:pt x="93" y="5"/>
                  </a:cubicBezTo>
                  <a:cubicBezTo>
                    <a:pt x="93" y="5"/>
                    <a:pt x="93" y="5"/>
                    <a:pt x="93" y="5"/>
                  </a:cubicBezTo>
                  <a:cubicBezTo>
                    <a:pt x="93" y="5"/>
                    <a:pt x="94" y="5"/>
                    <a:pt x="94" y="6"/>
                  </a:cubicBezTo>
                  <a:cubicBezTo>
                    <a:pt x="94" y="6"/>
                    <a:pt x="94" y="6"/>
                    <a:pt x="94" y="6"/>
                  </a:cubicBezTo>
                  <a:cubicBezTo>
                    <a:pt x="94" y="6"/>
                    <a:pt x="94" y="6"/>
                    <a:pt x="94" y="6"/>
                  </a:cubicBezTo>
                  <a:cubicBezTo>
                    <a:pt x="94" y="6"/>
                    <a:pt x="94" y="6"/>
                    <a:pt x="94" y="6"/>
                  </a:cubicBezTo>
                  <a:cubicBezTo>
                    <a:pt x="94" y="6"/>
                    <a:pt x="94" y="6"/>
                    <a:pt x="94" y="6"/>
                  </a:cubicBezTo>
                  <a:cubicBezTo>
                    <a:pt x="94" y="6"/>
                    <a:pt x="94" y="6"/>
                    <a:pt x="94" y="6"/>
                  </a:cubicBezTo>
                  <a:cubicBezTo>
                    <a:pt x="94" y="6"/>
                    <a:pt x="94" y="6"/>
                    <a:pt x="94" y="6"/>
                  </a:cubicBezTo>
                  <a:cubicBezTo>
                    <a:pt x="94" y="6"/>
                    <a:pt x="94" y="6"/>
                    <a:pt x="94" y="6"/>
                  </a:cubicBezTo>
                  <a:cubicBezTo>
                    <a:pt x="94" y="6"/>
                    <a:pt x="93" y="6"/>
                    <a:pt x="93" y="6"/>
                  </a:cubicBezTo>
                  <a:cubicBezTo>
                    <a:pt x="93" y="6"/>
                    <a:pt x="93" y="6"/>
                    <a:pt x="93" y="6"/>
                  </a:cubicBezTo>
                  <a:cubicBezTo>
                    <a:pt x="93" y="6"/>
                    <a:pt x="93" y="6"/>
                    <a:pt x="93" y="6"/>
                  </a:cubicBezTo>
                  <a:cubicBezTo>
                    <a:pt x="93" y="6"/>
                    <a:pt x="93" y="6"/>
                    <a:pt x="93" y="6"/>
                  </a:cubicBezTo>
                  <a:cubicBezTo>
                    <a:pt x="93" y="5"/>
                    <a:pt x="93" y="5"/>
                    <a:pt x="93" y="5"/>
                  </a:cubicBezTo>
                  <a:cubicBezTo>
                    <a:pt x="93" y="5"/>
                    <a:pt x="93" y="5"/>
                    <a:pt x="93" y="5"/>
                  </a:cubicBezTo>
                  <a:cubicBezTo>
                    <a:pt x="93" y="5"/>
                    <a:pt x="93" y="5"/>
                    <a:pt x="93" y="5"/>
                  </a:cubicBezTo>
                  <a:close/>
                  <a:moveTo>
                    <a:pt x="86" y="7"/>
                  </a:moveTo>
                  <a:cubicBezTo>
                    <a:pt x="86" y="7"/>
                    <a:pt x="86" y="6"/>
                    <a:pt x="86" y="6"/>
                  </a:cubicBezTo>
                  <a:cubicBezTo>
                    <a:pt x="86" y="6"/>
                    <a:pt x="86" y="6"/>
                    <a:pt x="86" y="6"/>
                  </a:cubicBezTo>
                  <a:cubicBezTo>
                    <a:pt x="86" y="6"/>
                    <a:pt x="86" y="6"/>
                    <a:pt x="86" y="6"/>
                  </a:cubicBezTo>
                  <a:cubicBezTo>
                    <a:pt x="86" y="7"/>
                    <a:pt x="86" y="7"/>
                    <a:pt x="86" y="7"/>
                  </a:cubicBezTo>
                  <a:cubicBezTo>
                    <a:pt x="86" y="7"/>
                    <a:pt x="86" y="7"/>
                    <a:pt x="86" y="7"/>
                  </a:cubicBezTo>
                  <a:cubicBezTo>
                    <a:pt x="86" y="7"/>
                    <a:pt x="86" y="7"/>
                    <a:pt x="86" y="7"/>
                  </a:cubicBezTo>
                  <a:cubicBezTo>
                    <a:pt x="86" y="7"/>
                    <a:pt x="87" y="7"/>
                    <a:pt x="87" y="7"/>
                  </a:cubicBezTo>
                  <a:cubicBezTo>
                    <a:pt x="87" y="7"/>
                    <a:pt x="87" y="7"/>
                    <a:pt x="86" y="7"/>
                  </a:cubicBezTo>
                  <a:cubicBezTo>
                    <a:pt x="86" y="7"/>
                    <a:pt x="86" y="8"/>
                    <a:pt x="86" y="8"/>
                  </a:cubicBezTo>
                  <a:cubicBezTo>
                    <a:pt x="86" y="8"/>
                    <a:pt x="86" y="8"/>
                    <a:pt x="86" y="7"/>
                  </a:cubicBezTo>
                  <a:cubicBezTo>
                    <a:pt x="86" y="7"/>
                    <a:pt x="86" y="7"/>
                    <a:pt x="86" y="7"/>
                  </a:cubicBezTo>
                  <a:cubicBezTo>
                    <a:pt x="86" y="7"/>
                    <a:pt x="86" y="7"/>
                    <a:pt x="86" y="7"/>
                  </a:cubicBezTo>
                  <a:cubicBezTo>
                    <a:pt x="86" y="7"/>
                    <a:pt x="86" y="7"/>
                    <a:pt x="86" y="7"/>
                  </a:cubicBezTo>
                  <a:cubicBezTo>
                    <a:pt x="86" y="7"/>
                    <a:pt x="86" y="7"/>
                    <a:pt x="86" y="7"/>
                  </a:cubicBezTo>
                  <a:cubicBezTo>
                    <a:pt x="86" y="7"/>
                    <a:pt x="86" y="7"/>
                    <a:pt x="86" y="7"/>
                  </a:cubicBezTo>
                  <a:close/>
                  <a:moveTo>
                    <a:pt x="74" y="10"/>
                  </a:moveTo>
                  <a:cubicBezTo>
                    <a:pt x="74" y="10"/>
                    <a:pt x="74" y="11"/>
                    <a:pt x="74" y="11"/>
                  </a:cubicBezTo>
                  <a:cubicBezTo>
                    <a:pt x="74" y="11"/>
                    <a:pt x="74" y="11"/>
                    <a:pt x="74" y="11"/>
                  </a:cubicBezTo>
                  <a:cubicBezTo>
                    <a:pt x="74" y="11"/>
                    <a:pt x="73" y="11"/>
                    <a:pt x="73" y="11"/>
                  </a:cubicBezTo>
                  <a:cubicBezTo>
                    <a:pt x="73" y="11"/>
                    <a:pt x="73" y="11"/>
                    <a:pt x="73" y="11"/>
                  </a:cubicBezTo>
                  <a:cubicBezTo>
                    <a:pt x="73" y="11"/>
                    <a:pt x="73" y="11"/>
                    <a:pt x="73" y="11"/>
                  </a:cubicBezTo>
                  <a:cubicBezTo>
                    <a:pt x="73" y="11"/>
                    <a:pt x="73" y="11"/>
                    <a:pt x="73" y="11"/>
                  </a:cubicBezTo>
                  <a:cubicBezTo>
                    <a:pt x="73" y="11"/>
                    <a:pt x="73" y="11"/>
                    <a:pt x="73" y="11"/>
                  </a:cubicBezTo>
                  <a:cubicBezTo>
                    <a:pt x="73" y="11"/>
                    <a:pt x="73" y="11"/>
                    <a:pt x="73" y="11"/>
                  </a:cubicBezTo>
                  <a:cubicBezTo>
                    <a:pt x="73" y="10"/>
                    <a:pt x="73" y="10"/>
                    <a:pt x="73" y="10"/>
                  </a:cubicBezTo>
                  <a:cubicBezTo>
                    <a:pt x="73" y="10"/>
                    <a:pt x="73" y="10"/>
                    <a:pt x="73" y="10"/>
                  </a:cubicBezTo>
                  <a:cubicBezTo>
                    <a:pt x="73" y="10"/>
                    <a:pt x="73" y="10"/>
                    <a:pt x="73" y="10"/>
                  </a:cubicBezTo>
                  <a:cubicBezTo>
                    <a:pt x="73" y="10"/>
                    <a:pt x="73" y="10"/>
                    <a:pt x="73" y="10"/>
                  </a:cubicBezTo>
                  <a:cubicBezTo>
                    <a:pt x="73" y="10"/>
                    <a:pt x="73" y="10"/>
                    <a:pt x="73" y="10"/>
                  </a:cubicBezTo>
                  <a:cubicBezTo>
                    <a:pt x="73" y="10"/>
                    <a:pt x="74" y="10"/>
                    <a:pt x="74" y="10"/>
                  </a:cubicBezTo>
                  <a:close/>
                  <a:moveTo>
                    <a:pt x="70" y="6"/>
                  </a:moveTo>
                  <a:cubicBezTo>
                    <a:pt x="70" y="6"/>
                    <a:pt x="70" y="6"/>
                    <a:pt x="70" y="6"/>
                  </a:cubicBezTo>
                  <a:cubicBezTo>
                    <a:pt x="71" y="6"/>
                    <a:pt x="71" y="6"/>
                    <a:pt x="71" y="6"/>
                  </a:cubicBezTo>
                  <a:cubicBezTo>
                    <a:pt x="71" y="6"/>
                    <a:pt x="71" y="6"/>
                    <a:pt x="71" y="6"/>
                  </a:cubicBezTo>
                  <a:cubicBezTo>
                    <a:pt x="71" y="6"/>
                    <a:pt x="71" y="6"/>
                    <a:pt x="71" y="6"/>
                  </a:cubicBezTo>
                  <a:cubicBezTo>
                    <a:pt x="71" y="6"/>
                    <a:pt x="71" y="6"/>
                    <a:pt x="71" y="6"/>
                  </a:cubicBezTo>
                  <a:cubicBezTo>
                    <a:pt x="71" y="6"/>
                    <a:pt x="71" y="6"/>
                    <a:pt x="71" y="6"/>
                  </a:cubicBezTo>
                  <a:cubicBezTo>
                    <a:pt x="71" y="6"/>
                    <a:pt x="71" y="7"/>
                    <a:pt x="71" y="7"/>
                  </a:cubicBezTo>
                  <a:cubicBezTo>
                    <a:pt x="71" y="7"/>
                    <a:pt x="71" y="7"/>
                    <a:pt x="71" y="7"/>
                  </a:cubicBezTo>
                  <a:cubicBezTo>
                    <a:pt x="71" y="7"/>
                    <a:pt x="71" y="7"/>
                    <a:pt x="71" y="7"/>
                  </a:cubicBezTo>
                  <a:cubicBezTo>
                    <a:pt x="71" y="7"/>
                    <a:pt x="71" y="7"/>
                    <a:pt x="71" y="7"/>
                  </a:cubicBezTo>
                  <a:cubicBezTo>
                    <a:pt x="72" y="7"/>
                    <a:pt x="72" y="7"/>
                    <a:pt x="72" y="7"/>
                  </a:cubicBezTo>
                  <a:cubicBezTo>
                    <a:pt x="72" y="7"/>
                    <a:pt x="72" y="7"/>
                    <a:pt x="72" y="7"/>
                  </a:cubicBezTo>
                  <a:cubicBezTo>
                    <a:pt x="72" y="7"/>
                    <a:pt x="72" y="7"/>
                    <a:pt x="72" y="7"/>
                  </a:cubicBezTo>
                  <a:cubicBezTo>
                    <a:pt x="72" y="7"/>
                    <a:pt x="72" y="7"/>
                    <a:pt x="71" y="7"/>
                  </a:cubicBezTo>
                  <a:cubicBezTo>
                    <a:pt x="71" y="7"/>
                    <a:pt x="71" y="7"/>
                    <a:pt x="71" y="7"/>
                  </a:cubicBezTo>
                  <a:cubicBezTo>
                    <a:pt x="71" y="7"/>
                    <a:pt x="71" y="8"/>
                    <a:pt x="71" y="8"/>
                  </a:cubicBezTo>
                  <a:cubicBezTo>
                    <a:pt x="71" y="8"/>
                    <a:pt x="71" y="8"/>
                    <a:pt x="71" y="8"/>
                  </a:cubicBezTo>
                  <a:cubicBezTo>
                    <a:pt x="71" y="8"/>
                    <a:pt x="71" y="8"/>
                    <a:pt x="71" y="8"/>
                  </a:cubicBezTo>
                  <a:cubicBezTo>
                    <a:pt x="71" y="8"/>
                    <a:pt x="72" y="8"/>
                    <a:pt x="72" y="8"/>
                  </a:cubicBezTo>
                  <a:cubicBezTo>
                    <a:pt x="72" y="8"/>
                    <a:pt x="72" y="8"/>
                    <a:pt x="72" y="8"/>
                  </a:cubicBezTo>
                  <a:cubicBezTo>
                    <a:pt x="72" y="8"/>
                    <a:pt x="72" y="8"/>
                    <a:pt x="72" y="7"/>
                  </a:cubicBezTo>
                  <a:cubicBezTo>
                    <a:pt x="72" y="7"/>
                    <a:pt x="72" y="7"/>
                    <a:pt x="72" y="7"/>
                  </a:cubicBezTo>
                  <a:cubicBezTo>
                    <a:pt x="72" y="7"/>
                    <a:pt x="72" y="7"/>
                    <a:pt x="72" y="7"/>
                  </a:cubicBezTo>
                  <a:cubicBezTo>
                    <a:pt x="72" y="6"/>
                    <a:pt x="72" y="6"/>
                    <a:pt x="72" y="6"/>
                  </a:cubicBezTo>
                  <a:cubicBezTo>
                    <a:pt x="72" y="6"/>
                    <a:pt x="72" y="6"/>
                    <a:pt x="72" y="6"/>
                  </a:cubicBezTo>
                  <a:cubicBezTo>
                    <a:pt x="72" y="6"/>
                    <a:pt x="72" y="6"/>
                    <a:pt x="71" y="6"/>
                  </a:cubicBezTo>
                  <a:cubicBezTo>
                    <a:pt x="71" y="6"/>
                    <a:pt x="71" y="6"/>
                    <a:pt x="71" y="6"/>
                  </a:cubicBezTo>
                  <a:cubicBezTo>
                    <a:pt x="71" y="6"/>
                    <a:pt x="71" y="6"/>
                    <a:pt x="71" y="6"/>
                  </a:cubicBezTo>
                  <a:cubicBezTo>
                    <a:pt x="71" y="6"/>
                    <a:pt x="71" y="6"/>
                    <a:pt x="72" y="6"/>
                  </a:cubicBezTo>
                  <a:cubicBezTo>
                    <a:pt x="72" y="6"/>
                    <a:pt x="72" y="6"/>
                    <a:pt x="72" y="6"/>
                  </a:cubicBezTo>
                  <a:cubicBezTo>
                    <a:pt x="72" y="6"/>
                    <a:pt x="72" y="6"/>
                    <a:pt x="72" y="6"/>
                  </a:cubicBezTo>
                  <a:cubicBezTo>
                    <a:pt x="72" y="6"/>
                    <a:pt x="72" y="5"/>
                    <a:pt x="72" y="5"/>
                  </a:cubicBezTo>
                  <a:cubicBezTo>
                    <a:pt x="72" y="6"/>
                    <a:pt x="73" y="6"/>
                    <a:pt x="73" y="6"/>
                  </a:cubicBezTo>
                  <a:cubicBezTo>
                    <a:pt x="73" y="6"/>
                    <a:pt x="73" y="6"/>
                    <a:pt x="73" y="6"/>
                  </a:cubicBezTo>
                  <a:cubicBezTo>
                    <a:pt x="73" y="6"/>
                    <a:pt x="73" y="6"/>
                    <a:pt x="73" y="6"/>
                  </a:cubicBezTo>
                  <a:cubicBezTo>
                    <a:pt x="73" y="6"/>
                    <a:pt x="73" y="6"/>
                    <a:pt x="73" y="7"/>
                  </a:cubicBezTo>
                  <a:cubicBezTo>
                    <a:pt x="73" y="7"/>
                    <a:pt x="73" y="7"/>
                    <a:pt x="73" y="7"/>
                  </a:cubicBezTo>
                  <a:cubicBezTo>
                    <a:pt x="73" y="7"/>
                    <a:pt x="73" y="7"/>
                    <a:pt x="73" y="7"/>
                  </a:cubicBezTo>
                  <a:cubicBezTo>
                    <a:pt x="73" y="7"/>
                    <a:pt x="73" y="7"/>
                    <a:pt x="73" y="8"/>
                  </a:cubicBezTo>
                  <a:cubicBezTo>
                    <a:pt x="73" y="8"/>
                    <a:pt x="73" y="8"/>
                    <a:pt x="73" y="8"/>
                  </a:cubicBezTo>
                  <a:cubicBezTo>
                    <a:pt x="73" y="8"/>
                    <a:pt x="73" y="8"/>
                    <a:pt x="73" y="8"/>
                  </a:cubicBezTo>
                  <a:cubicBezTo>
                    <a:pt x="73" y="8"/>
                    <a:pt x="72" y="8"/>
                    <a:pt x="72" y="9"/>
                  </a:cubicBezTo>
                  <a:cubicBezTo>
                    <a:pt x="72" y="9"/>
                    <a:pt x="72" y="9"/>
                    <a:pt x="72" y="9"/>
                  </a:cubicBezTo>
                  <a:cubicBezTo>
                    <a:pt x="72" y="9"/>
                    <a:pt x="72" y="9"/>
                    <a:pt x="72" y="9"/>
                  </a:cubicBezTo>
                  <a:cubicBezTo>
                    <a:pt x="72" y="8"/>
                    <a:pt x="72" y="8"/>
                    <a:pt x="72" y="9"/>
                  </a:cubicBezTo>
                  <a:cubicBezTo>
                    <a:pt x="72" y="9"/>
                    <a:pt x="72" y="9"/>
                    <a:pt x="72" y="9"/>
                  </a:cubicBezTo>
                  <a:cubicBezTo>
                    <a:pt x="72" y="9"/>
                    <a:pt x="71" y="9"/>
                    <a:pt x="71" y="9"/>
                  </a:cubicBezTo>
                  <a:cubicBezTo>
                    <a:pt x="71" y="9"/>
                    <a:pt x="71" y="9"/>
                    <a:pt x="71" y="9"/>
                  </a:cubicBezTo>
                  <a:cubicBezTo>
                    <a:pt x="71" y="9"/>
                    <a:pt x="71" y="9"/>
                    <a:pt x="71" y="9"/>
                  </a:cubicBezTo>
                  <a:cubicBezTo>
                    <a:pt x="71" y="9"/>
                    <a:pt x="71" y="9"/>
                    <a:pt x="71" y="9"/>
                  </a:cubicBezTo>
                  <a:cubicBezTo>
                    <a:pt x="71" y="9"/>
                    <a:pt x="70" y="9"/>
                    <a:pt x="70" y="9"/>
                  </a:cubicBezTo>
                  <a:cubicBezTo>
                    <a:pt x="70" y="9"/>
                    <a:pt x="70" y="9"/>
                    <a:pt x="70" y="9"/>
                  </a:cubicBezTo>
                  <a:cubicBezTo>
                    <a:pt x="70" y="9"/>
                    <a:pt x="70" y="9"/>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7"/>
                    <a:pt x="70" y="7"/>
                  </a:cubicBezTo>
                  <a:cubicBezTo>
                    <a:pt x="70" y="7"/>
                    <a:pt x="70" y="7"/>
                    <a:pt x="70" y="7"/>
                  </a:cubicBezTo>
                  <a:cubicBezTo>
                    <a:pt x="70" y="7"/>
                    <a:pt x="70" y="7"/>
                    <a:pt x="70" y="7"/>
                  </a:cubicBezTo>
                  <a:cubicBezTo>
                    <a:pt x="70" y="7"/>
                    <a:pt x="70" y="7"/>
                    <a:pt x="70" y="7"/>
                  </a:cubicBezTo>
                  <a:cubicBezTo>
                    <a:pt x="70" y="7"/>
                    <a:pt x="70" y="7"/>
                    <a:pt x="70" y="6"/>
                  </a:cubicBezTo>
                  <a:cubicBezTo>
                    <a:pt x="70" y="6"/>
                    <a:pt x="70" y="6"/>
                    <a:pt x="70" y="6"/>
                  </a:cubicBezTo>
                  <a:close/>
                  <a:moveTo>
                    <a:pt x="63" y="5"/>
                  </a:moveTo>
                  <a:cubicBezTo>
                    <a:pt x="63" y="5"/>
                    <a:pt x="63" y="5"/>
                    <a:pt x="63" y="5"/>
                  </a:cubicBezTo>
                  <a:cubicBezTo>
                    <a:pt x="63" y="5"/>
                    <a:pt x="64" y="5"/>
                    <a:pt x="64" y="5"/>
                  </a:cubicBezTo>
                  <a:cubicBezTo>
                    <a:pt x="64" y="5"/>
                    <a:pt x="64" y="5"/>
                    <a:pt x="64" y="5"/>
                  </a:cubicBezTo>
                  <a:cubicBezTo>
                    <a:pt x="64" y="5"/>
                    <a:pt x="64" y="6"/>
                    <a:pt x="64" y="6"/>
                  </a:cubicBezTo>
                  <a:cubicBezTo>
                    <a:pt x="64" y="6"/>
                    <a:pt x="64" y="6"/>
                    <a:pt x="64" y="6"/>
                  </a:cubicBezTo>
                  <a:cubicBezTo>
                    <a:pt x="64" y="6"/>
                    <a:pt x="64" y="6"/>
                    <a:pt x="64" y="6"/>
                  </a:cubicBezTo>
                  <a:cubicBezTo>
                    <a:pt x="64" y="6"/>
                    <a:pt x="64" y="6"/>
                    <a:pt x="64" y="6"/>
                  </a:cubicBezTo>
                  <a:cubicBezTo>
                    <a:pt x="64" y="6"/>
                    <a:pt x="64" y="6"/>
                    <a:pt x="64" y="6"/>
                  </a:cubicBezTo>
                  <a:cubicBezTo>
                    <a:pt x="64" y="6"/>
                    <a:pt x="64" y="6"/>
                    <a:pt x="64" y="6"/>
                  </a:cubicBezTo>
                  <a:cubicBezTo>
                    <a:pt x="64" y="6"/>
                    <a:pt x="64" y="6"/>
                    <a:pt x="63" y="6"/>
                  </a:cubicBezTo>
                  <a:cubicBezTo>
                    <a:pt x="63" y="6"/>
                    <a:pt x="63" y="6"/>
                    <a:pt x="63" y="6"/>
                  </a:cubicBezTo>
                  <a:cubicBezTo>
                    <a:pt x="63" y="6"/>
                    <a:pt x="63" y="5"/>
                    <a:pt x="63" y="5"/>
                  </a:cubicBezTo>
                  <a:cubicBezTo>
                    <a:pt x="63" y="5"/>
                    <a:pt x="63" y="5"/>
                    <a:pt x="63" y="5"/>
                  </a:cubicBezTo>
                  <a:close/>
                  <a:moveTo>
                    <a:pt x="64" y="9"/>
                  </a:moveTo>
                  <a:cubicBezTo>
                    <a:pt x="64" y="9"/>
                    <a:pt x="64" y="9"/>
                    <a:pt x="64" y="9"/>
                  </a:cubicBezTo>
                  <a:cubicBezTo>
                    <a:pt x="64" y="9"/>
                    <a:pt x="64" y="9"/>
                    <a:pt x="64" y="9"/>
                  </a:cubicBezTo>
                  <a:cubicBezTo>
                    <a:pt x="64" y="9"/>
                    <a:pt x="64" y="9"/>
                    <a:pt x="64" y="9"/>
                  </a:cubicBezTo>
                  <a:cubicBezTo>
                    <a:pt x="64" y="9"/>
                    <a:pt x="63" y="10"/>
                    <a:pt x="63" y="10"/>
                  </a:cubicBezTo>
                  <a:cubicBezTo>
                    <a:pt x="63" y="10"/>
                    <a:pt x="63" y="10"/>
                    <a:pt x="63" y="10"/>
                  </a:cubicBezTo>
                  <a:cubicBezTo>
                    <a:pt x="63" y="10"/>
                    <a:pt x="63" y="10"/>
                    <a:pt x="63" y="10"/>
                  </a:cubicBezTo>
                  <a:cubicBezTo>
                    <a:pt x="63" y="9"/>
                    <a:pt x="63" y="9"/>
                    <a:pt x="63" y="9"/>
                  </a:cubicBezTo>
                  <a:cubicBezTo>
                    <a:pt x="63" y="9"/>
                    <a:pt x="63" y="9"/>
                    <a:pt x="63" y="9"/>
                  </a:cubicBezTo>
                  <a:cubicBezTo>
                    <a:pt x="63" y="9"/>
                    <a:pt x="63" y="9"/>
                    <a:pt x="64" y="9"/>
                  </a:cubicBezTo>
                  <a:cubicBezTo>
                    <a:pt x="64" y="9"/>
                    <a:pt x="64" y="9"/>
                    <a:pt x="64" y="9"/>
                  </a:cubicBezTo>
                  <a:cubicBezTo>
                    <a:pt x="64" y="8"/>
                    <a:pt x="64" y="8"/>
                    <a:pt x="64" y="8"/>
                  </a:cubicBezTo>
                  <a:cubicBezTo>
                    <a:pt x="64" y="8"/>
                    <a:pt x="64" y="9"/>
                    <a:pt x="64" y="9"/>
                  </a:cubicBezTo>
                  <a:cubicBezTo>
                    <a:pt x="64" y="9"/>
                    <a:pt x="64" y="9"/>
                    <a:pt x="64" y="9"/>
                  </a:cubicBezTo>
                  <a:close/>
                  <a:moveTo>
                    <a:pt x="49" y="5"/>
                  </a:moveTo>
                  <a:cubicBezTo>
                    <a:pt x="49" y="5"/>
                    <a:pt x="49" y="5"/>
                    <a:pt x="49" y="5"/>
                  </a:cubicBezTo>
                  <a:cubicBezTo>
                    <a:pt x="49" y="5"/>
                    <a:pt x="49" y="5"/>
                    <a:pt x="49" y="5"/>
                  </a:cubicBezTo>
                  <a:cubicBezTo>
                    <a:pt x="49" y="5"/>
                    <a:pt x="49" y="5"/>
                    <a:pt x="49" y="5"/>
                  </a:cubicBezTo>
                  <a:cubicBezTo>
                    <a:pt x="49" y="5"/>
                    <a:pt x="49" y="5"/>
                    <a:pt x="49" y="5"/>
                  </a:cubicBezTo>
                  <a:cubicBezTo>
                    <a:pt x="49" y="5"/>
                    <a:pt x="49" y="5"/>
                    <a:pt x="50" y="5"/>
                  </a:cubicBezTo>
                  <a:cubicBezTo>
                    <a:pt x="50" y="5"/>
                    <a:pt x="50" y="5"/>
                    <a:pt x="50" y="5"/>
                  </a:cubicBezTo>
                  <a:cubicBezTo>
                    <a:pt x="50" y="5"/>
                    <a:pt x="50" y="5"/>
                    <a:pt x="50" y="5"/>
                  </a:cubicBezTo>
                  <a:cubicBezTo>
                    <a:pt x="50" y="5"/>
                    <a:pt x="50" y="5"/>
                    <a:pt x="50" y="5"/>
                  </a:cubicBezTo>
                  <a:cubicBezTo>
                    <a:pt x="50" y="5"/>
                    <a:pt x="50" y="5"/>
                    <a:pt x="50" y="5"/>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49" y="6"/>
                    <a:pt x="49" y="6"/>
                    <a:pt x="49" y="6"/>
                  </a:cubicBezTo>
                  <a:cubicBezTo>
                    <a:pt x="49" y="6"/>
                    <a:pt x="49" y="6"/>
                    <a:pt x="49" y="6"/>
                  </a:cubicBezTo>
                  <a:cubicBezTo>
                    <a:pt x="49" y="6"/>
                    <a:pt x="49" y="6"/>
                    <a:pt x="49" y="6"/>
                  </a:cubicBezTo>
                  <a:cubicBezTo>
                    <a:pt x="49" y="6"/>
                    <a:pt x="49" y="6"/>
                    <a:pt x="49" y="6"/>
                  </a:cubicBezTo>
                  <a:cubicBezTo>
                    <a:pt x="49" y="6"/>
                    <a:pt x="49" y="6"/>
                    <a:pt x="49" y="6"/>
                  </a:cubicBezTo>
                  <a:cubicBezTo>
                    <a:pt x="49" y="6"/>
                    <a:pt x="49" y="6"/>
                    <a:pt x="49" y="6"/>
                  </a:cubicBezTo>
                  <a:cubicBezTo>
                    <a:pt x="49" y="6"/>
                    <a:pt x="49" y="6"/>
                    <a:pt x="49" y="6"/>
                  </a:cubicBezTo>
                  <a:cubicBezTo>
                    <a:pt x="49" y="6"/>
                    <a:pt x="49" y="6"/>
                    <a:pt x="49" y="6"/>
                  </a:cubicBezTo>
                  <a:cubicBezTo>
                    <a:pt x="49" y="6"/>
                    <a:pt x="49" y="5"/>
                    <a:pt x="49" y="5"/>
                  </a:cubicBezTo>
                  <a:cubicBezTo>
                    <a:pt x="49" y="5"/>
                    <a:pt x="49" y="5"/>
                    <a:pt x="49" y="5"/>
                  </a:cubicBezTo>
                  <a:cubicBezTo>
                    <a:pt x="49" y="5"/>
                    <a:pt x="49" y="5"/>
                    <a:pt x="49" y="5"/>
                  </a:cubicBezTo>
                  <a:close/>
                  <a:moveTo>
                    <a:pt x="43" y="7"/>
                  </a:moveTo>
                  <a:cubicBezTo>
                    <a:pt x="43" y="7"/>
                    <a:pt x="43" y="7"/>
                    <a:pt x="44" y="7"/>
                  </a:cubicBezTo>
                  <a:cubicBezTo>
                    <a:pt x="44" y="7"/>
                    <a:pt x="44" y="7"/>
                    <a:pt x="44" y="8"/>
                  </a:cubicBezTo>
                  <a:cubicBezTo>
                    <a:pt x="44" y="8"/>
                    <a:pt x="44" y="8"/>
                    <a:pt x="44" y="8"/>
                  </a:cubicBezTo>
                  <a:cubicBezTo>
                    <a:pt x="44" y="8"/>
                    <a:pt x="44" y="8"/>
                    <a:pt x="44" y="8"/>
                  </a:cubicBezTo>
                  <a:cubicBezTo>
                    <a:pt x="44" y="8"/>
                    <a:pt x="43" y="8"/>
                    <a:pt x="43" y="8"/>
                  </a:cubicBezTo>
                  <a:cubicBezTo>
                    <a:pt x="43" y="8"/>
                    <a:pt x="43" y="8"/>
                    <a:pt x="43" y="8"/>
                  </a:cubicBezTo>
                  <a:cubicBezTo>
                    <a:pt x="43" y="8"/>
                    <a:pt x="43" y="8"/>
                    <a:pt x="43" y="8"/>
                  </a:cubicBezTo>
                  <a:cubicBezTo>
                    <a:pt x="43" y="7"/>
                    <a:pt x="43" y="7"/>
                    <a:pt x="43" y="7"/>
                  </a:cubicBezTo>
                  <a:cubicBezTo>
                    <a:pt x="43" y="7"/>
                    <a:pt x="43" y="7"/>
                    <a:pt x="43" y="7"/>
                  </a:cubicBezTo>
                  <a:close/>
                  <a:moveTo>
                    <a:pt x="20" y="9"/>
                  </a:moveTo>
                  <a:cubicBezTo>
                    <a:pt x="20" y="9"/>
                    <a:pt x="20" y="10"/>
                    <a:pt x="20" y="10"/>
                  </a:cubicBezTo>
                  <a:cubicBezTo>
                    <a:pt x="20" y="10"/>
                    <a:pt x="20" y="10"/>
                    <a:pt x="20" y="10"/>
                  </a:cubicBezTo>
                  <a:cubicBezTo>
                    <a:pt x="20" y="10"/>
                    <a:pt x="20" y="11"/>
                    <a:pt x="20" y="11"/>
                  </a:cubicBezTo>
                  <a:cubicBezTo>
                    <a:pt x="20" y="11"/>
                    <a:pt x="20" y="11"/>
                    <a:pt x="20" y="11"/>
                  </a:cubicBezTo>
                  <a:cubicBezTo>
                    <a:pt x="20" y="11"/>
                    <a:pt x="20" y="12"/>
                    <a:pt x="20" y="12"/>
                  </a:cubicBezTo>
                  <a:cubicBezTo>
                    <a:pt x="20" y="12"/>
                    <a:pt x="20" y="12"/>
                    <a:pt x="20" y="12"/>
                  </a:cubicBezTo>
                  <a:cubicBezTo>
                    <a:pt x="20" y="12"/>
                    <a:pt x="20" y="12"/>
                    <a:pt x="20" y="13"/>
                  </a:cubicBezTo>
                  <a:cubicBezTo>
                    <a:pt x="20" y="13"/>
                    <a:pt x="20" y="13"/>
                    <a:pt x="20" y="13"/>
                  </a:cubicBezTo>
                  <a:cubicBezTo>
                    <a:pt x="20" y="13"/>
                    <a:pt x="20" y="13"/>
                    <a:pt x="20" y="13"/>
                  </a:cubicBezTo>
                  <a:cubicBezTo>
                    <a:pt x="20" y="13"/>
                    <a:pt x="20" y="13"/>
                    <a:pt x="20" y="13"/>
                  </a:cubicBezTo>
                  <a:cubicBezTo>
                    <a:pt x="20" y="13"/>
                    <a:pt x="20" y="14"/>
                    <a:pt x="20" y="14"/>
                  </a:cubicBezTo>
                  <a:cubicBezTo>
                    <a:pt x="20" y="14"/>
                    <a:pt x="20" y="14"/>
                    <a:pt x="20" y="14"/>
                  </a:cubicBezTo>
                  <a:cubicBezTo>
                    <a:pt x="20" y="14"/>
                    <a:pt x="20" y="14"/>
                    <a:pt x="20" y="14"/>
                  </a:cubicBezTo>
                  <a:cubicBezTo>
                    <a:pt x="19" y="14"/>
                    <a:pt x="19" y="14"/>
                    <a:pt x="19" y="14"/>
                  </a:cubicBezTo>
                  <a:cubicBezTo>
                    <a:pt x="19" y="14"/>
                    <a:pt x="19" y="14"/>
                    <a:pt x="19" y="14"/>
                  </a:cubicBezTo>
                  <a:cubicBezTo>
                    <a:pt x="19" y="14"/>
                    <a:pt x="19" y="14"/>
                    <a:pt x="19" y="14"/>
                  </a:cubicBezTo>
                  <a:cubicBezTo>
                    <a:pt x="19" y="14"/>
                    <a:pt x="18" y="14"/>
                    <a:pt x="18" y="14"/>
                  </a:cubicBezTo>
                  <a:cubicBezTo>
                    <a:pt x="18" y="14"/>
                    <a:pt x="18" y="14"/>
                    <a:pt x="18" y="14"/>
                  </a:cubicBezTo>
                  <a:cubicBezTo>
                    <a:pt x="18" y="14"/>
                    <a:pt x="18" y="14"/>
                    <a:pt x="18" y="14"/>
                  </a:cubicBezTo>
                  <a:cubicBezTo>
                    <a:pt x="18" y="14"/>
                    <a:pt x="18" y="14"/>
                    <a:pt x="18" y="13"/>
                  </a:cubicBezTo>
                  <a:cubicBezTo>
                    <a:pt x="18" y="13"/>
                    <a:pt x="18" y="13"/>
                    <a:pt x="18" y="13"/>
                  </a:cubicBezTo>
                  <a:cubicBezTo>
                    <a:pt x="18" y="13"/>
                    <a:pt x="18" y="13"/>
                    <a:pt x="18" y="13"/>
                  </a:cubicBezTo>
                  <a:cubicBezTo>
                    <a:pt x="18" y="13"/>
                    <a:pt x="18" y="13"/>
                    <a:pt x="18" y="13"/>
                  </a:cubicBezTo>
                  <a:cubicBezTo>
                    <a:pt x="19" y="13"/>
                    <a:pt x="19" y="13"/>
                    <a:pt x="19" y="13"/>
                  </a:cubicBezTo>
                  <a:cubicBezTo>
                    <a:pt x="19" y="13"/>
                    <a:pt x="19" y="13"/>
                    <a:pt x="19" y="13"/>
                  </a:cubicBezTo>
                  <a:cubicBezTo>
                    <a:pt x="19" y="14"/>
                    <a:pt x="19" y="14"/>
                    <a:pt x="19" y="14"/>
                  </a:cubicBezTo>
                  <a:cubicBezTo>
                    <a:pt x="19" y="14"/>
                    <a:pt x="19" y="14"/>
                    <a:pt x="20" y="14"/>
                  </a:cubicBezTo>
                  <a:cubicBezTo>
                    <a:pt x="20" y="14"/>
                    <a:pt x="20" y="13"/>
                    <a:pt x="20" y="13"/>
                  </a:cubicBezTo>
                  <a:cubicBezTo>
                    <a:pt x="20" y="13"/>
                    <a:pt x="20" y="13"/>
                    <a:pt x="20" y="13"/>
                  </a:cubicBezTo>
                  <a:cubicBezTo>
                    <a:pt x="20" y="13"/>
                    <a:pt x="20" y="12"/>
                    <a:pt x="20" y="12"/>
                  </a:cubicBezTo>
                  <a:cubicBezTo>
                    <a:pt x="20" y="12"/>
                    <a:pt x="20" y="12"/>
                    <a:pt x="20" y="12"/>
                  </a:cubicBezTo>
                  <a:cubicBezTo>
                    <a:pt x="20" y="12"/>
                    <a:pt x="20" y="12"/>
                    <a:pt x="20" y="12"/>
                  </a:cubicBezTo>
                  <a:cubicBezTo>
                    <a:pt x="20" y="11"/>
                    <a:pt x="20"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3"/>
                  </a:cubicBezTo>
                  <a:cubicBezTo>
                    <a:pt x="19" y="13"/>
                    <a:pt x="19" y="13"/>
                    <a:pt x="19" y="13"/>
                  </a:cubicBezTo>
                  <a:cubicBezTo>
                    <a:pt x="19" y="13"/>
                    <a:pt x="19" y="13"/>
                    <a:pt x="19" y="13"/>
                  </a:cubicBezTo>
                  <a:cubicBezTo>
                    <a:pt x="19" y="13"/>
                    <a:pt x="19" y="13"/>
                    <a:pt x="19" y="13"/>
                  </a:cubicBezTo>
                  <a:cubicBezTo>
                    <a:pt x="19" y="13"/>
                    <a:pt x="19" y="13"/>
                    <a:pt x="18" y="13"/>
                  </a:cubicBezTo>
                  <a:cubicBezTo>
                    <a:pt x="18" y="13"/>
                    <a:pt x="18" y="13"/>
                    <a:pt x="18" y="13"/>
                  </a:cubicBezTo>
                  <a:cubicBezTo>
                    <a:pt x="18" y="13"/>
                    <a:pt x="18" y="13"/>
                    <a:pt x="18" y="13"/>
                  </a:cubicBezTo>
                  <a:cubicBezTo>
                    <a:pt x="18" y="13"/>
                    <a:pt x="18" y="13"/>
                    <a:pt x="18" y="13"/>
                  </a:cubicBezTo>
                  <a:cubicBezTo>
                    <a:pt x="18" y="13"/>
                    <a:pt x="17" y="13"/>
                    <a:pt x="17" y="13"/>
                  </a:cubicBezTo>
                  <a:cubicBezTo>
                    <a:pt x="17" y="13"/>
                    <a:pt x="17" y="13"/>
                    <a:pt x="17" y="13"/>
                  </a:cubicBezTo>
                  <a:cubicBezTo>
                    <a:pt x="16" y="13"/>
                    <a:pt x="16" y="13"/>
                    <a:pt x="16" y="13"/>
                  </a:cubicBezTo>
                  <a:cubicBezTo>
                    <a:pt x="16" y="13"/>
                    <a:pt x="16" y="13"/>
                    <a:pt x="16" y="13"/>
                  </a:cubicBezTo>
                  <a:cubicBezTo>
                    <a:pt x="16" y="13"/>
                    <a:pt x="16" y="13"/>
                    <a:pt x="15" y="13"/>
                  </a:cubicBezTo>
                  <a:cubicBezTo>
                    <a:pt x="15" y="13"/>
                    <a:pt x="15" y="13"/>
                    <a:pt x="15" y="13"/>
                  </a:cubicBezTo>
                  <a:cubicBezTo>
                    <a:pt x="15" y="13"/>
                    <a:pt x="15" y="13"/>
                    <a:pt x="15" y="13"/>
                  </a:cubicBezTo>
                  <a:cubicBezTo>
                    <a:pt x="15" y="13"/>
                    <a:pt x="15" y="13"/>
                    <a:pt x="15" y="12"/>
                  </a:cubicBezTo>
                  <a:cubicBezTo>
                    <a:pt x="15" y="12"/>
                    <a:pt x="15" y="12"/>
                    <a:pt x="15" y="12"/>
                  </a:cubicBezTo>
                  <a:cubicBezTo>
                    <a:pt x="15" y="12"/>
                    <a:pt x="15" y="12"/>
                    <a:pt x="15" y="11"/>
                  </a:cubicBezTo>
                  <a:cubicBezTo>
                    <a:pt x="15" y="11"/>
                    <a:pt x="15" y="11"/>
                    <a:pt x="15" y="11"/>
                  </a:cubicBezTo>
                  <a:cubicBezTo>
                    <a:pt x="15" y="10"/>
                    <a:pt x="15" y="10"/>
                    <a:pt x="15" y="10"/>
                  </a:cubicBezTo>
                  <a:cubicBezTo>
                    <a:pt x="15" y="10"/>
                    <a:pt x="14" y="9"/>
                    <a:pt x="14" y="9"/>
                  </a:cubicBezTo>
                  <a:cubicBezTo>
                    <a:pt x="14" y="9"/>
                    <a:pt x="14" y="9"/>
                    <a:pt x="14" y="9"/>
                  </a:cubicBezTo>
                  <a:cubicBezTo>
                    <a:pt x="15" y="9"/>
                    <a:pt x="15" y="9"/>
                    <a:pt x="14" y="9"/>
                  </a:cubicBezTo>
                  <a:cubicBezTo>
                    <a:pt x="14" y="9"/>
                    <a:pt x="14" y="9"/>
                    <a:pt x="14" y="9"/>
                  </a:cubicBezTo>
                  <a:cubicBezTo>
                    <a:pt x="14" y="9"/>
                    <a:pt x="14" y="9"/>
                    <a:pt x="14" y="9"/>
                  </a:cubicBezTo>
                  <a:cubicBezTo>
                    <a:pt x="14" y="8"/>
                    <a:pt x="14" y="8"/>
                    <a:pt x="14" y="8"/>
                  </a:cubicBezTo>
                  <a:cubicBezTo>
                    <a:pt x="14" y="8"/>
                    <a:pt x="14" y="8"/>
                    <a:pt x="14" y="8"/>
                  </a:cubicBezTo>
                  <a:cubicBezTo>
                    <a:pt x="14" y="8"/>
                    <a:pt x="14" y="8"/>
                    <a:pt x="14" y="8"/>
                  </a:cubicBezTo>
                  <a:cubicBezTo>
                    <a:pt x="14" y="8"/>
                    <a:pt x="14" y="8"/>
                    <a:pt x="15" y="8"/>
                  </a:cubicBezTo>
                  <a:cubicBezTo>
                    <a:pt x="15" y="8"/>
                    <a:pt x="15" y="8"/>
                    <a:pt x="15" y="8"/>
                  </a:cubicBezTo>
                  <a:cubicBezTo>
                    <a:pt x="15" y="8"/>
                    <a:pt x="15" y="8"/>
                    <a:pt x="15" y="8"/>
                  </a:cubicBezTo>
                  <a:cubicBezTo>
                    <a:pt x="15" y="8"/>
                    <a:pt x="15" y="8"/>
                    <a:pt x="15" y="8"/>
                  </a:cubicBezTo>
                  <a:cubicBezTo>
                    <a:pt x="15" y="8"/>
                    <a:pt x="15" y="8"/>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7" y="9"/>
                    <a:pt x="17" y="9"/>
                    <a:pt x="17" y="9"/>
                  </a:cubicBezTo>
                  <a:cubicBezTo>
                    <a:pt x="17" y="9"/>
                    <a:pt x="17" y="9"/>
                    <a:pt x="17" y="9"/>
                  </a:cubicBezTo>
                  <a:cubicBezTo>
                    <a:pt x="17" y="9"/>
                    <a:pt x="17" y="9"/>
                    <a:pt x="17" y="8"/>
                  </a:cubicBezTo>
                  <a:cubicBezTo>
                    <a:pt x="17" y="8"/>
                    <a:pt x="17" y="8"/>
                    <a:pt x="17" y="8"/>
                  </a:cubicBezTo>
                  <a:cubicBezTo>
                    <a:pt x="17" y="8"/>
                    <a:pt x="17" y="8"/>
                    <a:pt x="17" y="8"/>
                  </a:cubicBezTo>
                  <a:cubicBezTo>
                    <a:pt x="17" y="8"/>
                    <a:pt x="17" y="8"/>
                    <a:pt x="17" y="8"/>
                  </a:cubicBezTo>
                  <a:cubicBezTo>
                    <a:pt x="17" y="8"/>
                    <a:pt x="17"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7" y="8"/>
                  </a:cubicBezTo>
                  <a:cubicBezTo>
                    <a:pt x="17" y="8"/>
                    <a:pt x="17" y="8"/>
                    <a:pt x="17" y="8"/>
                  </a:cubicBezTo>
                  <a:cubicBezTo>
                    <a:pt x="17" y="8"/>
                    <a:pt x="17" y="8"/>
                    <a:pt x="17" y="8"/>
                  </a:cubicBezTo>
                  <a:cubicBezTo>
                    <a:pt x="17" y="8"/>
                    <a:pt x="17" y="7"/>
                    <a:pt x="17" y="7"/>
                  </a:cubicBezTo>
                  <a:cubicBezTo>
                    <a:pt x="17" y="7"/>
                    <a:pt x="17" y="7"/>
                    <a:pt x="17" y="7"/>
                  </a:cubicBezTo>
                  <a:cubicBezTo>
                    <a:pt x="17" y="7"/>
                    <a:pt x="17" y="7"/>
                    <a:pt x="17"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7"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8" y="7"/>
                  </a:cubicBezTo>
                  <a:cubicBezTo>
                    <a:pt x="18" y="7"/>
                    <a:pt x="18" y="7"/>
                    <a:pt x="18" y="7"/>
                  </a:cubicBezTo>
                  <a:cubicBezTo>
                    <a:pt x="18" y="7"/>
                    <a:pt x="18" y="7"/>
                    <a:pt x="18" y="7"/>
                  </a:cubicBezTo>
                  <a:cubicBezTo>
                    <a:pt x="18" y="7"/>
                    <a:pt x="18" y="7"/>
                    <a:pt x="18" y="7"/>
                  </a:cubicBezTo>
                  <a:cubicBezTo>
                    <a:pt x="18" y="7"/>
                    <a:pt x="18" y="7"/>
                    <a:pt x="18" y="7"/>
                  </a:cubicBezTo>
                  <a:cubicBezTo>
                    <a:pt x="19" y="7"/>
                    <a:pt x="19" y="7"/>
                    <a:pt x="19" y="7"/>
                  </a:cubicBezTo>
                  <a:cubicBezTo>
                    <a:pt x="19" y="7"/>
                    <a:pt x="19" y="7"/>
                    <a:pt x="19" y="7"/>
                  </a:cubicBezTo>
                  <a:cubicBezTo>
                    <a:pt x="19" y="6"/>
                    <a:pt x="19" y="6"/>
                    <a:pt x="19" y="6"/>
                  </a:cubicBezTo>
                  <a:cubicBezTo>
                    <a:pt x="19" y="6"/>
                    <a:pt x="19" y="6"/>
                    <a:pt x="19" y="6"/>
                  </a:cubicBezTo>
                  <a:cubicBezTo>
                    <a:pt x="19" y="6"/>
                    <a:pt x="19" y="6"/>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8"/>
                    <a:pt x="20" y="8"/>
                  </a:cubicBezTo>
                  <a:cubicBezTo>
                    <a:pt x="20" y="8"/>
                    <a:pt x="20" y="8"/>
                    <a:pt x="20" y="8"/>
                  </a:cubicBezTo>
                  <a:cubicBezTo>
                    <a:pt x="20" y="8"/>
                    <a:pt x="20" y="8"/>
                    <a:pt x="20" y="8"/>
                  </a:cubicBezTo>
                  <a:cubicBezTo>
                    <a:pt x="20" y="9"/>
                    <a:pt x="20" y="9"/>
                    <a:pt x="20" y="9"/>
                  </a:cubicBezTo>
                  <a:cubicBezTo>
                    <a:pt x="20" y="9"/>
                    <a:pt x="20" y="9"/>
                    <a:pt x="20" y="9"/>
                  </a:cubicBezTo>
                  <a:close/>
                  <a:moveTo>
                    <a:pt x="30" y="10"/>
                  </a:moveTo>
                  <a:cubicBezTo>
                    <a:pt x="29" y="10"/>
                    <a:pt x="29" y="10"/>
                    <a:pt x="29" y="10"/>
                  </a:cubicBezTo>
                  <a:cubicBezTo>
                    <a:pt x="29" y="10"/>
                    <a:pt x="29" y="10"/>
                    <a:pt x="29" y="10"/>
                  </a:cubicBezTo>
                  <a:cubicBezTo>
                    <a:pt x="29" y="10"/>
                    <a:pt x="29" y="10"/>
                    <a:pt x="29" y="10"/>
                  </a:cubicBezTo>
                  <a:cubicBezTo>
                    <a:pt x="29" y="10"/>
                    <a:pt x="29" y="10"/>
                    <a:pt x="29" y="10"/>
                  </a:cubicBezTo>
                  <a:cubicBezTo>
                    <a:pt x="28" y="10"/>
                    <a:pt x="28" y="10"/>
                    <a:pt x="28" y="10"/>
                  </a:cubicBezTo>
                  <a:cubicBezTo>
                    <a:pt x="28" y="10"/>
                    <a:pt x="28" y="10"/>
                    <a:pt x="28" y="10"/>
                  </a:cubicBezTo>
                  <a:cubicBezTo>
                    <a:pt x="28" y="10"/>
                    <a:pt x="28" y="11"/>
                    <a:pt x="28" y="11"/>
                  </a:cubicBezTo>
                  <a:cubicBezTo>
                    <a:pt x="28" y="11"/>
                    <a:pt x="28" y="11"/>
                    <a:pt x="28" y="11"/>
                  </a:cubicBezTo>
                  <a:cubicBezTo>
                    <a:pt x="28" y="11"/>
                    <a:pt x="28" y="11"/>
                    <a:pt x="28" y="11"/>
                  </a:cubicBezTo>
                  <a:cubicBezTo>
                    <a:pt x="29" y="11"/>
                    <a:pt x="29" y="11"/>
                    <a:pt x="29" y="11"/>
                  </a:cubicBezTo>
                  <a:cubicBezTo>
                    <a:pt x="29" y="11"/>
                    <a:pt x="29" y="11"/>
                    <a:pt x="29" y="11"/>
                  </a:cubicBezTo>
                  <a:cubicBezTo>
                    <a:pt x="29" y="11"/>
                    <a:pt x="30" y="11"/>
                    <a:pt x="29" y="11"/>
                  </a:cubicBezTo>
                  <a:cubicBezTo>
                    <a:pt x="29" y="11"/>
                    <a:pt x="29" y="11"/>
                    <a:pt x="29" y="11"/>
                  </a:cubicBezTo>
                  <a:cubicBezTo>
                    <a:pt x="29" y="12"/>
                    <a:pt x="29" y="12"/>
                    <a:pt x="29" y="12"/>
                  </a:cubicBezTo>
                  <a:cubicBezTo>
                    <a:pt x="29" y="12"/>
                    <a:pt x="29" y="12"/>
                    <a:pt x="29" y="12"/>
                  </a:cubicBezTo>
                  <a:cubicBezTo>
                    <a:pt x="29" y="13"/>
                    <a:pt x="29" y="13"/>
                    <a:pt x="29" y="13"/>
                  </a:cubicBezTo>
                  <a:cubicBezTo>
                    <a:pt x="29" y="13"/>
                    <a:pt x="29" y="13"/>
                    <a:pt x="29" y="13"/>
                  </a:cubicBezTo>
                  <a:cubicBezTo>
                    <a:pt x="29" y="13"/>
                    <a:pt x="29" y="13"/>
                    <a:pt x="29" y="13"/>
                  </a:cubicBezTo>
                  <a:cubicBezTo>
                    <a:pt x="29" y="13"/>
                    <a:pt x="29" y="13"/>
                    <a:pt x="28" y="13"/>
                  </a:cubicBezTo>
                  <a:cubicBezTo>
                    <a:pt x="28" y="13"/>
                    <a:pt x="28" y="13"/>
                    <a:pt x="28" y="13"/>
                  </a:cubicBezTo>
                  <a:cubicBezTo>
                    <a:pt x="28" y="13"/>
                    <a:pt x="28" y="13"/>
                    <a:pt x="28" y="13"/>
                  </a:cubicBezTo>
                  <a:cubicBezTo>
                    <a:pt x="28" y="13"/>
                    <a:pt x="28" y="13"/>
                    <a:pt x="28" y="13"/>
                  </a:cubicBezTo>
                  <a:cubicBezTo>
                    <a:pt x="28"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6" y="13"/>
                    <a:pt x="26" y="13"/>
                    <a:pt x="26" y="13"/>
                  </a:cubicBezTo>
                  <a:cubicBezTo>
                    <a:pt x="26" y="13"/>
                    <a:pt x="26" y="13"/>
                    <a:pt x="26" y="13"/>
                  </a:cubicBezTo>
                  <a:cubicBezTo>
                    <a:pt x="26" y="13"/>
                    <a:pt x="26" y="13"/>
                    <a:pt x="26" y="13"/>
                  </a:cubicBezTo>
                  <a:cubicBezTo>
                    <a:pt x="26" y="13"/>
                    <a:pt x="26" y="12"/>
                    <a:pt x="26" y="12"/>
                  </a:cubicBezTo>
                  <a:cubicBezTo>
                    <a:pt x="26" y="12"/>
                    <a:pt x="26" y="12"/>
                    <a:pt x="26" y="12"/>
                  </a:cubicBezTo>
                  <a:cubicBezTo>
                    <a:pt x="26" y="12"/>
                    <a:pt x="26" y="12"/>
                    <a:pt x="26" y="12"/>
                  </a:cubicBezTo>
                  <a:cubicBezTo>
                    <a:pt x="26" y="12"/>
                    <a:pt x="26" y="12"/>
                    <a:pt x="26" y="12"/>
                  </a:cubicBezTo>
                  <a:cubicBezTo>
                    <a:pt x="26" y="12"/>
                    <a:pt x="26" y="12"/>
                    <a:pt x="26" y="12"/>
                  </a:cubicBezTo>
                  <a:cubicBezTo>
                    <a:pt x="26" y="12"/>
                    <a:pt x="26" y="12"/>
                    <a:pt x="26" y="12"/>
                  </a:cubicBezTo>
                  <a:cubicBezTo>
                    <a:pt x="25" y="12"/>
                    <a:pt x="25" y="12"/>
                    <a:pt x="25" y="12"/>
                  </a:cubicBezTo>
                  <a:cubicBezTo>
                    <a:pt x="25" y="12"/>
                    <a:pt x="25" y="12"/>
                    <a:pt x="25" y="12"/>
                  </a:cubicBezTo>
                  <a:cubicBezTo>
                    <a:pt x="25" y="12"/>
                    <a:pt x="25" y="12"/>
                    <a:pt x="25" y="12"/>
                  </a:cubicBezTo>
                  <a:cubicBezTo>
                    <a:pt x="25" y="13"/>
                    <a:pt x="25" y="13"/>
                    <a:pt x="25" y="13"/>
                  </a:cubicBezTo>
                  <a:cubicBezTo>
                    <a:pt x="25" y="13"/>
                    <a:pt x="25" y="13"/>
                    <a:pt x="25" y="13"/>
                  </a:cubicBezTo>
                  <a:cubicBezTo>
                    <a:pt x="25" y="13"/>
                    <a:pt x="25" y="13"/>
                    <a:pt x="25" y="13"/>
                  </a:cubicBezTo>
                  <a:cubicBezTo>
                    <a:pt x="25" y="13"/>
                    <a:pt x="24" y="13"/>
                    <a:pt x="24" y="13"/>
                  </a:cubicBezTo>
                  <a:cubicBezTo>
                    <a:pt x="24" y="13"/>
                    <a:pt x="24" y="13"/>
                    <a:pt x="24" y="13"/>
                  </a:cubicBezTo>
                  <a:cubicBezTo>
                    <a:pt x="24" y="13"/>
                    <a:pt x="24" y="13"/>
                    <a:pt x="24" y="13"/>
                  </a:cubicBezTo>
                  <a:cubicBezTo>
                    <a:pt x="24" y="13"/>
                    <a:pt x="24" y="13"/>
                    <a:pt x="24" y="13"/>
                  </a:cubicBezTo>
                  <a:cubicBezTo>
                    <a:pt x="24" y="13"/>
                    <a:pt x="24" y="13"/>
                    <a:pt x="24" y="13"/>
                  </a:cubicBezTo>
                  <a:cubicBezTo>
                    <a:pt x="24" y="13"/>
                    <a:pt x="24" y="13"/>
                    <a:pt x="24" y="13"/>
                  </a:cubicBezTo>
                  <a:cubicBezTo>
                    <a:pt x="24" y="13"/>
                    <a:pt x="24" y="13"/>
                    <a:pt x="24" y="13"/>
                  </a:cubicBezTo>
                  <a:cubicBezTo>
                    <a:pt x="24" y="12"/>
                    <a:pt x="24" y="12"/>
                    <a:pt x="24" y="12"/>
                  </a:cubicBezTo>
                  <a:cubicBezTo>
                    <a:pt x="24" y="12"/>
                    <a:pt x="24" y="12"/>
                    <a:pt x="24" y="12"/>
                  </a:cubicBezTo>
                  <a:cubicBezTo>
                    <a:pt x="24" y="12"/>
                    <a:pt x="25" y="12"/>
                    <a:pt x="25" y="12"/>
                  </a:cubicBezTo>
                  <a:cubicBezTo>
                    <a:pt x="25" y="12"/>
                    <a:pt x="25" y="12"/>
                    <a:pt x="25" y="11"/>
                  </a:cubicBezTo>
                  <a:cubicBezTo>
                    <a:pt x="25" y="11"/>
                    <a:pt x="25" y="11"/>
                    <a:pt x="25" y="11"/>
                  </a:cubicBezTo>
                  <a:cubicBezTo>
                    <a:pt x="25" y="11"/>
                    <a:pt x="25" y="11"/>
                    <a:pt x="25" y="11"/>
                  </a:cubicBezTo>
                  <a:cubicBezTo>
                    <a:pt x="25" y="11"/>
                    <a:pt x="24" y="11"/>
                    <a:pt x="24" y="11"/>
                  </a:cubicBezTo>
                  <a:cubicBezTo>
                    <a:pt x="24" y="11"/>
                    <a:pt x="24" y="11"/>
                    <a:pt x="24" y="11"/>
                  </a:cubicBezTo>
                  <a:cubicBezTo>
                    <a:pt x="24" y="11"/>
                    <a:pt x="24" y="11"/>
                    <a:pt x="24" y="11"/>
                  </a:cubicBezTo>
                  <a:cubicBezTo>
                    <a:pt x="24" y="11"/>
                    <a:pt x="24" y="11"/>
                    <a:pt x="24" y="11"/>
                  </a:cubicBezTo>
                  <a:cubicBezTo>
                    <a:pt x="24" y="11"/>
                    <a:pt x="24" y="10"/>
                    <a:pt x="24" y="10"/>
                  </a:cubicBezTo>
                  <a:cubicBezTo>
                    <a:pt x="24" y="10"/>
                    <a:pt x="24" y="10"/>
                    <a:pt x="24" y="10"/>
                  </a:cubicBezTo>
                  <a:cubicBezTo>
                    <a:pt x="24" y="10"/>
                    <a:pt x="24" y="10"/>
                    <a:pt x="24" y="10"/>
                  </a:cubicBezTo>
                  <a:cubicBezTo>
                    <a:pt x="24" y="10"/>
                    <a:pt x="24" y="10"/>
                    <a:pt x="24" y="10"/>
                  </a:cubicBezTo>
                  <a:cubicBezTo>
                    <a:pt x="25" y="10"/>
                    <a:pt x="25" y="10"/>
                    <a:pt x="24" y="10"/>
                  </a:cubicBezTo>
                  <a:cubicBezTo>
                    <a:pt x="24" y="10"/>
                    <a:pt x="24" y="10"/>
                    <a:pt x="24" y="10"/>
                  </a:cubicBezTo>
                  <a:cubicBezTo>
                    <a:pt x="24" y="10"/>
                    <a:pt x="24" y="10"/>
                    <a:pt x="24" y="9"/>
                  </a:cubicBezTo>
                  <a:cubicBezTo>
                    <a:pt x="24" y="9"/>
                    <a:pt x="24" y="9"/>
                    <a:pt x="24" y="9"/>
                  </a:cubicBezTo>
                  <a:cubicBezTo>
                    <a:pt x="24" y="9"/>
                    <a:pt x="24" y="9"/>
                    <a:pt x="24" y="9"/>
                  </a:cubicBezTo>
                  <a:cubicBezTo>
                    <a:pt x="24" y="9"/>
                    <a:pt x="24" y="9"/>
                    <a:pt x="24" y="8"/>
                  </a:cubicBezTo>
                  <a:cubicBezTo>
                    <a:pt x="24" y="8"/>
                    <a:pt x="24" y="8"/>
                    <a:pt x="24" y="8"/>
                  </a:cubicBezTo>
                  <a:cubicBezTo>
                    <a:pt x="24" y="8"/>
                    <a:pt x="24" y="8"/>
                    <a:pt x="24" y="8"/>
                  </a:cubicBezTo>
                  <a:cubicBezTo>
                    <a:pt x="24" y="8"/>
                    <a:pt x="24" y="8"/>
                    <a:pt x="24" y="8"/>
                  </a:cubicBezTo>
                  <a:cubicBezTo>
                    <a:pt x="25" y="8"/>
                    <a:pt x="25" y="8"/>
                    <a:pt x="25" y="7"/>
                  </a:cubicBezTo>
                  <a:cubicBezTo>
                    <a:pt x="25" y="7"/>
                    <a:pt x="25" y="7"/>
                    <a:pt x="25" y="7"/>
                  </a:cubicBezTo>
                  <a:cubicBezTo>
                    <a:pt x="25" y="7"/>
                    <a:pt x="25" y="7"/>
                    <a:pt x="25" y="7"/>
                  </a:cubicBezTo>
                  <a:cubicBezTo>
                    <a:pt x="25"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8"/>
                    <a:pt x="26" y="8"/>
                  </a:cubicBezTo>
                  <a:cubicBezTo>
                    <a:pt x="26" y="8"/>
                    <a:pt x="26" y="8"/>
                    <a:pt x="26" y="8"/>
                  </a:cubicBezTo>
                  <a:cubicBezTo>
                    <a:pt x="26" y="8"/>
                    <a:pt x="26" y="8"/>
                    <a:pt x="26" y="8"/>
                  </a:cubicBezTo>
                  <a:cubicBezTo>
                    <a:pt x="26" y="8"/>
                    <a:pt x="26" y="8"/>
                    <a:pt x="26" y="8"/>
                  </a:cubicBezTo>
                  <a:cubicBezTo>
                    <a:pt x="26" y="8"/>
                    <a:pt x="26" y="8"/>
                    <a:pt x="25" y="8"/>
                  </a:cubicBezTo>
                  <a:cubicBezTo>
                    <a:pt x="25" y="8"/>
                    <a:pt x="25" y="9"/>
                    <a:pt x="25" y="9"/>
                  </a:cubicBezTo>
                  <a:cubicBezTo>
                    <a:pt x="25" y="9"/>
                    <a:pt x="25" y="9"/>
                    <a:pt x="25" y="9"/>
                  </a:cubicBezTo>
                  <a:cubicBezTo>
                    <a:pt x="25" y="9"/>
                    <a:pt x="25" y="9"/>
                    <a:pt x="25" y="9"/>
                  </a:cubicBezTo>
                  <a:cubicBezTo>
                    <a:pt x="25" y="9"/>
                    <a:pt x="25" y="9"/>
                    <a:pt x="25" y="9"/>
                  </a:cubicBezTo>
                  <a:cubicBezTo>
                    <a:pt x="25" y="9"/>
                    <a:pt x="26" y="9"/>
                    <a:pt x="26" y="9"/>
                  </a:cubicBezTo>
                  <a:cubicBezTo>
                    <a:pt x="26" y="9"/>
                    <a:pt x="26" y="9"/>
                    <a:pt x="26" y="9"/>
                  </a:cubicBezTo>
                  <a:cubicBezTo>
                    <a:pt x="26" y="10"/>
                    <a:pt x="26" y="10"/>
                    <a:pt x="26" y="10"/>
                  </a:cubicBezTo>
                  <a:cubicBezTo>
                    <a:pt x="26" y="10"/>
                    <a:pt x="26" y="10"/>
                    <a:pt x="25" y="10"/>
                  </a:cubicBezTo>
                  <a:cubicBezTo>
                    <a:pt x="25" y="10"/>
                    <a:pt x="25" y="10"/>
                    <a:pt x="25" y="11"/>
                  </a:cubicBezTo>
                  <a:cubicBezTo>
                    <a:pt x="25" y="11"/>
                    <a:pt x="25" y="11"/>
                    <a:pt x="25" y="11"/>
                  </a:cubicBezTo>
                  <a:cubicBezTo>
                    <a:pt x="25" y="11"/>
                    <a:pt x="25" y="11"/>
                    <a:pt x="25" y="11"/>
                  </a:cubicBezTo>
                  <a:cubicBezTo>
                    <a:pt x="25" y="11"/>
                    <a:pt x="25" y="11"/>
                    <a:pt x="26" y="11"/>
                  </a:cubicBezTo>
                  <a:cubicBezTo>
                    <a:pt x="26" y="11"/>
                    <a:pt x="26" y="11"/>
                    <a:pt x="26" y="11"/>
                  </a:cubicBezTo>
                  <a:cubicBezTo>
                    <a:pt x="26" y="11"/>
                    <a:pt x="26" y="11"/>
                    <a:pt x="26" y="11"/>
                  </a:cubicBezTo>
                  <a:cubicBezTo>
                    <a:pt x="26" y="11"/>
                    <a:pt x="26" y="11"/>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7" y="10"/>
                    <a:pt x="27" y="10"/>
                  </a:cubicBezTo>
                  <a:cubicBezTo>
                    <a:pt x="27" y="10"/>
                    <a:pt x="27" y="10"/>
                    <a:pt x="27" y="10"/>
                  </a:cubicBezTo>
                  <a:cubicBezTo>
                    <a:pt x="27" y="10"/>
                    <a:pt x="27" y="10"/>
                    <a:pt x="27" y="10"/>
                  </a:cubicBezTo>
                  <a:cubicBezTo>
                    <a:pt x="27" y="10"/>
                    <a:pt x="27" y="9"/>
                    <a:pt x="27" y="9"/>
                  </a:cubicBezTo>
                  <a:cubicBezTo>
                    <a:pt x="27" y="9"/>
                    <a:pt x="27" y="9"/>
                    <a:pt x="27" y="9"/>
                  </a:cubicBezTo>
                  <a:cubicBezTo>
                    <a:pt x="27" y="9"/>
                    <a:pt x="27" y="9"/>
                    <a:pt x="27" y="9"/>
                  </a:cubicBezTo>
                  <a:cubicBezTo>
                    <a:pt x="27" y="9"/>
                    <a:pt x="27" y="9"/>
                    <a:pt x="27" y="9"/>
                  </a:cubicBezTo>
                  <a:cubicBezTo>
                    <a:pt x="26" y="9"/>
                    <a:pt x="26" y="9"/>
                    <a:pt x="26" y="9"/>
                  </a:cubicBezTo>
                  <a:cubicBezTo>
                    <a:pt x="26" y="9"/>
                    <a:pt x="26" y="9"/>
                    <a:pt x="26" y="9"/>
                  </a:cubicBezTo>
                  <a:cubicBezTo>
                    <a:pt x="26" y="9"/>
                    <a:pt x="26" y="9"/>
                    <a:pt x="26" y="9"/>
                  </a:cubicBezTo>
                  <a:cubicBezTo>
                    <a:pt x="26" y="9"/>
                    <a:pt x="26" y="9"/>
                    <a:pt x="26" y="8"/>
                  </a:cubicBezTo>
                  <a:cubicBezTo>
                    <a:pt x="26" y="8"/>
                    <a:pt x="27" y="8"/>
                    <a:pt x="27" y="8"/>
                  </a:cubicBezTo>
                  <a:cubicBezTo>
                    <a:pt x="27" y="8"/>
                    <a:pt x="27" y="8"/>
                    <a:pt x="27" y="8"/>
                  </a:cubicBezTo>
                  <a:cubicBezTo>
                    <a:pt x="27" y="8"/>
                    <a:pt x="27" y="8"/>
                    <a:pt x="27" y="8"/>
                  </a:cubicBezTo>
                  <a:cubicBezTo>
                    <a:pt x="27" y="8"/>
                    <a:pt x="27" y="8"/>
                    <a:pt x="27" y="8"/>
                  </a:cubicBezTo>
                  <a:cubicBezTo>
                    <a:pt x="27" y="8"/>
                    <a:pt x="27" y="8"/>
                    <a:pt x="27" y="8"/>
                  </a:cubicBezTo>
                  <a:cubicBezTo>
                    <a:pt x="27" y="8"/>
                    <a:pt x="27" y="8"/>
                    <a:pt x="28" y="8"/>
                  </a:cubicBezTo>
                  <a:cubicBezTo>
                    <a:pt x="28" y="8"/>
                    <a:pt x="28" y="8"/>
                    <a:pt x="28" y="8"/>
                  </a:cubicBezTo>
                  <a:cubicBezTo>
                    <a:pt x="28" y="8"/>
                    <a:pt x="28" y="8"/>
                    <a:pt x="28" y="7"/>
                  </a:cubicBezTo>
                  <a:cubicBezTo>
                    <a:pt x="28" y="7"/>
                    <a:pt x="28" y="7"/>
                    <a:pt x="28" y="7"/>
                  </a:cubicBezTo>
                  <a:cubicBezTo>
                    <a:pt x="28" y="7"/>
                    <a:pt x="28" y="7"/>
                    <a:pt x="28" y="7"/>
                  </a:cubicBezTo>
                  <a:cubicBezTo>
                    <a:pt x="28" y="7"/>
                    <a:pt x="28" y="7"/>
                    <a:pt x="28" y="7"/>
                  </a:cubicBezTo>
                  <a:cubicBezTo>
                    <a:pt x="28" y="7"/>
                    <a:pt x="28" y="7"/>
                    <a:pt x="28" y="7"/>
                  </a:cubicBezTo>
                  <a:cubicBezTo>
                    <a:pt x="28" y="6"/>
                    <a:pt x="28" y="6"/>
                    <a:pt x="28" y="6"/>
                  </a:cubicBezTo>
                  <a:cubicBezTo>
                    <a:pt x="28" y="6"/>
                    <a:pt x="28" y="6"/>
                    <a:pt x="28" y="6"/>
                  </a:cubicBezTo>
                  <a:cubicBezTo>
                    <a:pt x="28" y="6"/>
                    <a:pt x="28" y="6"/>
                    <a:pt x="28" y="6"/>
                  </a:cubicBezTo>
                  <a:cubicBezTo>
                    <a:pt x="28" y="6"/>
                    <a:pt x="28" y="6"/>
                    <a:pt x="28" y="6"/>
                  </a:cubicBezTo>
                  <a:cubicBezTo>
                    <a:pt x="28" y="6"/>
                    <a:pt x="28" y="7"/>
                    <a:pt x="28" y="7"/>
                  </a:cubicBezTo>
                  <a:cubicBezTo>
                    <a:pt x="28" y="7"/>
                    <a:pt x="28" y="7"/>
                    <a:pt x="28" y="7"/>
                  </a:cubicBezTo>
                  <a:cubicBezTo>
                    <a:pt x="28" y="7"/>
                    <a:pt x="28" y="7"/>
                    <a:pt x="28" y="7"/>
                  </a:cubicBezTo>
                  <a:cubicBezTo>
                    <a:pt x="28" y="8"/>
                    <a:pt x="28" y="8"/>
                    <a:pt x="28" y="8"/>
                  </a:cubicBezTo>
                  <a:cubicBezTo>
                    <a:pt x="28" y="8"/>
                    <a:pt x="28" y="8"/>
                    <a:pt x="28" y="8"/>
                  </a:cubicBezTo>
                  <a:cubicBezTo>
                    <a:pt x="28" y="8"/>
                    <a:pt x="28" y="8"/>
                    <a:pt x="28" y="8"/>
                  </a:cubicBezTo>
                  <a:cubicBezTo>
                    <a:pt x="28" y="8"/>
                    <a:pt x="29" y="8"/>
                    <a:pt x="29" y="8"/>
                  </a:cubicBezTo>
                  <a:cubicBezTo>
                    <a:pt x="29" y="8"/>
                    <a:pt x="29" y="8"/>
                    <a:pt x="29" y="8"/>
                  </a:cubicBezTo>
                  <a:cubicBezTo>
                    <a:pt x="29" y="8"/>
                    <a:pt x="29" y="8"/>
                    <a:pt x="29" y="8"/>
                  </a:cubicBezTo>
                  <a:cubicBezTo>
                    <a:pt x="29" y="8"/>
                    <a:pt x="29" y="8"/>
                    <a:pt x="29" y="8"/>
                  </a:cubicBezTo>
                  <a:cubicBezTo>
                    <a:pt x="29" y="8"/>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8" y="9"/>
                    <a:pt x="28" y="9"/>
                  </a:cubicBezTo>
                  <a:cubicBezTo>
                    <a:pt x="28" y="9"/>
                    <a:pt x="28" y="9"/>
                    <a:pt x="28" y="9"/>
                  </a:cubicBezTo>
                  <a:cubicBezTo>
                    <a:pt x="28" y="9"/>
                    <a:pt x="28" y="9"/>
                    <a:pt x="28" y="9"/>
                  </a:cubicBezTo>
                  <a:cubicBezTo>
                    <a:pt x="28" y="9"/>
                    <a:pt x="28" y="9"/>
                    <a:pt x="28" y="9"/>
                  </a:cubicBezTo>
                  <a:cubicBezTo>
                    <a:pt x="28" y="9"/>
                    <a:pt x="28" y="9"/>
                    <a:pt x="28" y="9"/>
                  </a:cubicBezTo>
                  <a:cubicBezTo>
                    <a:pt x="28" y="9"/>
                    <a:pt x="28" y="9"/>
                    <a:pt x="28" y="9"/>
                  </a:cubicBezTo>
                  <a:cubicBezTo>
                    <a:pt x="29" y="9"/>
                    <a:pt x="29" y="9"/>
                    <a:pt x="29" y="9"/>
                  </a:cubicBezTo>
                  <a:cubicBezTo>
                    <a:pt x="29" y="9"/>
                    <a:pt x="29" y="9"/>
                    <a:pt x="29" y="9"/>
                  </a:cubicBezTo>
                  <a:cubicBezTo>
                    <a:pt x="30" y="9"/>
                    <a:pt x="30" y="10"/>
                    <a:pt x="30" y="10"/>
                  </a:cubicBezTo>
                  <a:cubicBezTo>
                    <a:pt x="30" y="10"/>
                    <a:pt x="30" y="10"/>
                    <a:pt x="30" y="10"/>
                  </a:cubicBezTo>
                  <a:close/>
                  <a:moveTo>
                    <a:pt x="44" y="13"/>
                  </a:moveTo>
                  <a:cubicBezTo>
                    <a:pt x="44" y="13"/>
                    <a:pt x="44" y="13"/>
                    <a:pt x="44" y="13"/>
                  </a:cubicBezTo>
                  <a:cubicBezTo>
                    <a:pt x="44" y="13"/>
                    <a:pt x="44" y="13"/>
                    <a:pt x="44" y="13"/>
                  </a:cubicBezTo>
                  <a:cubicBezTo>
                    <a:pt x="43" y="13"/>
                    <a:pt x="43" y="13"/>
                    <a:pt x="43" y="13"/>
                  </a:cubicBezTo>
                  <a:cubicBezTo>
                    <a:pt x="43" y="13"/>
                    <a:pt x="43" y="13"/>
                    <a:pt x="43" y="13"/>
                  </a:cubicBezTo>
                  <a:cubicBezTo>
                    <a:pt x="43" y="13"/>
                    <a:pt x="43" y="13"/>
                    <a:pt x="43" y="13"/>
                  </a:cubicBezTo>
                  <a:cubicBezTo>
                    <a:pt x="43" y="13"/>
                    <a:pt x="43" y="12"/>
                    <a:pt x="43" y="12"/>
                  </a:cubicBezTo>
                  <a:cubicBezTo>
                    <a:pt x="43" y="12"/>
                    <a:pt x="43" y="12"/>
                    <a:pt x="43" y="12"/>
                  </a:cubicBezTo>
                  <a:cubicBezTo>
                    <a:pt x="43" y="12"/>
                    <a:pt x="43" y="12"/>
                    <a:pt x="43" y="12"/>
                  </a:cubicBezTo>
                  <a:cubicBezTo>
                    <a:pt x="42" y="12"/>
                    <a:pt x="42" y="12"/>
                    <a:pt x="42" y="12"/>
                  </a:cubicBezTo>
                  <a:cubicBezTo>
                    <a:pt x="42" y="12"/>
                    <a:pt x="42" y="12"/>
                    <a:pt x="42" y="12"/>
                  </a:cubicBezTo>
                  <a:cubicBezTo>
                    <a:pt x="42" y="12"/>
                    <a:pt x="42" y="12"/>
                    <a:pt x="42" y="12"/>
                  </a:cubicBezTo>
                  <a:cubicBezTo>
                    <a:pt x="42" y="12"/>
                    <a:pt x="41" y="12"/>
                    <a:pt x="41" y="12"/>
                  </a:cubicBezTo>
                  <a:cubicBezTo>
                    <a:pt x="41" y="12"/>
                    <a:pt x="41" y="12"/>
                    <a:pt x="41" y="12"/>
                  </a:cubicBezTo>
                  <a:cubicBezTo>
                    <a:pt x="41" y="12"/>
                    <a:pt x="41" y="12"/>
                    <a:pt x="41" y="12"/>
                  </a:cubicBezTo>
                  <a:cubicBezTo>
                    <a:pt x="41" y="12"/>
                    <a:pt x="41" y="12"/>
                    <a:pt x="41" y="12"/>
                  </a:cubicBezTo>
                  <a:cubicBezTo>
                    <a:pt x="41" y="12"/>
                    <a:pt x="41" y="13"/>
                    <a:pt x="41" y="13"/>
                  </a:cubicBezTo>
                  <a:cubicBezTo>
                    <a:pt x="41" y="13"/>
                    <a:pt x="41" y="13"/>
                    <a:pt x="41" y="13"/>
                  </a:cubicBezTo>
                  <a:cubicBezTo>
                    <a:pt x="41" y="13"/>
                    <a:pt x="41" y="13"/>
                    <a:pt x="41" y="13"/>
                  </a:cubicBezTo>
                  <a:cubicBezTo>
                    <a:pt x="41" y="13"/>
                    <a:pt x="41" y="13"/>
                    <a:pt x="41" y="13"/>
                  </a:cubicBezTo>
                  <a:cubicBezTo>
                    <a:pt x="41" y="13"/>
                    <a:pt x="41" y="13"/>
                    <a:pt x="41" y="13"/>
                  </a:cubicBezTo>
                  <a:cubicBezTo>
                    <a:pt x="41" y="13"/>
                    <a:pt x="41" y="13"/>
                    <a:pt x="41" y="13"/>
                  </a:cubicBezTo>
                  <a:cubicBezTo>
                    <a:pt x="41" y="13"/>
                    <a:pt x="41" y="13"/>
                    <a:pt x="41" y="13"/>
                  </a:cubicBezTo>
                  <a:cubicBezTo>
                    <a:pt x="41" y="12"/>
                    <a:pt x="41" y="12"/>
                    <a:pt x="40" y="12"/>
                  </a:cubicBezTo>
                  <a:cubicBezTo>
                    <a:pt x="40" y="12"/>
                    <a:pt x="40" y="12"/>
                    <a:pt x="40" y="12"/>
                  </a:cubicBezTo>
                  <a:cubicBezTo>
                    <a:pt x="40" y="12"/>
                    <a:pt x="40" y="13"/>
                    <a:pt x="40" y="13"/>
                  </a:cubicBezTo>
                  <a:cubicBezTo>
                    <a:pt x="40" y="13"/>
                    <a:pt x="40" y="13"/>
                    <a:pt x="40" y="13"/>
                  </a:cubicBezTo>
                  <a:cubicBezTo>
                    <a:pt x="40" y="13"/>
                    <a:pt x="40" y="13"/>
                    <a:pt x="40" y="13"/>
                  </a:cubicBezTo>
                  <a:cubicBezTo>
                    <a:pt x="40" y="13"/>
                    <a:pt x="40" y="13"/>
                    <a:pt x="40" y="13"/>
                  </a:cubicBezTo>
                  <a:cubicBezTo>
                    <a:pt x="40" y="13"/>
                    <a:pt x="40" y="13"/>
                    <a:pt x="40"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8" y="13"/>
                  </a:cubicBezTo>
                  <a:cubicBezTo>
                    <a:pt x="38" y="13"/>
                    <a:pt x="38" y="13"/>
                    <a:pt x="38" y="13"/>
                  </a:cubicBezTo>
                  <a:cubicBezTo>
                    <a:pt x="38" y="13"/>
                    <a:pt x="38" y="13"/>
                    <a:pt x="38" y="13"/>
                  </a:cubicBezTo>
                  <a:cubicBezTo>
                    <a:pt x="38" y="13"/>
                    <a:pt x="38" y="13"/>
                    <a:pt x="38" y="13"/>
                  </a:cubicBezTo>
                  <a:cubicBezTo>
                    <a:pt x="38" y="13"/>
                    <a:pt x="38" y="13"/>
                    <a:pt x="38" y="13"/>
                  </a:cubicBezTo>
                  <a:cubicBezTo>
                    <a:pt x="38" y="12"/>
                    <a:pt x="38" y="12"/>
                    <a:pt x="38" y="12"/>
                  </a:cubicBezTo>
                  <a:cubicBezTo>
                    <a:pt x="38" y="12"/>
                    <a:pt x="38" y="12"/>
                    <a:pt x="38" y="12"/>
                  </a:cubicBezTo>
                  <a:cubicBezTo>
                    <a:pt x="38" y="12"/>
                    <a:pt x="38" y="12"/>
                    <a:pt x="38" y="12"/>
                  </a:cubicBezTo>
                  <a:cubicBezTo>
                    <a:pt x="38" y="11"/>
                    <a:pt x="38" y="11"/>
                    <a:pt x="38" y="12"/>
                  </a:cubicBezTo>
                  <a:cubicBezTo>
                    <a:pt x="38" y="12"/>
                    <a:pt x="38" y="12"/>
                    <a:pt x="38" y="12"/>
                  </a:cubicBezTo>
                  <a:cubicBezTo>
                    <a:pt x="38" y="12"/>
                    <a:pt x="38" y="12"/>
                    <a:pt x="38" y="12"/>
                  </a:cubicBezTo>
                  <a:cubicBezTo>
                    <a:pt x="38" y="12"/>
                    <a:pt x="38" y="13"/>
                    <a:pt x="38" y="13"/>
                  </a:cubicBezTo>
                  <a:cubicBezTo>
                    <a:pt x="38" y="13"/>
                    <a:pt x="37" y="13"/>
                    <a:pt x="37" y="13"/>
                  </a:cubicBezTo>
                  <a:cubicBezTo>
                    <a:pt x="37" y="13"/>
                    <a:pt x="37" y="13"/>
                    <a:pt x="37" y="13"/>
                  </a:cubicBezTo>
                  <a:cubicBezTo>
                    <a:pt x="37" y="13"/>
                    <a:pt x="37" y="13"/>
                    <a:pt x="37" y="13"/>
                  </a:cubicBezTo>
                  <a:cubicBezTo>
                    <a:pt x="37" y="13"/>
                    <a:pt x="37" y="13"/>
                    <a:pt x="37" y="12"/>
                  </a:cubicBezTo>
                  <a:cubicBezTo>
                    <a:pt x="37" y="12"/>
                    <a:pt x="37" y="12"/>
                    <a:pt x="37" y="12"/>
                  </a:cubicBezTo>
                  <a:cubicBezTo>
                    <a:pt x="37" y="12"/>
                    <a:pt x="37" y="12"/>
                    <a:pt x="37" y="12"/>
                  </a:cubicBezTo>
                  <a:cubicBezTo>
                    <a:pt x="37" y="12"/>
                    <a:pt x="37" y="12"/>
                    <a:pt x="37" y="12"/>
                  </a:cubicBezTo>
                  <a:cubicBezTo>
                    <a:pt x="37" y="12"/>
                    <a:pt x="37" y="12"/>
                    <a:pt x="37" y="11"/>
                  </a:cubicBezTo>
                  <a:cubicBezTo>
                    <a:pt x="38" y="11"/>
                    <a:pt x="38" y="11"/>
                    <a:pt x="38" y="11"/>
                  </a:cubicBezTo>
                  <a:cubicBezTo>
                    <a:pt x="38" y="11"/>
                    <a:pt x="38" y="11"/>
                    <a:pt x="38" y="11"/>
                  </a:cubicBezTo>
                  <a:cubicBezTo>
                    <a:pt x="38" y="11"/>
                    <a:pt x="38" y="11"/>
                    <a:pt x="38" y="10"/>
                  </a:cubicBezTo>
                  <a:cubicBezTo>
                    <a:pt x="38" y="10"/>
                    <a:pt x="38" y="10"/>
                    <a:pt x="38" y="10"/>
                  </a:cubicBezTo>
                  <a:cubicBezTo>
                    <a:pt x="38" y="10"/>
                    <a:pt x="38" y="10"/>
                    <a:pt x="38" y="10"/>
                  </a:cubicBezTo>
                  <a:cubicBezTo>
                    <a:pt x="38" y="10"/>
                    <a:pt x="38" y="10"/>
                    <a:pt x="38" y="10"/>
                  </a:cubicBezTo>
                  <a:cubicBezTo>
                    <a:pt x="38" y="9"/>
                    <a:pt x="38" y="9"/>
                    <a:pt x="38" y="9"/>
                  </a:cubicBezTo>
                  <a:cubicBezTo>
                    <a:pt x="38" y="9"/>
                    <a:pt x="38" y="9"/>
                    <a:pt x="38" y="9"/>
                  </a:cubicBezTo>
                  <a:cubicBezTo>
                    <a:pt x="38" y="9"/>
                    <a:pt x="38" y="9"/>
                    <a:pt x="38" y="9"/>
                  </a:cubicBezTo>
                  <a:cubicBezTo>
                    <a:pt x="38" y="9"/>
                    <a:pt x="38" y="9"/>
                    <a:pt x="38" y="9"/>
                  </a:cubicBezTo>
                  <a:cubicBezTo>
                    <a:pt x="38" y="9"/>
                    <a:pt x="37" y="9"/>
                    <a:pt x="37" y="9"/>
                  </a:cubicBezTo>
                  <a:cubicBezTo>
                    <a:pt x="37" y="9"/>
                    <a:pt x="37" y="9"/>
                    <a:pt x="37" y="9"/>
                  </a:cubicBezTo>
                  <a:cubicBezTo>
                    <a:pt x="37" y="9"/>
                    <a:pt x="37" y="9"/>
                    <a:pt x="37" y="9"/>
                  </a:cubicBezTo>
                  <a:cubicBezTo>
                    <a:pt x="38" y="8"/>
                    <a:pt x="38" y="8"/>
                    <a:pt x="38" y="8"/>
                  </a:cubicBezTo>
                  <a:cubicBezTo>
                    <a:pt x="38" y="8"/>
                    <a:pt x="38" y="8"/>
                    <a:pt x="38" y="8"/>
                  </a:cubicBezTo>
                  <a:cubicBezTo>
                    <a:pt x="38" y="8"/>
                    <a:pt x="38" y="8"/>
                    <a:pt x="38" y="8"/>
                  </a:cubicBezTo>
                  <a:cubicBezTo>
                    <a:pt x="38" y="8"/>
                    <a:pt x="38" y="8"/>
                    <a:pt x="39" y="8"/>
                  </a:cubicBezTo>
                  <a:cubicBezTo>
                    <a:pt x="39" y="8"/>
                    <a:pt x="39" y="8"/>
                    <a:pt x="39" y="8"/>
                  </a:cubicBezTo>
                  <a:cubicBezTo>
                    <a:pt x="39" y="8"/>
                    <a:pt x="39" y="8"/>
                    <a:pt x="39" y="8"/>
                  </a:cubicBezTo>
                  <a:cubicBezTo>
                    <a:pt x="39" y="8"/>
                    <a:pt x="39" y="8"/>
                    <a:pt x="39" y="8"/>
                  </a:cubicBezTo>
                  <a:cubicBezTo>
                    <a:pt x="39" y="8"/>
                    <a:pt x="39" y="8"/>
                    <a:pt x="39" y="8"/>
                  </a:cubicBezTo>
                  <a:cubicBezTo>
                    <a:pt x="39" y="8"/>
                    <a:pt x="39" y="8"/>
                    <a:pt x="39" y="8"/>
                  </a:cubicBezTo>
                  <a:cubicBezTo>
                    <a:pt x="39" y="8"/>
                    <a:pt x="39" y="8"/>
                    <a:pt x="39" y="7"/>
                  </a:cubicBezTo>
                  <a:cubicBezTo>
                    <a:pt x="39" y="7"/>
                    <a:pt x="39" y="7"/>
                    <a:pt x="39" y="7"/>
                  </a:cubicBezTo>
                  <a:cubicBezTo>
                    <a:pt x="39" y="7"/>
                    <a:pt x="39" y="7"/>
                    <a:pt x="39" y="7"/>
                  </a:cubicBezTo>
                  <a:cubicBezTo>
                    <a:pt x="39" y="7"/>
                    <a:pt x="39" y="7"/>
                    <a:pt x="39" y="7"/>
                  </a:cubicBezTo>
                  <a:cubicBezTo>
                    <a:pt x="38" y="7"/>
                    <a:pt x="38" y="7"/>
                    <a:pt x="38" y="7"/>
                  </a:cubicBezTo>
                  <a:cubicBezTo>
                    <a:pt x="38" y="6"/>
                    <a:pt x="38"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40" y="6"/>
                    <a:pt x="40" y="6"/>
                    <a:pt x="40" y="6"/>
                  </a:cubicBezTo>
                  <a:cubicBezTo>
                    <a:pt x="40" y="6"/>
                    <a:pt x="40" y="6"/>
                    <a:pt x="40" y="6"/>
                  </a:cubicBezTo>
                  <a:cubicBezTo>
                    <a:pt x="40" y="6"/>
                    <a:pt x="40" y="6"/>
                    <a:pt x="40" y="6"/>
                  </a:cubicBezTo>
                  <a:cubicBezTo>
                    <a:pt x="40" y="6"/>
                    <a:pt x="40" y="6"/>
                    <a:pt x="40" y="6"/>
                  </a:cubicBezTo>
                  <a:cubicBezTo>
                    <a:pt x="40" y="6"/>
                    <a:pt x="40" y="6"/>
                    <a:pt x="40" y="6"/>
                  </a:cubicBezTo>
                  <a:cubicBezTo>
                    <a:pt x="40" y="6"/>
                    <a:pt x="40" y="6"/>
                    <a:pt x="40" y="6"/>
                  </a:cubicBezTo>
                  <a:cubicBezTo>
                    <a:pt x="40" y="6"/>
                    <a:pt x="40" y="6"/>
                    <a:pt x="40" y="7"/>
                  </a:cubicBezTo>
                  <a:cubicBezTo>
                    <a:pt x="40" y="7"/>
                    <a:pt x="40" y="7"/>
                    <a:pt x="40" y="7"/>
                  </a:cubicBezTo>
                  <a:cubicBezTo>
                    <a:pt x="40" y="7"/>
                    <a:pt x="40" y="7"/>
                    <a:pt x="40" y="7"/>
                  </a:cubicBezTo>
                  <a:cubicBezTo>
                    <a:pt x="40" y="7"/>
                    <a:pt x="40" y="7"/>
                    <a:pt x="40" y="7"/>
                  </a:cubicBezTo>
                  <a:cubicBezTo>
                    <a:pt x="40" y="7"/>
                    <a:pt x="40" y="7"/>
                    <a:pt x="40" y="7"/>
                  </a:cubicBezTo>
                  <a:cubicBezTo>
                    <a:pt x="40" y="7"/>
                    <a:pt x="40" y="7"/>
                    <a:pt x="40" y="7"/>
                  </a:cubicBezTo>
                  <a:cubicBezTo>
                    <a:pt x="40" y="7"/>
                    <a:pt x="40" y="7"/>
                    <a:pt x="40" y="7"/>
                  </a:cubicBezTo>
                  <a:cubicBezTo>
                    <a:pt x="40" y="7"/>
                    <a:pt x="40" y="7"/>
                    <a:pt x="40" y="7"/>
                  </a:cubicBezTo>
                  <a:cubicBezTo>
                    <a:pt x="40" y="7"/>
                    <a:pt x="40" y="7"/>
                    <a:pt x="40" y="8"/>
                  </a:cubicBezTo>
                  <a:cubicBezTo>
                    <a:pt x="40" y="8"/>
                    <a:pt x="40" y="8"/>
                    <a:pt x="40" y="8"/>
                  </a:cubicBezTo>
                  <a:cubicBezTo>
                    <a:pt x="40" y="8"/>
                    <a:pt x="40" y="8"/>
                    <a:pt x="40" y="8"/>
                  </a:cubicBezTo>
                  <a:cubicBezTo>
                    <a:pt x="40" y="8"/>
                    <a:pt x="40" y="8"/>
                    <a:pt x="40" y="7"/>
                  </a:cubicBezTo>
                  <a:cubicBezTo>
                    <a:pt x="40" y="7"/>
                    <a:pt x="41" y="7"/>
                    <a:pt x="41" y="7"/>
                  </a:cubicBezTo>
                  <a:cubicBezTo>
                    <a:pt x="41" y="7"/>
                    <a:pt x="41" y="7"/>
                    <a:pt x="41" y="8"/>
                  </a:cubicBezTo>
                  <a:cubicBezTo>
                    <a:pt x="41" y="8"/>
                    <a:pt x="41" y="8"/>
                    <a:pt x="41" y="8"/>
                  </a:cubicBezTo>
                  <a:cubicBezTo>
                    <a:pt x="41" y="8"/>
                    <a:pt x="41" y="8"/>
                    <a:pt x="41" y="8"/>
                  </a:cubicBezTo>
                  <a:cubicBezTo>
                    <a:pt x="41" y="8"/>
                    <a:pt x="41" y="8"/>
                    <a:pt x="41" y="8"/>
                  </a:cubicBezTo>
                  <a:cubicBezTo>
                    <a:pt x="42" y="8"/>
                    <a:pt x="42" y="8"/>
                    <a:pt x="42" y="8"/>
                  </a:cubicBezTo>
                  <a:cubicBezTo>
                    <a:pt x="42" y="8"/>
                    <a:pt x="42" y="9"/>
                    <a:pt x="42" y="9"/>
                  </a:cubicBezTo>
                  <a:cubicBezTo>
                    <a:pt x="41" y="9"/>
                    <a:pt x="41" y="9"/>
                    <a:pt x="41" y="9"/>
                  </a:cubicBezTo>
                  <a:cubicBezTo>
                    <a:pt x="41" y="9"/>
                    <a:pt x="41" y="9"/>
                    <a:pt x="41" y="9"/>
                  </a:cubicBezTo>
                  <a:cubicBezTo>
                    <a:pt x="41" y="9"/>
                    <a:pt x="41" y="9"/>
                    <a:pt x="41" y="9"/>
                  </a:cubicBezTo>
                  <a:cubicBezTo>
                    <a:pt x="41" y="9"/>
                    <a:pt x="41" y="9"/>
                    <a:pt x="41" y="9"/>
                  </a:cubicBezTo>
                  <a:cubicBezTo>
                    <a:pt x="41" y="9"/>
                    <a:pt x="40" y="9"/>
                    <a:pt x="40" y="9"/>
                  </a:cubicBezTo>
                  <a:cubicBezTo>
                    <a:pt x="40" y="9"/>
                    <a:pt x="40" y="9"/>
                    <a:pt x="40" y="9"/>
                  </a:cubicBezTo>
                  <a:cubicBezTo>
                    <a:pt x="40" y="9"/>
                    <a:pt x="40" y="9"/>
                    <a:pt x="40" y="9"/>
                  </a:cubicBezTo>
                  <a:cubicBezTo>
                    <a:pt x="41" y="9"/>
                    <a:pt x="41" y="9"/>
                    <a:pt x="41" y="9"/>
                  </a:cubicBezTo>
                  <a:cubicBezTo>
                    <a:pt x="41" y="9"/>
                    <a:pt x="41" y="9"/>
                    <a:pt x="41" y="9"/>
                  </a:cubicBezTo>
                  <a:cubicBezTo>
                    <a:pt x="41" y="8"/>
                    <a:pt x="41" y="8"/>
                    <a:pt x="41" y="8"/>
                  </a:cubicBezTo>
                  <a:cubicBezTo>
                    <a:pt x="41" y="8"/>
                    <a:pt x="41" y="8"/>
                    <a:pt x="41" y="8"/>
                  </a:cubicBezTo>
                  <a:cubicBezTo>
                    <a:pt x="41" y="8"/>
                    <a:pt x="41" y="8"/>
                    <a:pt x="41" y="8"/>
                  </a:cubicBezTo>
                  <a:cubicBezTo>
                    <a:pt x="41" y="8"/>
                    <a:pt x="41" y="8"/>
                    <a:pt x="41" y="8"/>
                  </a:cubicBezTo>
                  <a:cubicBezTo>
                    <a:pt x="41" y="8"/>
                    <a:pt x="41" y="8"/>
                    <a:pt x="41" y="8"/>
                  </a:cubicBezTo>
                  <a:cubicBezTo>
                    <a:pt x="40" y="8"/>
                    <a:pt x="40" y="8"/>
                    <a:pt x="40" y="8"/>
                  </a:cubicBezTo>
                  <a:cubicBezTo>
                    <a:pt x="40" y="8"/>
                    <a:pt x="40" y="8"/>
                    <a:pt x="40" y="8"/>
                  </a:cubicBezTo>
                  <a:cubicBezTo>
                    <a:pt x="40" y="8"/>
                    <a:pt x="40" y="8"/>
                    <a:pt x="40" y="8"/>
                  </a:cubicBezTo>
                  <a:cubicBezTo>
                    <a:pt x="40" y="8"/>
                    <a:pt x="40" y="8"/>
                    <a:pt x="39" y="8"/>
                  </a:cubicBezTo>
                  <a:cubicBezTo>
                    <a:pt x="39" y="8"/>
                    <a:pt x="39" y="8"/>
                    <a:pt x="39" y="8"/>
                  </a:cubicBezTo>
                  <a:cubicBezTo>
                    <a:pt x="39" y="8"/>
                    <a:pt x="39" y="8"/>
                    <a:pt x="39" y="8"/>
                  </a:cubicBezTo>
                  <a:cubicBezTo>
                    <a:pt x="39" y="8"/>
                    <a:pt x="39" y="9"/>
                    <a:pt x="39" y="9"/>
                  </a:cubicBezTo>
                  <a:cubicBezTo>
                    <a:pt x="39" y="9"/>
                    <a:pt x="39" y="9"/>
                    <a:pt x="39"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39" y="10"/>
                  </a:cubicBezTo>
                  <a:cubicBezTo>
                    <a:pt x="39" y="10"/>
                    <a:pt x="39" y="10"/>
                    <a:pt x="39" y="10"/>
                  </a:cubicBezTo>
                  <a:cubicBezTo>
                    <a:pt x="39" y="10"/>
                    <a:pt x="39" y="10"/>
                    <a:pt x="39" y="10"/>
                  </a:cubicBezTo>
                  <a:cubicBezTo>
                    <a:pt x="39" y="10"/>
                    <a:pt x="39" y="10"/>
                    <a:pt x="39" y="10"/>
                  </a:cubicBezTo>
                  <a:cubicBezTo>
                    <a:pt x="39" y="10"/>
                    <a:pt x="39" y="10"/>
                    <a:pt x="39" y="11"/>
                  </a:cubicBezTo>
                  <a:cubicBezTo>
                    <a:pt x="39" y="11"/>
                    <a:pt x="39" y="11"/>
                    <a:pt x="39" y="11"/>
                  </a:cubicBezTo>
                  <a:cubicBezTo>
                    <a:pt x="39" y="11"/>
                    <a:pt x="39" y="11"/>
                    <a:pt x="39" y="11"/>
                  </a:cubicBezTo>
                  <a:cubicBezTo>
                    <a:pt x="39" y="11"/>
                    <a:pt x="39" y="11"/>
                    <a:pt x="39" y="11"/>
                  </a:cubicBezTo>
                  <a:cubicBezTo>
                    <a:pt x="39" y="11"/>
                    <a:pt x="39" y="11"/>
                    <a:pt x="39" y="11"/>
                  </a:cubicBezTo>
                  <a:cubicBezTo>
                    <a:pt x="39" y="11"/>
                    <a:pt x="40" y="10"/>
                    <a:pt x="40" y="10"/>
                  </a:cubicBezTo>
                  <a:cubicBezTo>
                    <a:pt x="40" y="10"/>
                    <a:pt x="40" y="10"/>
                    <a:pt x="40" y="10"/>
                  </a:cubicBezTo>
                  <a:cubicBezTo>
                    <a:pt x="40" y="10"/>
                    <a:pt x="40" y="10"/>
                    <a:pt x="40" y="10"/>
                  </a:cubicBezTo>
                  <a:cubicBezTo>
                    <a:pt x="40" y="10"/>
                    <a:pt x="40" y="10"/>
                    <a:pt x="40" y="10"/>
                  </a:cubicBezTo>
                  <a:cubicBezTo>
                    <a:pt x="40" y="10"/>
                    <a:pt x="40" y="10"/>
                    <a:pt x="41" y="10"/>
                  </a:cubicBezTo>
                  <a:cubicBezTo>
                    <a:pt x="41" y="10"/>
                    <a:pt x="41" y="10"/>
                    <a:pt x="41" y="10"/>
                  </a:cubicBezTo>
                  <a:cubicBezTo>
                    <a:pt x="41" y="10"/>
                    <a:pt x="41" y="10"/>
                    <a:pt x="41" y="11"/>
                  </a:cubicBezTo>
                  <a:cubicBezTo>
                    <a:pt x="41" y="11"/>
                    <a:pt x="41" y="11"/>
                    <a:pt x="41" y="11"/>
                  </a:cubicBezTo>
                  <a:cubicBezTo>
                    <a:pt x="41" y="11"/>
                    <a:pt x="41" y="11"/>
                    <a:pt x="41" y="11"/>
                  </a:cubicBezTo>
                  <a:cubicBezTo>
                    <a:pt x="41" y="11"/>
                    <a:pt x="41" y="11"/>
                    <a:pt x="42" y="11"/>
                  </a:cubicBezTo>
                  <a:cubicBezTo>
                    <a:pt x="42" y="11"/>
                    <a:pt x="42" y="11"/>
                    <a:pt x="42" y="11"/>
                  </a:cubicBezTo>
                  <a:cubicBezTo>
                    <a:pt x="42" y="11"/>
                    <a:pt x="42" y="11"/>
                    <a:pt x="42" y="11"/>
                  </a:cubicBezTo>
                  <a:cubicBezTo>
                    <a:pt x="42" y="10"/>
                    <a:pt x="42" y="10"/>
                    <a:pt x="42" y="10"/>
                  </a:cubicBezTo>
                  <a:cubicBezTo>
                    <a:pt x="42" y="10"/>
                    <a:pt x="42" y="10"/>
                    <a:pt x="42" y="10"/>
                  </a:cubicBezTo>
                  <a:cubicBezTo>
                    <a:pt x="42"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9"/>
                    <a:pt x="41" y="9"/>
                  </a:cubicBezTo>
                  <a:cubicBezTo>
                    <a:pt x="41" y="9"/>
                    <a:pt x="41" y="9"/>
                    <a:pt x="41" y="9"/>
                  </a:cubicBezTo>
                  <a:cubicBezTo>
                    <a:pt x="41" y="9"/>
                    <a:pt x="41" y="9"/>
                    <a:pt x="41" y="9"/>
                  </a:cubicBezTo>
                  <a:cubicBezTo>
                    <a:pt x="41" y="9"/>
                    <a:pt x="41" y="9"/>
                    <a:pt x="41" y="9"/>
                  </a:cubicBezTo>
                  <a:cubicBezTo>
                    <a:pt x="41" y="9"/>
                    <a:pt x="42" y="9"/>
                    <a:pt x="42" y="9"/>
                  </a:cubicBezTo>
                  <a:cubicBezTo>
                    <a:pt x="42" y="9"/>
                    <a:pt x="42" y="9"/>
                    <a:pt x="42" y="9"/>
                  </a:cubicBezTo>
                  <a:cubicBezTo>
                    <a:pt x="42" y="9"/>
                    <a:pt x="42" y="9"/>
                    <a:pt x="42" y="9"/>
                  </a:cubicBezTo>
                  <a:cubicBezTo>
                    <a:pt x="42" y="9"/>
                    <a:pt x="42" y="8"/>
                    <a:pt x="42" y="8"/>
                  </a:cubicBezTo>
                  <a:cubicBezTo>
                    <a:pt x="42" y="8"/>
                    <a:pt x="42" y="8"/>
                    <a:pt x="42" y="8"/>
                  </a:cubicBezTo>
                  <a:cubicBezTo>
                    <a:pt x="42" y="8"/>
                    <a:pt x="42" y="8"/>
                    <a:pt x="42" y="8"/>
                  </a:cubicBezTo>
                  <a:cubicBezTo>
                    <a:pt x="42" y="8"/>
                    <a:pt x="42" y="7"/>
                    <a:pt x="42" y="7"/>
                  </a:cubicBezTo>
                  <a:cubicBezTo>
                    <a:pt x="42" y="7"/>
                    <a:pt x="42" y="7"/>
                    <a:pt x="42" y="7"/>
                  </a:cubicBezTo>
                  <a:cubicBezTo>
                    <a:pt x="42" y="7"/>
                    <a:pt x="42" y="7"/>
                    <a:pt x="42" y="7"/>
                  </a:cubicBezTo>
                  <a:cubicBezTo>
                    <a:pt x="42" y="7"/>
                    <a:pt x="42" y="7"/>
                    <a:pt x="42" y="7"/>
                  </a:cubicBezTo>
                  <a:cubicBezTo>
                    <a:pt x="42" y="7"/>
                    <a:pt x="42" y="7"/>
                    <a:pt x="42" y="7"/>
                  </a:cubicBezTo>
                  <a:cubicBezTo>
                    <a:pt x="42" y="7"/>
                    <a:pt x="42" y="6"/>
                    <a:pt x="42" y="6"/>
                  </a:cubicBezTo>
                  <a:cubicBezTo>
                    <a:pt x="42" y="6"/>
                    <a:pt x="42" y="6"/>
                    <a:pt x="42" y="6"/>
                  </a:cubicBezTo>
                  <a:cubicBezTo>
                    <a:pt x="42" y="6"/>
                    <a:pt x="42" y="6"/>
                    <a:pt x="42" y="6"/>
                  </a:cubicBezTo>
                  <a:cubicBezTo>
                    <a:pt x="43" y="6"/>
                    <a:pt x="43" y="6"/>
                    <a:pt x="43" y="6"/>
                  </a:cubicBezTo>
                  <a:cubicBezTo>
                    <a:pt x="43" y="6"/>
                    <a:pt x="43" y="6"/>
                    <a:pt x="43" y="6"/>
                  </a:cubicBezTo>
                  <a:cubicBezTo>
                    <a:pt x="43" y="6"/>
                    <a:pt x="43" y="6"/>
                    <a:pt x="43" y="7"/>
                  </a:cubicBezTo>
                  <a:cubicBezTo>
                    <a:pt x="43" y="7"/>
                    <a:pt x="43" y="7"/>
                    <a:pt x="43" y="7"/>
                  </a:cubicBezTo>
                  <a:cubicBezTo>
                    <a:pt x="43" y="7"/>
                    <a:pt x="43" y="7"/>
                    <a:pt x="43" y="7"/>
                  </a:cubicBezTo>
                  <a:cubicBezTo>
                    <a:pt x="43" y="8"/>
                    <a:pt x="43" y="8"/>
                    <a:pt x="43" y="8"/>
                  </a:cubicBezTo>
                  <a:cubicBezTo>
                    <a:pt x="43" y="8"/>
                    <a:pt x="43" y="8"/>
                    <a:pt x="43" y="8"/>
                  </a:cubicBezTo>
                  <a:cubicBezTo>
                    <a:pt x="43" y="8"/>
                    <a:pt x="43" y="8"/>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2" y="10"/>
                    <a:pt x="42" y="11"/>
                    <a:pt x="42" y="11"/>
                  </a:cubicBezTo>
                  <a:cubicBezTo>
                    <a:pt x="42" y="11"/>
                    <a:pt x="42" y="11"/>
                    <a:pt x="42" y="11"/>
                  </a:cubicBezTo>
                  <a:cubicBezTo>
                    <a:pt x="42" y="11"/>
                    <a:pt x="42" y="11"/>
                    <a:pt x="42" y="11"/>
                  </a:cubicBezTo>
                  <a:cubicBezTo>
                    <a:pt x="42" y="11"/>
                    <a:pt x="42" y="11"/>
                    <a:pt x="43" y="11"/>
                  </a:cubicBezTo>
                  <a:cubicBezTo>
                    <a:pt x="43" y="11"/>
                    <a:pt x="43" y="11"/>
                    <a:pt x="43" y="11"/>
                  </a:cubicBezTo>
                  <a:cubicBezTo>
                    <a:pt x="43" y="12"/>
                    <a:pt x="43" y="12"/>
                    <a:pt x="43" y="12"/>
                  </a:cubicBezTo>
                  <a:cubicBezTo>
                    <a:pt x="43" y="12"/>
                    <a:pt x="43" y="12"/>
                    <a:pt x="43" y="12"/>
                  </a:cubicBezTo>
                  <a:cubicBezTo>
                    <a:pt x="44" y="12"/>
                    <a:pt x="44" y="12"/>
                    <a:pt x="44" y="12"/>
                  </a:cubicBezTo>
                  <a:cubicBezTo>
                    <a:pt x="44" y="13"/>
                    <a:pt x="44" y="13"/>
                    <a:pt x="44" y="13"/>
                  </a:cubicBezTo>
                  <a:close/>
                  <a:moveTo>
                    <a:pt x="53" y="8"/>
                  </a:moveTo>
                  <a:cubicBezTo>
                    <a:pt x="52" y="9"/>
                    <a:pt x="52" y="9"/>
                    <a:pt x="52" y="9"/>
                  </a:cubicBezTo>
                  <a:cubicBezTo>
                    <a:pt x="52" y="9"/>
                    <a:pt x="52" y="9"/>
                    <a:pt x="52" y="9"/>
                  </a:cubicBezTo>
                  <a:cubicBezTo>
                    <a:pt x="52" y="9"/>
                    <a:pt x="52" y="9"/>
                    <a:pt x="52" y="9"/>
                  </a:cubicBezTo>
                  <a:cubicBezTo>
                    <a:pt x="52" y="9"/>
                    <a:pt x="52" y="10"/>
                    <a:pt x="51" y="10"/>
                  </a:cubicBezTo>
                  <a:cubicBezTo>
                    <a:pt x="51" y="10"/>
                    <a:pt x="51" y="10"/>
                    <a:pt x="51" y="10"/>
                  </a:cubicBezTo>
                  <a:cubicBezTo>
                    <a:pt x="51" y="10"/>
                    <a:pt x="51" y="10"/>
                    <a:pt x="51" y="10"/>
                  </a:cubicBezTo>
                  <a:cubicBezTo>
                    <a:pt x="51" y="10"/>
                    <a:pt x="51" y="10"/>
                    <a:pt x="51" y="11"/>
                  </a:cubicBezTo>
                  <a:cubicBezTo>
                    <a:pt x="51" y="11"/>
                    <a:pt x="51" y="11"/>
                    <a:pt x="51" y="11"/>
                  </a:cubicBezTo>
                  <a:cubicBezTo>
                    <a:pt x="51" y="11"/>
                    <a:pt x="51" y="11"/>
                    <a:pt x="51" y="11"/>
                  </a:cubicBezTo>
                  <a:cubicBezTo>
                    <a:pt x="51" y="11"/>
                    <a:pt x="51" y="11"/>
                    <a:pt x="51" y="11"/>
                  </a:cubicBezTo>
                  <a:cubicBezTo>
                    <a:pt x="51" y="12"/>
                    <a:pt x="51" y="12"/>
                    <a:pt x="51" y="12"/>
                  </a:cubicBezTo>
                  <a:cubicBezTo>
                    <a:pt x="51" y="12"/>
                    <a:pt x="51" y="12"/>
                    <a:pt x="51" y="12"/>
                  </a:cubicBezTo>
                  <a:cubicBezTo>
                    <a:pt x="51" y="12"/>
                    <a:pt x="51" y="12"/>
                    <a:pt x="51" y="12"/>
                  </a:cubicBezTo>
                  <a:cubicBezTo>
                    <a:pt x="51" y="13"/>
                    <a:pt x="51" y="13"/>
                    <a:pt x="51" y="13"/>
                  </a:cubicBezTo>
                  <a:cubicBezTo>
                    <a:pt x="51" y="13"/>
                    <a:pt x="51" y="13"/>
                    <a:pt x="51" y="13"/>
                  </a:cubicBezTo>
                  <a:cubicBezTo>
                    <a:pt x="51" y="13"/>
                    <a:pt x="51" y="13"/>
                    <a:pt x="51" y="13"/>
                  </a:cubicBezTo>
                  <a:cubicBezTo>
                    <a:pt x="51" y="13"/>
                    <a:pt x="51" y="14"/>
                    <a:pt x="51" y="14"/>
                  </a:cubicBezTo>
                  <a:cubicBezTo>
                    <a:pt x="51" y="14"/>
                    <a:pt x="51"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49" y="13"/>
                  </a:cubicBezTo>
                  <a:cubicBezTo>
                    <a:pt x="49" y="13"/>
                    <a:pt x="49" y="13"/>
                    <a:pt x="49" y="13"/>
                  </a:cubicBezTo>
                  <a:cubicBezTo>
                    <a:pt x="49" y="13"/>
                    <a:pt x="49" y="13"/>
                    <a:pt x="49" y="13"/>
                  </a:cubicBezTo>
                  <a:cubicBezTo>
                    <a:pt x="49" y="13"/>
                    <a:pt x="49" y="13"/>
                    <a:pt x="49" y="13"/>
                  </a:cubicBezTo>
                  <a:cubicBezTo>
                    <a:pt x="49" y="13"/>
                    <a:pt x="49" y="13"/>
                    <a:pt x="49" y="13"/>
                  </a:cubicBezTo>
                  <a:cubicBezTo>
                    <a:pt x="49" y="13"/>
                    <a:pt x="49" y="13"/>
                    <a:pt x="49" y="13"/>
                  </a:cubicBezTo>
                  <a:cubicBezTo>
                    <a:pt x="49"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2"/>
                  </a:cubicBezTo>
                  <a:cubicBezTo>
                    <a:pt x="50" y="12"/>
                    <a:pt x="50" y="12"/>
                    <a:pt x="50" y="12"/>
                  </a:cubicBezTo>
                  <a:cubicBezTo>
                    <a:pt x="50" y="12"/>
                    <a:pt x="50" y="12"/>
                    <a:pt x="50" y="12"/>
                  </a:cubicBezTo>
                  <a:cubicBezTo>
                    <a:pt x="50" y="12"/>
                    <a:pt x="50" y="12"/>
                    <a:pt x="50" y="12"/>
                  </a:cubicBezTo>
                  <a:cubicBezTo>
                    <a:pt x="50" y="12"/>
                    <a:pt x="50" y="11"/>
                    <a:pt x="50" y="11"/>
                  </a:cubicBezTo>
                  <a:cubicBezTo>
                    <a:pt x="50" y="11"/>
                    <a:pt x="50" y="11"/>
                    <a:pt x="50" y="11"/>
                  </a:cubicBezTo>
                  <a:cubicBezTo>
                    <a:pt x="50" y="11"/>
                    <a:pt x="50" y="11"/>
                    <a:pt x="50" y="11"/>
                  </a:cubicBezTo>
                  <a:cubicBezTo>
                    <a:pt x="50" y="11"/>
                    <a:pt x="50" y="11"/>
                    <a:pt x="50" y="11"/>
                  </a:cubicBezTo>
                  <a:cubicBezTo>
                    <a:pt x="50" y="11"/>
                    <a:pt x="50" y="11"/>
                    <a:pt x="50" y="11"/>
                  </a:cubicBezTo>
                  <a:cubicBezTo>
                    <a:pt x="50" y="12"/>
                    <a:pt x="49" y="12"/>
                    <a:pt x="49" y="12"/>
                  </a:cubicBezTo>
                  <a:cubicBezTo>
                    <a:pt x="49" y="12"/>
                    <a:pt x="49" y="12"/>
                    <a:pt x="49" y="12"/>
                  </a:cubicBezTo>
                  <a:cubicBezTo>
                    <a:pt x="49" y="12"/>
                    <a:pt x="49" y="12"/>
                    <a:pt x="49" y="12"/>
                  </a:cubicBezTo>
                  <a:cubicBezTo>
                    <a:pt x="49" y="12"/>
                    <a:pt x="49" y="12"/>
                    <a:pt x="48" y="12"/>
                  </a:cubicBezTo>
                  <a:cubicBezTo>
                    <a:pt x="48" y="13"/>
                    <a:pt x="48" y="13"/>
                    <a:pt x="48" y="13"/>
                  </a:cubicBezTo>
                  <a:cubicBezTo>
                    <a:pt x="48" y="13"/>
                    <a:pt x="48" y="13"/>
                    <a:pt x="48" y="13"/>
                  </a:cubicBezTo>
                  <a:cubicBezTo>
                    <a:pt x="48" y="13"/>
                    <a:pt x="48" y="13"/>
                    <a:pt x="48" y="13"/>
                  </a:cubicBezTo>
                  <a:cubicBezTo>
                    <a:pt x="48" y="13"/>
                    <a:pt x="48" y="13"/>
                    <a:pt x="48" y="13"/>
                  </a:cubicBezTo>
                  <a:cubicBezTo>
                    <a:pt x="48" y="13"/>
                    <a:pt x="48" y="13"/>
                    <a:pt x="47" y="13"/>
                  </a:cubicBezTo>
                  <a:cubicBezTo>
                    <a:pt x="47" y="13"/>
                    <a:pt x="47" y="13"/>
                    <a:pt x="47" y="13"/>
                  </a:cubicBezTo>
                  <a:cubicBezTo>
                    <a:pt x="47" y="13"/>
                    <a:pt x="47" y="13"/>
                    <a:pt x="47" y="13"/>
                  </a:cubicBezTo>
                  <a:cubicBezTo>
                    <a:pt x="47" y="13"/>
                    <a:pt x="47" y="13"/>
                    <a:pt x="47" y="13"/>
                  </a:cubicBezTo>
                  <a:cubicBezTo>
                    <a:pt x="47" y="13"/>
                    <a:pt x="47" y="13"/>
                    <a:pt x="47" y="13"/>
                  </a:cubicBezTo>
                  <a:cubicBezTo>
                    <a:pt x="47" y="13"/>
                    <a:pt x="47" y="12"/>
                    <a:pt x="47" y="12"/>
                  </a:cubicBezTo>
                  <a:cubicBezTo>
                    <a:pt x="47" y="12"/>
                    <a:pt x="47" y="12"/>
                    <a:pt x="47" y="12"/>
                  </a:cubicBezTo>
                  <a:cubicBezTo>
                    <a:pt x="48" y="12"/>
                    <a:pt x="48" y="12"/>
                    <a:pt x="48" y="12"/>
                  </a:cubicBezTo>
                  <a:cubicBezTo>
                    <a:pt x="48" y="12"/>
                    <a:pt x="48" y="12"/>
                    <a:pt x="48" y="12"/>
                  </a:cubicBezTo>
                  <a:cubicBezTo>
                    <a:pt x="48" y="12"/>
                    <a:pt x="48" y="12"/>
                    <a:pt x="48" y="12"/>
                  </a:cubicBezTo>
                  <a:cubicBezTo>
                    <a:pt x="48" y="12"/>
                    <a:pt x="48" y="12"/>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50" y="10"/>
                  </a:cubicBezTo>
                  <a:cubicBezTo>
                    <a:pt x="50" y="10"/>
                    <a:pt x="50" y="10"/>
                    <a:pt x="49" y="10"/>
                  </a:cubicBezTo>
                  <a:cubicBezTo>
                    <a:pt x="49" y="10"/>
                    <a:pt x="49" y="10"/>
                    <a:pt x="49" y="10"/>
                  </a:cubicBezTo>
                  <a:cubicBezTo>
                    <a:pt x="49" y="10"/>
                    <a:pt x="49" y="10"/>
                    <a:pt x="49" y="10"/>
                  </a:cubicBezTo>
                  <a:cubicBezTo>
                    <a:pt x="49" y="10"/>
                    <a:pt x="49" y="10"/>
                    <a:pt x="49" y="10"/>
                  </a:cubicBezTo>
                  <a:cubicBezTo>
                    <a:pt x="49" y="10"/>
                    <a:pt x="49" y="10"/>
                    <a:pt x="49"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0"/>
                    <a:pt x="48" y="10"/>
                  </a:cubicBezTo>
                  <a:cubicBezTo>
                    <a:pt x="48" y="10"/>
                    <a:pt x="48" y="10"/>
                    <a:pt x="48" y="10"/>
                  </a:cubicBezTo>
                  <a:cubicBezTo>
                    <a:pt x="48" y="10"/>
                    <a:pt x="48" y="10"/>
                    <a:pt x="48" y="10"/>
                  </a:cubicBezTo>
                  <a:cubicBezTo>
                    <a:pt x="48" y="10"/>
                    <a:pt x="48" y="10"/>
                    <a:pt x="48" y="9"/>
                  </a:cubicBezTo>
                  <a:cubicBezTo>
                    <a:pt x="48" y="9"/>
                    <a:pt x="48" y="9"/>
                    <a:pt x="48" y="9"/>
                  </a:cubicBezTo>
                  <a:cubicBezTo>
                    <a:pt x="48" y="9"/>
                    <a:pt x="48" y="9"/>
                    <a:pt x="48" y="9"/>
                  </a:cubicBezTo>
                  <a:cubicBezTo>
                    <a:pt x="48" y="9"/>
                    <a:pt x="48" y="9"/>
                    <a:pt x="48" y="9"/>
                  </a:cubicBezTo>
                  <a:cubicBezTo>
                    <a:pt x="48" y="8"/>
                    <a:pt x="48" y="8"/>
                    <a:pt x="48" y="8"/>
                  </a:cubicBezTo>
                  <a:cubicBezTo>
                    <a:pt x="48" y="8"/>
                    <a:pt x="48" y="8"/>
                    <a:pt x="48" y="8"/>
                  </a:cubicBezTo>
                  <a:cubicBezTo>
                    <a:pt x="48" y="8"/>
                    <a:pt x="48" y="8"/>
                    <a:pt x="48" y="8"/>
                  </a:cubicBezTo>
                  <a:cubicBezTo>
                    <a:pt x="48" y="8"/>
                    <a:pt x="48" y="8"/>
                    <a:pt x="48" y="8"/>
                  </a:cubicBezTo>
                  <a:cubicBezTo>
                    <a:pt x="48" y="8"/>
                    <a:pt x="48" y="8"/>
                    <a:pt x="48" y="8"/>
                  </a:cubicBezTo>
                  <a:cubicBezTo>
                    <a:pt x="48" y="8"/>
                    <a:pt x="48" y="8"/>
                    <a:pt x="48" y="7"/>
                  </a:cubicBezTo>
                  <a:cubicBezTo>
                    <a:pt x="48" y="7"/>
                    <a:pt x="48" y="7"/>
                    <a:pt x="48" y="7"/>
                  </a:cubicBezTo>
                  <a:cubicBezTo>
                    <a:pt x="48" y="7"/>
                    <a:pt x="48" y="7"/>
                    <a:pt x="48" y="7"/>
                  </a:cubicBezTo>
                  <a:cubicBezTo>
                    <a:pt x="48" y="7"/>
                    <a:pt x="48" y="7"/>
                    <a:pt x="49" y="7"/>
                  </a:cubicBezTo>
                  <a:cubicBezTo>
                    <a:pt x="49" y="7"/>
                    <a:pt x="49" y="7"/>
                    <a:pt x="49" y="7"/>
                  </a:cubicBezTo>
                  <a:cubicBezTo>
                    <a:pt x="49" y="7"/>
                    <a:pt x="49" y="7"/>
                    <a:pt x="49" y="7"/>
                  </a:cubicBezTo>
                  <a:cubicBezTo>
                    <a:pt x="49" y="7"/>
                    <a:pt x="49" y="7"/>
                    <a:pt x="49" y="7"/>
                  </a:cubicBezTo>
                  <a:cubicBezTo>
                    <a:pt x="50" y="7"/>
                    <a:pt x="50" y="7"/>
                    <a:pt x="50" y="7"/>
                  </a:cubicBezTo>
                  <a:cubicBezTo>
                    <a:pt x="50" y="7"/>
                    <a:pt x="50" y="7"/>
                    <a:pt x="50" y="7"/>
                  </a:cubicBezTo>
                  <a:cubicBezTo>
                    <a:pt x="50" y="7"/>
                    <a:pt x="50" y="7"/>
                    <a:pt x="50" y="7"/>
                  </a:cubicBezTo>
                  <a:cubicBezTo>
                    <a:pt x="50" y="7"/>
                    <a:pt x="50" y="7"/>
                    <a:pt x="50" y="7"/>
                  </a:cubicBezTo>
                  <a:cubicBezTo>
                    <a:pt x="51" y="7"/>
                    <a:pt x="51" y="7"/>
                    <a:pt x="51" y="7"/>
                  </a:cubicBezTo>
                  <a:cubicBezTo>
                    <a:pt x="51" y="7"/>
                    <a:pt x="51" y="7"/>
                    <a:pt x="51" y="7"/>
                  </a:cubicBezTo>
                  <a:cubicBezTo>
                    <a:pt x="51" y="7"/>
                    <a:pt x="51" y="7"/>
                    <a:pt x="51" y="7"/>
                  </a:cubicBezTo>
                  <a:cubicBezTo>
                    <a:pt x="51" y="7"/>
                    <a:pt x="51" y="7"/>
                    <a:pt x="51" y="8"/>
                  </a:cubicBezTo>
                  <a:cubicBezTo>
                    <a:pt x="51" y="8"/>
                    <a:pt x="51" y="8"/>
                    <a:pt x="51" y="8"/>
                  </a:cubicBezTo>
                  <a:cubicBezTo>
                    <a:pt x="51" y="8"/>
                    <a:pt x="51" y="8"/>
                    <a:pt x="51" y="8"/>
                  </a:cubicBezTo>
                  <a:cubicBezTo>
                    <a:pt x="51" y="8"/>
                    <a:pt x="51" y="9"/>
                    <a:pt x="51" y="9"/>
                  </a:cubicBezTo>
                  <a:cubicBezTo>
                    <a:pt x="51" y="9"/>
                    <a:pt x="51" y="9"/>
                    <a:pt x="51" y="9"/>
                  </a:cubicBezTo>
                  <a:cubicBezTo>
                    <a:pt x="51" y="9"/>
                    <a:pt x="51" y="9"/>
                    <a:pt x="51" y="9"/>
                  </a:cubicBezTo>
                  <a:cubicBezTo>
                    <a:pt x="51" y="9"/>
                    <a:pt x="51" y="9"/>
                    <a:pt x="51" y="9"/>
                  </a:cubicBezTo>
                  <a:cubicBezTo>
                    <a:pt x="51" y="9"/>
                    <a:pt x="51" y="9"/>
                    <a:pt x="52" y="9"/>
                  </a:cubicBezTo>
                  <a:cubicBezTo>
                    <a:pt x="52" y="9"/>
                    <a:pt x="52" y="8"/>
                    <a:pt x="52" y="8"/>
                  </a:cubicBezTo>
                  <a:cubicBezTo>
                    <a:pt x="52" y="8"/>
                    <a:pt x="52" y="8"/>
                    <a:pt x="52" y="8"/>
                  </a:cubicBezTo>
                  <a:cubicBezTo>
                    <a:pt x="52" y="8"/>
                    <a:pt x="52" y="8"/>
                    <a:pt x="52" y="8"/>
                  </a:cubicBezTo>
                  <a:cubicBezTo>
                    <a:pt x="52" y="8"/>
                    <a:pt x="52" y="8"/>
                    <a:pt x="52" y="8"/>
                  </a:cubicBezTo>
                  <a:cubicBezTo>
                    <a:pt x="52" y="8"/>
                    <a:pt x="53" y="8"/>
                    <a:pt x="53" y="8"/>
                  </a:cubicBezTo>
                  <a:cubicBezTo>
                    <a:pt x="53" y="8"/>
                    <a:pt x="53" y="8"/>
                    <a:pt x="53" y="8"/>
                  </a:cubicBezTo>
                  <a:close/>
                  <a:moveTo>
                    <a:pt x="65" y="12"/>
                  </a:moveTo>
                  <a:cubicBezTo>
                    <a:pt x="65" y="12"/>
                    <a:pt x="65" y="12"/>
                    <a:pt x="65" y="12"/>
                  </a:cubicBezTo>
                  <a:cubicBezTo>
                    <a:pt x="65" y="12"/>
                    <a:pt x="65" y="12"/>
                    <a:pt x="65" y="12"/>
                  </a:cubicBezTo>
                  <a:cubicBezTo>
                    <a:pt x="65" y="12"/>
                    <a:pt x="65" y="12"/>
                    <a:pt x="65" y="12"/>
                  </a:cubicBezTo>
                  <a:cubicBezTo>
                    <a:pt x="65" y="12"/>
                    <a:pt x="65" y="12"/>
                    <a:pt x="65" y="12"/>
                  </a:cubicBezTo>
                  <a:cubicBezTo>
                    <a:pt x="64" y="12"/>
                    <a:pt x="64" y="12"/>
                    <a:pt x="64" y="12"/>
                  </a:cubicBezTo>
                  <a:cubicBezTo>
                    <a:pt x="64" y="12"/>
                    <a:pt x="64" y="12"/>
                    <a:pt x="64" y="12"/>
                  </a:cubicBezTo>
                  <a:cubicBezTo>
                    <a:pt x="64" y="12"/>
                    <a:pt x="64" y="12"/>
                    <a:pt x="64" y="12"/>
                  </a:cubicBezTo>
                  <a:cubicBezTo>
                    <a:pt x="63" y="12"/>
                    <a:pt x="63" y="12"/>
                    <a:pt x="63" y="11"/>
                  </a:cubicBezTo>
                  <a:cubicBezTo>
                    <a:pt x="63" y="11"/>
                    <a:pt x="63" y="11"/>
                    <a:pt x="63" y="11"/>
                  </a:cubicBezTo>
                  <a:cubicBezTo>
                    <a:pt x="63" y="11"/>
                    <a:pt x="63" y="11"/>
                    <a:pt x="63" y="11"/>
                  </a:cubicBezTo>
                  <a:cubicBezTo>
                    <a:pt x="63" y="12"/>
                    <a:pt x="63" y="12"/>
                    <a:pt x="63" y="12"/>
                  </a:cubicBezTo>
                  <a:cubicBezTo>
                    <a:pt x="63" y="12"/>
                    <a:pt x="63" y="12"/>
                    <a:pt x="63" y="12"/>
                  </a:cubicBezTo>
                  <a:cubicBezTo>
                    <a:pt x="63" y="12"/>
                    <a:pt x="63" y="12"/>
                    <a:pt x="63" y="12"/>
                  </a:cubicBezTo>
                  <a:cubicBezTo>
                    <a:pt x="63" y="12"/>
                    <a:pt x="63" y="12"/>
                    <a:pt x="63" y="12"/>
                  </a:cubicBezTo>
                  <a:cubicBezTo>
                    <a:pt x="63" y="13"/>
                    <a:pt x="63" y="13"/>
                    <a:pt x="63" y="13"/>
                  </a:cubicBezTo>
                  <a:cubicBezTo>
                    <a:pt x="63" y="13"/>
                    <a:pt x="63" y="13"/>
                    <a:pt x="63" y="13"/>
                  </a:cubicBezTo>
                  <a:cubicBezTo>
                    <a:pt x="63"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2"/>
                    <a:pt x="62" y="12"/>
                    <a:pt x="62" y="12"/>
                  </a:cubicBezTo>
                  <a:cubicBezTo>
                    <a:pt x="62" y="12"/>
                    <a:pt x="62" y="12"/>
                    <a:pt x="62" y="12"/>
                  </a:cubicBezTo>
                  <a:cubicBezTo>
                    <a:pt x="62" y="12"/>
                    <a:pt x="62" y="12"/>
                    <a:pt x="62" y="12"/>
                  </a:cubicBezTo>
                  <a:cubicBezTo>
                    <a:pt x="62" y="12"/>
                    <a:pt x="62" y="11"/>
                    <a:pt x="62" y="11"/>
                  </a:cubicBezTo>
                  <a:cubicBezTo>
                    <a:pt x="62" y="11"/>
                    <a:pt x="62" y="11"/>
                    <a:pt x="62" y="11"/>
                  </a:cubicBezTo>
                  <a:cubicBezTo>
                    <a:pt x="62" y="11"/>
                    <a:pt x="62" y="11"/>
                    <a:pt x="62" y="11"/>
                  </a:cubicBezTo>
                  <a:cubicBezTo>
                    <a:pt x="62" y="11"/>
                    <a:pt x="61" y="11"/>
                    <a:pt x="61" y="11"/>
                  </a:cubicBezTo>
                  <a:cubicBezTo>
                    <a:pt x="61" y="11"/>
                    <a:pt x="61" y="12"/>
                    <a:pt x="61" y="12"/>
                  </a:cubicBezTo>
                  <a:cubicBezTo>
                    <a:pt x="61" y="12"/>
                    <a:pt x="61" y="12"/>
                    <a:pt x="61" y="12"/>
                  </a:cubicBezTo>
                  <a:cubicBezTo>
                    <a:pt x="61" y="12"/>
                    <a:pt x="60" y="12"/>
                    <a:pt x="60" y="12"/>
                  </a:cubicBezTo>
                  <a:cubicBezTo>
                    <a:pt x="60" y="12"/>
                    <a:pt x="60" y="12"/>
                    <a:pt x="60" y="12"/>
                  </a:cubicBezTo>
                  <a:cubicBezTo>
                    <a:pt x="60" y="12"/>
                    <a:pt x="60" y="12"/>
                    <a:pt x="60" y="12"/>
                  </a:cubicBezTo>
                  <a:cubicBezTo>
                    <a:pt x="60" y="12"/>
                    <a:pt x="60" y="12"/>
                    <a:pt x="60" y="12"/>
                  </a:cubicBezTo>
                  <a:cubicBezTo>
                    <a:pt x="60" y="12"/>
                    <a:pt x="60" y="12"/>
                    <a:pt x="60" y="12"/>
                  </a:cubicBezTo>
                  <a:cubicBezTo>
                    <a:pt x="60" y="12"/>
                    <a:pt x="60" y="12"/>
                    <a:pt x="60" y="12"/>
                  </a:cubicBezTo>
                  <a:cubicBezTo>
                    <a:pt x="60" y="12"/>
                    <a:pt x="60" y="12"/>
                    <a:pt x="60" y="12"/>
                  </a:cubicBezTo>
                  <a:cubicBezTo>
                    <a:pt x="60" y="11"/>
                    <a:pt x="60" y="11"/>
                    <a:pt x="60" y="11"/>
                  </a:cubicBezTo>
                  <a:cubicBezTo>
                    <a:pt x="60" y="11"/>
                    <a:pt x="60" y="11"/>
                    <a:pt x="60" y="11"/>
                  </a:cubicBezTo>
                  <a:cubicBezTo>
                    <a:pt x="60" y="11"/>
                    <a:pt x="60" y="11"/>
                    <a:pt x="60" y="11"/>
                  </a:cubicBezTo>
                  <a:cubicBezTo>
                    <a:pt x="60" y="11"/>
                    <a:pt x="60" y="10"/>
                    <a:pt x="60" y="10"/>
                  </a:cubicBezTo>
                  <a:cubicBezTo>
                    <a:pt x="60" y="10"/>
                    <a:pt x="60" y="10"/>
                    <a:pt x="60" y="10"/>
                  </a:cubicBezTo>
                  <a:cubicBezTo>
                    <a:pt x="60" y="10"/>
                    <a:pt x="60" y="10"/>
                    <a:pt x="60" y="10"/>
                  </a:cubicBezTo>
                  <a:cubicBezTo>
                    <a:pt x="60" y="10"/>
                    <a:pt x="60" y="10"/>
                    <a:pt x="60" y="10"/>
                  </a:cubicBezTo>
                  <a:cubicBezTo>
                    <a:pt x="60" y="10"/>
                    <a:pt x="60" y="10"/>
                    <a:pt x="60" y="10"/>
                  </a:cubicBezTo>
                  <a:cubicBezTo>
                    <a:pt x="60" y="10"/>
                    <a:pt x="60" y="10"/>
                    <a:pt x="60" y="10"/>
                  </a:cubicBezTo>
                  <a:cubicBezTo>
                    <a:pt x="60" y="10"/>
                    <a:pt x="60" y="9"/>
                    <a:pt x="60" y="9"/>
                  </a:cubicBezTo>
                  <a:cubicBezTo>
                    <a:pt x="60" y="9"/>
                    <a:pt x="59" y="9"/>
                    <a:pt x="59" y="9"/>
                  </a:cubicBezTo>
                  <a:cubicBezTo>
                    <a:pt x="59" y="9"/>
                    <a:pt x="59" y="9"/>
                    <a:pt x="60" y="9"/>
                  </a:cubicBezTo>
                  <a:cubicBezTo>
                    <a:pt x="60" y="9"/>
                    <a:pt x="60" y="9"/>
                    <a:pt x="60" y="9"/>
                  </a:cubicBezTo>
                  <a:cubicBezTo>
                    <a:pt x="60" y="9"/>
                    <a:pt x="60" y="9"/>
                    <a:pt x="60" y="9"/>
                  </a:cubicBezTo>
                  <a:cubicBezTo>
                    <a:pt x="60" y="9"/>
                    <a:pt x="60" y="9"/>
                    <a:pt x="60" y="9"/>
                  </a:cubicBezTo>
                  <a:cubicBezTo>
                    <a:pt x="60" y="9"/>
                    <a:pt x="60" y="9"/>
                    <a:pt x="60" y="9"/>
                  </a:cubicBezTo>
                  <a:cubicBezTo>
                    <a:pt x="60" y="9"/>
                    <a:pt x="60" y="9"/>
                    <a:pt x="60" y="9"/>
                  </a:cubicBezTo>
                  <a:cubicBezTo>
                    <a:pt x="60" y="9"/>
                    <a:pt x="60" y="9"/>
                    <a:pt x="60" y="9"/>
                  </a:cubicBezTo>
                  <a:cubicBezTo>
                    <a:pt x="60" y="9"/>
                    <a:pt x="60" y="9"/>
                    <a:pt x="60" y="9"/>
                  </a:cubicBezTo>
                  <a:cubicBezTo>
                    <a:pt x="60" y="9"/>
                    <a:pt x="61" y="9"/>
                    <a:pt x="61" y="9"/>
                  </a:cubicBezTo>
                  <a:cubicBezTo>
                    <a:pt x="61" y="9"/>
                    <a:pt x="61" y="9"/>
                    <a:pt x="61" y="9"/>
                  </a:cubicBezTo>
                  <a:cubicBezTo>
                    <a:pt x="61" y="10"/>
                    <a:pt x="61" y="10"/>
                    <a:pt x="61" y="10"/>
                  </a:cubicBezTo>
                  <a:cubicBezTo>
                    <a:pt x="61" y="10"/>
                    <a:pt x="61" y="10"/>
                    <a:pt x="61" y="10"/>
                  </a:cubicBezTo>
                  <a:cubicBezTo>
                    <a:pt x="61" y="10"/>
                    <a:pt x="61" y="10"/>
                    <a:pt x="61" y="10"/>
                  </a:cubicBezTo>
                  <a:cubicBezTo>
                    <a:pt x="61" y="10"/>
                    <a:pt x="61" y="10"/>
                    <a:pt x="61" y="10"/>
                  </a:cubicBezTo>
                  <a:cubicBezTo>
                    <a:pt x="61" y="10"/>
                    <a:pt x="61" y="10"/>
                    <a:pt x="61" y="10"/>
                  </a:cubicBezTo>
                  <a:cubicBezTo>
                    <a:pt x="61" y="11"/>
                    <a:pt x="60" y="11"/>
                    <a:pt x="60" y="11"/>
                  </a:cubicBezTo>
                  <a:cubicBezTo>
                    <a:pt x="60" y="11"/>
                    <a:pt x="60" y="11"/>
                    <a:pt x="60" y="11"/>
                  </a:cubicBezTo>
                  <a:cubicBezTo>
                    <a:pt x="60" y="11"/>
                    <a:pt x="60" y="11"/>
                    <a:pt x="60" y="11"/>
                  </a:cubicBezTo>
                  <a:cubicBezTo>
                    <a:pt x="60" y="11"/>
                    <a:pt x="61" y="11"/>
                    <a:pt x="61" y="11"/>
                  </a:cubicBezTo>
                  <a:cubicBezTo>
                    <a:pt x="61" y="11"/>
                    <a:pt x="61" y="11"/>
                    <a:pt x="61" y="11"/>
                  </a:cubicBezTo>
                  <a:cubicBezTo>
                    <a:pt x="61" y="11"/>
                    <a:pt x="61" y="11"/>
                    <a:pt x="61" y="11"/>
                  </a:cubicBezTo>
                  <a:cubicBezTo>
                    <a:pt x="61" y="11"/>
                    <a:pt x="61" y="10"/>
                    <a:pt x="61" y="10"/>
                  </a:cubicBezTo>
                  <a:cubicBezTo>
                    <a:pt x="61" y="10"/>
                    <a:pt x="61" y="10"/>
                    <a:pt x="61" y="10"/>
                  </a:cubicBezTo>
                  <a:cubicBezTo>
                    <a:pt x="61" y="10"/>
                    <a:pt x="62" y="10"/>
                    <a:pt x="62" y="10"/>
                  </a:cubicBezTo>
                  <a:cubicBezTo>
                    <a:pt x="62" y="10"/>
                    <a:pt x="62" y="10"/>
                    <a:pt x="62" y="10"/>
                  </a:cubicBezTo>
                  <a:cubicBezTo>
                    <a:pt x="62" y="10"/>
                    <a:pt x="62" y="10"/>
                    <a:pt x="62" y="10"/>
                  </a:cubicBezTo>
                  <a:cubicBezTo>
                    <a:pt x="62" y="10"/>
                    <a:pt x="62" y="9"/>
                    <a:pt x="62" y="9"/>
                  </a:cubicBezTo>
                  <a:cubicBezTo>
                    <a:pt x="62" y="9"/>
                    <a:pt x="62" y="9"/>
                    <a:pt x="62" y="9"/>
                  </a:cubicBezTo>
                  <a:cubicBezTo>
                    <a:pt x="62" y="9"/>
                    <a:pt x="62" y="9"/>
                    <a:pt x="62" y="9"/>
                  </a:cubicBezTo>
                  <a:cubicBezTo>
                    <a:pt x="62" y="9"/>
                    <a:pt x="62" y="9"/>
                    <a:pt x="62" y="9"/>
                  </a:cubicBezTo>
                  <a:cubicBezTo>
                    <a:pt x="61" y="8"/>
                    <a:pt x="61" y="8"/>
                    <a:pt x="61" y="8"/>
                  </a:cubicBezTo>
                  <a:cubicBezTo>
                    <a:pt x="61" y="8"/>
                    <a:pt x="61" y="8"/>
                    <a:pt x="61" y="8"/>
                  </a:cubicBezTo>
                  <a:cubicBezTo>
                    <a:pt x="61" y="8"/>
                    <a:pt x="61" y="8"/>
                    <a:pt x="61" y="8"/>
                  </a:cubicBezTo>
                  <a:cubicBezTo>
                    <a:pt x="61" y="8"/>
                    <a:pt x="61" y="8"/>
                    <a:pt x="61" y="8"/>
                  </a:cubicBezTo>
                  <a:cubicBezTo>
                    <a:pt x="61" y="8"/>
                    <a:pt x="61" y="8"/>
                    <a:pt x="61" y="8"/>
                  </a:cubicBezTo>
                  <a:cubicBezTo>
                    <a:pt x="60" y="8"/>
                    <a:pt x="60" y="8"/>
                    <a:pt x="60" y="8"/>
                  </a:cubicBezTo>
                  <a:cubicBezTo>
                    <a:pt x="60" y="8"/>
                    <a:pt x="60" y="8"/>
                    <a:pt x="60" y="8"/>
                  </a:cubicBezTo>
                  <a:cubicBezTo>
                    <a:pt x="60" y="8"/>
                    <a:pt x="60" y="8"/>
                    <a:pt x="60" y="8"/>
                  </a:cubicBezTo>
                  <a:cubicBezTo>
                    <a:pt x="59" y="8"/>
                    <a:pt x="59" y="8"/>
                    <a:pt x="60" y="8"/>
                  </a:cubicBezTo>
                  <a:cubicBezTo>
                    <a:pt x="60" y="8"/>
                    <a:pt x="60" y="8"/>
                    <a:pt x="60" y="8"/>
                  </a:cubicBezTo>
                  <a:cubicBezTo>
                    <a:pt x="60" y="7"/>
                    <a:pt x="60" y="7"/>
                    <a:pt x="60" y="7"/>
                  </a:cubicBezTo>
                  <a:cubicBezTo>
                    <a:pt x="60" y="7"/>
                    <a:pt x="60" y="7"/>
                    <a:pt x="60" y="7"/>
                  </a:cubicBezTo>
                  <a:cubicBezTo>
                    <a:pt x="60" y="7"/>
                    <a:pt x="60" y="7"/>
                    <a:pt x="60" y="7"/>
                  </a:cubicBezTo>
                  <a:cubicBezTo>
                    <a:pt x="60" y="7"/>
                    <a:pt x="61" y="7"/>
                    <a:pt x="61" y="7"/>
                  </a:cubicBezTo>
                  <a:cubicBezTo>
                    <a:pt x="61" y="7"/>
                    <a:pt x="61" y="7"/>
                    <a:pt x="61" y="7"/>
                  </a:cubicBezTo>
                  <a:cubicBezTo>
                    <a:pt x="61" y="7"/>
                    <a:pt x="61" y="7"/>
                    <a:pt x="61" y="7"/>
                  </a:cubicBezTo>
                  <a:cubicBezTo>
                    <a:pt x="61" y="7"/>
                    <a:pt x="61" y="7"/>
                    <a:pt x="61" y="7"/>
                  </a:cubicBezTo>
                  <a:cubicBezTo>
                    <a:pt x="61" y="7"/>
                    <a:pt x="62" y="7"/>
                    <a:pt x="62" y="7"/>
                  </a:cubicBezTo>
                  <a:cubicBezTo>
                    <a:pt x="62" y="7"/>
                    <a:pt x="62" y="7"/>
                    <a:pt x="62" y="7"/>
                  </a:cubicBezTo>
                  <a:cubicBezTo>
                    <a:pt x="62" y="7"/>
                    <a:pt x="62" y="7"/>
                    <a:pt x="62" y="7"/>
                  </a:cubicBezTo>
                  <a:cubicBezTo>
                    <a:pt x="62" y="7"/>
                    <a:pt x="62" y="7"/>
                    <a:pt x="62" y="6"/>
                  </a:cubicBezTo>
                  <a:cubicBezTo>
                    <a:pt x="62" y="6"/>
                    <a:pt x="62" y="6"/>
                    <a:pt x="62" y="6"/>
                  </a:cubicBezTo>
                  <a:cubicBezTo>
                    <a:pt x="62" y="6"/>
                    <a:pt x="61" y="6"/>
                    <a:pt x="61" y="6"/>
                  </a:cubicBezTo>
                  <a:cubicBezTo>
                    <a:pt x="61" y="6"/>
                    <a:pt x="61" y="6"/>
                    <a:pt x="61" y="6"/>
                  </a:cubicBezTo>
                  <a:cubicBezTo>
                    <a:pt x="61" y="6"/>
                    <a:pt x="61" y="6"/>
                    <a:pt x="61" y="6"/>
                  </a:cubicBezTo>
                  <a:cubicBezTo>
                    <a:pt x="61" y="6"/>
                    <a:pt x="61" y="5"/>
                    <a:pt x="61" y="5"/>
                  </a:cubicBezTo>
                  <a:cubicBezTo>
                    <a:pt x="62" y="5"/>
                    <a:pt x="62" y="5"/>
                    <a:pt x="62" y="5"/>
                  </a:cubicBezTo>
                  <a:cubicBezTo>
                    <a:pt x="62" y="5"/>
                    <a:pt x="62" y="6"/>
                    <a:pt x="62" y="6"/>
                  </a:cubicBezTo>
                  <a:cubicBezTo>
                    <a:pt x="62" y="6"/>
                    <a:pt x="62" y="6"/>
                    <a:pt x="62" y="6"/>
                  </a:cubicBezTo>
                  <a:cubicBezTo>
                    <a:pt x="62" y="6"/>
                    <a:pt x="62" y="6"/>
                    <a:pt x="62" y="6"/>
                  </a:cubicBezTo>
                  <a:cubicBezTo>
                    <a:pt x="62" y="6"/>
                    <a:pt x="62" y="6"/>
                    <a:pt x="62" y="6"/>
                  </a:cubicBezTo>
                  <a:cubicBezTo>
                    <a:pt x="62" y="6"/>
                    <a:pt x="62" y="6"/>
                    <a:pt x="62" y="7"/>
                  </a:cubicBezTo>
                  <a:cubicBezTo>
                    <a:pt x="63" y="7"/>
                    <a:pt x="63" y="7"/>
                    <a:pt x="63" y="7"/>
                  </a:cubicBezTo>
                  <a:cubicBezTo>
                    <a:pt x="63" y="7"/>
                    <a:pt x="63" y="7"/>
                    <a:pt x="63" y="7"/>
                  </a:cubicBezTo>
                  <a:cubicBezTo>
                    <a:pt x="63" y="7"/>
                    <a:pt x="63" y="7"/>
                    <a:pt x="63" y="7"/>
                  </a:cubicBezTo>
                  <a:cubicBezTo>
                    <a:pt x="63" y="7"/>
                    <a:pt x="63" y="7"/>
                    <a:pt x="63" y="7"/>
                  </a:cubicBezTo>
                  <a:cubicBezTo>
                    <a:pt x="63" y="7"/>
                    <a:pt x="63" y="7"/>
                    <a:pt x="63" y="7"/>
                  </a:cubicBezTo>
                  <a:cubicBezTo>
                    <a:pt x="63" y="7"/>
                    <a:pt x="63" y="7"/>
                    <a:pt x="63" y="7"/>
                  </a:cubicBezTo>
                  <a:cubicBezTo>
                    <a:pt x="63" y="7"/>
                    <a:pt x="63" y="7"/>
                    <a:pt x="63" y="7"/>
                  </a:cubicBezTo>
                  <a:cubicBezTo>
                    <a:pt x="64" y="7"/>
                    <a:pt x="64" y="7"/>
                    <a:pt x="64" y="7"/>
                  </a:cubicBezTo>
                  <a:cubicBezTo>
                    <a:pt x="64" y="7"/>
                    <a:pt x="64" y="7"/>
                    <a:pt x="64" y="7"/>
                  </a:cubicBezTo>
                  <a:cubicBezTo>
                    <a:pt x="64" y="7"/>
                    <a:pt x="64" y="7"/>
                    <a:pt x="64" y="7"/>
                  </a:cubicBezTo>
                  <a:cubicBezTo>
                    <a:pt x="64" y="7"/>
                    <a:pt x="64" y="7"/>
                    <a:pt x="64" y="7"/>
                  </a:cubicBezTo>
                  <a:cubicBezTo>
                    <a:pt x="64" y="8"/>
                    <a:pt x="64" y="8"/>
                    <a:pt x="64" y="8"/>
                  </a:cubicBezTo>
                  <a:cubicBezTo>
                    <a:pt x="64" y="8"/>
                    <a:pt x="64" y="8"/>
                    <a:pt x="64" y="8"/>
                  </a:cubicBezTo>
                  <a:cubicBezTo>
                    <a:pt x="63" y="8"/>
                    <a:pt x="63" y="8"/>
                    <a:pt x="63" y="8"/>
                  </a:cubicBezTo>
                  <a:cubicBezTo>
                    <a:pt x="63" y="8"/>
                    <a:pt x="63" y="8"/>
                    <a:pt x="63" y="8"/>
                  </a:cubicBezTo>
                  <a:cubicBezTo>
                    <a:pt x="63" y="8"/>
                    <a:pt x="63" y="8"/>
                    <a:pt x="63" y="9"/>
                  </a:cubicBezTo>
                  <a:cubicBezTo>
                    <a:pt x="63" y="9"/>
                    <a:pt x="63" y="9"/>
                    <a:pt x="63" y="9"/>
                  </a:cubicBezTo>
                  <a:cubicBezTo>
                    <a:pt x="63" y="9"/>
                    <a:pt x="63" y="9"/>
                    <a:pt x="63" y="9"/>
                  </a:cubicBezTo>
                  <a:cubicBezTo>
                    <a:pt x="63" y="9"/>
                    <a:pt x="63" y="9"/>
                    <a:pt x="63" y="9"/>
                  </a:cubicBezTo>
                  <a:cubicBezTo>
                    <a:pt x="63" y="9"/>
                    <a:pt x="63" y="9"/>
                    <a:pt x="63" y="9"/>
                  </a:cubicBezTo>
                  <a:cubicBezTo>
                    <a:pt x="63" y="10"/>
                    <a:pt x="63" y="10"/>
                    <a:pt x="63" y="10"/>
                  </a:cubicBezTo>
                  <a:cubicBezTo>
                    <a:pt x="63" y="10"/>
                    <a:pt x="63" y="10"/>
                    <a:pt x="63" y="10"/>
                  </a:cubicBezTo>
                  <a:cubicBezTo>
                    <a:pt x="63" y="10"/>
                    <a:pt x="63" y="10"/>
                    <a:pt x="63" y="10"/>
                  </a:cubicBezTo>
                  <a:cubicBezTo>
                    <a:pt x="63" y="10"/>
                    <a:pt x="63" y="10"/>
                    <a:pt x="63" y="11"/>
                  </a:cubicBezTo>
                  <a:cubicBezTo>
                    <a:pt x="63" y="11"/>
                    <a:pt x="63" y="11"/>
                    <a:pt x="64" y="11"/>
                  </a:cubicBezTo>
                  <a:cubicBezTo>
                    <a:pt x="64" y="11"/>
                    <a:pt x="64" y="11"/>
                    <a:pt x="64" y="11"/>
                  </a:cubicBezTo>
                  <a:cubicBezTo>
                    <a:pt x="64" y="11"/>
                    <a:pt x="64" y="11"/>
                    <a:pt x="65" y="11"/>
                  </a:cubicBezTo>
                  <a:cubicBezTo>
                    <a:pt x="65" y="11"/>
                    <a:pt x="65" y="11"/>
                    <a:pt x="65" y="11"/>
                  </a:cubicBezTo>
                  <a:cubicBezTo>
                    <a:pt x="65" y="11"/>
                    <a:pt x="65" y="11"/>
                    <a:pt x="65" y="11"/>
                  </a:cubicBezTo>
                  <a:cubicBezTo>
                    <a:pt x="65" y="11"/>
                    <a:pt x="65" y="11"/>
                    <a:pt x="65" y="11"/>
                  </a:cubicBezTo>
                  <a:cubicBezTo>
                    <a:pt x="65" y="11"/>
                    <a:pt x="65" y="11"/>
                    <a:pt x="65" y="12"/>
                  </a:cubicBezTo>
                  <a:cubicBezTo>
                    <a:pt x="65" y="12"/>
                    <a:pt x="65" y="12"/>
                    <a:pt x="65" y="12"/>
                  </a:cubicBezTo>
                  <a:close/>
                  <a:moveTo>
                    <a:pt x="75" y="12"/>
                  </a:moveTo>
                  <a:cubicBezTo>
                    <a:pt x="75" y="12"/>
                    <a:pt x="75" y="12"/>
                    <a:pt x="75" y="13"/>
                  </a:cubicBezTo>
                  <a:cubicBezTo>
                    <a:pt x="75" y="13"/>
                    <a:pt x="75" y="13"/>
                    <a:pt x="75" y="13"/>
                  </a:cubicBezTo>
                  <a:cubicBezTo>
                    <a:pt x="75" y="13"/>
                    <a:pt x="75" y="13"/>
                    <a:pt x="75" y="13"/>
                  </a:cubicBezTo>
                  <a:cubicBezTo>
                    <a:pt x="74" y="13"/>
                    <a:pt x="74" y="13"/>
                    <a:pt x="74" y="13"/>
                  </a:cubicBezTo>
                  <a:cubicBezTo>
                    <a:pt x="74" y="13"/>
                    <a:pt x="74" y="13"/>
                    <a:pt x="74" y="13"/>
                  </a:cubicBezTo>
                  <a:cubicBezTo>
                    <a:pt x="74" y="13"/>
                    <a:pt x="74" y="13"/>
                    <a:pt x="74" y="13"/>
                  </a:cubicBezTo>
                  <a:cubicBezTo>
                    <a:pt x="74" y="13"/>
                    <a:pt x="73" y="13"/>
                    <a:pt x="73" y="13"/>
                  </a:cubicBezTo>
                  <a:cubicBezTo>
                    <a:pt x="73" y="13"/>
                    <a:pt x="73" y="13"/>
                    <a:pt x="73" y="13"/>
                  </a:cubicBezTo>
                  <a:cubicBezTo>
                    <a:pt x="73" y="12"/>
                    <a:pt x="73" y="12"/>
                    <a:pt x="73" y="12"/>
                  </a:cubicBezTo>
                  <a:cubicBezTo>
                    <a:pt x="73" y="12"/>
                    <a:pt x="73" y="12"/>
                    <a:pt x="72" y="12"/>
                  </a:cubicBezTo>
                  <a:cubicBezTo>
                    <a:pt x="72" y="12"/>
                    <a:pt x="72" y="12"/>
                    <a:pt x="72" y="12"/>
                  </a:cubicBezTo>
                  <a:cubicBezTo>
                    <a:pt x="72" y="12"/>
                    <a:pt x="72" y="12"/>
                    <a:pt x="72" y="12"/>
                  </a:cubicBezTo>
                  <a:cubicBezTo>
                    <a:pt x="72" y="12"/>
                    <a:pt x="72" y="12"/>
                    <a:pt x="72" y="12"/>
                  </a:cubicBezTo>
                  <a:cubicBezTo>
                    <a:pt x="72" y="12"/>
                    <a:pt x="72" y="12"/>
                    <a:pt x="72" y="12"/>
                  </a:cubicBezTo>
                  <a:cubicBezTo>
                    <a:pt x="71" y="12"/>
                    <a:pt x="71" y="12"/>
                    <a:pt x="71" y="12"/>
                  </a:cubicBezTo>
                  <a:cubicBezTo>
                    <a:pt x="71" y="12"/>
                    <a:pt x="71" y="12"/>
                    <a:pt x="71" y="12"/>
                  </a:cubicBezTo>
                  <a:cubicBezTo>
                    <a:pt x="71" y="12"/>
                    <a:pt x="71" y="12"/>
                    <a:pt x="71" y="12"/>
                  </a:cubicBezTo>
                  <a:cubicBezTo>
                    <a:pt x="71" y="12"/>
                    <a:pt x="71" y="12"/>
                    <a:pt x="71" y="12"/>
                  </a:cubicBezTo>
                  <a:cubicBezTo>
                    <a:pt x="70" y="12"/>
                    <a:pt x="70" y="12"/>
                    <a:pt x="70" y="12"/>
                  </a:cubicBezTo>
                  <a:cubicBezTo>
                    <a:pt x="70" y="12"/>
                    <a:pt x="70" y="12"/>
                    <a:pt x="70" y="12"/>
                  </a:cubicBezTo>
                  <a:cubicBezTo>
                    <a:pt x="70" y="12"/>
                    <a:pt x="70" y="12"/>
                    <a:pt x="70" y="13"/>
                  </a:cubicBezTo>
                  <a:cubicBezTo>
                    <a:pt x="70" y="13"/>
                    <a:pt x="69" y="13"/>
                    <a:pt x="69" y="13"/>
                  </a:cubicBezTo>
                  <a:cubicBezTo>
                    <a:pt x="69" y="13"/>
                    <a:pt x="69" y="13"/>
                    <a:pt x="69" y="13"/>
                  </a:cubicBezTo>
                  <a:cubicBezTo>
                    <a:pt x="69" y="13"/>
                    <a:pt x="69" y="13"/>
                    <a:pt x="69" y="13"/>
                  </a:cubicBezTo>
                  <a:cubicBezTo>
                    <a:pt x="69" y="13"/>
                    <a:pt x="69" y="13"/>
                    <a:pt x="69" y="13"/>
                  </a:cubicBezTo>
                  <a:cubicBezTo>
                    <a:pt x="69" y="13"/>
                    <a:pt x="68" y="13"/>
                    <a:pt x="68" y="13"/>
                  </a:cubicBezTo>
                  <a:cubicBezTo>
                    <a:pt x="69" y="12"/>
                    <a:pt x="69" y="12"/>
                    <a:pt x="69" y="12"/>
                  </a:cubicBezTo>
                  <a:cubicBezTo>
                    <a:pt x="69" y="12"/>
                    <a:pt x="69" y="12"/>
                    <a:pt x="69" y="12"/>
                  </a:cubicBezTo>
                  <a:cubicBezTo>
                    <a:pt x="69" y="12"/>
                    <a:pt x="69" y="12"/>
                    <a:pt x="69" y="12"/>
                  </a:cubicBezTo>
                  <a:cubicBezTo>
                    <a:pt x="69" y="12"/>
                    <a:pt x="69" y="12"/>
                    <a:pt x="69" y="12"/>
                  </a:cubicBezTo>
                  <a:cubicBezTo>
                    <a:pt x="69" y="12"/>
                    <a:pt x="69" y="12"/>
                    <a:pt x="69" y="12"/>
                  </a:cubicBezTo>
                  <a:cubicBezTo>
                    <a:pt x="69" y="12"/>
                    <a:pt x="69" y="12"/>
                    <a:pt x="69" y="12"/>
                  </a:cubicBezTo>
                  <a:cubicBezTo>
                    <a:pt x="69" y="12"/>
                    <a:pt x="69" y="12"/>
                    <a:pt x="69" y="12"/>
                  </a:cubicBezTo>
                  <a:cubicBezTo>
                    <a:pt x="69" y="11"/>
                    <a:pt x="69" y="11"/>
                    <a:pt x="69" y="11"/>
                  </a:cubicBezTo>
                  <a:cubicBezTo>
                    <a:pt x="70" y="11"/>
                    <a:pt x="70" y="11"/>
                    <a:pt x="69" y="11"/>
                  </a:cubicBezTo>
                  <a:cubicBezTo>
                    <a:pt x="69" y="11"/>
                    <a:pt x="69" y="11"/>
                    <a:pt x="69" y="11"/>
                  </a:cubicBezTo>
                  <a:cubicBezTo>
                    <a:pt x="69" y="11"/>
                    <a:pt x="69" y="11"/>
                    <a:pt x="69" y="11"/>
                  </a:cubicBezTo>
                  <a:cubicBezTo>
                    <a:pt x="69" y="11"/>
                    <a:pt x="69" y="11"/>
                    <a:pt x="69" y="11"/>
                  </a:cubicBezTo>
                  <a:cubicBezTo>
                    <a:pt x="69" y="11"/>
                    <a:pt x="69" y="11"/>
                    <a:pt x="69" y="11"/>
                  </a:cubicBezTo>
                  <a:cubicBezTo>
                    <a:pt x="69" y="11"/>
                    <a:pt x="69" y="11"/>
                    <a:pt x="69" y="11"/>
                  </a:cubicBezTo>
                  <a:cubicBezTo>
                    <a:pt x="69" y="11"/>
                    <a:pt x="70" y="11"/>
                    <a:pt x="70" y="11"/>
                  </a:cubicBezTo>
                  <a:cubicBezTo>
                    <a:pt x="70" y="11"/>
                    <a:pt x="70" y="11"/>
                    <a:pt x="70" y="11"/>
                  </a:cubicBezTo>
                  <a:cubicBezTo>
                    <a:pt x="70" y="11"/>
                    <a:pt x="70" y="10"/>
                    <a:pt x="70" y="10"/>
                  </a:cubicBezTo>
                  <a:cubicBezTo>
                    <a:pt x="70" y="10"/>
                    <a:pt x="70" y="10"/>
                    <a:pt x="70" y="10"/>
                  </a:cubicBezTo>
                  <a:cubicBezTo>
                    <a:pt x="70" y="10"/>
                    <a:pt x="70" y="10"/>
                    <a:pt x="70" y="10"/>
                  </a:cubicBezTo>
                  <a:cubicBezTo>
                    <a:pt x="70" y="10"/>
                    <a:pt x="70" y="10"/>
                    <a:pt x="70" y="10"/>
                  </a:cubicBezTo>
                  <a:cubicBezTo>
                    <a:pt x="70" y="10"/>
                    <a:pt x="69" y="10"/>
                    <a:pt x="69" y="10"/>
                  </a:cubicBezTo>
                  <a:cubicBezTo>
                    <a:pt x="69" y="10"/>
                    <a:pt x="69" y="10"/>
                    <a:pt x="69" y="11"/>
                  </a:cubicBezTo>
                  <a:cubicBezTo>
                    <a:pt x="69" y="11"/>
                    <a:pt x="69" y="11"/>
                    <a:pt x="69" y="11"/>
                  </a:cubicBezTo>
                  <a:cubicBezTo>
                    <a:pt x="69" y="11"/>
                    <a:pt x="69" y="11"/>
                    <a:pt x="69" y="11"/>
                  </a:cubicBezTo>
                  <a:cubicBezTo>
                    <a:pt x="69" y="11"/>
                    <a:pt x="69" y="11"/>
                    <a:pt x="69" y="11"/>
                  </a:cubicBezTo>
                  <a:cubicBezTo>
                    <a:pt x="69" y="10"/>
                    <a:pt x="68" y="10"/>
                    <a:pt x="68" y="10"/>
                  </a:cubicBezTo>
                  <a:cubicBezTo>
                    <a:pt x="68" y="10"/>
                    <a:pt x="68" y="10"/>
                    <a:pt x="68" y="10"/>
                  </a:cubicBezTo>
                  <a:cubicBezTo>
                    <a:pt x="68" y="10"/>
                    <a:pt x="68" y="10"/>
                    <a:pt x="68" y="10"/>
                  </a:cubicBezTo>
                  <a:cubicBezTo>
                    <a:pt x="68" y="10"/>
                    <a:pt x="68" y="10"/>
                    <a:pt x="68" y="10"/>
                  </a:cubicBezTo>
                  <a:cubicBezTo>
                    <a:pt x="68" y="10"/>
                    <a:pt x="68" y="10"/>
                    <a:pt x="69" y="10"/>
                  </a:cubicBezTo>
                  <a:cubicBezTo>
                    <a:pt x="69" y="10"/>
                    <a:pt x="69" y="10"/>
                    <a:pt x="69" y="10"/>
                  </a:cubicBezTo>
                  <a:cubicBezTo>
                    <a:pt x="69" y="10"/>
                    <a:pt x="69" y="9"/>
                    <a:pt x="69" y="9"/>
                  </a:cubicBezTo>
                  <a:cubicBezTo>
                    <a:pt x="69" y="9"/>
                    <a:pt x="69" y="9"/>
                    <a:pt x="70" y="9"/>
                  </a:cubicBezTo>
                  <a:cubicBezTo>
                    <a:pt x="70" y="9"/>
                    <a:pt x="70" y="9"/>
                    <a:pt x="70" y="9"/>
                  </a:cubicBezTo>
                  <a:cubicBezTo>
                    <a:pt x="70" y="9"/>
                    <a:pt x="70" y="9"/>
                    <a:pt x="70" y="9"/>
                  </a:cubicBezTo>
                  <a:cubicBezTo>
                    <a:pt x="70" y="9"/>
                    <a:pt x="70" y="9"/>
                    <a:pt x="70" y="9"/>
                  </a:cubicBezTo>
                  <a:cubicBezTo>
                    <a:pt x="70" y="9"/>
                    <a:pt x="70" y="9"/>
                    <a:pt x="70" y="9"/>
                  </a:cubicBezTo>
                  <a:cubicBezTo>
                    <a:pt x="70" y="9"/>
                    <a:pt x="71" y="9"/>
                    <a:pt x="71" y="9"/>
                  </a:cubicBezTo>
                  <a:cubicBezTo>
                    <a:pt x="71" y="9"/>
                    <a:pt x="71" y="9"/>
                    <a:pt x="71" y="9"/>
                  </a:cubicBezTo>
                  <a:cubicBezTo>
                    <a:pt x="71" y="9"/>
                    <a:pt x="71" y="9"/>
                    <a:pt x="71" y="9"/>
                  </a:cubicBezTo>
                  <a:cubicBezTo>
                    <a:pt x="71" y="9"/>
                    <a:pt x="71" y="9"/>
                    <a:pt x="71" y="9"/>
                  </a:cubicBezTo>
                  <a:cubicBezTo>
                    <a:pt x="71" y="9"/>
                    <a:pt x="72" y="9"/>
                    <a:pt x="72" y="9"/>
                  </a:cubicBezTo>
                  <a:cubicBezTo>
                    <a:pt x="72" y="9"/>
                    <a:pt x="72" y="9"/>
                    <a:pt x="72" y="9"/>
                  </a:cubicBezTo>
                  <a:cubicBezTo>
                    <a:pt x="72" y="9"/>
                    <a:pt x="72" y="9"/>
                    <a:pt x="72" y="9"/>
                  </a:cubicBezTo>
                  <a:cubicBezTo>
                    <a:pt x="72" y="9"/>
                    <a:pt x="72" y="9"/>
                    <a:pt x="73" y="9"/>
                  </a:cubicBezTo>
                  <a:cubicBezTo>
                    <a:pt x="73" y="9"/>
                    <a:pt x="73" y="9"/>
                    <a:pt x="73" y="9"/>
                  </a:cubicBezTo>
                  <a:cubicBezTo>
                    <a:pt x="73" y="9"/>
                    <a:pt x="73" y="9"/>
                    <a:pt x="73" y="9"/>
                  </a:cubicBezTo>
                  <a:cubicBezTo>
                    <a:pt x="73" y="9"/>
                    <a:pt x="73" y="9"/>
                    <a:pt x="73" y="9"/>
                  </a:cubicBezTo>
                  <a:cubicBezTo>
                    <a:pt x="73" y="9"/>
                    <a:pt x="73" y="9"/>
                    <a:pt x="73" y="9"/>
                  </a:cubicBezTo>
                  <a:cubicBezTo>
                    <a:pt x="73" y="9"/>
                    <a:pt x="73" y="9"/>
                    <a:pt x="73" y="9"/>
                  </a:cubicBezTo>
                  <a:cubicBezTo>
                    <a:pt x="73" y="10"/>
                    <a:pt x="73" y="10"/>
                    <a:pt x="73" y="10"/>
                  </a:cubicBezTo>
                  <a:cubicBezTo>
                    <a:pt x="73" y="10"/>
                    <a:pt x="73" y="10"/>
                    <a:pt x="73" y="10"/>
                  </a:cubicBezTo>
                  <a:cubicBezTo>
                    <a:pt x="73" y="10"/>
                    <a:pt x="73" y="10"/>
                    <a:pt x="73" y="10"/>
                  </a:cubicBezTo>
                  <a:cubicBezTo>
                    <a:pt x="72" y="10"/>
                    <a:pt x="72" y="10"/>
                    <a:pt x="72" y="10"/>
                  </a:cubicBezTo>
                  <a:cubicBezTo>
                    <a:pt x="72" y="10"/>
                    <a:pt x="72" y="10"/>
                    <a:pt x="72" y="11"/>
                  </a:cubicBezTo>
                  <a:cubicBezTo>
                    <a:pt x="72" y="11"/>
                    <a:pt x="72" y="11"/>
                    <a:pt x="72" y="11"/>
                  </a:cubicBezTo>
                  <a:cubicBezTo>
                    <a:pt x="72" y="11"/>
                    <a:pt x="72" y="11"/>
                    <a:pt x="72" y="11"/>
                  </a:cubicBezTo>
                  <a:cubicBezTo>
                    <a:pt x="73" y="11"/>
                    <a:pt x="73" y="11"/>
                    <a:pt x="73" y="11"/>
                  </a:cubicBezTo>
                  <a:cubicBezTo>
                    <a:pt x="73" y="12"/>
                    <a:pt x="73" y="12"/>
                    <a:pt x="73" y="12"/>
                  </a:cubicBezTo>
                  <a:cubicBezTo>
                    <a:pt x="73" y="12"/>
                    <a:pt x="73" y="12"/>
                    <a:pt x="74" y="12"/>
                  </a:cubicBezTo>
                  <a:cubicBezTo>
                    <a:pt x="74" y="12"/>
                    <a:pt x="74" y="12"/>
                    <a:pt x="74" y="12"/>
                  </a:cubicBezTo>
                  <a:cubicBezTo>
                    <a:pt x="74" y="12"/>
                    <a:pt x="74" y="12"/>
                    <a:pt x="74" y="12"/>
                  </a:cubicBezTo>
                  <a:cubicBezTo>
                    <a:pt x="74" y="12"/>
                    <a:pt x="74" y="12"/>
                    <a:pt x="75" y="12"/>
                  </a:cubicBezTo>
                  <a:cubicBezTo>
                    <a:pt x="75" y="12"/>
                    <a:pt x="75" y="12"/>
                    <a:pt x="75" y="12"/>
                  </a:cubicBezTo>
                  <a:cubicBezTo>
                    <a:pt x="75" y="12"/>
                    <a:pt x="75" y="12"/>
                    <a:pt x="75" y="12"/>
                  </a:cubicBezTo>
                  <a:cubicBezTo>
                    <a:pt x="75" y="12"/>
                    <a:pt x="75" y="12"/>
                    <a:pt x="75" y="12"/>
                  </a:cubicBezTo>
                  <a:close/>
                  <a:moveTo>
                    <a:pt x="87" y="10"/>
                  </a:moveTo>
                  <a:cubicBezTo>
                    <a:pt x="87" y="10"/>
                    <a:pt x="87" y="10"/>
                    <a:pt x="87" y="10"/>
                  </a:cubicBezTo>
                  <a:cubicBezTo>
                    <a:pt x="87" y="10"/>
                    <a:pt x="87" y="10"/>
                    <a:pt x="87" y="10"/>
                  </a:cubicBezTo>
                  <a:cubicBezTo>
                    <a:pt x="87" y="10"/>
                    <a:pt x="87" y="10"/>
                    <a:pt x="87" y="10"/>
                  </a:cubicBezTo>
                  <a:cubicBezTo>
                    <a:pt x="87" y="10"/>
                    <a:pt x="87" y="10"/>
                    <a:pt x="87" y="10"/>
                  </a:cubicBezTo>
                  <a:cubicBezTo>
                    <a:pt x="86" y="10"/>
                    <a:pt x="86" y="10"/>
                    <a:pt x="86" y="10"/>
                  </a:cubicBezTo>
                  <a:cubicBezTo>
                    <a:pt x="86" y="10"/>
                    <a:pt x="86" y="10"/>
                    <a:pt x="86" y="10"/>
                  </a:cubicBezTo>
                  <a:cubicBezTo>
                    <a:pt x="86" y="10"/>
                    <a:pt x="86" y="10"/>
                    <a:pt x="86" y="10"/>
                  </a:cubicBezTo>
                  <a:cubicBezTo>
                    <a:pt x="86" y="10"/>
                    <a:pt x="86" y="10"/>
                    <a:pt x="86" y="10"/>
                  </a:cubicBezTo>
                  <a:cubicBezTo>
                    <a:pt x="86" y="10"/>
                    <a:pt x="86" y="10"/>
                    <a:pt x="86" y="10"/>
                  </a:cubicBezTo>
                  <a:cubicBezTo>
                    <a:pt x="86" y="10"/>
                    <a:pt x="86" y="10"/>
                    <a:pt x="86" y="11"/>
                  </a:cubicBezTo>
                  <a:cubicBezTo>
                    <a:pt x="86" y="11"/>
                    <a:pt x="85" y="11"/>
                    <a:pt x="85" y="11"/>
                  </a:cubicBezTo>
                  <a:cubicBezTo>
                    <a:pt x="85" y="11"/>
                    <a:pt x="85" y="11"/>
                    <a:pt x="85" y="11"/>
                  </a:cubicBezTo>
                  <a:cubicBezTo>
                    <a:pt x="85" y="11"/>
                    <a:pt x="85" y="11"/>
                    <a:pt x="85" y="11"/>
                  </a:cubicBezTo>
                  <a:cubicBezTo>
                    <a:pt x="85" y="11"/>
                    <a:pt x="84" y="11"/>
                    <a:pt x="84" y="11"/>
                  </a:cubicBezTo>
                  <a:cubicBezTo>
                    <a:pt x="84" y="11"/>
                    <a:pt x="84" y="11"/>
                    <a:pt x="84" y="11"/>
                  </a:cubicBezTo>
                  <a:cubicBezTo>
                    <a:pt x="84" y="11"/>
                    <a:pt x="84" y="11"/>
                    <a:pt x="84" y="11"/>
                  </a:cubicBezTo>
                  <a:cubicBezTo>
                    <a:pt x="84" y="11"/>
                    <a:pt x="84" y="11"/>
                    <a:pt x="84" y="11"/>
                  </a:cubicBezTo>
                  <a:cubicBezTo>
                    <a:pt x="84" y="11"/>
                    <a:pt x="84" y="11"/>
                    <a:pt x="84" y="11"/>
                  </a:cubicBezTo>
                  <a:cubicBezTo>
                    <a:pt x="84" y="11"/>
                    <a:pt x="85" y="11"/>
                    <a:pt x="85" y="11"/>
                  </a:cubicBezTo>
                  <a:cubicBezTo>
                    <a:pt x="85" y="11"/>
                    <a:pt x="85" y="11"/>
                    <a:pt x="85" y="11"/>
                  </a:cubicBezTo>
                  <a:cubicBezTo>
                    <a:pt x="85" y="11"/>
                    <a:pt x="86" y="11"/>
                    <a:pt x="86" y="11"/>
                  </a:cubicBezTo>
                  <a:cubicBezTo>
                    <a:pt x="86" y="11"/>
                    <a:pt x="86" y="11"/>
                    <a:pt x="86" y="11"/>
                  </a:cubicBezTo>
                  <a:cubicBezTo>
                    <a:pt x="86" y="11"/>
                    <a:pt x="86" y="11"/>
                    <a:pt x="86" y="11"/>
                  </a:cubicBezTo>
                  <a:cubicBezTo>
                    <a:pt x="86" y="11"/>
                    <a:pt x="86" y="11"/>
                    <a:pt x="86" y="11"/>
                  </a:cubicBezTo>
                  <a:cubicBezTo>
                    <a:pt x="86" y="11"/>
                    <a:pt x="86" y="11"/>
                    <a:pt x="86" y="11"/>
                  </a:cubicBezTo>
                  <a:cubicBezTo>
                    <a:pt x="86" y="11"/>
                    <a:pt x="86" y="11"/>
                    <a:pt x="86" y="12"/>
                  </a:cubicBezTo>
                  <a:cubicBezTo>
                    <a:pt x="86" y="12"/>
                    <a:pt x="86" y="12"/>
                    <a:pt x="86" y="12"/>
                  </a:cubicBezTo>
                  <a:cubicBezTo>
                    <a:pt x="86" y="12"/>
                    <a:pt x="86" y="12"/>
                    <a:pt x="86" y="12"/>
                  </a:cubicBezTo>
                  <a:cubicBezTo>
                    <a:pt x="86" y="12"/>
                    <a:pt x="86" y="12"/>
                    <a:pt x="86" y="12"/>
                  </a:cubicBezTo>
                  <a:cubicBezTo>
                    <a:pt x="86" y="12"/>
                    <a:pt x="86" y="12"/>
                    <a:pt x="86" y="12"/>
                  </a:cubicBezTo>
                  <a:cubicBezTo>
                    <a:pt x="86" y="12"/>
                    <a:pt x="86" y="13"/>
                    <a:pt x="86" y="13"/>
                  </a:cubicBezTo>
                  <a:cubicBezTo>
                    <a:pt x="86" y="13"/>
                    <a:pt x="86" y="13"/>
                    <a:pt x="85" y="13"/>
                  </a:cubicBezTo>
                  <a:cubicBezTo>
                    <a:pt x="85" y="13"/>
                    <a:pt x="85" y="13"/>
                    <a:pt x="85" y="13"/>
                  </a:cubicBezTo>
                  <a:cubicBezTo>
                    <a:pt x="85" y="13"/>
                    <a:pt x="85" y="13"/>
                    <a:pt x="85" y="13"/>
                  </a:cubicBezTo>
                  <a:cubicBezTo>
                    <a:pt x="85" y="13"/>
                    <a:pt x="85" y="13"/>
                    <a:pt x="85" y="13"/>
                  </a:cubicBezTo>
                  <a:cubicBezTo>
                    <a:pt x="85" y="13"/>
                    <a:pt x="84" y="13"/>
                    <a:pt x="84" y="13"/>
                  </a:cubicBezTo>
                  <a:cubicBezTo>
                    <a:pt x="84" y="13"/>
                    <a:pt x="84" y="13"/>
                    <a:pt x="84" y="13"/>
                  </a:cubicBezTo>
                  <a:cubicBezTo>
                    <a:pt x="84" y="13"/>
                    <a:pt x="84" y="13"/>
                    <a:pt x="84" y="13"/>
                  </a:cubicBezTo>
                  <a:cubicBezTo>
                    <a:pt x="84" y="13"/>
                    <a:pt x="84" y="13"/>
                    <a:pt x="84" y="13"/>
                  </a:cubicBezTo>
                  <a:cubicBezTo>
                    <a:pt x="84" y="13"/>
                    <a:pt x="84" y="13"/>
                    <a:pt x="84" y="12"/>
                  </a:cubicBezTo>
                  <a:cubicBezTo>
                    <a:pt x="84" y="12"/>
                    <a:pt x="84" y="12"/>
                    <a:pt x="84" y="12"/>
                  </a:cubicBezTo>
                  <a:cubicBezTo>
                    <a:pt x="84" y="12"/>
                    <a:pt x="84" y="12"/>
                    <a:pt x="84" y="12"/>
                  </a:cubicBezTo>
                  <a:cubicBezTo>
                    <a:pt x="84" y="12"/>
                    <a:pt x="84" y="12"/>
                    <a:pt x="83" y="12"/>
                  </a:cubicBezTo>
                  <a:cubicBezTo>
                    <a:pt x="83" y="12"/>
                    <a:pt x="83" y="12"/>
                    <a:pt x="83" y="12"/>
                  </a:cubicBezTo>
                  <a:cubicBezTo>
                    <a:pt x="83" y="13"/>
                    <a:pt x="83" y="13"/>
                    <a:pt x="83" y="13"/>
                  </a:cubicBezTo>
                  <a:cubicBezTo>
                    <a:pt x="83" y="13"/>
                    <a:pt x="83" y="13"/>
                    <a:pt x="83" y="13"/>
                  </a:cubicBezTo>
                  <a:cubicBezTo>
                    <a:pt x="83" y="13"/>
                    <a:pt x="83" y="13"/>
                    <a:pt x="83" y="13"/>
                  </a:cubicBezTo>
                  <a:cubicBezTo>
                    <a:pt x="82" y="13"/>
                    <a:pt x="82" y="13"/>
                    <a:pt x="82" y="13"/>
                  </a:cubicBezTo>
                  <a:cubicBezTo>
                    <a:pt x="82" y="13"/>
                    <a:pt x="82" y="13"/>
                    <a:pt x="82" y="13"/>
                  </a:cubicBezTo>
                  <a:cubicBezTo>
                    <a:pt x="82" y="13"/>
                    <a:pt x="82" y="13"/>
                    <a:pt x="82" y="13"/>
                  </a:cubicBezTo>
                  <a:cubicBezTo>
                    <a:pt x="82" y="13"/>
                    <a:pt x="82" y="13"/>
                    <a:pt x="82" y="13"/>
                  </a:cubicBezTo>
                  <a:cubicBezTo>
                    <a:pt x="82" y="13"/>
                    <a:pt x="82" y="13"/>
                    <a:pt x="82" y="13"/>
                  </a:cubicBezTo>
                  <a:cubicBezTo>
                    <a:pt x="82" y="13"/>
                    <a:pt x="82" y="13"/>
                    <a:pt x="82" y="12"/>
                  </a:cubicBezTo>
                  <a:cubicBezTo>
                    <a:pt x="82" y="12"/>
                    <a:pt x="82" y="12"/>
                    <a:pt x="82" y="12"/>
                  </a:cubicBezTo>
                  <a:cubicBezTo>
                    <a:pt x="83" y="12"/>
                    <a:pt x="83" y="12"/>
                    <a:pt x="83" y="12"/>
                  </a:cubicBezTo>
                  <a:cubicBezTo>
                    <a:pt x="83" y="12"/>
                    <a:pt x="83" y="12"/>
                    <a:pt x="83" y="12"/>
                  </a:cubicBezTo>
                  <a:cubicBezTo>
                    <a:pt x="83" y="12"/>
                    <a:pt x="83" y="12"/>
                    <a:pt x="83" y="12"/>
                  </a:cubicBezTo>
                  <a:cubicBezTo>
                    <a:pt x="83" y="12"/>
                    <a:pt x="83" y="12"/>
                    <a:pt x="83" y="12"/>
                  </a:cubicBezTo>
                  <a:cubicBezTo>
                    <a:pt x="83" y="12"/>
                    <a:pt x="83" y="12"/>
                    <a:pt x="83" y="12"/>
                  </a:cubicBezTo>
                  <a:cubicBezTo>
                    <a:pt x="83" y="11"/>
                    <a:pt x="83" y="11"/>
                    <a:pt x="83" y="11"/>
                  </a:cubicBezTo>
                  <a:cubicBezTo>
                    <a:pt x="83" y="11"/>
                    <a:pt x="83" y="11"/>
                    <a:pt x="83" y="11"/>
                  </a:cubicBezTo>
                  <a:cubicBezTo>
                    <a:pt x="83" y="11"/>
                    <a:pt x="83" y="11"/>
                    <a:pt x="83" y="11"/>
                  </a:cubicBezTo>
                  <a:cubicBezTo>
                    <a:pt x="83" y="11"/>
                    <a:pt x="83" y="11"/>
                    <a:pt x="83" y="11"/>
                  </a:cubicBezTo>
                  <a:cubicBezTo>
                    <a:pt x="83" y="11"/>
                    <a:pt x="83" y="11"/>
                    <a:pt x="83" y="11"/>
                  </a:cubicBezTo>
                  <a:cubicBezTo>
                    <a:pt x="83" y="11"/>
                    <a:pt x="83" y="11"/>
                    <a:pt x="83" y="11"/>
                  </a:cubicBezTo>
                  <a:cubicBezTo>
                    <a:pt x="83" y="11"/>
                    <a:pt x="84" y="11"/>
                    <a:pt x="84" y="11"/>
                  </a:cubicBezTo>
                  <a:cubicBezTo>
                    <a:pt x="84" y="11"/>
                    <a:pt x="84" y="11"/>
                    <a:pt x="84" y="10"/>
                  </a:cubicBezTo>
                  <a:cubicBezTo>
                    <a:pt x="84" y="10"/>
                    <a:pt x="84" y="10"/>
                    <a:pt x="84" y="10"/>
                  </a:cubicBezTo>
                  <a:cubicBezTo>
                    <a:pt x="84" y="10"/>
                    <a:pt x="84" y="10"/>
                    <a:pt x="83" y="10"/>
                  </a:cubicBezTo>
                  <a:cubicBezTo>
                    <a:pt x="83" y="10"/>
                    <a:pt x="83" y="10"/>
                    <a:pt x="83" y="10"/>
                  </a:cubicBezTo>
                  <a:cubicBezTo>
                    <a:pt x="83" y="10"/>
                    <a:pt x="83" y="10"/>
                    <a:pt x="83" y="10"/>
                  </a:cubicBezTo>
                  <a:cubicBezTo>
                    <a:pt x="83" y="10"/>
                    <a:pt x="83" y="10"/>
                    <a:pt x="83" y="10"/>
                  </a:cubicBezTo>
                  <a:cubicBezTo>
                    <a:pt x="83" y="10"/>
                    <a:pt x="84" y="10"/>
                    <a:pt x="84" y="10"/>
                  </a:cubicBezTo>
                  <a:cubicBezTo>
                    <a:pt x="84" y="10"/>
                    <a:pt x="84" y="10"/>
                    <a:pt x="84" y="10"/>
                  </a:cubicBezTo>
                  <a:cubicBezTo>
                    <a:pt x="84" y="10"/>
                    <a:pt x="84" y="10"/>
                    <a:pt x="84" y="10"/>
                  </a:cubicBezTo>
                  <a:cubicBezTo>
                    <a:pt x="84" y="9"/>
                    <a:pt x="84" y="9"/>
                    <a:pt x="84" y="9"/>
                  </a:cubicBezTo>
                  <a:cubicBezTo>
                    <a:pt x="84" y="9"/>
                    <a:pt x="84" y="9"/>
                    <a:pt x="84" y="9"/>
                  </a:cubicBezTo>
                  <a:cubicBezTo>
                    <a:pt x="84" y="9"/>
                    <a:pt x="83" y="9"/>
                    <a:pt x="83" y="9"/>
                  </a:cubicBezTo>
                  <a:cubicBezTo>
                    <a:pt x="83" y="9"/>
                    <a:pt x="83" y="9"/>
                    <a:pt x="83" y="9"/>
                  </a:cubicBezTo>
                  <a:cubicBezTo>
                    <a:pt x="83" y="9"/>
                    <a:pt x="83" y="9"/>
                    <a:pt x="83" y="9"/>
                  </a:cubicBezTo>
                  <a:cubicBezTo>
                    <a:pt x="83" y="9"/>
                    <a:pt x="83" y="9"/>
                    <a:pt x="83" y="9"/>
                  </a:cubicBezTo>
                  <a:cubicBezTo>
                    <a:pt x="83" y="9"/>
                    <a:pt x="83" y="9"/>
                    <a:pt x="84" y="9"/>
                  </a:cubicBezTo>
                  <a:cubicBezTo>
                    <a:pt x="84" y="9"/>
                    <a:pt x="84" y="9"/>
                    <a:pt x="84" y="9"/>
                  </a:cubicBezTo>
                  <a:cubicBezTo>
                    <a:pt x="84" y="9"/>
                    <a:pt x="84" y="9"/>
                    <a:pt x="84" y="9"/>
                  </a:cubicBezTo>
                  <a:cubicBezTo>
                    <a:pt x="84" y="8"/>
                    <a:pt x="84" y="8"/>
                    <a:pt x="84" y="8"/>
                  </a:cubicBezTo>
                  <a:cubicBezTo>
                    <a:pt x="85" y="8"/>
                    <a:pt x="85" y="8"/>
                    <a:pt x="85" y="8"/>
                  </a:cubicBezTo>
                  <a:cubicBezTo>
                    <a:pt x="85" y="8"/>
                    <a:pt x="85" y="8"/>
                    <a:pt x="85" y="8"/>
                  </a:cubicBezTo>
                  <a:cubicBezTo>
                    <a:pt x="85" y="8"/>
                    <a:pt x="85" y="8"/>
                    <a:pt x="85" y="8"/>
                  </a:cubicBezTo>
                  <a:cubicBezTo>
                    <a:pt x="85" y="8"/>
                    <a:pt x="85" y="8"/>
                    <a:pt x="85" y="8"/>
                  </a:cubicBezTo>
                  <a:cubicBezTo>
                    <a:pt x="85" y="8"/>
                    <a:pt x="85" y="8"/>
                    <a:pt x="85" y="8"/>
                  </a:cubicBezTo>
                  <a:cubicBezTo>
                    <a:pt x="85" y="8"/>
                    <a:pt x="85" y="8"/>
                    <a:pt x="85" y="8"/>
                  </a:cubicBezTo>
                  <a:cubicBezTo>
                    <a:pt x="85" y="8"/>
                    <a:pt x="85" y="8"/>
                    <a:pt x="85" y="8"/>
                  </a:cubicBezTo>
                  <a:cubicBezTo>
                    <a:pt x="85" y="8"/>
                    <a:pt x="85" y="8"/>
                    <a:pt x="84" y="8"/>
                  </a:cubicBezTo>
                  <a:cubicBezTo>
                    <a:pt x="84" y="8"/>
                    <a:pt x="84" y="8"/>
                    <a:pt x="84" y="8"/>
                  </a:cubicBezTo>
                  <a:cubicBezTo>
                    <a:pt x="84" y="8"/>
                    <a:pt x="84" y="8"/>
                    <a:pt x="84" y="8"/>
                  </a:cubicBezTo>
                  <a:cubicBezTo>
                    <a:pt x="84" y="8"/>
                    <a:pt x="84" y="8"/>
                    <a:pt x="84" y="8"/>
                  </a:cubicBezTo>
                  <a:cubicBezTo>
                    <a:pt x="84" y="8"/>
                    <a:pt x="84" y="8"/>
                    <a:pt x="84" y="8"/>
                  </a:cubicBezTo>
                  <a:cubicBezTo>
                    <a:pt x="84" y="8"/>
                    <a:pt x="83" y="8"/>
                    <a:pt x="83" y="8"/>
                  </a:cubicBezTo>
                  <a:cubicBezTo>
                    <a:pt x="83" y="8"/>
                    <a:pt x="83" y="8"/>
                    <a:pt x="83" y="8"/>
                  </a:cubicBezTo>
                  <a:cubicBezTo>
                    <a:pt x="83" y="8"/>
                    <a:pt x="83" y="8"/>
                    <a:pt x="83" y="8"/>
                  </a:cubicBezTo>
                  <a:cubicBezTo>
                    <a:pt x="83" y="8"/>
                    <a:pt x="83" y="8"/>
                    <a:pt x="84" y="8"/>
                  </a:cubicBezTo>
                  <a:cubicBezTo>
                    <a:pt x="84" y="8"/>
                    <a:pt x="84" y="8"/>
                    <a:pt x="84" y="8"/>
                  </a:cubicBezTo>
                  <a:cubicBezTo>
                    <a:pt x="84" y="7"/>
                    <a:pt x="84" y="7"/>
                    <a:pt x="84" y="7"/>
                  </a:cubicBezTo>
                  <a:cubicBezTo>
                    <a:pt x="84" y="7"/>
                    <a:pt x="84" y="7"/>
                    <a:pt x="84" y="7"/>
                  </a:cubicBezTo>
                  <a:cubicBezTo>
                    <a:pt x="84" y="7"/>
                    <a:pt x="84" y="7"/>
                    <a:pt x="84" y="7"/>
                  </a:cubicBezTo>
                  <a:cubicBezTo>
                    <a:pt x="84" y="7"/>
                    <a:pt x="84" y="7"/>
                    <a:pt x="84" y="6"/>
                  </a:cubicBezTo>
                  <a:cubicBezTo>
                    <a:pt x="84" y="6"/>
                    <a:pt x="84" y="6"/>
                    <a:pt x="84" y="6"/>
                  </a:cubicBezTo>
                  <a:cubicBezTo>
                    <a:pt x="84" y="6"/>
                    <a:pt x="84" y="6"/>
                    <a:pt x="84" y="6"/>
                  </a:cubicBezTo>
                  <a:cubicBezTo>
                    <a:pt x="84"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7"/>
                    <a:pt x="85" y="7"/>
                    <a:pt x="85" y="7"/>
                  </a:cubicBezTo>
                  <a:cubicBezTo>
                    <a:pt x="85" y="7"/>
                    <a:pt x="85" y="7"/>
                    <a:pt x="85" y="7"/>
                  </a:cubicBezTo>
                  <a:cubicBezTo>
                    <a:pt x="85" y="7"/>
                    <a:pt x="85" y="7"/>
                    <a:pt x="85" y="7"/>
                  </a:cubicBezTo>
                  <a:cubicBezTo>
                    <a:pt x="85" y="7"/>
                    <a:pt x="85" y="7"/>
                    <a:pt x="85" y="7"/>
                  </a:cubicBezTo>
                  <a:cubicBezTo>
                    <a:pt x="85" y="7"/>
                    <a:pt x="85" y="7"/>
                    <a:pt x="85" y="8"/>
                  </a:cubicBezTo>
                  <a:cubicBezTo>
                    <a:pt x="86" y="8"/>
                    <a:pt x="86" y="8"/>
                    <a:pt x="86" y="8"/>
                  </a:cubicBezTo>
                  <a:cubicBezTo>
                    <a:pt x="86" y="8"/>
                    <a:pt x="86" y="8"/>
                    <a:pt x="86" y="8"/>
                  </a:cubicBezTo>
                  <a:cubicBezTo>
                    <a:pt x="86" y="8"/>
                    <a:pt x="86" y="8"/>
                    <a:pt x="86" y="8"/>
                  </a:cubicBezTo>
                  <a:cubicBezTo>
                    <a:pt x="86" y="8"/>
                    <a:pt x="86" y="8"/>
                    <a:pt x="86" y="8"/>
                  </a:cubicBezTo>
                  <a:cubicBezTo>
                    <a:pt x="86" y="8"/>
                    <a:pt x="86" y="8"/>
                    <a:pt x="86" y="8"/>
                  </a:cubicBezTo>
                  <a:cubicBezTo>
                    <a:pt x="86" y="8"/>
                    <a:pt x="86" y="8"/>
                    <a:pt x="86" y="8"/>
                  </a:cubicBezTo>
                  <a:cubicBezTo>
                    <a:pt x="86" y="8"/>
                    <a:pt x="86" y="8"/>
                    <a:pt x="86" y="8"/>
                  </a:cubicBezTo>
                  <a:cubicBezTo>
                    <a:pt x="86" y="8"/>
                    <a:pt x="86" y="8"/>
                    <a:pt x="86" y="8"/>
                  </a:cubicBezTo>
                  <a:cubicBezTo>
                    <a:pt x="87" y="8"/>
                    <a:pt x="87" y="8"/>
                    <a:pt x="87" y="8"/>
                  </a:cubicBezTo>
                  <a:cubicBezTo>
                    <a:pt x="87" y="8"/>
                    <a:pt x="87" y="9"/>
                    <a:pt x="87" y="9"/>
                  </a:cubicBezTo>
                  <a:cubicBezTo>
                    <a:pt x="87" y="9"/>
                    <a:pt x="87" y="9"/>
                    <a:pt x="87" y="9"/>
                  </a:cubicBezTo>
                  <a:cubicBezTo>
                    <a:pt x="87" y="9"/>
                    <a:pt x="87" y="9"/>
                    <a:pt x="87" y="9"/>
                  </a:cubicBezTo>
                  <a:cubicBezTo>
                    <a:pt x="87" y="9"/>
                    <a:pt x="87" y="9"/>
                    <a:pt x="86" y="9"/>
                  </a:cubicBezTo>
                  <a:cubicBezTo>
                    <a:pt x="86" y="9"/>
                    <a:pt x="86" y="9"/>
                    <a:pt x="86" y="9"/>
                  </a:cubicBezTo>
                  <a:cubicBezTo>
                    <a:pt x="86" y="9"/>
                    <a:pt x="86" y="9"/>
                    <a:pt x="86" y="9"/>
                  </a:cubicBezTo>
                  <a:cubicBezTo>
                    <a:pt x="86" y="9"/>
                    <a:pt x="86" y="9"/>
                    <a:pt x="86" y="10"/>
                  </a:cubicBezTo>
                  <a:cubicBezTo>
                    <a:pt x="86" y="10"/>
                    <a:pt x="86" y="10"/>
                    <a:pt x="86" y="10"/>
                  </a:cubicBezTo>
                  <a:cubicBezTo>
                    <a:pt x="86" y="10"/>
                    <a:pt x="86" y="10"/>
                    <a:pt x="86" y="10"/>
                  </a:cubicBezTo>
                  <a:cubicBezTo>
                    <a:pt x="86" y="10"/>
                    <a:pt x="86" y="10"/>
                    <a:pt x="86" y="10"/>
                  </a:cubicBezTo>
                  <a:cubicBezTo>
                    <a:pt x="87" y="10"/>
                    <a:pt x="87" y="10"/>
                    <a:pt x="87" y="10"/>
                  </a:cubicBezTo>
                  <a:cubicBezTo>
                    <a:pt x="87" y="10"/>
                    <a:pt x="87" y="10"/>
                    <a:pt x="87" y="9"/>
                  </a:cubicBezTo>
                  <a:cubicBezTo>
                    <a:pt x="87" y="9"/>
                    <a:pt x="87" y="9"/>
                    <a:pt x="87" y="9"/>
                  </a:cubicBezTo>
                  <a:cubicBezTo>
                    <a:pt x="87" y="9"/>
                    <a:pt x="87" y="9"/>
                    <a:pt x="87" y="9"/>
                  </a:cubicBezTo>
                  <a:cubicBezTo>
                    <a:pt x="87" y="9"/>
                    <a:pt x="87" y="10"/>
                    <a:pt x="87" y="10"/>
                  </a:cubicBezTo>
                  <a:cubicBezTo>
                    <a:pt x="87" y="10"/>
                    <a:pt x="87" y="10"/>
                    <a:pt x="87" y="10"/>
                  </a:cubicBezTo>
                  <a:cubicBezTo>
                    <a:pt x="87" y="10"/>
                    <a:pt x="87" y="10"/>
                    <a:pt x="87" y="10"/>
                  </a:cubicBezTo>
                  <a:cubicBezTo>
                    <a:pt x="87" y="10"/>
                    <a:pt x="87" y="10"/>
                    <a:pt x="87" y="10"/>
                  </a:cubicBezTo>
                  <a:close/>
                  <a:moveTo>
                    <a:pt x="88" y="8"/>
                  </a:moveTo>
                  <a:cubicBezTo>
                    <a:pt x="88" y="8"/>
                    <a:pt x="88" y="8"/>
                    <a:pt x="88" y="8"/>
                  </a:cubicBezTo>
                  <a:cubicBezTo>
                    <a:pt x="88" y="8"/>
                    <a:pt x="88" y="8"/>
                    <a:pt x="88" y="8"/>
                  </a:cubicBezTo>
                  <a:cubicBezTo>
                    <a:pt x="88" y="8"/>
                    <a:pt x="88" y="8"/>
                    <a:pt x="88" y="8"/>
                  </a:cubicBezTo>
                  <a:cubicBezTo>
                    <a:pt x="88" y="9"/>
                    <a:pt x="88" y="9"/>
                    <a:pt x="88" y="9"/>
                  </a:cubicBezTo>
                  <a:cubicBezTo>
                    <a:pt x="88" y="9"/>
                    <a:pt x="88" y="9"/>
                    <a:pt x="88" y="9"/>
                  </a:cubicBezTo>
                  <a:cubicBezTo>
                    <a:pt x="88" y="9"/>
                    <a:pt x="88" y="9"/>
                    <a:pt x="88" y="9"/>
                  </a:cubicBezTo>
                  <a:cubicBezTo>
                    <a:pt x="88" y="9"/>
                    <a:pt x="88" y="10"/>
                    <a:pt x="88" y="10"/>
                  </a:cubicBezTo>
                  <a:cubicBezTo>
                    <a:pt x="88" y="10"/>
                    <a:pt x="88" y="10"/>
                    <a:pt x="88" y="10"/>
                  </a:cubicBezTo>
                  <a:cubicBezTo>
                    <a:pt x="88" y="10"/>
                    <a:pt x="88" y="10"/>
                    <a:pt x="88" y="10"/>
                  </a:cubicBezTo>
                  <a:cubicBezTo>
                    <a:pt x="88" y="10"/>
                    <a:pt x="88" y="10"/>
                    <a:pt x="88" y="10"/>
                  </a:cubicBezTo>
                  <a:cubicBezTo>
                    <a:pt x="88" y="11"/>
                    <a:pt x="88" y="11"/>
                    <a:pt x="88" y="11"/>
                  </a:cubicBezTo>
                  <a:cubicBezTo>
                    <a:pt x="88" y="11"/>
                    <a:pt x="88" y="11"/>
                    <a:pt x="88" y="11"/>
                  </a:cubicBezTo>
                  <a:cubicBezTo>
                    <a:pt x="88" y="11"/>
                    <a:pt x="88" y="11"/>
                    <a:pt x="88" y="11"/>
                  </a:cubicBezTo>
                  <a:cubicBezTo>
                    <a:pt x="88" y="11"/>
                    <a:pt x="88" y="11"/>
                    <a:pt x="88" y="11"/>
                  </a:cubicBezTo>
                  <a:cubicBezTo>
                    <a:pt x="88" y="12"/>
                    <a:pt x="88" y="12"/>
                    <a:pt x="88" y="12"/>
                  </a:cubicBezTo>
                  <a:cubicBezTo>
                    <a:pt x="88" y="12"/>
                    <a:pt x="88" y="12"/>
                    <a:pt x="88" y="12"/>
                  </a:cubicBezTo>
                  <a:cubicBezTo>
                    <a:pt x="88" y="12"/>
                    <a:pt x="87" y="12"/>
                    <a:pt x="87" y="12"/>
                  </a:cubicBezTo>
                  <a:cubicBezTo>
                    <a:pt x="87" y="12"/>
                    <a:pt x="87" y="12"/>
                    <a:pt x="87" y="12"/>
                  </a:cubicBezTo>
                  <a:cubicBezTo>
                    <a:pt x="87" y="12"/>
                    <a:pt x="87" y="12"/>
                    <a:pt x="87" y="12"/>
                  </a:cubicBezTo>
                  <a:cubicBezTo>
                    <a:pt x="87" y="12"/>
                    <a:pt x="87" y="12"/>
                    <a:pt x="87" y="12"/>
                  </a:cubicBezTo>
                  <a:cubicBezTo>
                    <a:pt x="87" y="12"/>
                    <a:pt x="87" y="12"/>
                    <a:pt x="87" y="12"/>
                  </a:cubicBezTo>
                  <a:cubicBezTo>
                    <a:pt x="87" y="11"/>
                    <a:pt x="87" y="11"/>
                    <a:pt x="87" y="11"/>
                  </a:cubicBezTo>
                  <a:cubicBezTo>
                    <a:pt x="87" y="11"/>
                    <a:pt x="87" y="11"/>
                    <a:pt x="87" y="11"/>
                  </a:cubicBezTo>
                  <a:cubicBezTo>
                    <a:pt x="87" y="11"/>
                    <a:pt x="87" y="11"/>
                    <a:pt x="87" y="11"/>
                  </a:cubicBezTo>
                  <a:cubicBezTo>
                    <a:pt x="87" y="11"/>
                    <a:pt x="87" y="10"/>
                    <a:pt x="87" y="10"/>
                  </a:cubicBezTo>
                  <a:cubicBezTo>
                    <a:pt x="87" y="10"/>
                    <a:pt x="87" y="10"/>
                    <a:pt x="87" y="10"/>
                  </a:cubicBezTo>
                  <a:cubicBezTo>
                    <a:pt x="87" y="10"/>
                    <a:pt x="87" y="10"/>
                    <a:pt x="87" y="9"/>
                  </a:cubicBezTo>
                  <a:cubicBezTo>
                    <a:pt x="87" y="9"/>
                    <a:pt x="87" y="9"/>
                    <a:pt x="87" y="9"/>
                  </a:cubicBezTo>
                  <a:cubicBezTo>
                    <a:pt x="87" y="9"/>
                    <a:pt x="87" y="9"/>
                    <a:pt x="87" y="9"/>
                  </a:cubicBezTo>
                  <a:cubicBezTo>
                    <a:pt x="87" y="8"/>
                    <a:pt x="87" y="8"/>
                    <a:pt x="87" y="8"/>
                  </a:cubicBezTo>
                  <a:cubicBezTo>
                    <a:pt x="87" y="8"/>
                    <a:pt x="87" y="8"/>
                    <a:pt x="87" y="8"/>
                  </a:cubicBezTo>
                  <a:cubicBezTo>
                    <a:pt x="87" y="8"/>
                    <a:pt x="87" y="8"/>
                    <a:pt x="87" y="7"/>
                  </a:cubicBezTo>
                  <a:cubicBezTo>
                    <a:pt x="87" y="7"/>
                    <a:pt x="87" y="7"/>
                    <a:pt x="87" y="7"/>
                  </a:cubicBezTo>
                  <a:cubicBezTo>
                    <a:pt x="87" y="7"/>
                    <a:pt x="87" y="7"/>
                    <a:pt x="87" y="7"/>
                  </a:cubicBezTo>
                  <a:cubicBezTo>
                    <a:pt x="87" y="7"/>
                    <a:pt x="87" y="6"/>
                    <a:pt x="87" y="6"/>
                  </a:cubicBezTo>
                  <a:cubicBezTo>
                    <a:pt x="87" y="6"/>
                    <a:pt x="87" y="6"/>
                    <a:pt x="87" y="6"/>
                  </a:cubicBezTo>
                  <a:cubicBezTo>
                    <a:pt x="87" y="6"/>
                    <a:pt x="87" y="6"/>
                    <a:pt x="87" y="6"/>
                  </a:cubicBezTo>
                  <a:cubicBezTo>
                    <a:pt x="88" y="6"/>
                    <a:pt x="88" y="6"/>
                    <a:pt x="88" y="6"/>
                  </a:cubicBezTo>
                  <a:cubicBezTo>
                    <a:pt x="88" y="6"/>
                    <a:pt x="88" y="6"/>
                    <a:pt x="88" y="6"/>
                  </a:cubicBezTo>
                  <a:cubicBezTo>
                    <a:pt x="88" y="7"/>
                    <a:pt x="88" y="7"/>
                    <a:pt x="88" y="7"/>
                  </a:cubicBezTo>
                  <a:cubicBezTo>
                    <a:pt x="88" y="8"/>
                    <a:pt x="88" y="8"/>
                    <a:pt x="88" y="8"/>
                  </a:cubicBezTo>
                  <a:close/>
                  <a:moveTo>
                    <a:pt x="94" y="12"/>
                  </a:moveTo>
                  <a:cubicBezTo>
                    <a:pt x="94" y="12"/>
                    <a:pt x="94" y="12"/>
                    <a:pt x="94" y="12"/>
                  </a:cubicBezTo>
                  <a:cubicBezTo>
                    <a:pt x="94" y="12"/>
                    <a:pt x="94" y="12"/>
                    <a:pt x="94" y="12"/>
                  </a:cubicBezTo>
                  <a:cubicBezTo>
                    <a:pt x="94" y="12"/>
                    <a:pt x="94" y="12"/>
                    <a:pt x="94" y="12"/>
                  </a:cubicBezTo>
                  <a:cubicBezTo>
                    <a:pt x="94" y="11"/>
                    <a:pt x="94" y="11"/>
                    <a:pt x="94" y="11"/>
                  </a:cubicBezTo>
                  <a:cubicBezTo>
                    <a:pt x="94" y="11"/>
                    <a:pt x="94" y="11"/>
                    <a:pt x="94" y="11"/>
                  </a:cubicBezTo>
                  <a:cubicBezTo>
                    <a:pt x="94" y="11"/>
                    <a:pt x="94" y="11"/>
                    <a:pt x="94" y="11"/>
                  </a:cubicBezTo>
                  <a:cubicBezTo>
                    <a:pt x="94" y="11"/>
                    <a:pt x="94" y="11"/>
                    <a:pt x="95" y="11"/>
                  </a:cubicBezTo>
                  <a:cubicBezTo>
                    <a:pt x="95" y="12"/>
                    <a:pt x="95" y="12"/>
                    <a:pt x="95" y="12"/>
                  </a:cubicBezTo>
                  <a:cubicBezTo>
                    <a:pt x="95" y="12"/>
                    <a:pt x="95" y="12"/>
                    <a:pt x="94" y="12"/>
                  </a:cubicBezTo>
                  <a:close/>
                  <a:moveTo>
                    <a:pt x="97" y="9"/>
                  </a:moveTo>
                  <a:cubicBezTo>
                    <a:pt x="97" y="9"/>
                    <a:pt x="97" y="9"/>
                    <a:pt x="97" y="9"/>
                  </a:cubicBezTo>
                  <a:cubicBezTo>
                    <a:pt x="97" y="9"/>
                    <a:pt x="96" y="9"/>
                    <a:pt x="96" y="9"/>
                  </a:cubicBezTo>
                  <a:cubicBezTo>
                    <a:pt x="96" y="9"/>
                    <a:pt x="96" y="10"/>
                    <a:pt x="96" y="10"/>
                  </a:cubicBezTo>
                  <a:cubicBezTo>
                    <a:pt x="96" y="10"/>
                    <a:pt x="96" y="10"/>
                    <a:pt x="96" y="10"/>
                  </a:cubicBezTo>
                  <a:cubicBezTo>
                    <a:pt x="96" y="10"/>
                    <a:pt x="96" y="11"/>
                    <a:pt x="96" y="11"/>
                  </a:cubicBezTo>
                  <a:cubicBezTo>
                    <a:pt x="96" y="11"/>
                    <a:pt x="96" y="11"/>
                    <a:pt x="96" y="12"/>
                  </a:cubicBezTo>
                  <a:cubicBezTo>
                    <a:pt x="96" y="12"/>
                    <a:pt x="96" y="12"/>
                    <a:pt x="96" y="12"/>
                  </a:cubicBezTo>
                  <a:cubicBezTo>
                    <a:pt x="96" y="12"/>
                    <a:pt x="96" y="12"/>
                    <a:pt x="96" y="12"/>
                  </a:cubicBezTo>
                  <a:cubicBezTo>
                    <a:pt x="96" y="12"/>
                    <a:pt x="96" y="12"/>
                    <a:pt x="96" y="12"/>
                  </a:cubicBezTo>
                  <a:cubicBezTo>
                    <a:pt x="96" y="12"/>
                    <a:pt x="96" y="12"/>
                    <a:pt x="96" y="12"/>
                  </a:cubicBezTo>
                  <a:cubicBezTo>
                    <a:pt x="96" y="12"/>
                    <a:pt x="96" y="12"/>
                    <a:pt x="96" y="13"/>
                  </a:cubicBezTo>
                  <a:cubicBezTo>
                    <a:pt x="96" y="13"/>
                    <a:pt x="96" y="13"/>
                    <a:pt x="96" y="13"/>
                  </a:cubicBezTo>
                  <a:cubicBezTo>
                    <a:pt x="96" y="13"/>
                    <a:pt x="96" y="13"/>
                    <a:pt x="96" y="13"/>
                  </a:cubicBezTo>
                  <a:cubicBezTo>
                    <a:pt x="96" y="13"/>
                    <a:pt x="96" y="13"/>
                    <a:pt x="96" y="13"/>
                  </a:cubicBezTo>
                  <a:cubicBezTo>
                    <a:pt x="96" y="13"/>
                    <a:pt x="96" y="13"/>
                    <a:pt x="96" y="14"/>
                  </a:cubicBezTo>
                  <a:cubicBezTo>
                    <a:pt x="96" y="14"/>
                    <a:pt x="96" y="14"/>
                    <a:pt x="96" y="14"/>
                  </a:cubicBezTo>
                  <a:cubicBezTo>
                    <a:pt x="96" y="14"/>
                    <a:pt x="96" y="14"/>
                    <a:pt x="96" y="14"/>
                  </a:cubicBezTo>
                  <a:cubicBezTo>
                    <a:pt x="96" y="14"/>
                    <a:pt x="96" y="14"/>
                    <a:pt x="96" y="14"/>
                  </a:cubicBezTo>
                  <a:cubicBezTo>
                    <a:pt x="96" y="13"/>
                    <a:pt x="96" y="13"/>
                    <a:pt x="96" y="13"/>
                  </a:cubicBezTo>
                  <a:cubicBezTo>
                    <a:pt x="96" y="13"/>
                    <a:pt x="96" y="13"/>
                    <a:pt x="96" y="13"/>
                  </a:cubicBezTo>
                  <a:cubicBezTo>
                    <a:pt x="96" y="13"/>
                    <a:pt x="96" y="13"/>
                    <a:pt x="96" y="12"/>
                  </a:cubicBezTo>
                  <a:cubicBezTo>
                    <a:pt x="96" y="12"/>
                    <a:pt x="96" y="12"/>
                    <a:pt x="96" y="12"/>
                  </a:cubicBezTo>
                  <a:cubicBezTo>
                    <a:pt x="96" y="12"/>
                    <a:pt x="96" y="12"/>
                    <a:pt x="96" y="12"/>
                  </a:cubicBezTo>
                  <a:cubicBezTo>
                    <a:pt x="96" y="12"/>
                    <a:pt x="96" y="12"/>
                    <a:pt x="96" y="12"/>
                  </a:cubicBezTo>
                  <a:cubicBezTo>
                    <a:pt x="96" y="12"/>
                    <a:pt x="96" y="11"/>
                    <a:pt x="96" y="11"/>
                  </a:cubicBezTo>
                  <a:cubicBezTo>
                    <a:pt x="96" y="11"/>
                    <a:pt x="96" y="11"/>
                    <a:pt x="96" y="11"/>
                  </a:cubicBezTo>
                  <a:cubicBezTo>
                    <a:pt x="96" y="11"/>
                    <a:pt x="96" y="11"/>
                    <a:pt x="96" y="11"/>
                  </a:cubicBezTo>
                  <a:cubicBezTo>
                    <a:pt x="96" y="11"/>
                    <a:pt x="96" y="11"/>
                    <a:pt x="96" y="10"/>
                  </a:cubicBezTo>
                  <a:cubicBezTo>
                    <a:pt x="96" y="10"/>
                    <a:pt x="96" y="10"/>
                    <a:pt x="96" y="10"/>
                  </a:cubicBezTo>
                  <a:cubicBezTo>
                    <a:pt x="96" y="10"/>
                    <a:pt x="96" y="10"/>
                    <a:pt x="96" y="10"/>
                  </a:cubicBezTo>
                  <a:cubicBezTo>
                    <a:pt x="96" y="10"/>
                    <a:pt x="96" y="10"/>
                    <a:pt x="96" y="10"/>
                  </a:cubicBezTo>
                  <a:cubicBezTo>
                    <a:pt x="96" y="10"/>
                    <a:pt x="96" y="9"/>
                    <a:pt x="96" y="9"/>
                  </a:cubicBezTo>
                  <a:cubicBezTo>
                    <a:pt x="96" y="9"/>
                    <a:pt x="96" y="9"/>
                    <a:pt x="96" y="9"/>
                  </a:cubicBezTo>
                  <a:cubicBezTo>
                    <a:pt x="96" y="9"/>
                    <a:pt x="96" y="9"/>
                    <a:pt x="95" y="9"/>
                  </a:cubicBezTo>
                  <a:cubicBezTo>
                    <a:pt x="95" y="10"/>
                    <a:pt x="95" y="10"/>
                    <a:pt x="95" y="10"/>
                  </a:cubicBezTo>
                  <a:cubicBezTo>
                    <a:pt x="95" y="10"/>
                    <a:pt x="95" y="10"/>
                    <a:pt x="95" y="10"/>
                  </a:cubicBezTo>
                  <a:cubicBezTo>
                    <a:pt x="95" y="11"/>
                    <a:pt x="95" y="11"/>
                    <a:pt x="95" y="11"/>
                  </a:cubicBezTo>
                  <a:cubicBezTo>
                    <a:pt x="95" y="11"/>
                    <a:pt x="95" y="11"/>
                    <a:pt x="95" y="11"/>
                  </a:cubicBezTo>
                  <a:cubicBezTo>
                    <a:pt x="95" y="11"/>
                    <a:pt x="95" y="11"/>
                    <a:pt x="95" y="11"/>
                  </a:cubicBezTo>
                  <a:cubicBezTo>
                    <a:pt x="95" y="11"/>
                    <a:pt x="95" y="11"/>
                    <a:pt x="95" y="11"/>
                  </a:cubicBezTo>
                  <a:cubicBezTo>
                    <a:pt x="95" y="11"/>
                    <a:pt x="95" y="11"/>
                    <a:pt x="95" y="10"/>
                  </a:cubicBezTo>
                  <a:cubicBezTo>
                    <a:pt x="95" y="10"/>
                    <a:pt x="95" y="10"/>
                    <a:pt x="95" y="10"/>
                  </a:cubicBezTo>
                  <a:cubicBezTo>
                    <a:pt x="95" y="10"/>
                    <a:pt x="95" y="10"/>
                    <a:pt x="95" y="10"/>
                  </a:cubicBezTo>
                  <a:cubicBezTo>
                    <a:pt x="95" y="9"/>
                    <a:pt x="95" y="9"/>
                    <a:pt x="95" y="10"/>
                  </a:cubicBezTo>
                  <a:cubicBezTo>
                    <a:pt x="94" y="10"/>
                    <a:pt x="94" y="10"/>
                    <a:pt x="94" y="10"/>
                  </a:cubicBezTo>
                  <a:cubicBezTo>
                    <a:pt x="94" y="10"/>
                    <a:pt x="94" y="10"/>
                    <a:pt x="94" y="10"/>
                  </a:cubicBezTo>
                  <a:cubicBezTo>
                    <a:pt x="94" y="10"/>
                    <a:pt x="94" y="10"/>
                    <a:pt x="94" y="10"/>
                  </a:cubicBezTo>
                  <a:cubicBezTo>
                    <a:pt x="94" y="10"/>
                    <a:pt x="94" y="10"/>
                    <a:pt x="93" y="10"/>
                  </a:cubicBezTo>
                  <a:cubicBezTo>
                    <a:pt x="93" y="10"/>
                    <a:pt x="93" y="10"/>
                    <a:pt x="93" y="10"/>
                  </a:cubicBezTo>
                  <a:cubicBezTo>
                    <a:pt x="93" y="10"/>
                    <a:pt x="93" y="10"/>
                    <a:pt x="94" y="10"/>
                  </a:cubicBezTo>
                  <a:cubicBezTo>
                    <a:pt x="94" y="10"/>
                    <a:pt x="94" y="10"/>
                    <a:pt x="94" y="10"/>
                  </a:cubicBezTo>
                  <a:cubicBezTo>
                    <a:pt x="94" y="10"/>
                    <a:pt x="94" y="10"/>
                    <a:pt x="94" y="10"/>
                  </a:cubicBezTo>
                  <a:cubicBezTo>
                    <a:pt x="94" y="10"/>
                    <a:pt x="94" y="10"/>
                    <a:pt x="94" y="10"/>
                  </a:cubicBezTo>
                  <a:cubicBezTo>
                    <a:pt x="94" y="10"/>
                    <a:pt x="94" y="10"/>
                    <a:pt x="94" y="10"/>
                  </a:cubicBezTo>
                  <a:cubicBezTo>
                    <a:pt x="94" y="10"/>
                    <a:pt x="94" y="10"/>
                    <a:pt x="94" y="10"/>
                  </a:cubicBezTo>
                  <a:cubicBezTo>
                    <a:pt x="95" y="10"/>
                    <a:pt x="95" y="10"/>
                    <a:pt x="95" y="10"/>
                  </a:cubicBezTo>
                  <a:cubicBezTo>
                    <a:pt x="95" y="11"/>
                    <a:pt x="94" y="11"/>
                    <a:pt x="94" y="11"/>
                  </a:cubicBezTo>
                  <a:cubicBezTo>
                    <a:pt x="94" y="11"/>
                    <a:pt x="94" y="11"/>
                    <a:pt x="94" y="11"/>
                  </a:cubicBezTo>
                  <a:cubicBezTo>
                    <a:pt x="94" y="11"/>
                    <a:pt x="94" y="11"/>
                    <a:pt x="94" y="11"/>
                  </a:cubicBezTo>
                  <a:cubicBezTo>
                    <a:pt x="94" y="11"/>
                    <a:pt x="94" y="11"/>
                    <a:pt x="94" y="11"/>
                  </a:cubicBezTo>
                  <a:cubicBezTo>
                    <a:pt x="93" y="11"/>
                    <a:pt x="93" y="11"/>
                    <a:pt x="93" y="11"/>
                  </a:cubicBezTo>
                  <a:cubicBezTo>
                    <a:pt x="93" y="11"/>
                    <a:pt x="93" y="11"/>
                    <a:pt x="93" y="11"/>
                  </a:cubicBezTo>
                  <a:cubicBezTo>
                    <a:pt x="93" y="12"/>
                    <a:pt x="93" y="12"/>
                    <a:pt x="93" y="12"/>
                  </a:cubicBezTo>
                  <a:cubicBezTo>
                    <a:pt x="93" y="12"/>
                    <a:pt x="93" y="12"/>
                    <a:pt x="93" y="12"/>
                  </a:cubicBezTo>
                  <a:cubicBezTo>
                    <a:pt x="93" y="12"/>
                    <a:pt x="93" y="12"/>
                    <a:pt x="93" y="12"/>
                  </a:cubicBezTo>
                  <a:cubicBezTo>
                    <a:pt x="93" y="12"/>
                    <a:pt x="93" y="13"/>
                    <a:pt x="93" y="13"/>
                  </a:cubicBezTo>
                  <a:cubicBezTo>
                    <a:pt x="93" y="13"/>
                    <a:pt x="93" y="13"/>
                    <a:pt x="93" y="13"/>
                  </a:cubicBezTo>
                  <a:cubicBezTo>
                    <a:pt x="93" y="12"/>
                    <a:pt x="93" y="12"/>
                    <a:pt x="93" y="12"/>
                  </a:cubicBezTo>
                  <a:cubicBezTo>
                    <a:pt x="93" y="12"/>
                    <a:pt x="93" y="12"/>
                    <a:pt x="93" y="12"/>
                  </a:cubicBezTo>
                  <a:cubicBezTo>
                    <a:pt x="93" y="12"/>
                    <a:pt x="93" y="12"/>
                    <a:pt x="93" y="12"/>
                  </a:cubicBezTo>
                  <a:cubicBezTo>
                    <a:pt x="93" y="12"/>
                    <a:pt x="93" y="12"/>
                    <a:pt x="93" y="12"/>
                  </a:cubicBezTo>
                  <a:cubicBezTo>
                    <a:pt x="93" y="12"/>
                    <a:pt x="93" y="12"/>
                    <a:pt x="93" y="11"/>
                  </a:cubicBezTo>
                  <a:cubicBezTo>
                    <a:pt x="93" y="11"/>
                    <a:pt x="93" y="11"/>
                    <a:pt x="93" y="11"/>
                  </a:cubicBezTo>
                  <a:cubicBezTo>
                    <a:pt x="93" y="11"/>
                    <a:pt x="92" y="11"/>
                    <a:pt x="92" y="11"/>
                  </a:cubicBezTo>
                  <a:cubicBezTo>
                    <a:pt x="92" y="11"/>
                    <a:pt x="92" y="11"/>
                    <a:pt x="92" y="11"/>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1" y="12"/>
                  </a:cubicBezTo>
                  <a:cubicBezTo>
                    <a:pt x="91" y="12"/>
                    <a:pt x="91" y="12"/>
                    <a:pt x="91" y="12"/>
                  </a:cubicBezTo>
                  <a:cubicBezTo>
                    <a:pt x="91" y="12"/>
                    <a:pt x="91" y="12"/>
                    <a:pt x="91" y="12"/>
                  </a:cubicBezTo>
                  <a:cubicBezTo>
                    <a:pt x="91" y="12"/>
                    <a:pt x="91" y="12"/>
                    <a:pt x="91" y="12"/>
                  </a:cubicBezTo>
                  <a:cubicBezTo>
                    <a:pt x="91" y="12"/>
                    <a:pt x="91" y="11"/>
                    <a:pt x="91" y="11"/>
                  </a:cubicBezTo>
                  <a:cubicBezTo>
                    <a:pt x="91" y="11"/>
                    <a:pt x="91" y="11"/>
                    <a:pt x="91" y="11"/>
                  </a:cubicBezTo>
                  <a:cubicBezTo>
                    <a:pt x="91" y="11"/>
                    <a:pt x="91" y="11"/>
                    <a:pt x="92" y="11"/>
                  </a:cubicBezTo>
                  <a:cubicBezTo>
                    <a:pt x="92" y="11"/>
                    <a:pt x="92" y="11"/>
                    <a:pt x="93" y="11"/>
                  </a:cubicBezTo>
                  <a:cubicBezTo>
                    <a:pt x="93" y="11"/>
                    <a:pt x="93" y="11"/>
                    <a:pt x="93" y="10"/>
                  </a:cubicBezTo>
                  <a:cubicBezTo>
                    <a:pt x="93" y="10"/>
                    <a:pt x="93" y="10"/>
                    <a:pt x="93" y="10"/>
                  </a:cubicBezTo>
                  <a:cubicBezTo>
                    <a:pt x="93" y="10"/>
                    <a:pt x="93" y="10"/>
                    <a:pt x="93" y="10"/>
                  </a:cubicBezTo>
                  <a:cubicBezTo>
                    <a:pt x="92" y="10"/>
                    <a:pt x="92" y="10"/>
                    <a:pt x="92" y="10"/>
                  </a:cubicBezTo>
                  <a:cubicBezTo>
                    <a:pt x="92" y="10"/>
                    <a:pt x="92" y="10"/>
                    <a:pt x="92" y="10"/>
                  </a:cubicBezTo>
                  <a:cubicBezTo>
                    <a:pt x="92" y="10"/>
                    <a:pt x="92" y="10"/>
                    <a:pt x="91" y="10"/>
                  </a:cubicBezTo>
                  <a:cubicBezTo>
                    <a:pt x="91" y="10"/>
                    <a:pt x="91" y="10"/>
                    <a:pt x="91" y="10"/>
                  </a:cubicBezTo>
                  <a:cubicBezTo>
                    <a:pt x="91" y="10"/>
                    <a:pt x="91" y="10"/>
                    <a:pt x="91" y="10"/>
                  </a:cubicBezTo>
                  <a:cubicBezTo>
                    <a:pt x="91" y="10"/>
                    <a:pt x="91" y="10"/>
                    <a:pt x="91" y="10"/>
                  </a:cubicBezTo>
                  <a:cubicBezTo>
                    <a:pt x="91" y="10"/>
                    <a:pt x="91" y="10"/>
                    <a:pt x="91" y="10"/>
                  </a:cubicBezTo>
                  <a:cubicBezTo>
                    <a:pt x="91" y="10"/>
                    <a:pt x="91" y="10"/>
                    <a:pt x="92" y="10"/>
                  </a:cubicBezTo>
                  <a:cubicBezTo>
                    <a:pt x="92" y="10"/>
                    <a:pt x="92" y="10"/>
                    <a:pt x="92" y="10"/>
                  </a:cubicBezTo>
                  <a:cubicBezTo>
                    <a:pt x="92" y="10"/>
                    <a:pt x="92" y="10"/>
                    <a:pt x="92" y="10"/>
                  </a:cubicBezTo>
                  <a:cubicBezTo>
                    <a:pt x="93" y="10"/>
                    <a:pt x="93" y="10"/>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2" y="9"/>
                  </a:cubicBezTo>
                  <a:cubicBezTo>
                    <a:pt x="92" y="9"/>
                    <a:pt x="92" y="9"/>
                    <a:pt x="92" y="9"/>
                  </a:cubicBezTo>
                  <a:cubicBezTo>
                    <a:pt x="92" y="9"/>
                    <a:pt x="92" y="9"/>
                    <a:pt x="92" y="9"/>
                  </a:cubicBezTo>
                  <a:cubicBezTo>
                    <a:pt x="92" y="9"/>
                    <a:pt x="92" y="9"/>
                    <a:pt x="92" y="9"/>
                  </a:cubicBezTo>
                  <a:cubicBezTo>
                    <a:pt x="92" y="9"/>
                    <a:pt x="92" y="9"/>
                    <a:pt x="92" y="9"/>
                  </a:cubicBezTo>
                  <a:cubicBezTo>
                    <a:pt x="92" y="9"/>
                    <a:pt x="92" y="8"/>
                    <a:pt x="92" y="8"/>
                  </a:cubicBezTo>
                  <a:cubicBezTo>
                    <a:pt x="93" y="8"/>
                    <a:pt x="93" y="8"/>
                    <a:pt x="93" y="8"/>
                  </a:cubicBezTo>
                  <a:cubicBezTo>
                    <a:pt x="93" y="8"/>
                    <a:pt x="93" y="8"/>
                    <a:pt x="92" y="8"/>
                  </a:cubicBezTo>
                  <a:cubicBezTo>
                    <a:pt x="92" y="8"/>
                    <a:pt x="92" y="8"/>
                    <a:pt x="92" y="8"/>
                  </a:cubicBezTo>
                  <a:cubicBezTo>
                    <a:pt x="92" y="8"/>
                    <a:pt x="92" y="8"/>
                    <a:pt x="92" y="8"/>
                  </a:cubicBezTo>
                  <a:cubicBezTo>
                    <a:pt x="92" y="8"/>
                    <a:pt x="92" y="8"/>
                    <a:pt x="92" y="8"/>
                  </a:cubicBezTo>
                  <a:cubicBezTo>
                    <a:pt x="92" y="8"/>
                    <a:pt x="92" y="8"/>
                    <a:pt x="92" y="8"/>
                  </a:cubicBezTo>
                  <a:cubicBezTo>
                    <a:pt x="92" y="7"/>
                    <a:pt x="92" y="7"/>
                    <a:pt x="92" y="7"/>
                  </a:cubicBezTo>
                  <a:cubicBezTo>
                    <a:pt x="92" y="7"/>
                    <a:pt x="92" y="7"/>
                    <a:pt x="92" y="7"/>
                  </a:cubicBezTo>
                  <a:cubicBezTo>
                    <a:pt x="92" y="7"/>
                    <a:pt x="92" y="7"/>
                    <a:pt x="92" y="7"/>
                  </a:cubicBezTo>
                  <a:cubicBezTo>
                    <a:pt x="92" y="7"/>
                    <a:pt x="92" y="7"/>
                    <a:pt x="92" y="7"/>
                  </a:cubicBezTo>
                  <a:cubicBezTo>
                    <a:pt x="92" y="7"/>
                    <a:pt x="92" y="7"/>
                    <a:pt x="92" y="7"/>
                  </a:cubicBezTo>
                  <a:cubicBezTo>
                    <a:pt x="92" y="7"/>
                    <a:pt x="92" y="7"/>
                    <a:pt x="93" y="7"/>
                  </a:cubicBezTo>
                  <a:cubicBezTo>
                    <a:pt x="93" y="7"/>
                    <a:pt x="93" y="7"/>
                    <a:pt x="93" y="7"/>
                  </a:cubicBezTo>
                  <a:cubicBezTo>
                    <a:pt x="93" y="7"/>
                    <a:pt x="93" y="7"/>
                    <a:pt x="93" y="7"/>
                  </a:cubicBezTo>
                  <a:cubicBezTo>
                    <a:pt x="93" y="7"/>
                    <a:pt x="93" y="7"/>
                    <a:pt x="93" y="7"/>
                  </a:cubicBezTo>
                  <a:cubicBezTo>
                    <a:pt x="93" y="7"/>
                    <a:pt x="93" y="7"/>
                    <a:pt x="93" y="7"/>
                  </a:cubicBezTo>
                  <a:cubicBezTo>
                    <a:pt x="93" y="7"/>
                    <a:pt x="93" y="7"/>
                    <a:pt x="93" y="7"/>
                  </a:cubicBezTo>
                  <a:cubicBezTo>
                    <a:pt x="93" y="7"/>
                    <a:pt x="93" y="7"/>
                    <a:pt x="94" y="7"/>
                  </a:cubicBezTo>
                  <a:cubicBezTo>
                    <a:pt x="94" y="7"/>
                    <a:pt x="94" y="7"/>
                    <a:pt x="94" y="7"/>
                  </a:cubicBezTo>
                  <a:cubicBezTo>
                    <a:pt x="94" y="7"/>
                    <a:pt x="94" y="7"/>
                    <a:pt x="94" y="7"/>
                  </a:cubicBezTo>
                  <a:cubicBezTo>
                    <a:pt x="94" y="7"/>
                    <a:pt x="95" y="7"/>
                    <a:pt x="95" y="7"/>
                  </a:cubicBezTo>
                  <a:cubicBezTo>
                    <a:pt x="95" y="7"/>
                    <a:pt x="95" y="7"/>
                    <a:pt x="95" y="7"/>
                  </a:cubicBezTo>
                  <a:cubicBezTo>
                    <a:pt x="95" y="7"/>
                    <a:pt x="94" y="7"/>
                    <a:pt x="94" y="6"/>
                  </a:cubicBezTo>
                  <a:cubicBezTo>
                    <a:pt x="94" y="6"/>
                    <a:pt x="94" y="6"/>
                    <a:pt x="95" y="6"/>
                  </a:cubicBezTo>
                  <a:cubicBezTo>
                    <a:pt x="95" y="6"/>
                    <a:pt x="95" y="6"/>
                    <a:pt x="95" y="6"/>
                  </a:cubicBezTo>
                  <a:cubicBezTo>
                    <a:pt x="95" y="7"/>
                    <a:pt x="95" y="7"/>
                    <a:pt x="95" y="7"/>
                  </a:cubicBezTo>
                  <a:cubicBezTo>
                    <a:pt x="95" y="7"/>
                    <a:pt x="95" y="7"/>
                    <a:pt x="95" y="7"/>
                  </a:cubicBezTo>
                  <a:cubicBezTo>
                    <a:pt x="95" y="7"/>
                    <a:pt x="95" y="7"/>
                    <a:pt x="95" y="7"/>
                  </a:cubicBezTo>
                  <a:cubicBezTo>
                    <a:pt x="94" y="7"/>
                    <a:pt x="94" y="7"/>
                    <a:pt x="94" y="8"/>
                  </a:cubicBezTo>
                  <a:cubicBezTo>
                    <a:pt x="94" y="8"/>
                    <a:pt x="94" y="8"/>
                    <a:pt x="94" y="8"/>
                  </a:cubicBezTo>
                  <a:cubicBezTo>
                    <a:pt x="94" y="8"/>
                    <a:pt x="94" y="8"/>
                    <a:pt x="94" y="8"/>
                  </a:cubicBezTo>
                  <a:cubicBezTo>
                    <a:pt x="94" y="8"/>
                    <a:pt x="94" y="8"/>
                    <a:pt x="94" y="8"/>
                  </a:cubicBezTo>
                  <a:cubicBezTo>
                    <a:pt x="94" y="8"/>
                    <a:pt x="94" y="8"/>
                    <a:pt x="94" y="8"/>
                  </a:cubicBezTo>
                  <a:cubicBezTo>
                    <a:pt x="94" y="8"/>
                    <a:pt x="94" y="8"/>
                    <a:pt x="94" y="8"/>
                  </a:cubicBezTo>
                  <a:cubicBezTo>
                    <a:pt x="94" y="8"/>
                    <a:pt x="94" y="8"/>
                    <a:pt x="94" y="8"/>
                  </a:cubicBezTo>
                  <a:cubicBezTo>
                    <a:pt x="94" y="8"/>
                    <a:pt x="95" y="8"/>
                    <a:pt x="95" y="8"/>
                  </a:cubicBezTo>
                  <a:cubicBezTo>
                    <a:pt x="95" y="8"/>
                    <a:pt x="95" y="8"/>
                    <a:pt x="95" y="9"/>
                  </a:cubicBezTo>
                  <a:cubicBezTo>
                    <a:pt x="95" y="9"/>
                    <a:pt x="94" y="9"/>
                    <a:pt x="94" y="9"/>
                  </a:cubicBezTo>
                  <a:cubicBezTo>
                    <a:pt x="94" y="9"/>
                    <a:pt x="94" y="9"/>
                    <a:pt x="94" y="9"/>
                  </a:cubicBezTo>
                  <a:cubicBezTo>
                    <a:pt x="94" y="9"/>
                    <a:pt x="94" y="9"/>
                    <a:pt x="94" y="9"/>
                  </a:cubicBezTo>
                  <a:cubicBezTo>
                    <a:pt x="94" y="9"/>
                    <a:pt x="95" y="9"/>
                    <a:pt x="95" y="9"/>
                  </a:cubicBezTo>
                  <a:cubicBezTo>
                    <a:pt x="95" y="9"/>
                    <a:pt x="95" y="9"/>
                    <a:pt x="95" y="9"/>
                  </a:cubicBezTo>
                  <a:cubicBezTo>
                    <a:pt x="95" y="9"/>
                    <a:pt x="95" y="9"/>
                    <a:pt x="95" y="9"/>
                  </a:cubicBezTo>
                  <a:cubicBezTo>
                    <a:pt x="95" y="9"/>
                    <a:pt x="95" y="9"/>
                    <a:pt x="95" y="9"/>
                  </a:cubicBezTo>
                  <a:cubicBezTo>
                    <a:pt x="95" y="9"/>
                    <a:pt x="95" y="9"/>
                    <a:pt x="95" y="9"/>
                  </a:cubicBezTo>
                  <a:cubicBezTo>
                    <a:pt x="95" y="9"/>
                    <a:pt x="95" y="9"/>
                    <a:pt x="95" y="9"/>
                  </a:cubicBezTo>
                  <a:cubicBezTo>
                    <a:pt x="95" y="8"/>
                    <a:pt x="95" y="8"/>
                    <a:pt x="95" y="8"/>
                  </a:cubicBezTo>
                  <a:cubicBezTo>
                    <a:pt x="95" y="8"/>
                    <a:pt x="95" y="8"/>
                    <a:pt x="95" y="8"/>
                  </a:cubicBezTo>
                  <a:cubicBezTo>
                    <a:pt x="95" y="8"/>
                    <a:pt x="95" y="9"/>
                    <a:pt x="95" y="9"/>
                  </a:cubicBezTo>
                  <a:cubicBezTo>
                    <a:pt x="95" y="9"/>
                    <a:pt x="96" y="9"/>
                    <a:pt x="96" y="9"/>
                  </a:cubicBezTo>
                  <a:cubicBezTo>
                    <a:pt x="96" y="8"/>
                    <a:pt x="96" y="8"/>
                    <a:pt x="96" y="8"/>
                  </a:cubicBezTo>
                  <a:cubicBezTo>
                    <a:pt x="96" y="8"/>
                    <a:pt x="96" y="8"/>
                    <a:pt x="96" y="8"/>
                  </a:cubicBezTo>
                  <a:cubicBezTo>
                    <a:pt x="96" y="8"/>
                    <a:pt x="96" y="8"/>
                    <a:pt x="96" y="8"/>
                  </a:cubicBezTo>
                  <a:cubicBezTo>
                    <a:pt x="96" y="8"/>
                    <a:pt x="96" y="8"/>
                    <a:pt x="96" y="8"/>
                  </a:cubicBezTo>
                  <a:cubicBezTo>
                    <a:pt x="96" y="8"/>
                    <a:pt x="96" y="8"/>
                    <a:pt x="96" y="8"/>
                  </a:cubicBezTo>
                  <a:cubicBezTo>
                    <a:pt x="96" y="8"/>
                    <a:pt x="96" y="8"/>
                    <a:pt x="96" y="8"/>
                  </a:cubicBezTo>
                  <a:cubicBezTo>
                    <a:pt x="97" y="8"/>
                    <a:pt x="97" y="8"/>
                    <a:pt x="97" y="8"/>
                  </a:cubicBezTo>
                  <a:cubicBezTo>
                    <a:pt x="97" y="8"/>
                    <a:pt x="97" y="8"/>
                    <a:pt x="97" y="8"/>
                  </a:cubicBezTo>
                  <a:cubicBezTo>
                    <a:pt x="97" y="9"/>
                    <a:pt x="97" y="9"/>
                    <a:pt x="97" y="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iŝḻiďê"/>
            <p:cNvSpPr/>
            <p:nvPr/>
          </p:nvSpPr>
          <p:spPr bwMode="auto">
            <a:xfrm>
              <a:off x="3103563" y="3440113"/>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îṥḻiḍè"/>
            <p:cNvSpPr/>
            <p:nvPr/>
          </p:nvSpPr>
          <p:spPr bwMode="auto">
            <a:xfrm>
              <a:off x="3021013" y="3443288"/>
              <a:ext cx="3175" cy="3175"/>
            </a:xfrm>
            <a:custGeom>
              <a:avLst/>
              <a:gdLst>
                <a:gd name="T0" fmla="*/ 1 w 1"/>
                <a:gd name="T1" fmla="*/ 0 h 1"/>
                <a:gd name="T2" fmla="*/ 0 w 1"/>
                <a:gd name="T3" fmla="*/ 0 h 1"/>
                <a:gd name="T4" fmla="*/ 0 w 1"/>
                <a:gd name="T5" fmla="*/ 0 h 1"/>
                <a:gd name="T6" fmla="*/ 0 w 1"/>
                <a:gd name="T7" fmla="*/ 0 h 1"/>
                <a:gd name="T8" fmla="*/ 0 w 1"/>
                <a:gd name="T9" fmla="*/ 1 h 1"/>
                <a:gd name="T10" fmla="*/ 0 w 1"/>
                <a:gd name="T11" fmla="*/ 1 h 1"/>
                <a:gd name="T12" fmla="*/ 0 w 1"/>
                <a:gd name="T13" fmla="*/ 1 h 1"/>
                <a:gd name="T14" fmla="*/ 0 w 1"/>
                <a:gd name="T15" fmla="*/ 1 h 1"/>
                <a:gd name="T16" fmla="*/ 0 w 1"/>
                <a:gd name="T17" fmla="*/ 1 h 1"/>
                <a:gd name="T18" fmla="*/ 1 w 1"/>
                <a:gd name="T19" fmla="*/ 1 h 1"/>
                <a:gd name="T20" fmla="*/ 1 w 1"/>
                <a:gd name="T21" fmla="*/ 1 h 1"/>
                <a:gd name="T22" fmla="*/ 1 w 1"/>
                <a:gd name="T23" fmla="*/ 0 h 1"/>
                <a:gd name="T24" fmla="*/ 1 w 1"/>
                <a:gd name="T25" fmla="*/ 0 h 1"/>
                <a:gd name="T26" fmla="*/ 1 w 1"/>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1">
                  <a:moveTo>
                    <a:pt x="1" y="0"/>
                  </a:moveTo>
                  <a:cubicBezTo>
                    <a:pt x="1" y="0"/>
                    <a:pt x="0" y="0"/>
                    <a:pt x="0" y="0"/>
                  </a:cubicBezTo>
                  <a:cubicBezTo>
                    <a:pt x="0" y="0"/>
                    <a:pt x="0" y="0"/>
                    <a:pt x="0" y="0"/>
                  </a:cubicBezTo>
                  <a:cubicBezTo>
                    <a:pt x="0" y="0"/>
                    <a:pt x="0" y="0"/>
                    <a:pt x="0" y="0"/>
                  </a:cubicBezTo>
                  <a:cubicBezTo>
                    <a:pt x="0" y="0"/>
                    <a:pt x="0" y="1"/>
                    <a:pt x="0" y="1"/>
                  </a:cubicBezTo>
                  <a:cubicBezTo>
                    <a:pt x="0" y="1"/>
                    <a:pt x="0" y="1"/>
                    <a:pt x="0" y="1"/>
                  </a:cubicBezTo>
                  <a:cubicBezTo>
                    <a:pt x="0" y="1"/>
                    <a:pt x="0" y="1"/>
                    <a:pt x="0" y="1"/>
                  </a:cubicBezTo>
                  <a:cubicBezTo>
                    <a:pt x="0" y="1"/>
                    <a:pt x="0" y="1"/>
                    <a:pt x="0" y="1"/>
                  </a:cubicBezTo>
                  <a:cubicBezTo>
                    <a:pt x="0" y="1"/>
                    <a:pt x="0" y="1"/>
                    <a:pt x="0" y="1"/>
                  </a:cubicBezTo>
                  <a:cubicBezTo>
                    <a:pt x="0" y="1"/>
                    <a:pt x="1" y="1"/>
                    <a:pt x="1" y="1"/>
                  </a:cubicBezTo>
                  <a:cubicBezTo>
                    <a:pt x="1" y="1"/>
                    <a:pt x="1" y="1"/>
                    <a:pt x="1" y="1"/>
                  </a:cubicBezTo>
                  <a:cubicBezTo>
                    <a:pt x="1" y="1"/>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íṩḷîḋe"/>
            <p:cNvSpPr/>
            <p:nvPr/>
          </p:nvSpPr>
          <p:spPr bwMode="auto">
            <a:xfrm>
              <a:off x="2941638" y="3436938"/>
              <a:ext cx="3175" cy="6350"/>
            </a:xfrm>
            <a:custGeom>
              <a:avLst/>
              <a:gdLst>
                <a:gd name="T0" fmla="*/ 1 w 1"/>
                <a:gd name="T1" fmla="*/ 0 h 2"/>
                <a:gd name="T2" fmla="*/ 1 w 1"/>
                <a:gd name="T3" fmla="*/ 0 h 2"/>
                <a:gd name="T4" fmla="*/ 0 w 1"/>
                <a:gd name="T5" fmla="*/ 0 h 2"/>
                <a:gd name="T6" fmla="*/ 0 w 1"/>
                <a:gd name="T7" fmla="*/ 0 h 2"/>
                <a:gd name="T8" fmla="*/ 0 w 1"/>
                <a:gd name="T9" fmla="*/ 0 h 2"/>
                <a:gd name="T10" fmla="*/ 0 w 1"/>
                <a:gd name="T11" fmla="*/ 0 h 2"/>
                <a:gd name="T12" fmla="*/ 0 w 1"/>
                <a:gd name="T13" fmla="*/ 0 h 2"/>
                <a:gd name="T14" fmla="*/ 0 w 1"/>
                <a:gd name="T15" fmla="*/ 0 h 2"/>
                <a:gd name="T16" fmla="*/ 1 w 1"/>
                <a:gd name="T17" fmla="*/ 0 h 2"/>
                <a:gd name="T18" fmla="*/ 1 w 1"/>
                <a:gd name="T19" fmla="*/ 0 h 2"/>
                <a:gd name="T20" fmla="*/ 1 w 1"/>
                <a:gd name="T21" fmla="*/ 1 h 2"/>
                <a:gd name="T22" fmla="*/ 0 w 1"/>
                <a:gd name="T23" fmla="*/ 1 h 2"/>
                <a:gd name="T24" fmla="*/ 0 w 1"/>
                <a:gd name="T25" fmla="*/ 1 h 2"/>
                <a:gd name="T26" fmla="*/ 0 w 1"/>
                <a:gd name="T27" fmla="*/ 1 h 2"/>
                <a:gd name="T28" fmla="*/ 0 w 1"/>
                <a:gd name="T29" fmla="*/ 1 h 2"/>
                <a:gd name="T30" fmla="*/ 0 w 1"/>
                <a:gd name="T31" fmla="*/ 1 h 2"/>
                <a:gd name="T32" fmla="*/ 0 w 1"/>
                <a:gd name="T33" fmla="*/ 1 h 2"/>
                <a:gd name="T34" fmla="*/ 1 w 1"/>
                <a:gd name="T35" fmla="*/ 1 h 2"/>
                <a:gd name="T36" fmla="*/ 1 w 1"/>
                <a:gd name="T37" fmla="*/ 1 h 2"/>
                <a:gd name="T38" fmla="*/ 1 w 1"/>
                <a:gd name="T39" fmla="*/ 1 h 2"/>
                <a:gd name="T40" fmla="*/ 1 w 1"/>
                <a:gd name="T41" fmla="*/ 1 h 2"/>
                <a:gd name="T42" fmla="*/ 0 w 1"/>
                <a:gd name="T43" fmla="*/ 2 h 2"/>
                <a:gd name="T44" fmla="*/ 0 w 1"/>
                <a:gd name="T45" fmla="*/ 2 h 2"/>
                <a:gd name="T46" fmla="*/ 0 w 1"/>
                <a:gd name="T47" fmla="*/ 2 h 2"/>
                <a:gd name="T48" fmla="*/ 0 w 1"/>
                <a:gd name="T49" fmla="*/ 2 h 2"/>
                <a:gd name="T50" fmla="*/ 1 w 1"/>
                <a:gd name="T51" fmla="*/ 2 h 2"/>
                <a:gd name="T52" fmla="*/ 1 w 1"/>
                <a:gd name="T53" fmla="*/ 1 h 2"/>
                <a:gd name="T54" fmla="*/ 1 w 1"/>
                <a:gd name="T55" fmla="*/ 1 h 2"/>
                <a:gd name="T56" fmla="*/ 1 w 1"/>
                <a:gd name="T57" fmla="*/ 0 h 2"/>
                <a:gd name="T58" fmla="*/ 1 w 1"/>
                <a:gd name="T5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 h="2">
                  <a:moveTo>
                    <a:pt x="1" y="0"/>
                  </a:move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1" y="0"/>
                  </a:cubicBezTo>
                  <a:cubicBezTo>
                    <a:pt x="1" y="0"/>
                    <a:pt x="1" y="0"/>
                    <a:pt x="1" y="0"/>
                  </a:cubicBezTo>
                  <a:cubicBezTo>
                    <a:pt x="1" y="0"/>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ubicBezTo>
                    <a:pt x="1" y="1"/>
                    <a:pt x="1" y="1"/>
                    <a:pt x="1" y="1"/>
                  </a:cubicBezTo>
                  <a:cubicBezTo>
                    <a:pt x="1" y="1"/>
                    <a:pt x="1" y="1"/>
                    <a:pt x="1" y="1"/>
                  </a:cubicBezTo>
                  <a:cubicBezTo>
                    <a:pt x="0" y="1"/>
                    <a:pt x="0" y="1"/>
                    <a:pt x="0" y="2"/>
                  </a:cubicBezTo>
                  <a:cubicBezTo>
                    <a:pt x="0" y="2"/>
                    <a:pt x="0" y="2"/>
                    <a:pt x="0" y="2"/>
                  </a:cubicBezTo>
                  <a:cubicBezTo>
                    <a:pt x="0" y="2"/>
                    <a:pt x="0" y="2"/>
                    <a:pt x="0" y="2"/>
                  </a:cubicBezTo>
                  <a:cubicBezTo>
                    <a:pt x="0" y="2"/>
                    <a:pt x="0" y="2"/>
                    <a:pt x="0" y="2"/>
                  </a:cubicBezTo>
                  <a:cubicBezTo>
                    <a:pt x="1" y="2"/>
                    <a:pt x="1" y="2"/>
                    <a:pt x="1" y="2"/>
                  </a:cubicBezTo>
                  <a:cubicBezTo>
                    <a:pt x="1" y="2"/>
                    <a:pt x="1" y="2"/>
                    <a:pt x="1" y="1"/>
                  </a:cubicBezTo>
                  <a:cubicBezTo>
                    <a:pt x="1" y="1"/>
                    <a:pt x="1" y="1"/>
                    <a:pt x="1" y="1"/>
                  </a:cubicBezTo>
                  <a:cubicBezTo>
                    <a:pt x="1" y="1"/>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3" name="iṧḻiḋè"/>
            <p:cNvSpPr/>
            <p:nvPr/>
          </p:nvSpPr>
          <p:spPr bwMode="auto">
            <a:xfrm>
              <a:off x="3517900" y="2994026"/>
              <a:ext cx="138113" cy="115888"/>
            </a:xfrm>
            <a:custGeom>
              <a:avLst/>
              <a:gdLst>
                <a:gd name="T0" fmla="*/ 36 w 38"/>
                <a:gd name="T1" fmla="*/ 26 h 32"/>
                <a:gd name="T2" fmla="*/ 34 w 38"/>
                <a:gd name="T3" fmla="*/ 22 h 32"/>
                <a:gd name="T4" fmla="*/ 28 w 38"/>
                <a:gd name="T5" fmla="*/ 16 h 32"/>
                <a:gd name="T6" fmla="*/ 27 w 38"/>
                <a:gd name="T7" fmla="*/ 14 h 32"/>
                <a:gd name="T8" fmla="*/ 26 w 38"/>
                <a:gd name="T9" fmla="*/ 14 h 32"/>
                <a:gd name="T10" fmla="*/ 27 w 38"/>
                <a:gd name="T11" fmla="*/ 13 h 32"/>
                <a:gd name="T12" fmla="*/ 30 w 38"/>
                <a:gd name="T13" fmla="*/ 14 h 32"/>
                <a:gd name="T14" fmla="*/ 32 w 38"/>
                <a:gd name="T15" fmla="*/ 14 h 32"/>
                <a:gd name="T16" fmla="*/ 36 w 38"/>
                <a:gd name="T17" fmla="*/ 14 h 32"/>
                <a:gd name="T18" fmla="*/ 37 w 38"/>
                <a:gd name="T19" fmla="*/ 13 h 32"/>
                <a:gd name="T20" fmla="*/ 37 w 38"/>
                <a:gd name="T21" fmla="*/ 12 h 32"/>
                <a:gd name="T22" fmla="*/ 36 w 38"/>
                <a:gd name="T23" fmla="*/ 7 h 32"/>
                <a:gd name="T24" fmla="*/ 33 w 38"/>
                <a:gd name="T25" fmla="*/ 4 h 32"/>
                <a:gd name="T26" fmla="*/ 31 w 38"/>
                <a:gd name="T27" fmla="*/ 4 h 32"/>
                <a:gd name="T28" fmla="*/ 31 w 38"/>
                <a:gd name="T29" fmla="*/ 6 h 32"/>
                <a:gd name="T30" fmla="*/ 31 w 38"/>
                <a:gd name="T31" fmla="*/ 8 h 32"/>
                <a:gd name="T32" fmla="*/ 31 w 38"/>
                <a:gd name="T33" fmla="*/ 9 h 32"/>
                <a:gd name="T34" fmla="*/ 28 w 38"/>
                <a:gd name="T35" fmla="*/ 10 h 32"/>
                <a:gd name="T36" fmla="*/ 26 w 38"/>
                <a:gd name="T37" fmla="*/ 10 h 32"/>
                <a:gd name="T38" fmla="*/ 23 w 38"/>
                <a:gd name="T39" fmla="*/ 11 h 32"/>
                <a:gd name="T40" fmla="*/ 22 w 38"/>
                <a:gd name="T41" fmla="*/ 10 h 32"/>
                <a:gd name="T42" fmla="*/ 16 w 38"/>
                <a:gd name="T43" fmla="*/ 6 h 32"/>
                <a:gd name="T44" fmla="*/ 12 w 38"/>
                <a:gd name="T45" fmla="*/ 3 h 32"/>
                <a:gd name="T46" fmla="*/ 8 w 38"/>
                <a:gd name="T47" fmla="*/ 0 h 32"/>
                <a:gd name="T48" fmla="*/ 7 w 38"/>
                <a:gd name="T49" fmla="*/ 0 h 32"/>
                <a:gd name="T50" fmla="*/ 6 w 38"/>
                <a:gd name="T51" fmla="*/ 1 h 32"/>
                <a:gd name="T52" fmla="*/ 7 w 38"/>
                <a:gd name="T53" fmla="*/ 7 h 32"/>
                <a:gd name="T54" fmla="*/ 7 w 38"/>
                <a:gd name="T55" fmla="*/ 8 h 32"/>
                <a:gd name="T56" fmla="*/ 16 w 38"/>
                <a:gd name="T57" fmla="*/ 14 h 32"/>
                <a:gd name="T58" fmla="*/ 19 w 38"/>
                <a:gd name="T59" fmla="*/ 16 h 32"/>
                <a:gd name="T60" fmla="*/ 12 w 38"/>
                <a:gd name="T61" fmla="*/ 20 h 32"/>
                <a:gd name="T62" fmla="*/ 7 w 38"/>
                <a:gd name="T63" fmla="*/ 20 h 32"/>
                <a:gd name="T64" fmla="*/ 5 w 38"/>
                <a:gd name="T65" fmla="*/ 18 h 32"/>
                <a:gd name="T66" fmla="*/ 5 w 38"/>
                <a:gd name="T67" fmla="*/ 14 h 32"/>
                <a:gd name="T68" fmla="*/ 5 w 38"/>
                <a:gd name="T69" fmla="*/ 12 h 32"/>
                <a:gd name="T70" fmla="*/ 4 w 38"/>
                <a:gd name="T71" fmla="*/ 12 h 32"/>
                <a:gd name="T72" fmla="*/ 3 w 38"/>
                <a:gd name="T73" fmla="*/ 15 h 32"/>
                <a:gd name="T74" fmla="*/ 1 w 38"/>
                <a:gd name="T75" fmla="*/ 17 h 32"/>
                <a:gd name="T76" fmla="*/ 0 w 38"/>
                <a:gd name="T77" fmla="*/ 20 h 32"/>
                <a:gd name="T78" fmla="*/ 2 w 38"/>
                <a:gd name="T79" fmla="*/ 24 h 32"/>
                <a:gd name="T80" fmla="*/ 14 w 38"/>
                <a:gd name="T81" fmla="*/ 25 h 32"/>
                <a:gd name="T82" fmla="*/ 22 w 38"/>
                <a:gd name="T83" fmla="*/ 21 h 32"/>
                <a:gd name="T84" fmla="*/ 23 w 38"/>
                <a:gd name="T85" fmla="*/ 21 h 32"/>
                <a:gd name="T86" fmla="*/ 25 w 38"/>
                <a:gd name="T87" fmla="*/ 24 h 32"/>
                <a:gd name="T88" fmla="*/ 28 w 38"/>
                <a:gd name="T89" fmla="*/ 28 h 32"/>
                <a:gd name="T90" fmla="*/ 29 w 38"/>
                <a:gd name="T91" fmla="*/ 31 h 32"/>
                <a:gd name="T92" fmla="*/ 32 w 38"/>
                <a:gd name="T93" fmla="*/ 32 h 32"/>
                <a:gd name="T94" fmla="*/ 35 w 38"/>
                <a:gd name="T95" fmla="*/ 29 h 32"/>
                <a:gd name="T96" fmla="*/ 36 w 38"/>
                <a:gd name="T97"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32">
                  <a:moveTo>
                    <a:pt x="36" y="26"/>
                  </a:moveTo>
                  <a:cubicBezTo>
                    <a:pt x="36" y="25"/>
                    <a:pt x="35" y="24"/>
                    <a:pt x="34" y="22"/>
                  </a:cubicBezTo>
                  <a:cubicBezTo>
                    <a:pt x="32" y="21"/>
                    <a:pt x="31" y="18"/>
                    <a:pt x="28" y="16"/>
                  </a:cubicBezTo>
                  <a:cubicBezTo>
                    <a:pt x="28" y="16"/>
                    <a:pt x="27" y="15"/>
                    <a:pt x="27" y="14"/>
                  </a:cubicBezTo>
                  <a:cubicBezTo>
                    <a:pt x="26" y="14"/>
                    <a:pt x="26" y="14"/>
                    <a:pt x="26" y="14"/>
                  </a:cubicBezTo>
                  <a:cubicBezTo>
                    <a:pt x="27" y="14"/>
                    <a:pt x="27" y="13"/>
                    <a:pt x="27" y="13"/>
                  </a:cubicBezTo>
                  <a:cubicBezTo>
                    <a:pt x="28" y="13"/>
                    <a:pt x="29" y="14"/>
                    <a:pt x="30" y="14"/>
                  </a:cubicBezTo>
                  <a:cubicBezTo>
                    <a:pt x="30" y="14"/>
                    <a:pt x="31" y="14"/>
                    <a:pt x="32" y="14"/>
                  </a:cubicBezTo>
                  <a:cubicBezTo>
                    <a:pt x="33" y="14"/>
                    <a:pt x="34" y="14"/>
                    <a:pt x="36" y="14"/>
                  </a:cubicBezTo>
                  <a:cubicBezTo>
                    <a:pt x="37" y="14"/>
                    <a:pt x="37" y="14"/>
                    <a:pt x="37" y="13"/>
                  </a:cubicBezTo>
                  <a:cubicBezTo>
                    <a:pt x="37" y="13"/>
                    <a:pt x="37" y="12"/>
                    <a:pt x="37" y="12"/>
                  </a:cubicBezTo>
                  <a:cubicBezTo>
                    <a:pt x="38" y="11"/>
                    <a:pt x="38" y="8"/>
                    <a:pt x="36" y="7"/>
                  </a:cubicBezTo>
                  <a:cubicBezTo>
                    <a:pt x="35" y="6"/>
                    <a:pt x="34" y="5"/>
                    <a:pt x="33" y="4"/>
                  </a:cubicBezTo>
                  <a:cubicBezTo>
                    <a:pt x="33" y="4"/>
                    <a:pt x="32" y="4"/>
                    <a:pt x="31" y="4"/>
                  </a:cubicBezTo>
                  <a:cubicBezTo>
                    <a:pt x="31" y="5"/>
                    <a:pt x="31" y="5"/>
                    <a:pt x="31" y="6"/>
                  </a:cubicBezTo>
                  <a:cubicBezTo>
                    <a:pt x="30" y="7"/>
                    <a:pt x="30" y="8"/>
                    <a:pt x="31" y="8"/>
                  </a:cubicBezTo>
                  <a:cubicBezTo>
                    <a:pt x="31" y="9"/>
                    <a:pt x="31" y="9"/>
                    <a:pt x="31" y="9"/>
                  </a:cubicBezTo>
                  <a:cubicBezTo>
                    <a:pt x="30" y="9"/>
                    <a:pt x="29" y="10"/>
                    <a:pt x="28" y="10"/>
                  </a:cubicBezTo>
                  <a:cubicBezTo>
                    <a:pt x="27" y="10"/>
                    <a:pt x="26" y="10"/>
                    <a:pt x="26" y="10"/>
                  </a:cubicBezTo>
                  <a:cubicBezTo>
                    <a:pt x="25" y="10"/>
                    <a:pt x="24" y="10"/>
                    <a:pt x="23" y="11"/>
                  </a:cubicBezTo>
                  <a:cubicBezTo>
                    <a:pt x="23" y="11"/>
                    <a:pt x="23" y="11"/>
                    <a:pt x="22" y="10"/>
                  </a:cubicBezTo>
                  <a:cubicBezTo>
                    <a:pt x="20" y="9"/>
                    <a:pt x="18" y="7"/>
                    <a:pt x="16" y="6"/>
                  </a:cubicBezTo>
                  <a:cubicBezTo>
                    <a:pt x="15" y="5"/>
                    <a:pt x="13" y="4"/>
                    <a:pt x="12" y="3"/>
                  </a:cubicBezTo>
                  <a:cubicBezTo>
                    <a:pt x="10" y="2"/>
                    <a:pt x="9" y="1"/>
                    <a:pt x="8" y="0"/>
                  </a:cubicBezTo>
                  <a:cubicBezTo>
                    <a:pt x="8" y="0"/>
                    <a:pt x="7" y="0"/>
                    <a:pt x="7" y="0"/>
                  </a:cubicBezTo>
                  <a:cubicBezTo>
                    <a:pt x="7" y="1"/>
                    <a:pt x="7" y="1"/>
                    <a:pt x="6" y="1"/>
                  </a:cubicBezTo>
                  <a:cubicBezTo>
                    <a:pt x="5" y="3"/>
                    <a:pt x="5" y="5"/>
                    <a:pt x="7" y="7"/>
                  </a:cubicBezTo>
                  <a:cubicBezTo>
                    <a:pt x="7" y="7"/>
                    <a:pt x="7" y="7"/>
                    <a:pt x="7" y="8"/>
                  </a:cubicBezTo>
                  <a:cubicBezTo>
                    <a:pt x="10" y="10"/>
                    <a:pt x="14" y="12"/>
                    <a:pt x="16" y="14"/>
                  </a:cubicBezTo>
                  <a:cubicBezTo>
                    <a:pt x="17" y="15"/>
                    <a:pt x="18" y="16"/>
                    <a:pt x="19" y="16"/>
                  </a:cubicBezTo>
                  <a:cubicBezTo>
                    <a:pt x="20" y="18"/>
                    <a:pt x="15" y="20"/>
                    <a:pt x="12" y="20"/>
                  </a:cubicBezTo>
                  <a:cubicBezTo>
                    <a:pt x="10" y="21"/>
                    <a:pt x="7" y="20"/>
                    <a:pt x="7" y="20"/>
                  </a:cubicBezTo>
                  <a:cubicBezTo>
                    <a:pt x="6" y="20"/>
                    <a:pt x="5" y="20"/>
                    <a:pt x="5" y="18"/>
                  </a:cubicBezTo>
                  <a:cubicBezTo>
                    <a:pt x="4" y="16"/>
                    <a:pt x="5" y="14"/>
                    <a:pt x="5" y="14"/>
                  </a:cubicBezTo>
                  <a:cubicBezTo>
                    <a:pt x="5" y="13"/>
                    <a:pt x="5" y="12"/>
                    <a:pt x="5" y="12"/>
                  </a:cubicBezTo>
                  <a:cubicBezTo>
                    <a:pt x="5" y="12"/>
                    <a:pt x="5" y="12"/>
                    <a:pt x="4" y="12"/>
                  </a:cubicBezTo>
                  <a:cubicBezTo>
                    <a:pt x="4" y="12"/>
                    <a:pt x="3" y="14"/>
                    <a:pt x="3" y="15"/>
                  </a:cubicBezTo>
                  <a:cubicBezTo>
                    <a:pt x="2" y="17"/>
                    <a:pt x="1" y="16"/>
                    <a:pt x="1" y="17"/>
                  </a:cubicBezTo>
                  <a:cubicBezTo>
                    <a:pt x="0" y="18"/>
                    <a:pt x="0" y="19"/>
                    <a:pt x="0" y="20"/>
                  </a:cubicBezTo>
                  <a:cubicBezTo>
                    <a:pt x="0" y="21"/>
                    <a:pt x="1" y="23"/>
                    <a:pt x="2" y="24"/>
                  </a:cubicBezTo>
                  <a:cubicBezTo>
                    <a:pt x="4" y="25"/>
                    <a:pt x="9" y="26"/>
                    <a:pt x="14" y="25"/>
                  </a:cubicBezTo>
                  <a:cubicBezTo>
                    <a:pt x="17" y="24"/>
                    <a:pt x="21" y="22"/>
                    <a:pt x="22" y="21"/>
                  </a:cubicBezTo>
                  <a:cubicBezTo>
                    <a:pt x="23" y="21"/>
                    <a:pt x="23" y="21"/>
                    <a:pt x="23" y="21"/>
                  </a:cubicBezTo>
                  <a:cubicBezTo>
                    <a:pt x="24" y="22"/>
                    <a:pt x="25" y="23"/>
                    <a:pt x="25" y="24"/>
                  </a:cubicBezTo>
                  <a:cubicBezTo>
                    <a:pt x="26" y="25"/>
                    <a:pt x="28" y="26"/>
                    <a:pt x="28" y="28"/>
                  </a:cubicBezTo>
                  <a:cubicBezTo>
                    <a:pt x="28" y="29"/>
                    <a:pt x="29" y="30"/>
                    <a:pt x="29" y="31"/>
                  </a:cubicBezTo>
                  <a:cubicBezTo>
                    <a:pt x="30" y="32"/>
                    <a:pt x="30" y="32"/>
                    <a:pt x="32" y="32"/>
                  </a:cubicBezTo>
                  <a:cubicBezTo>
                    <a:pt x="34" y="32"/>
                    <a:pt x="35" y="30"/>
                    <a:pt x="35" y="29"/>
                  </a:cubicBezTo>
                  <a:cubicBezTo>
                    <a:pt x="36" y="28"/>
                    <a:pt x="36" y="27"/>
                    <a:pt x="36" y="2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4" name="î$ľíḓè"/>
            <p:cNvSpPr/>
            <p:nvPr/>
          </p:nvSpPr>
          <p:spPr bwMode="auto">
            <a:xfrm>
              <a:off x="3636963" y="2936876"/>
              <a:ext cx="115888" cy="90488"/>
            </a:xfrm>
            <a:custGeom>
              <a:avLst/>
              <a:gdLst>
                <a:gd name="T0" fmla="*/ 0 w 32"/>
                <a:gd name="T1" fmla="*/ 7 h 25"/>
                <a:gd name="T2" fmla="*/ 1 w 32"/>
                <a:gd name="T3" fmla="*/ 8 h 25"/>
                <a:gd name="T4" fmla="*/ 2 w 32"/>
                <a:gd name="T5" fmla="*/ 11 h 25"/>
                <a:gd name="T6" fmla="*/ 4 w 32"/>
                <a:gd name="T7" fmla="*/ 12 h 25"/>
                <a:gd name="T8" fmla="*/ 6 w 32"/>
                <a:gd name="T9" fmla="*/ 11 h 25"/>
                <a:gd name="T10" fmla="*/ 7 w 32"/>
                <a:gd name="T11" fmla="*/ 9 h 25"/>
                <a:gd name="T12" fmla="*/ 11 w 32"/>
                <a:gd name="T13" fmla="*/ 8 h 25"/>
                <a:gd name="T14" fmla="*/ 12 w 32"/>
                <a:gd name="T15" fmla="*/ 8 h 25"/>
                <a:gd name="T16" fmla="*/ 11 w 32"/>
                <a:gd name="T17" fmla="*/ 8 h 25"/>
                <a:gd name="T18" fmla="*/ 11 w 32"/>
                <a:gd name="T19" fmla="*/ 13 h 25"/>
                <a:gd name="T20" fmla="*/ 10 w 32"/>
                <a:gd name="T21" fmla="*/ 14 h 25"/>
                <a:gd name="T22" fmla="*/ 8 w 32"/>
                <a:gd name="T23" fmla="*/ 13 h 25"/>
                <a:gd name="T24" fmla="*/ 6 w 32"/>
                <a:gd name="T25" fmla="*/ 13 h 25"/>
                <a:gd name="T26" fmla="*/ 4 w 32"/>
                <a:gd name="T27" fmla="*/ 14 h 25"/>
                <a:gd name="T28" fmla="*/ 6 w 32"/>
                <a:gd name="T29" fmla="*/ 15 h 25"/>
                <a:gd name="T30" fmla="*/ 22 w 32"/>
                <a:gd name="T31" fmla="*/ 22 h 25"/>
                <a:gd name="T32" fmla="*/ 24 w 32"/>
                <a:gd name="T33" fmla="*/ 23 h 25"/>
                <a:gd name="T34" fmla="*/ 25 w 32"/>
                <a:gd name="T35" fmla="*/ 23 h 25"/>
                <a:gd name="T36" fmla="*/ 26 w 32"/>
                <a:gd name="T37" fmla="*/ 24 h 25"/>
                <a:gd name="T38" fmla="*/ 28 w 32"/>
                <a:gd name="T39" fmla="*/ 25 h 25"/>
                <a:gd name="T40" fmla="*/ 30 w 32"/>
                <a:gd name="T41" fmla="*/ 24 h 25"/>
                <a:gd name="T42" fmla="*/ 31 w 32"/>
                <a:gd name="T43" fmla="*/ 23 h 25"/>
                <a:gd name="T44" fmla="*/ 32 w 32"/>
                <a:gd name="T45" fmla="*/ 22 h 25"/>
                <a:gd name="T46" fmla="*/ 32 w 32"/>
                <a:gd name="T47" fmla="*/ 19 h 25"/>
                <a:gd name="T48" fmla="*/ 31 w 32"/>
                <a:gd name="T49" fmla="*/ 17 h 25"/>
                <a:gd name="T50" fmla="*/ 29 w 32"/>
                <a:gd name="T51" fmla="*/ 16 h 25"/>
                <a:gd name="T52" fmla="*/ 28 w 32"/>
                <a:gd name="T53" fmla="*/ 15 h 25"/>
                <a:gd name="T54" fmla="*/ 28 w 32"/>
                <a:gd name="T55" fmla="*/ 15 h 25"/>
                <a:gd name="T56" fmla="*/ 28 w 32"/>
                <a:gd name="T57" fmla="*/ 16 h 25"/>
                <a:gd name="T58" fmla="*/ 27 w 32"/>
                <a:gd name="T59" fmla="*/ 17 h 25"/>
                <a:gd name="T60" fmla="*/ 24 w 32"/>
                <a:gd name="T61" fmla="*/ 17 h 25"/>
                <a:gd name="T62" fmla="*/ 14 w 32"/>
                <a:gd name="T63" fmla="*/ 15 h 25"/>
                <a:gd name="T64" fmla="*/ 16 w 32"/>
                <a:gd name="T65" fmla="*/ 14 h 25"/>
                <a:gd name="T66" fmla="*/ 20 w 32"/>
                <a:gd name="T67" fmla="*/ 11 h 25"/>
                <a:gd name="T68" fmla="*/ 21 w 32"/>
                <a:gd name="T69" fmla="*/ 8 h 25"/>
                <a:gd name="T70" fmla="*/ 20 w 32"/>
                <a:gd name="T71" fmla="*/ 7 h 25"/>
                <a:gd name="T72" fmla="*/ 19 w 32"/>
                <a:gd name="T73" fmla="*/ 7 h 25"/>
                <a:gd name="T74" fmla="*/ 16 w 32"/>
                <a:gd name="T75" fmla="*/ 7 h 25"/>
                <a:gd name="T76" fmla="*/ 11 w 32"/>
                <a:gd name="T77" fmla="*/ 7 h 25"/>
                <a:gd name="T78" fmla="*/ 11 w 32"/>
                <a:gd name="T79" fmla="*/ 7 h 25"/>
                <a:gd name="T80" fmla="*/ 11 w 32"/>
                <a:gd name="T81" fmla="*/ 6 h 25"/>
                <a:gd name="T82" fmla="*/ 13 w 32"/>
                <a:gd name="T83" fmla="*/ 4 h 25"/>
                <a:gd name="T84" fmla="*/ 13 w 32"/>
                <a:gd name="T85" fmla="*/ 1 h 25"/>
                <a:gd name="T86" fmla="*/ 9 w 32"/>
                <a:gd name="T87" fmla="*/ 0 h 25"/>
                <a:gd name="T88" fmla="*/ 4 w 32"/>
                <a:gd name="T89" fmla="*/ 2 h 25"/>
                <a:gd name="T90" fmla="*/ 2 w 32"/>
                <a:gd name="T91" fmla="*/ 4 h 25"/>
                <a:gd name="T92" fmla="*/ 0 w 32"/>
                <a:gd name="T93"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 h="25">
                  <a:moveTo>
                    <a:pt x="0" y="7"/>
                  </a:moveTo>
                  <a:cubicBezTo>
                    <a:pt x="0" y="8"/>
                    <a:pt x="1" y="8"/>
                    <a:pt x="1" y="8"/>
                  </a:cubicBezTo>
                  <a:cubicBezTo>
                    <a:pt x="1" y="10"/>
                    <a:pt x="1" y="11"/>
                    <a:pt x="2" y="11"/>
                  </a:cubicBezTo>
                  <a:cubicBezTo>
                    <a:pt x="2" y="12"/>
                    <a:pt x="3" y="12"/>
                    <a:pt x="4" y="12"/>
                  </a:cubicBezTo>
                  <a:cubicBezTo>
                    <a:pt x="4" y="11"/>
                    <a:pt x="5" y="11"/>
                    <a:pt x="6" y="11"/>
                  </a:cubicBezTo>
                  <a:cubicBezTo>
                    <a:pt x="6" y="10"/>
                    <a:pt x="7" y="10"/>
                    <a:pt x="7" y="9"/>
                  </a:cubicBezTo>
                  <a:cubicBezTo>
                    <a:pt x="8" y="8"/>
                    <a:pt x="10" y="8"/>
                    <a:pt x="11" y="8"/>
                  </a:cubicBezTo>
                  <a:cubicBezTo>
                    <a:pt x="11" y="8"/>
                    <a:pt x="11" y="8"/>
                    <a:pt x="12" y="8"/>
                  </a:cubicBezTo>
                  <a:cubicBezTo>
                    <a:pt x="12" y="8"/>
                    <a:pt x="12" y="8"/>
                    <a:pt x="11" y="8"/>
                  </a:cubicBezTo>
                  <a:cubicBezTo>
                    <a:pt x="11" y="10"/>
                    <a:pt x="11" y="11"/>
                    <a:pt x="11" y="13"/>
                  </a:cubicBezTo>
                  <a:cubicBezTo>
                    <a:pt x="11" y="14"/>
                    <a:pt x="10" y="14"/>
                    <a:pt x="10" y="14"/>
                  </a:cubicBezTo>
                  <a:cubicBezTo>
                    <a:pt x="10" y="14"/>
                    <a:pt x="8" y="13"/>
                    <a:pt x="8" y="13"/>
                  </a:cubicBezTo>
                  <a:cubicBezTo>
                    <a:pt x="7" y="13"/>
                    <a:pt x="6" y="13"/>
                    <a:pt x="6" y="13"/>
                  </a:cubicBezTo>
                  <a:cubicBezTo>
                    <a:pt x="6" y="14"/>
                    <a:pt x="4" y="14"/>
                    <a:pt x="4" y="14"/>
                  </a:cubicBezTo>
                  <a:cubicBezTo>
                    <a:pt x="4" y="15"/>
                    <a:pt x="6" y="15"/>
                    <a:pt x="6" y="15"/>
                  </a:cubicBezTo>
                  <a:cubicBezTo>
                    <a:pt x="6" y="15"/>
                    <a:pt x="20" y="21"/>
                    <a:pt x="22" y="22"/>
                  </a:cubicBezTo>
                  <a:cubicBezTo>
                    <a:pt x="23" y="22"/>
                    <a:pt x="24" y="23"/>
                    <a:pt x="24" y="23"/>
                  </a:cubicBezTo>
                  <a:cubicBezTo>
                    <a:pt x="24" y="23"/>
                    <a:pt x="25" y="23"/>
                    <a:pt x="25" y="23"/>
                  </a:cubicBezTo>
                  <a:cubicBezTo>
                    <a:pt x="25" y="24"/>
                    <a:pt x="26" y="24"/>
                    <a:pt x="26" y="24"/>
                  </a:cubicBezTo>
                  <a:cubicBezTo>
                    <a:pt x="27" y="24"/>
                    <a:pt x="28" y="25"/>
                    <a:pt x="28" y="25"/>
                  </a:cubicBezTo>
                  <a:cubicBezTo>
                    <a:pt x="29" y="24"/>
                    <a:pt x="30" y="24"/>
                    <a:pt x="30" y="24"/>
                  </a:cubicBezTo>
                  <a:cubicBezTo>
                    <a:pt x="30" y="24"/>
                    <a:pt x="31" y="23"/>
                    <a:pt x="31" y="23"/>
                  </a:cubicBezTo>
                  <a:cubicBezTo>
                    <a:pt x="31" y="23"/>
                    <a:pt x="32" y="22"/>
                    <a:pt x="32" y="22"/>
                  </a:cubicBezTo>
                  <a:cubicBezTo>
                    <a:pt x="32" y="21"/>
                    <a:pt x="32" y="20"/>
                    <a:pt x="32" y="19"/>
                  </a:cubicBezTo>
                  <a:cubicBezTo>
                    <a:pt x="32" y="19"/>
                    <a:pt x="32" y="18"/>
                    <a:pt x="31" y="17"/>
                  </a:cubicBezTo>
                  <a:cubicBezTo>
                    <a:pt x="30" y="17"/>
                    <a:pt x="30" y="16"/>
                    <a:pt x="29" y="16"/>
                  </a:cubicBezTo>
                  <a:cubicBezTo>
                    <a:pt x="29" y="16"/>
                    <a:pt x="28" y="15"/>
                    <a:pt x="28" y="15"/>
                  </a:cubicBezTo>
                  <a:cubicBezTo>
                    <a:pt x="28" y="15"/>
                    <a:pt x="28" y="15"/>
                    <a:pt x="28" y="15"/>
                  </a:cubicBezTo>
                  <a:cubicBezTo>
                    <a:pt x="28" y="16"/>
                    <a:pt x="28" y="16"/>
                    <a:pt x="28" y="16"/>
                  </a:cubicBezTo>
                  <a:cubicBezTo>
                    <a:pt x="28" y="17"/>
                    <a:pt x="28" y="17"/>
                    <a:pt x="27" y="17"/>
                  </a:cubicBezTo>
                  <a:cubicBezTo>
                    <a:pt x="26" y="17"/>
                    <a:pt x="25" y="17"/>
                    <a:pt x="24" y="17"/>
                  </a:cubicBezTo>
                  <a:cubicBezTo>
                    <a:pt x="22" y="17"/>
                    <a:pt x="15" y="15"/>
                    <a:pt x="14" y="15"/>
                  </a:cubicBezTo>
                  <a:cubicBezTo>
                    <a:pt x="14" y="15"/>
                    <a:pt x="16" y="14"/>
                    <a:pt x="16" y="14"/>
                  </a:cubicBezTo>
                  <a:cubicBezTo>
                    <a:pt x="18" y="13"/>
                    <a:pt x="20" y="12"/>
                    <a:pt x="20" y="11"/>
                  </a:cubicBezTo>
                  <a:cubicBezTo>
                    <a:pt x="21" y="10"/>
                    <a:pt x="21" y="9"/>
                    <a:pt x="21" y="8"/>
                  </a:cubicBezTo>
                  <a:cubicBezTo>
                    <a:pt x="21" y="8"/>
                    <a:pt x="20" y="8"/>
                    <a:pt x="20" y="7"/>
                  </a:cubicBezTo>
                  <a:cubicBezTo>
                    <a:pt x="20" y="7"/>
                    <a:pt x="19" y="7"/>
                    <a:pt x="19" y="7"/>
                  </a:cubicBezTo>
                  <a:cubicBezTo>
                    <a:pt x="18" y="6"/>
                    <a:pt x="17" y="6"/>
                    <a:pt x="16" y="7"/>
                  </a:cubicBezTo>
                  <a:cubicBezTo>
                    <a:pt x="14" y="7"/>
                    <a:pt x="13" y="7"/>
                    <a:pt x="11" y="7"/>
                  </a:cubicBezTo>
                  <a:cubicBezTo>
                    <a:pt x="11" y="7"/>
                    <a:pt x="11" y="7"/>
                    <a:pt x="11" y="7"/>
                  </a:cubicBezTo>
                  <a:cubicBezTo>
                    <a:pt x="11" y="6"/>
                    <a:pt x="11" y="6"/>
                    <a:pt x="11" y="6"/>
                  </a:cubicBezTo>
                  <a:cubicBezTo>
                    <a:pt x="12" y="5"/>
                    <a:pt x="13" y="4"/>
                    <a:pt x="13" y="4"/>
                  </a:cubicBezTo>
                  <a:cubicBezTo>
                    <a:pt x="14" y="3"/>
                    <a:pt x="14" y="2"/>
                    <a:pt x="13" y="1"/>
                  </a:cubicBezTo>
                  <a:cubicBezTo>
                    <a:pt x="12" y="1"/>
                    <a:pt x="11" y="0"/>
                    <a:pt x="9" y="0"/>
                  </a:cubicBezTo>
                  <a:cubicBezTo>
                    <a:pt x="7" y="1"/>
                    <a:pt x="6" y="1"/>
                    <a:pt x="4" y="2"/>
                  </a:cubicBezTo>
                  <a:cubicBezTo>
                    <a:pt x="3" y="3"/>
                    <a:pt x="3" y="3"/>
                    <a:pt x="2" y="4"/>
                  </a:cubicBezTo>
                  <a:cubicBezTo>
                    <a:pt x="1" y="5"/>
                    <a:pt x="0" y="6"/>
                    <a:pt x="0" y="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5" name="ïsľíďe"/>
            <p:cNvSpPr/>
            <p:nvPr/>
          </p:nvSpPr>
          <p:spPr bwMode="auto">
            <a:xfrm>
              <a:off x="3616325" y="2971801"/>
              <a:ext cx="96838" cy="106363"/>
            </a:xfrm>
            <a:custGeom>
              <a:avLst/>
              <a:gdLst>
                <a:gd name="T0" fmla="*/ 26 w 27"/>
                <a:gd name="T1" fmla="*/ 26 h 29"/>
                <a:gd name="T2" fmla="*/ 27 w 27"/>
                <a:gd name="T3" fmla="*/ 21 h 29"/>
                <a:gd name="T4" fmla="*/ 22 w 27"/>
                <a:gd name="T5" fmla="*/ 14 h 29"/>
                <a:gd name="T6" fmla="*/ 16 w 27"/>
                <a:gd name="T7" fmla="*/ 9 h 29"/>
                <a:gd name="T8" fmla="*/ 7 w 27"/>
                <a:gd name="T9" fmla="*/ 3 h 29"/>
                <a:gd name="T10" fmla="*/ 0 w 27"/>
                <a:gd name="T11" fmla="*/ 0 h 29"/>
                <a:gd name="T12" fmla="*/ 0 w 27"/>
                <a:gd name="T13" fmla="*/ 1 h 29"/>
                <a:gd name="T14" fmla="*/ 2 w 27"/>
                <a:gd name="T15" fmla="*/ 3 h 29"/>
                <a:gd name="T16" fmla="*/ 5 w 27"/>
                <a:gd name="T17" fmla="*/ 6 h 29"/>
                <a:gd name="T18" fmla="*/ 9 w 27"/>
                <a:gd name="T19" fmla="*/ 8 h 29"/>
                <a:gd name="T20" fmla="*/ 17 w 27"/>
                <a:gd name="T21" fmla="*/ 12 h 29"/>
                <a:gd name="T22" fmla="*/ 24 w 27"/>
                <a:gd name="T23" fmla="*/ 20 h 29"/>
                <a:gd name="T24" fmla="*/ 24 w 27"/>
                <a:gd name="T25" fmla="*/ 23 h 29"/>
                <a:gd name="T26" fmla="*/ 20 w 27"/>
                <a:gd name="T27" fmla="*/ 24 h 29"/>
                <a:gd name="T28" fmla="*/ 16 w 27"/>
                <a:gd name="T29" fmla="*/ 22 h 29"/>
                <a:gd name="T30" fmla="*/ 11 w 27"/>
                <a:gd name="T31" fmla="*/ 20 h 29"/>
                <a:gd name="T32" fmla="*/ 10 w 27"/>
                <a:gd name="T33" fmla="*/ 20 h 29"/>
                <a:gd name="T34" fmla="*/ 10 w 27"/>
                <a:gd name="T35" fmla="*/ 20 h 29"/>
                <a:gd name="T36" fmla="*/ 10 w 27"/>
                <a:gd name="T37" fmla="*/ 20 h 29"/>
                <a:gd name="T38" fmla="*/ 11 w 27"/>
                <a:gd name="T39" fmla="*/ 21 h 29"/>
                <a:gd name="T40" fmla="*/ 12 w 27"/>
                <a:gd name="T41" fmla="*/ 23 h 29"/>
                <a:gd name="T42" fmla="*/ 19 w 27"/>
                <a:gd name="T43" fmla="*/ 28 h 29"/>
                <a:gd name="T44" fmla="*/ 24 w 27"/>
                <a:gd name="T45" fmla="*/ 28 h 29"/>
                <a:gd name="T46" fmla="*/ 26 w 27"/>
                <a:gd name="T47"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29">
                  <a:moveTo>
                    <a:pt x="26" y="26"/>
                  </a:moveTo>
                  <a:cubicBezTo>
                    <a:pt x="27" y="24"/>
                    <a:pt x="27" y="23"/>
                    <a:pt x="27" y="21"/>
                  </a:cubicBezTo>
                  <a:cubicBezTo>
                    <a:pt x="26" y="19"/>
                    <a:pt x="24" y="16"/>
                    <a:pt x="22" y="14"/>
                  </a:cubicBezTo>
                  <a:cubicBezTo>
                    <a:pt x="20" y="12"/>
                    <a:pt x="20" y="11"/>
                    <a:pt x="16" y="9"/>
                  </a:cubicBezTo>
                  <a:cubicBezTo>
                    <a:pt x="12" y="6"/>
                    <a:pt x="8" y="4"/>
                    <a:pt x="7" y="3"/>
                  </a:cubicBezTo>
                  <a:cubicBezTo>
                    <a:pt x="5" y="3"/>
                    <a:pt x="0" y="0"/>
                    <a:pt x="0" y="0"/>
                  </a:cubicBezTo>
                  <a:cubicBezTo>
                    <a:pt x="0" y="0"/>
                    <a:pt x="0" y="0"/>
                    <a:pt x="0" y="1"/>
                  </a:cubicBezTo>
                  <a:cubicBezTo>
                    <a:pt x="0" y="1"/>
                    <a:pt x="2" y="3"/>
                    <a:pt x="2" y="3"/>
                  </a:cubicBezTo>
                  <a:cubicBezTo>
                    <a:pt x="3" y="4"/>
                    <a:pt x="4" y="6"/>
                    <a:pt x="5" y="6"/>
                  </a:cubicBezTo>
                  <a:cubicBezTo>
                    <a:pt x="7" y="7"/>
                    <a:pt x="8" y="8"/>
                    <a:pt x="9" y="8"/>
                  </a:cubicBezTo>
                  <a:cubicBezTo>
                    <a:pt x="12" y="9"/>
                    <a:pt x="16" y="12"/>
                    <a:pt x="17" y="12"/>
                  </a:cubicBezTo>
                  <a:cubicBezTo>
                    <a:pt x="20" y="15"/>
                    <a:pt x="23" y="18"/>
                    <a:pt x="24" y="20"/>
                  </a:cubicBezTo>
                  <a:cubicBezTo>
                    <a:pt x="25" y="21"/>
                    <a:pt x="25" y="22"/>
                    <a:pt x="24" y="23"/>
                  </a:cubicBezTo>
                  <a:cubicBezTo>
                    <a:pt x="23" y="24"/>
                    <a:pt x="21" y="24"/>
                    <a:pt x="20" y="24"/>
                  </a:cubicBezTo>
                  <a:cubicBezTo>
                    <a:pt x="19" y="23"/>
                    <a:pt x="17" y="23"/>
                    <a:pt x="16" y="22"/>
                  </a:cubicBezTo>
                  <a:cubicBezTo>
                    <a:pt x="14" y="21"/>
                    <a:pt x="11" y="20"/>
                    <a:pt x="11" y="20"/>
                  </a:cubicBezTo>
                  <a:cubicBezTo>
                    <a:pt x="11" y="20"/>
                    <a:pt x="11" y="20"/>
                    <a:pt x="10" y="20"/>
                  </a:cubicBezTo>
                  <a:cubicBezTo>
                    <a:pt x="10" y="20"/>
                    <a:pt x="10" y="20"/>
                    <a:pt x="10" y="20"/>
                  </a:cubicBezTo>
                  <a:cubicBezTo>
                    <a:pt x="10" y="20"/>
                    <a:pt x="10" y="20"/>
                    <a:pt x="10" y="20"/>
                  </a:cubicBezTo>
                  <a:cubicBezTo>
                    <a:pt x="10" y="20"/>
                    <a:pt x="10" y="20"/>
                    <a:pt x="11" y="21"/>
                  </a:cubicBezTo>
                  <a:cubicBezTo>
                    <a:pt x="11" y="21"/>
                    <a:pt x="12" y="23"/>
                    <a:pt x="12" y="23"/>
                  </a:cubicBezTo>
                  <a:cubicBezTo>
                    <a:pt x="13" y="24"/>
                    <a:pt x="15" y="27"/>
                    <a:pt x="19" y="28"/>
                  </a:cubicBezTo>
                  <a:cubicBezTo>
                    <a:pt x="21" y="28"/>
                    <a:pt x="22" y="29"/>
                    <a:pt x="24" y="28"/>
                  </a:cubicBezTo>
                  <a:cubicBezTo>
                    <a:pt x="25" y="27"/>
                    <a:pt x="26" y="27"/>
                    <a:pt x="26" y="2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6" name="íšḷïdé"/>
            <p:cNvSpPr/>
            <p:nvPr/>
          </p:nvSpPr>
          <p:spPr bwMode="auto">
            <a:xfrm>
              <a:off x="3651250" y="3044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7" name="ïslîḍê"/>
            <p:cNvSpPr/>
            <p:nvPr/>
          </p:nvSpPr>
          <p:spPr bwMode="auto">
            <a:xfrm>
              <a:off x="3651250" y="3044826"/>
              <a:ext cx="4763"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8" name="îŝľíḍè"/>
            <p:cNvSpPr/>
            <p:nvPr/>
          </p:nvSpPr>
          <p:spPr bwMode="auto">
            <a:xfrm>
              <a:off x="3560763" y="2951163"/>
              <a:ext cx="44450" cy="36513"/>
            </a:xfrm>
            <a:custGeom>
              <a:avLst/>
              <a:gdLst>
                <a:gd name="T0" fmla="*/ 3 w 12"/>
                <a:gd name="T1" fmla="*/ 9 h 10"/>
                <a:gd name="T2" fmla="*/ 6 w 12"/>
                <a:gd name="T3" fmla="*/ 8 h 10"/>
                <a:gd name="T4" fmla="*/ 11 w 12"/>
                <a:gd name="T5" fmla="*/ 5 h 10"/>
                <a:gd name="T6" fmla="*/ 12 w 12"/>
                <a:gd name="T7" fmla="*/ 4 h 10"/>
                <a:gd name="T8" fmla="*/ 12 w 12"/>
                <a:gd name="T9" fmla="*/ 3 h 10"/>
                <a:gd name="T10" fmla="*/ 11 w 12"/>
                <a:gd name="T11" fmla="*/ 1 h 10"/>
                <a:gd name="T12" fmla="*/ 10 w 12"/>
                <a:gd name="T13" fmla="*/ 1 h 10"/>
                <a:gd name="T14" fmla="*/ 8 w 12"/>
                <a:gd name="T15" fmla="*/ 1 h 10"/>
                <a:gd name="T16" fmla="*/ 2 w 12"/>
                <a:gd name="T17" fmla="*/ 3 h 10"/>
                <a:gd name="T18" fmla="*/ 0 w 12"/>
                <a:gd name="T19" fmla="*/ 7 h 10"/>
                <a:gd name="T20" fmla="*/ 1 w 12"/>
                <a:gd name="T21" fmla="*/ 8 h 10"/>
                <a:gd name="T22" fmla="*/ 3 w 12"/>
                <a:gd name="T23"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0">
                  <a:moveTo>
                    <a:pt x="3" y="9"/>
                  </a:moveTo>
                  <a:cubicBezTo>
                    <a:pt x="4" y="9"/>
                    <a:pt x="5" y="8"/>
                    <a:pt x="6" y="8"/>
                  </a:cubicBezTo>
                  <a:cubicBezTo>
                    <a:pt x="8" y="7"/>
                    <a:pt x="9" y="6"/>
                    <a:pt x="11" y="5"/>
                  </a:cubicBezTo>
                  <a:cubicBezTo>
                    <a:pt x="12" y="5"/>
                    <a:pt x="12" y="4"/>
                    <a:pt x="12" y="4"/>
                  </a:cubicBezTo>
                  <a:cubicBezTo>
                    <a:pt x="12" y="4"/>
                    <a:pt x="12" y="3"/>
                    <a:pt x="12" y="3"/>
                  </a:cubicBezTo>
                  <a:cubicBezTo>
                    <a:pt x="12" y="3"/>
                    <a:pt x="11" y="2"/>
                    <a:pt x="11" y="1"/>
                  </a:cubicBezTo>
                  <a:cubicBezTo>
                    <a:pt x="11" y="1"/>
                    <a:pt x="11" y="1"/>
                    <a:pt x="10" y="1"/>
                  </a:cubicBezTo>
                  <a:cubicBezTo>
                    <a:pt x="9" y="0"/>
                    <a:pt x="8" y="0"/>
                    <a:pt x="8" y="1"/>
                  </a:cubicBezTo>
                  <a:cubicBezTo>
                    <a:pt x="6" y="1"/>
                    <a:pt x="4" y="2"/>
                    <a:pt x="2" y="3"/>
                  </a:cubicBezTo>
                  <a:cubicBezTo>
                    <a:pt x="0" y="3"/>
                    <a:pt x="0" y="5"/>
                    <a:pt x="0" y="7"/>
                  </a:cubicBezTo>
                  <a:cubicBezTo>
                    <a:pt x="1" y="7"/>
                    <a:pt x="1" y="8"/>
                    <a:pt x="1" y="8"/>
                  </a:cubicBezTo>
                  <a:cubicBezTo>
                    <a:pt x="2" y="9"/>
                    <a:pt x="2" y="10"/>
                    <a:pt x="3" y="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9" name="íşľîḑé"/>
            <p:cNvSpPr/>
            <p:nvPr/>
          </p:nvSpPr>
          <p:spPr bwMode="auto">
            <a:xfrm>
              <a:off x="2205038" y="2925763"/>
              <a:ext cx="220663" cy="198438"/>
            </a:xfrm>
            <a:custGeom>
              <a:avLst/>
              <a:gdLst>
                <a:gd name="T0" fmla="*/ 23 w 61"/>
                <a:gd name="T1" fmla="*/ 15 h 55"/>
                <a:gd name="T2" fmla="*/ 21 w 61"/>
                <a:gd name="T3" fmla="*/ 20 h 55"/>
                <a:gd name="T4" fmla="*/ 17 w 61"/>
                <a:gd name="T5" fmla="*/ 12 h 55"/>
                <a:gd name="T6" fmla="*/ 19 w 61"/>
                <a:gd name="T7" fmla="*/ 8 h 55"/>
                <a:gd name="T8" fmla="*/ 17 w 61"/>
                <a:gd name="T9" fmla="*/ 2 h 55"/>
                <a:gd name="T10" fmla="*/ 14 w 61"/>
                <a:gd name="T11" fmla="*/ 2 h 55"/>
                <a:gd name="T12" fmla="*/ 12 w 61"/>
                <a:gd name="T13" fmla="*/ 5 h 55"/>
                <a:gd name="T14" fmla="*/ 8 w 61"/>
                <a:gd name="T15" fmla="*/ 3 h 55"/>
                <a:gd name="T16" fmla="*/ 2 w 61"/>
                <a:gd name="T17" fmla="*/ 10 h 55"/>
                <a:gd name="T18" fmla="*/ 9 w 61"/>
                <a:gd name="T19" fmla="*/ 15 h 55"/>
                <a:gd name="T20" fmla="*/ 10 w 61"/>
                <a:gd name="T21" fmla="*/ 18 h 55"/>
                <a:gd name="T22" fmla="*/ 10 w 61"/>
                <a:gd name="T23" fmla="*/ 24 h 55"/>
                <a:gd name="T24" fmla="*/ 16 w 61"/>
                <a:gd name="T25" fmla="*/ 25 h 55"/>
                <a:gd name="T26" fmla="*/ 21 w 61"/>
                <a:gd name="T27" fmla="*/ 35 h 55"/>
                <a:gd name="T28" fmla="*/ 20 w 61"/>
                <a:gd name="T29" fmla="*/ 37 h 55"/>
                <a:gd name="T30" fmla="*/ 25 w 61"/>
                <a:gd name="T31" fmla="*/ 46 h 55"/>
                <a:gd name="T32" fmla="*/ 39 w 61"/>
                <a:gd name="T33" fmla="*/ 54 h 55"/>
                <a:gd name="T34" fmla="*/ 43 w 61"/>
                <a:gd name="T35" fmla="*/ 54 h 55"/>
                <a:gd name="T36" fmla="*/ 45 w 61"/>
                <a:gd name="T37" fmla="*/ 52 h 55"/>
                <a:gd name="T38" fmla="*/ 41 w 61"/>
                <a:gd name="T39" fmla="*/ 47 h 55"/>
                <a:gd name="T40" fmla="*/ 31 w 61"/>
                <a:gd name="T41" fmla="*/ 42 h 55"/>
                <a:gd name="T42" fmla="*/ 27 w 61"/>
                <a:gd name="T43" fmla="*/ 37 h 55"/>
                <a:gd name="T44" fmla="*/ 27 w 61"/>
                <a:gd name="T45" fmla="*/ 33 h 55"/>
                <a:gd name="T46" fmla="*/ 26 w 61"/>
                <a:gd name="T47" fmla="*/ 25 h 55"/>
                <a:gd name="T48" fmla="*/ 26 w 61"/>
                <a:gd name="T49" fmla="*/ 25 h 55"/>
                <a:gd name="T50" fmla="*/ 26 w 61"/>
                <a:gd name="T51" fmla="*/ 22 h 55"/>
                <a:gd name="T52" fmla="*/ 32 w 61"/>
                <a:gd name="T53" fmla="*/ 6 h 55"/>
                <a:gd name="T54" fmla="*/ 44 w 61"/>
                <a:gd name="T55" fmla="*/ 10 h 55"/>
                <a:gd name="T56" fmla="*/ 52 w 61"/>
                <a:gd name="T57" fmla="*/ 20 h 55"/>
                <a:gd name="T58" fmla="*/ 54 w 61"/>
                <a:gd name="T59" fmla="*/ 27 h 55"/>
                <a:gd name="T60" fmla="*/ 49 w 61"/>
                <a:gd name="T61" fmla="*/ 31 h 55"/>
                <a:gd name="T62" fmla="*/ 46 w 61"/>
                <a:gd name="T63" fmla="*/ 27 h 55"/>
                <a:gd name="T64" fmla="*/ 42 w 61"/>
                <a:gd name="T65" fmla="*/ 25 h 55"/>
                <a:gd name="T66" fmla="*/ 41 w 61"/>
                <a:gd name="T67" fmla="*/ 28 h 55"/>
                <a:gd name="T68" fmla="*/ 40 w 61"/>
                <a:gd name="T69" fmla="*/ 28 h 55"/>
                <a:gd name="T70" fmla="*/ 38 w 61"/>
                <a:gd name="T71" fmla="*/ 20 h 55"/>
                <a:gd name="T72" fmla="*/ 34 w 61"/>
                <a:gd name="T73" fmla="*/ 19 h 55"/>
                <a:gd name="T74" fmla="*/ 28 w 61"/>
                <a:gd name="T75" fmla="*/ 16 h 55"/>
                <a:gd name="T76" fmla="*/ 28 w 61"/>
                <a:gd name="T77" fmla="*/ 19 h 55"/>
                <a:gd name="T78" fmla="*/ 30 w 61"/>
                <a:gd name="T79" fmla="*/ 24 h 55"/>
                <a:gd name="T80" fmla="*/ 28 w 61"/>
                <a:gd name="T81" fmla="*/ 24 h 55"/>
                <a:gd name="T82" fmla="*/ 26 w 61"/>
                <a:gd name="T83" fmla="*/ 25 h 55"/>
                <a:gd name="T84" fmla="*/ 26 w 61"/>
                <a:gd name="T85" fmla="*/ 25 h 55"/>
                <a:gd name="T86" fmla="*/ 29 w 61"/>
                <a:gd name="T87" fmla="*/ 28 h 55"/>
                <a:gd name="T88" fmla="*/ 32 w 61"/>
                <a:gd name="T89" fmla="*/ 29 h 55"/>
                <a:gd name="T90" fmla="*/ 36 w 61"/>
                <a:gd name="T91" fmla="*/ 36 h 55"/>
                <a:gd name="T92" fmla="*/ 38 w 61"/>
                <a:gd name="T93" fmla="*/ 34 h 55"/>
                <a:gd name="T94" fmla="*/ 40 w 61"/>
                <a:gd name="T95" fmla="*/ 39 h 55"/>
                <a:gd name="T96" fmla="*/ 42 w 61"/>
                <a:gd name="T97" fmla="*/ 40 h 55"/>
                <a:gd name="T98" fmla="*/ 44 w 61"/>
                <a:gd name="T99" fmla="*/ 38 h 55"/>
                <a:gd name="T100" fmla="*/ 47 w 61"/>
                <a:gd name="T101" fmla="*/ 33 h 55"/>
                <a:gd name="T102" fmla="*/ 58 w 61"/>
                <a:gd name="T103" fmla="*/ 41 h 55"/>
                <a:gd name="T104" fmla="*/ 61 w 61"/>
                <a:gd name="T105" fmla="*/ 42 h 55"/>
                <a:gd name="T106" fmla="*/ 60 w 61"/>
                <a:gd name="T107" fmla="*/ 40 h 55"/>
                <a:gd name="T108" fmla="*/ 52 w 61"/>
                <a:gd name="T109" fmla="*/ 34 h 55"/>
                <a:gd name="T110" fmla="*/ 50 w 61"/>
                <a:gd name="T111" fmla="*/ 31 h 55"/>
                <a:gd name="T112" fmla="*/ 53 w 61"/>
                <a:gd name="T113" fmla="*/ 31 h 55"/>
                <a:gd name="T114" fmla="*/ 54 w 61"/>
                <a:gd name="T115" fmla="*/ 32 h 55"/>
                <a:gd name="T116" fmla="*/ 58 w 61"/>
                <a:gd name="T117" fmla="*/ 31 h 55"/>
                <a:gd name="T118" fmla="*/ 59 w 61"/>
                <a:gd name="T119" fmla="*/ 22 h 55"/>
                <a:gd name="T120" fmla="*/ 52 w 61"/>
                <a:gd name="T121" fmla="*/ 12 h 55"/>
                <a:gd name="T122" fmla="*/ 45 w 61"/>
                <a:gd name="T123" fmla="*/ 5 h 55"/>
                <a:gd name="T124" fmla="*/ 37 w 61"/>
                <a:gd name="T125"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30" y="3"/>
                  </a:moveTo>
                  <a:cubicBezTo>
                    <a:pt x="26" y="6"/>
                    <a:pt x="24" y="10"/>
                    <a:pt x="23" y="15"/>
                  </a:cubicBezTo>
                  <a:cubicBezTo>
                    <a:pt x="23" y="16"/>
                    <a:pt x="22" y="18"/>
                    <a:pt x="22" y="19"/>
                  </a:cubicBezTo>
                  <a:cubicBezTo>
                    <a:pt x="22" y="20"/>
                    <a:pt x="21" y="20"/>
                    <a:pt x="21" y="20"/>
                  </a:cubicBezTo>
                  <a:cubicBezTo>
                    <a:pt x="21" y="19"/>
                    <a:pt x="20" y="19"/>
                    <a:pt x="20" y="18"/>
                  </a:cubicBezTo>
                  <a:cubicBezTo>
                    <a:pt x="18" y="17"/>
                    <a:pt x="18" y="15"/>
                    <a:pt x="17" y="12"/>
                  </a:cubicBezTo>
                  <a:cubicBezTo>
                    <a:pt x="17" y="12"/>
                    <a:pt x="17" y="11"/>
                    <a:pt x="18" y="10"/>
                  </a:cubicBezTo>
                  <a:cubicBezTo>
                    <a:pt x="18" y="9"/>
                    <a:pt x="18" y="8"/>
                    <a:pt x="19" y="8"/>
                  </a:cubicBezTo>
                  <a:cubicBezTo>
                    <a:pt x="19" y="6"/>
                    <a:pt x="19" y="5"/>
                    <a:pt x="19" y="4"/>
                  </a:cubicBezTo>
                  <a:cubicBezTo>
                    <a:pt x="18" y="3"/>
                    <a:pt x="18" y="3"/>
                    <a:pt x="17" y="2"/>
                  </a:cubicBezTo>
                  <a:cubicBezTo>
                    <a:pt x="17" y="2"/>
                    <a:pt x="16" y="2"/>
                    <a:pt x="15" y="2"/>
                  </a:cubicBezTo>
                  <a:cubicBezTo>
                    <a:pt x="15" y="2"/>
                    <a:pt x="14" y="2"/>
                    <a:pt x="14" y="2"/>
                  </a:cubicBezTo>
                  <a:cubicBezTo>
                    <a:pt x="13" y="3"/>
                    <a:pt x="13" y="3"/>
                    <a:pt x="13" y="4"/>
                  </a:cubicBezTo>
                  <a:cubicBezTo>
                    <a:pt x="13" y="4"/>
                    <a:pt x="12" y="5"/>
                    <a:pt x="12" y="5"/>
                  </a:cubicBezTo>
                  <a:cubicBezTo>
                    <a:pt x="12" y="6"/>
                    <a:pt x="11" y="5"/>
                    <a:pt x="11" y="4"/>
                  </a:cubicBezTo>
                  <a:cubicBezTo>
                    <a:pt x="10" y="3"/>
                    <a:pt x="9" y="3"/>
                    <a:pt x="8" y="3"/>
                  </a:cubicBezTo>
                  <a:cubicBezTo>
                    <a:pt x="5" y="3"/>
                    <a:pt x="3" y="3"/>
                    <a:pt x="1" y="6"/>
                  </a:cubicBezTo>
                  <a:cubicBezTo>
                    <a:pt x="0" y="7"/>
                    <a:pt x="1" y="9"/>
                    <a:pt x="2" y="10"/>
                  </a:cubicBezTo>
                  <a:cubicBezTo>
                    <a:pt x="4" y="10"/>
                    <a:pt x="4" y="10"/>
                    <a:pt x="5" y="11"/>
                  </a:cubicBezTo>
                  <a:cubicBezTo>
                    <a:pt x="6" y="12"/>
                    <a:pt x="8" y="13"/>
                    <a:pt x="9" y="15"/>
                  </a:cubicBezTo>
                  <a:cubicBezTo>
                    <a:pt x="9" y="15"/>
                    <a:pt x="10" y="16"/>
                    <a:pt x="10" y="17"/>
                  </a:cubicBezTo>
                  <a:cubicBezTo>
                    <a:pt x="10" y="17"/>
                    <a:pt x="10" y="17"/>
                    <a:pt x="10" y="18"/>
                  </a:cubicBezTo>
                  <a:cubicBezTo>
                    <a:pt x="10" y="19"/>
                    <a:pt x="10" y="20"/>
                    <a:pt x="9" y="21"/>
                  </a:cubicBezTo>
                  <a:cubicBezTo>
                    <a:pt x="9" y="22"/>
                    <a:pt x="9" y="23"/>
                    <a:pt x="10" y="24"/>
                  </a:cubicBezTo>
                  <a:cubicBezTo>
                    <a:pt x="11" y="25"/>
                    <a:pt x="14" y="26"/>
                    <a:pt x="15" y="25"/>
                  </a:cubicBezTo>
                  <a:cubicBezTo>
                    <a:pt x="16" y="24"/>
                    <a:pt x="16" y="24"/>
                    <a:pt x="16" y="25"/>
                  </a:cubicBezTo>
                  <a:cubicBezTo>
                    <a:pt x="17" y="26"/>
                    <a:pt x="18" y="28"/>
                    <a:pt x="19" y="30"/>
                  </a:cubicBezTo>
                  <a:cubicBezTo>
                    <a:pt x="20" y="31"/>
                    <a:pt x="20" y="33"/>
                    <a:pt x="21" y="35"/>
                  </a:cubicBezTo>
                  <a:cubicBezTo>
                    <a:pt x="21" y="35"/>
                    <a:pt x="21" y="36"/>
                    <a:pt x="21" y="36"/>
                  </a:cubicBezTo>
                  <a:cubicBezTo>
                    <a:pt x="20" y="36"/>
                    <a:pt x="20" y="37"/>
                    <a:pt x="20" y="37"/>
                  </a:cubicBezTo>
                  <a:cubicBezTo>
                    <a:pt x="20" y="39"/>
                    <a:pt x="21" y="41"/>
                    <a:pt x="22" y="43"/>
                  </a:cubicBezTo>
                  <a:cubicBezTo>
                    <a:pt x="23" y="44"/>
                    <a:pt x="24" y="46"/>
                    <a:pt x="25" y="46"/>
                  </a:cubicBezTo>
                  <a:cubicBezTo>
                    <a:pt x="28" y="48"/>
                    <a:pt x="30" y="49"/>
                    <a:pt x="32" y="51"/>
                  </a:cubicBezTo>
                  <a:cubicBezTo>
                    <a:pt x="34" y="52"/>
                    <a:pt x="37" y="53"/>
                    <a:pt x="39" y="54"/>
                  </a:cubicBezTo>
                  <a:cubicBezTo>
                    <a:pt x="39" y="54"/>
                    <a:pt x="39" y="55"/>
                    <a:pt x="40" y="54"/>
                  </a:cubicBezTo>
                  <a:cubicBezTo>
                    <a:pt x="41" y="54"/>
                    <a:pt x="42" y="54"/>
                    <a:pt x="43" y="54"/>
                  </a:cubicBezTo>
                  <a:cubicBezTo>
                    <a:pt x="44" y="54"/>
                    <a:pt x="44" y="54"/>
                    <a:pt x="44" y="54"/>
                  </a:cubicBezTo>
                  <a:cubicBezTo>
                    <a:pt x="44" y="53"/>
                    <a:pt x="45" y="52"/>
                    <a:pt x="45" y="52"/>
                  </a:cubicBezTo>
                  <a:cubicBezTo>
                    <a:pt x="46" y="51"/>
                    <a:pt x="46" y="50"/>
                    <a:pt x="46" y="50"/>
                  </a:cubicBezTo>
                  <a:cubicBezTo>
                    <a:pt x="44" y="49"/>
                    <a:pt x="43" y="47"/>
                    <a:pt x="41" y="47"/>
                  </a:cubicBezTo>
                  <a:cubicBezTo>
                    <a:pt x="40" y="47"/>
                    <a:pt x="39" y="46"/>
                    <a:pt x="38" y="46"/>
                  </a:cubicBezTo>
                  <a:cubicBezTo>
                    <a:pt x="35" y="45"/>
                    <a:pt x="33" y="43"/>
                    <a:pt x="31" y="42"/>
                  </a:cubicBezTo>
                  <a:cubicBezTo>
                    <a:pt x="29" y="41"/>
                    <a:pt x="28" y="40"/>
                    <a:pt x="27" y="40"/>
                  </a:cubicBezTo>
                  <a:cubicBezTo>
                    <a:pt x="26" y="39"/>
                    <a:pt x="26" y="38"/>
                    <a:pt x="27" y="37"/>
                  </a:cubicBezTo>
                  <a:cubicBezTo>
                    <a:pt x="27" y="37"/>
                    <a:pt x="27" y="37"/>
                    <a:pt x="27" y="36"/>
                  </a:cubicBezTo>
                  <a:cubicBezTo>
                    <a:pt x="28" y="35"/>
                    <a:pt x="28" y="34"/>
                    <a:pt x="27" y="33"/>
                  </a:cubicBezTo>
                  <a:cubicBezTo>
                    <a:pt x="27" y="32"/>
                    <a:pt x="27" y="30"/>
                    <a:pt x="27" y="29"/>
                  </a:cubicBezTo>
                  <a:cubicBezTo>
                    <a:pt x="26" y="27"/>
                    <a:pt x="26" y="26"/>
                    <a:pt x="26" y="25"/>
                  </a:cubicBezTo>
                  <a:cubicBezTo>
                    <a:pt x="26" y="25"/>
                    <a:pt x="26" y="25"/>
                    <a:pt x="26" y="25"/>
                  </a:cubicBezTo>
                  <a:cubicBezTo>
                    <a:pt x="26" y="25"/>
                    <a:pt x="26" y="25"/>
                    <a:pt x="26" y="25"/>
                  </a:cubicBezTo>
                  <a:cubicBezTo>
                    <a:pt x="26" y="25"/>
                    <a:pt x="26" y="24"/>
                    <a:pt x="26" y="23"/>
                  </a:cubicBezTo>
                  <a:cubicBezTo>
                    <a:pt x="26" y="23"/>
                    <a:pt x="26" y="22"/>
                    <a:pt x="26" y="22"/>
                  </a:cubicBezTo>
                  <a:cubicBezTo>
                    <a:pt x="26" y="20"/>
                    <a:pt x="26" y="18"/>
                    <a:pt x="27" y="17"/>
                  </a:cubicBezTo>
                  <a:cubicBezTo>
                    <a:pt x="27" y="13"/>
                    <a:pt x="29" y="9"/>
                    <a:pt x="32" y="6"/>
                  </a:cubicBezTo>
                  <a:cubicBezTo>
                    <a:pt x="35" y="4"/>
                    <a:pt x="37" y="4"/>
                    <a:pt x="40" y="6"/>
                  </a:cubicBezTo>
                  <a:cubicBezTo>
                    <a:pt x="41" y="7"/>
                    <a:pt x="43" y="9"/>
                    <a:pt x="44" y="10"/>
                  </a:cubicBezTo>
                  <a:cubicBezTo>
                    <a:pt x="45" y="10"/>
                    <a:pt x="45" y="11"/>
                    <a:pt x="46" y="12"/>
                  </a:cubicBezTo>
                  <a:cubicBezTo>
                    <a:pt x="48" y="15"/>
                    <a:pt x="50" y="17"/>
                    <a:pt x="52" y="20"/>
                  </a:cubicBezTo>
                  <a:cubicBezTo>
                    <a:pt x="53" y="21"/>
                    <a:pt x="54" y="23"/>
                    <a:pt x="54" y="25"/>
                  </a:cubicBezTo>
                  <a:cubicBezTo>
                    <a:pt x="55" y="26"/>
                    <a:pt x="55" y="26"/>
                    <a:pt x="54" y="27"/>
                  </a:cubicBezTo>
                  <a:cubicBezTo>
                    <a:pt x="53" y="29"/>
                    <a:pt x="51" y="30"/>
                    <a:pt x="50" y="31"/>
                  </a:cubicBezTo>
                  <a:cubicBezTo>
                    <a:pt x="49" y="31"/>
                    <a:pt x="49" y="31"/>
                    <a:pt x="49" y="31"/>
                  </a:cubicBezTo>
                  <a:cubicBezTo>
                    <a:pt x="48" y="30"/>
                    <a:pt x="47" y="29"/>
                    <a:pt x="47" y="28"/>
                  </a:cubicBezTo>
                  <a:cubicBezTo>
                    <a:pt x="46" y="28"/>
                    <a:pt x="46" y="27"/>
                    <a:pt x="46" y="27"/>
                  </a:cubicBezTo>
                  <a:cubicBezTo>
                    <a:pt x="46" y="26"/>
                    <a:pt x="45" y="26"/>
                    <a:pt x="45" y="26"/>
                  </a:cubicBezTo>
                  <a:cubicBezTo>
                    <a:pt x="44" y="25"/>
                    <a:pt x="43" y="25"/>
                    <a:pt x="42" y="25"/>
                  </a:cubicBezTo>
                  <a:cubicBezTo>
                    <a:pt x="42" y="25"/>
                    <a:pt x="40" y="26"/>
                    <a:pt x="41" y="27"/>
                  </a:cubicBezTo>
                  <a:cubicBezTo>
                    <a:pt x="41" y="27"/>
                    <a:pt x="41" y="28"/>
                    <a:pt x="41" y="28"/>
                  </a:cubicBezTo>
                  <a:cubicBezTo>
                    <a:pt x="41" y="28"/>
                    <a:pt x="41" y="29"/>
                    <a:pt x="41" y="29"/>
                  </a:cubicBezTo>
                  <a:cubicBezTo>
                    <a:pt x="41" y="29"/>
                    <a:pt x="40" y="29"/>
                    <a:pt x="40" y="28"/>
                  </a:cubicBezTo>
                  <a:cubicBezTo>
                    <a:pt x="40" y="26"/>
                    <a:pt x="39" y="24"/>
                    <a:pt x="39" y="22"/>
                  </a:cubicBezTo>
                  <a:cubicBezTo>
                    <a:pt x="39" y="21"/>
                    <a:pt x="39" y="21"/>
                    <a:pt x="38" y="20"/>
                  </a:cubicBezTo>
                  <a:cubicBezTo>
                    <a:pt x="37" y="19"/>
                    <a:pt x="36" y="19"/>
                    <a:pt x="35" y="20"/>
                  </a:cubicBezTo>
                  <a:cubicBezTo>
                    <a:pt x="35" y="20"/>
                    <a:pt x="34" y="20"/>
                    <a:pt x="34" y="19"/>
                  </a:cubicBezTo>
                  <a:cubicBezTo>
                    <a:pt x="34" y="18"/>
                    <a:pt x="33" y="17"/>
                    <a:pt x="32" y="16"/>
                  </a:cubicBezTo>
                  <a:cubicBezTo>
                    <a:pt x="31" y="15"/>
                    <a:pt x="29" y="15"/>
                    <a:pt x="28" y="16"/>
                  </a:cubicBezTo>
                  <a:cubicBezTo>
                    <a:pt x="27" y="16"/>
                    <a:pt x="27" y="16"/>
                    <a:pt x="27" y="17"/>
                  </a:cubicBezTo>
                  <a:cubicBezTo>
                    <a:pt x="27" y="17"/>
                    <a:pt x="28" y="18"/>
                    <a:pt x="28" y="19"/>
                  </a:cubicBezTo>
                  <a:cubicBezTo>
                    <a:pt x="29" y="20"/>
                    <a:pt x="30" y="21"/>
                    <a:pt x="30" y="22"/>
                  </a:cubicBezTo>
                  <a:cubicBezTo>
                    <a:pt x="30" y="23"/>
                    <a:pt x="30" y="24"/>
                    <a:pt x="30" y="24"/>
                  </a:cubicBezTo>
                  <a:cubicBezTo>
                    <a:pt x="29" y="24"/>
                    <a:pt x="29" y="24"/>
                    <a:pt x="28" y="24"/>
                  </a:cubicBezTo>
                  <a:cubicBezTo>
                    <a:pt x="28" y="24"/>
                    <a:pt x="28" y="24"/>
                    <a:pt x="28" y="24"/>
                  </a:cubicBezTo>
                  <a:cubicBezTo>
                    <a:pt x="27" y="23"/>
                    <a:pt x="27" y="24"/>
                    <a:pt x="27" y="24"/>
                  </a:cubicBezTo>
                  <a:cubicBezTo>
                    <a:pt x="26" y="25"/>
                    <a:pt x="26" y="25"/>
                    <a:pt x="26" y="25"/>
                  </a:cubicBezTo>
                  <a:cubicBezTo>
                    <a:pt x="26" y="25"/>
                    <a:pt x="26" y="25"/>
                    <a:pt x="26" y="25"/>
                  </a:cubicBezTo>
                  <a:cubicBezTo>
                    <a:pt x="26" y="25"/>
                    <a:pt x="26" y="25"/>
                    <a:pt x="26" y="25"/>
                  </a:cubicBezTo>
                  <a:cubicBezTo>
                    <a:pt x="27" y="26"/>
                    <a:pt x="27" y="27"/>
                    <a:pt x="27" y="28"/>
                  </a:cubicBezTo>
                  <a:cubicBezTo>
                    <a:pt x="28" y="28"/>
                    <a:pt x="28" y="28"/>
                    <a:pt x="29" y="28"/>
                  </a:cubicBezTo>
                  <a:cubicBezTo>
                    <a:pt x="29" y="29"/>
                    <a:pt x="30" y="29"/>
                    <a:pt x="31" y="28"/>
                  </a:cubicBezTo>
                  <a:cubicBezTo>
                    <a:pt x="31" y="28"/>
                    <a:pt x="32" y="29"/>
                    <a:pt x="32" y="29"/>
                  </a:cubicBezTo>
                  <a:cubicBezTo>
                    <a:pt x="33" y="31"/>
                    <a:pt x="33" y="33"/>
                    <a:pt x="34" y="35"/>
                  </a:cubicBezTo>
                  <a:cubicBezTo>
                    <a:pt x="34" y="35"/>
                    <a:pt x="35" y="36"/>
                    <a:pt x="36" y="36"/>
                  </a:cubicBezTo>
                  <a:cubicBezTo>
                    <a:pt x="37" y="35"/>
                    <a:pt x="37" y="35"/>
                    <a:pt x="38" y="34"/>
                  </a:cubicBezTo>
                  <a:cubicBezTo>
                    <a:pt x="38" y="34"/>
                    <a:pt x="38" y="34"/>
                    <a:pt x="38" y="34"/>
                  </a:cubicBezTo>
                  <a:cubicBezTo>
                    <a:pt x="38" y="34"/>
                    <a:pt x="39" y="34"/>
                    <a:pt x="39" y="35"/>
                  </a:cubicBezTo>
                  <a:cubicBezTo>
                    <a:pt x="39" y="36"/>
                    <a:pt x="40" y="38"/>
                    <a:pt x="40" y="39"/>
                  </a:cubicBezTo>
                  <a:cubicBezTo>
                    <a:pt x="41" y="39"/>
                    <a:pt x="41" y="40"/>
                    <a:pt x="41" y="40"/>
                  </a:cubicBezTo>
                  <a:cubicBezTo>
                    <a:pt x="41" y="40"/>
                    <a:pt x="42" y="40"/>
                    <a:pt x="42" y="40"/>
                  </a:cubicBezTo>
                  <a:cubicBezTo>
                    <a:pt x="43" y="40"/>
                    <a:pt x="43" y="40"/>
                    <a:pt x="43" y="40"/>
                  </a:cubicBezTo>
                  <a:cubicBezTo>
                    <a:pt x="44" y="39"/>
                    <a:pt x="44" y="38"/>
                    <a:pt x="44" y="38"/>
                  </a:cubicBezTo>
                  <a:cubicBezTo>
                    <a:pt x="45" y="36"/>
                    <a:pt x="45" y="35"/>
                    <a:pt x="45" y="34"/>
                  </a:cubicBezTo>
                  <a:cubicBezTo>
                    <a:pt x="46" y="33"/>
                    <a:pt x="46" y="33"/>
                    <a:pt x="47" y="33"/>
                  </a:cubicBezTo>
                  <a:cubicBezTo>
                    <a:pt x="48" y="34"/>
                    <a:pt x="49" y="35"/>
                    <a:pt x="50" y="36"/>
                  </a:cubicBezTo>
                  <a:cubicBezTo>
                    <a:pt x="53" y="38"/>
                    <a:pt x="56" y="39"/>
                    <a:pt x="58" y="41"/>
                  </a:cubicBezTo>
                  <a:cubicBezTo>
                    <a:pt x="59" y="41"/>
                    <a:pt x="60" y="42"/>
                    <a:pt x="60" y="42"/>
                  </a:cubicBezTo>
                  <a:cubicBezTo>
                    <a:pt x="60" y="42"/>
                    <a:pt x="61" y="42"/>
                    <a:pt x="61" y="42"/>
                  </a:cubicBezTo>
                  <a:cubicBezTo>
                    <a:pt x="61" y="42"/>
                    <a:pt x="61" y="41"/>
                    <a:pt x="61" y="41"/>
                  </a:cubicBezTo>
                  <a:cubicBezTo>
                    <a:pt x="61" y="41"/>
                    <a:pt x="60" y="40"/>
                    <a:pt x="60" y="40"/>
                  </a:cubicBezTo>
                  <a:cubicBezTo>
                    <a:pt x="59" y="39"/>
                    <a:pt x="54" y="36"/>
                    <a:pt x="53" y="35"/>
                  </a:cubicBezTo>
                  <a:cubicBezTo>
                    <a:pt x="53" y="35"/>
                    <a:pt x="53" y="34"/>
                    <a:pt x="52" y="34"/>
                  </a:cubicBezTo>
                  <a:cubicBezTo>
                    <a:pt x="52" y="33"/>
                    <a:pt x="51" y="33"/>
                    <a:pt x="50" y="32"/>
                  </a:cubicBezTo>
                  <a:cubicBezTo>
                    <a:pt x="50" y="32"/>
                    <a:pt x="50" y="32"/>
                    <a:pt x="50" y="31"/>
                  </a:cubicBezTo>
                  <a:cubicBezTo>
                    <a:pt x="51" y="31"/>
                    <a:pt x="51" y="31"/>
                    <a:pt x="52" y="31"/>
                  </a:cubicBezTo>
                  <a:cubicBezTo>
                    <a:pt x="52" y="31"/>
                    <a:pt x="52" y="30"/>
                    <a:pt x="53" y="31"/>
                  </a:cubicBezTo>
                  <a:cubicBezTo>
                    <a:pt x="53" y="31"/>
                    <a:pt x="53" y="31"/>
                    <a:pt x="53" y="31"/>
                  </a:cubicBezTo>
                  <a:cubicBezTo>
                    <a:pt x="53" y="31"/>
                    <a:pt x="54" y="31"/>
                    <a:pt x="54" y="32"/>
                  </a:cubicBezTo>
                  <a:cubicBezTo>
                    <a:pt x="53" y="32"/>
                    <a:pt x="54" y="32"/>
                    <a:pt x="54" y="32"/>
                  </a:cubicBezTo>
                  <a:cubicBezTo>
                    <a:pt x="56" y="32"/>
                    <a:pt x="57" y="32"/>
                    <a:pt x="58" y="31"/>
                  </a:cubicBezTo>
                  <a:cubicBezTo>
                    <a:pt x="59" y="30"/>
                    <a:pt x="60" y="28"/>
                    <a:pt x="60" y="27"/>
                  </a:cubicBezTo>
                  <a:cubicBezTo>
                    <a:pt x="59" y="25"/>
                    <a:pt x="59" y="24"/>
                    <a:pt x="59" y="22"/>
                  </a:cubicBezTo>
                  <a:cubicBezTo>
                    <a:pt x="58" y="21"/>
                    <a:pt x="57" y="20"/>
                    <a:pt x="56" y="18"/>
                  </a:cubicBezTo>
                  <a:cubicBezTo>
                    <a:pt x="55" y="16"/>
                    <a:pt x="53" y="14"/>
                    <a:pt x="52" y="12"/>
                  </a:cubicBezTo>
                  <a:cubicBezTo>
                    <a:pt x="51" y="11"/>
                    <a:pt x="50" y="10"/>
                    <a:pt x="49" y="8"/>
                  </a:cubicBezTo>
                  <a:cubicBezTo>
                    <a:pt x="47" y="7"/>
                    <a:pt x="46" y="6"/>
                    <a:pt x="45" y="5"/>
                  </a:cubicBezTo>
                  <a:cubicBezTo>
                    <a:pt x="44" y="4"/>
                    <a:pt x="43" y="4"/>
                    <a:pt x="43" y="3"/>
                  </a:cubicBezTo>
                  <a:cubicBezTo>
                    <a:pt x="41" y="2"/>
                    <a:pt x="39" y="1"/>
                    <a:pt x="37" y="1"/>
                  </a:cubicBezTo>
                  <a:cubicBezTo>
                    <a:pt x="34" y="0"/>
                    <a:pt x="32" y="1"/>
                    <a:pt x="30" y="3"/>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0" name="íSḷîḍè"/>
            <p:cNvSpPr/>
            <p:nvPr/>
          </p:nvSpPr>
          <p:spPr bwMode="auto">
            <a:xfrm>
              <a:off x="2443163" y="2686051"/>
              <a:ext cx="158750" cy="206375"/>
            </a:xfrm>
            <a:custGeom>
              <a:avLst/>
              <a:gdLst>
                <a:gd name="T0" fmla="*/ 25 w 44"/>
                <a:gd name="T1" fmla="*/ 1 h 57"/>
                <a:gd name="T2" fmla="*/ 20 w 44"/>
                <a:gd name="T3" fmla="*/ 7 h 57"/>
                <a:gd name="T4" fmla="*/ 7 w 44"/>
                <a:gd name="T5" fmla="*/ 27 h 57"/>
                <a:gd name="T6" fmla="*/ 2 w 44"/>
                <a:gd name="T7" fmla="*/ 36 h 57"/>
                <a:gd name="T8" fmla="*/ 1 w 44"/>
                <a:gd name="T9" fmla="*/ 41 h 57"/>
                <a:gd name="T10" fmla="*/ 5 w 44"/>
                <a:gd name="T11" fmla="*/ 42 h 57"/>
                <a:gd name="T12" fmla="*/ 12 w 44"/>
                <a:gd name="T13" fmla="*/ 28 h 57"/>
                <a:gd name="T14" fmla="*/ 16 w 44"/>
                <a:gd name="T15" fmla="*/ 21 h 57"/>
                <a:gd name="T16" fmla="*/ 17 w 44"/>
                <a:gd name="T17" fmla="*/ 22 h 57"/>
                <a:gd name="T18" fmla="*/ 17 w 44"/>
                <a:gd name="T19" fmla="*/ 40 h 57"/>
                <a:gd name="T20" fmla="*/ 22 w 44"/>
                <a:gd name="T21" fmla="*/ 43 h 57"/>
                <a:gd name="T22" fmla="*/ 22 w 44"/>
                <a:gd name="T23" fmla="*/ 39 h 57"/>
                <a:gd name="T24" fmla="*/ 22 w 44"/>
                <a:gd name="T25" fmla="*/ 37 h 57"/>
                <a:gd name="T26" fmla="*/ 21 w 44"/>
                <a:gd name="T27" fmla="*/ 33 h 57"/>
                <a:gd name="T28" fmla="*/ 26 w 44"/>
                <a:gd name="T29" fmla="*/ 23 h 57"/>
                <a:gd name="T30" fmla="*/ 27 w 44"/>
                <a:gd name="T31" fmla="*/ 23 h 57"/>
                <a:gd name="T32" fmla="*/ 23 w 44"/>
                <a:gd name="T33" fmla="*/ 35 h 57"/>
                <a:gd name="T34" fmla="*/ 26 w 44"/>
                <a:gd name="T35" fmla="*/ 40 h 57"/>
                <a:gd name="T36" fmla="*/ 27 w 44"/>
                <a:gd name="T37" fmla="*/ 40 h 57"/>
                <a:gd name="T38" fmla="*/ 30 w 44"/>
                <a:gd name="T39" fmla="*/ 45 h 57"/>
                <a:gd name="T40" fmla="*/ 25 w 44"/>
                <a:gd name="T41" fmla="*/ 51 h 57"/>
                <a:gd name="T42" fmla="*/ 24 w 44"/>
                <a:gd name="T43" fmla="*/ 54 h 57"/>
                <a:gd name="T44" fmla="*/ 28 w 44"/>
                <a:gd name="T45" fmla="*/ 57 h 57"/>
                <a:gd name="T46" fmla="*/ 31 w 44"/>
                <a:gd name="T47" fmla="*/ 51 h 57"/>
                <a:gd name="T48" fmla="*/ 33 w 44"/>
                <a:gd name="T49" fmla="*/ 51 h 57"/>
                <a:gd name="T50" fmla="*/ 35 w 44"/>
                <a:gd name="T51" fmla="*/ 54 h 57"/>
                <a:gd name="T52" fmla="*/ 38 w 44"/>
                <a:gd name="T53" fmla="*/ 53 h 57"/>
                <a:gd name="T54" fmla="*/ 39 w 44"/>
                <a:gd name="T55" fmla="*/ 52 h 57"/>
                <a:gd name="T56" fmla="*/ 39 w 44"/>
                <a:gd name="T57" fmla="*/ 49 h 57"/>
                <a:gd name="T58" fmla="*/ 36 w 44"/>
                <a:gd name="T59" fmla="*/ 44 h 57"/>
                <a:gd name="T60" fmla="*/ 40 w 44"/>
                <a:gd name="T61" fmla="*/ 40 h 57"/>
                <a:gd name="T62" fmla="*/ 40 w 44"/>
                <a:gd name="T63" fmla="*/ 44 h 57"/>
                <a:gd name="T64" fmla="*/ 40 w 44"/>
                <a:gd name="T65" fmla="*/ 44 h 57"/>
                <a:gd name="T66" fmla="*/ 42 w 44"/>
                <a:gd name="T67" fmla="*/ 42 h 57"/>
                <a:gd name="T68" fmla="*/ 40 w 44"/>
                <a:gd name="T69" fmla="*/ 35 h 57"/>
                <a:gd name="T70" fmla="*/ 33 w 44"/>
                <a:gd name="T71" fmla="*/ 40 h 57"/>
                <a:gd name="T72" fmla="*/ 30 w 44"/>
                <a:gd name="T73" fmla="*/ 36 h 57"/>
                <a:gd name="T74" fmla="*/ 32 w 44"/>
                <a:gd name="T75" fmla="*/ 32 h 57"/>
                <a:gd name="T76" fmla="*/ 29 w 44"/>
                <a:gd name="T77" fmla="*/ 27 h 57"/>
                <a:gd name="T78" fmla="*/ 28 w 44"/>
                <a:gd name="T79" fmla="*/ 21 h 57"/>
                <a:gd name="T80" fmla="*/ 23 w 44"/>
                <a:gd name="T81" fmla="*/ 20 h 57"/>
                <a:gd name="T82" fmla="*/ 19 w 44"/>
                <a:gd name="T83" fmla="*/ 28 h 57"/>
                <a:gd name="T84" fmla="*/ 18 w 44"/>
                <a:gd name="T85" fmla="*/ 33 h 57"/>
                <a:gd name="T86" fmla="*/ 17 w 44"/>
                <a:gd name="T87" fmla="*/ 33 h 57"/>
                <a:gd name="T88" fmla="*/ 17 w 44"/>
                <a:gd name="T89" fmla="*/ 27 h 57"/>
                <a:gd name="T90" fmla="*/ 20 w 44"/>
                <a:gd name="T91" fmla="*/ 18 h 57"/>
                <a:gd name="T92" fmla="*/ 26 w 44"/>
                <a:gd name="T93" fmla="*/ 11 h 57"/>
                <a:gd name="T94" fmla="*/ 32 w 44"/>
                <a:gd name="T95" fmla="*/ 6 h 57"/>
                <a:gd name="T96" fmla="*/ 30 w 44"/>
                <a:gd name="T97" fmla="*/ 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 h="57">
                  <a:moveTo>
                    <a:pt x="30" y="1"/>
                  </a:moveTo>
                  <a:cubicBezTo>
                    <a:pt x="29" y="0"/>
                    <a:pt x="27" y="0"/>
                    <a:pt x="25" y="1"/>
                  </a:cubicBezTo>
                  <a:cubicBezTo>
                    <a:pt x="25" y="2"/>
                    <a:pt x="25" y="2"/>
                    <a:pt x="25" y="2"/>
                  </a:cubicBezTo>
                  <a:cubicBezTo>
                    <a:pt x="23" y="4"/>
                    <a:pt x="22" y="6"/>
                    <a:pt x="20" y="7"/>
                  </a:cubicBezTo>
                  <a:cubicBezTo>
                    <a:pt x="19" y="9"/>
                    <a:pt x="18" y="11"/>
                    <a:pt x="16" y="13"/>
                  </a:cubicBezTo>
                  <a:cubicBezTo>
                    <a:pt x="15" y="14"/>
                    <a:pt x="8" y="26"/>
                    <a:pt x="7" y="27"/>
                  </a:cubicBezTo>
                  <a:cubicBezTo>
                    <a:pt x="6" y="29"/>
                    <a:pt x="5" y="30"/>
                    <a:pt x="4" y="32"/>
                  </a:cubicBezTo>
                  <a:cubicBezTo>
                    <a:pt x="4" y="33"/>
                    <a:pt x="3" y="35"/>
                    <a:pt x="2" y="36"/>
                  </a:cubicBezTo>
                  <a:cubicBezTo>
                    <a:pt x="1" y="37"/>
                    <a:pt x="1" y="39"/>
                    <a:pt x="0" y="40"/>
                  </a:cubicBezTo>
                  <a:cubicBezTo>
                    <a:pt x="0" y="41"/>
                    <a:pt x="0" y="41"/>
                    <a:pt x="1" y="41"/>
                  </a:cubicBezTo>
                  <a:cubicBezTo>
                    <a:pt x="1" y="42"/>
                    <a:pt x="2" y="43"/>
                    <a:pt x="3" y="43"/>
                  </a:cubicBezTo>
                  <a:cubicBezTo>
                    <a:pt x="4" y="43"/>
                    <a:pt x="5" y="43"/>
                    <a:pt x="5" y="42"/>
                  </a:cubicBezTo>
                  <a:cubicBezTo>
                    <a:pt x="6" y="40"/>
                    <a:pt x="7" y="38"/>
                    <a:pt x="8" y="36"/>
                  </a:cubicBezTo>
                  <a:cubicBezTo>
                    <a:pt x="10" y="33"/>
                    <a:pt x="10" y="31"/>
                    <a:pt x="12" y="28"/>
                  </a:cubicBezTo>
                  <a:cubicBezTo>
                    <a:pt x="12" y="28"/>
                    <a:pt x="12" y="27"/>
                    <a:pt x="13" y="27"/>
                  </a:cubicBezTo>
                  <a:cubicBezTo>
                    <a:pt x="14" y="25"/>
                    <a:pt x="15" y="23"/>
                    <a:pt x="16" y="21"/>
                  </a:cubicBezTo>
                  <a:cubicBezTo>
                    <a:pt x="17" y="21"/>
                    <a:pt x="17" y="21"/>
                    <a:pt x="17" y="21"/>
                  </a:cubicBezTo>
                  <a:cubicBezTo>
                    <a:pt x="17" y="21"/>
                    <a:pt x="17" y="22"/>
                    <a:pt x="17" y="22"/>
                  </a:cubicBezTo>
                  <a:cubicBezTo>
                    <a:pt x="16" y="26"/>
                    <a:pt x="15" y="30"/>
                    <a:pt x="15" y="34"/>
                  </a:cubicBezTo>
                  <a:cubicBezTo>
                    <a:pt x="15" y="36"/>
                    <a:pt x="16" y="38"/>
                    <a:pt x="17" y="40"/>
                  </a:cubicBezTo>
                  <a:cubicBezTo>
                    <a:pt x="18" y="41"/>
                    <a:pt x="18" y="43"/>
                    <a:pt x="20" y="43"/>
                  </a:cubicBezTo>
                  <a:cubicBezTo>
                    <a:pt x="20" y="44"/>
                    <a:pt x="21" y="44"/>
                    <a:pt x="22" y="43"/>
                  </a:cubicBezTo>
                  <a:cubicBezTo>
                    <a:pt x="22" y="43"/>
                    <a:pt x="22" y="43"/>
                    <a:pt x="22" y="42"/>
                  </a:cubicBezTo>
                  <a:cubicBezTo>
                    <a:pt x="22" y="41"/>
                    <a:pt x="22" y="40"/>
                    <a:pt x="22" y="39"/>
                  </a:cubicBezTo>
                  <a:cubicBezTo>
                    <a:pt x="22" y="39"/>
                    <a:pt x="22" y="39"/>
                    <a:pt x="22" y="38"/>
                  </a:cubicBezTo>
                  <a:cubicBezTo>
                    <a:pt x="22" y="38"/>
                    <a:pt x="22" y="37"/>
                    <a:pt x="22" y="37"/>
                  </a:cubicBezTo>
                  <a:cubicBezTo>
                    <a:pt x="22" y="36"/>
                    <a:pt x="22" y="36"/>
                    <a:pt x="22" y="35"/>
                  </a:cubicBezTo>
                  <a:cubicBezTo>
                    <a:pt x="22" y="35"/>
                    <a:pt x="21" y="34"/>
                    <a:pt x="21" y="33"/>
                  </a:cubicBezTo>
                  <a:cubicBezTo>
                    <a:pt x="22" y="31"/>
                    <a:pt x="22" y="28"/>
                    <a:pt x="24" y="26"/>
                  </a:cubicBezTo>
                  <a:cubicBezTo>
                    <a:pt x="24" y="25"/>
                    <a:pt x="25" y="23"/>
                    <a:pt x="26" y="23"/>
                  </a:cubicBezTo>
                  <a:cubicBezTo>
                    <a:pt x="26" y="22"/>
                    <a:pt x="27" y="22"/>
                    <a:pt x="27" y="22"/>
                  </a:cubicBezTo>
                  <a:cubicBezTo>
                    <a:pt x="27" y="22"/>
                    <a:pt x="27" y="23"/>
                    <a:pt x="27" y="23"/>
                  </a:cubicBezTo>
                  <a:cubicBezTo>
                    <a:pt x="27" y="26"/>
                    <a:pt x="26" y="28"/>
                    <a:pt x="25" y="30"/>
                  </a:cubicBezTo>
                  <a:cubicBezTo>
                    <a:pt x="25" y="32"/>
                    <a:pt x="24" y="33"/>
                    <a:pt x="23" y="35"/>
                  </a:cubicBezTo>
                  <a:cubicBezTo>
                    <a:pt x="22" y="37"/>
                    <a:pt x="23" y="38"/>
                    <a:pt x="24" y="40"/>
                  </a:cubicBezTo>
                  <a:cubicBezTo>
                    <a:pt x="24" y="41"/>
                    <a:pt x="26" y="41"/>
                    <a:pt x="26" y="40"/>
                  </a:cubicBezTo>
                  <a:cubicBezTo>
                    <a:pt x="26" y="40"/>
                    <a:pt x="26" y="40"/>
                    <a:pt x="27" y="40"/>
                  </a:cubicBezTo>
                  <a:cubicBezTo>
                    <a:pt x="27" y="39"/>
                    <a:pt x="27" y="39"/>
                    <a:pt x="27" y="40"/>
                  </a:cubicBezTo>
                  <a:cubicBezTo>
                    <a:pt x="28" y="41"/>
                    <a:pt x="29" y="43"/>
                    <a:pt x="30" y="44"/>
                  </a:cubicBezTo>
                  <a:cubicBezTo>
                    <a:pt x="30" y="45"/>
                    <a:pt x="30" y="45"/>
                    <a:pt x="30" y="45"/>
                  </a:cubicBezTo>
                  <a:cubicBezTo>
                    <a:pt x="29" y="47"/>
                    <a:pt x="28" y="49"/>
                    <a:pt x="27" y="51"/>
                  </a:cubicBezTo>
                  <a:cubicBezTo>
                    <a:pt x="27" y="51"/>
                    <a:pt x="26" y="52"/>
                    <a:pt x="25" y="51"/>
                  </a:cubicBezTo>
                  <a:cubicBezTo>
                    <a:pt x="25" y="51"/>
                    <a:pt x="25" y="51"/>
                    <a:pt x="25" y="51"/>
                  </a:cubicBezTo>
                  <a:cubicBezTo>
                    <a:pt x="24" y="52"/>
                    <a:pt x="24" y="53"/>
                    <a:pt x="24" y="54"/>
                  </a:cubicBezTo>
                  <a:cubicBezTo>
                    <a:pt x="25" y="54"/>
                    <a:pt x="25" y="54"/>
                    <a:pt x="25" y="55"/>
                  </a:cubicBezTo>
                  <a:cubicBezTo>
                    <a:pt x="25" y="56"/>
                    <a:pt x="26" y="57"/>
                    <a:pt x="28" y="57"/>
                  </a:cubicBezTo>
                  <a:cubicBezTo>
                    <a:pt x="29" y="57"/>
                    <a:pt x="29" y="57"/>
                    <a:pt x="30" y="55"/>
                  </a:cubicBezTo>
                  <a:cubicBezTo>
                    <a:pt x="31" y="54"/>
                    <a:pt x="31" y="52"/>
                    <a:pt x="31" y="51"/>
                  </a:cubicBezTo>
                  <a:cubicBezTo>
                    <a:pt x="32" y="51"/>
                    <a:pt x="32" y="50"/>
                    <a:pt x="32" y="50"/>
                  </a:cubicBezTo>
                  <a:cubicBezTo>
                    <a:pt x="32" y="50"/>
                    <a:pt x="33" y="51"/>
                    <a:pt x="33" y="51"/>
                  </a:cubicBezTo>
                  <a:cubicBezTo>
                    <a:pt x="33" y="52"/>
                    <a:pt x="34" y="53"/>
                    <a:pt x="35" y="53"/>
                  </a:cubicBezTo>
                  <a:cubicBezTo>
                    <a:pt x="35" y="53"/>
                    <a:pt x="35" y="54"/>
                    <a:pt x="35" y="54"/>
                  </a:cubicBezTo>
                  <a:cubicBezTo>
                    <a:pt x="36" y="54"/>
                    <a:pt x="37" y="54"/>
                    <a:pt x="37" y="54"/>
                  </a:cubicBezTo>
                  <a:cubicBezTo>
                    <a:pt x="38" y="54"/>
                    <a:pt x="38" y="54"/>
                    <a:pt x="38" y="53"/>
                  </a:cubicBezTo>
                  <a:cubicBezTo>
                    <a:pt x="38" y="53"/>
                    <a:pt x="39" y="53"/>
                    <a:pt x="39" y="53"/>
                  </a:cubicBezTo>
                  <a:cubicBezTo>
                    <a:pt x="39" y="53"/>
                    <a:pt x="39" y="52"/>
                    <a:pt x="39" y="52"/>
                  </a:cubicBezTo>
                  <a:cubicBezTo>
                    <a:pt x="39" y="51"/>
                    <a:pt x="39" y="51"/>
                    <a:pt x="39" y="50"/>
                  </a:cubicBezTo>
                  <a:cubicBezTo>
                    <a:pt x="40" y="50"/>
                    <a:pt x="39" y="49"/>
                    <a:pt x="39" y="49"/>
                  </a:cubicBezTo>
                  <a:cubicBezTo>
                    <a:pt x="38" y="48"/>
                    <a:pt x="37" y="47"/>
                    <a:pt x="36" y="45"/>
                  </a:cubicBezTo>
                  <a:cubicBezTo>
                    <a:pt x="35" y="45"/>
                    <a:pt x="35" y="44"/>
                    <a:pt x="36" y="44"/>
                  </a:cubicBezTo>
                  <a:cubicBezTo>
                    <a:pt x="37" y="42"/>
                    <a:pt x="38" y="41"/>
                    <a:pt x="39" y="41"/>
                  </a:cubicBezTo>
                  <a:cubicBezTo>
                    <a:pt x="40" y="40"/>
                    <a:pt x="40" y="40"/>
                    <a:pt x="40" y="40"/>
                  </a:cubicBezTo>
                  <a:cubicBezTo>
                    <a:pt x="41" y="40"/>
                    <a:pt x="41" y="41"/>
                    <a:pt x="41" y="42"/>
                  </a:cubicBezTo>
                  <a:cubicBezTo>
                    <a:pt x="40" y="42"/>
                    <a:pt x="40" y="44"/>
                    <a:pt x="40" y="44"/>
                  </a:cubicBezTo>
                  <a:cubicBezTo>
                    <a:pt x="40" y="44"/>
                    <a:pt x="40" y="44"/>
                    <a:pt x="40" y="44"/>
                  </a:cubicBezTo>
                  <a:cubicBezTo>
                    <a:pt x="40" y="44"/>
                    <a:pt x="40" y="44"/>
                    <a:pt x="40" y="44"/>
                  </a:cubicBezTo>
                  <a:cubicBezTo>
                    <a:pt x="40" y="44"/>
                    <a:pt x="41" y="43"/>
                    <a:pt x="41" y="43"/>
                  </a:cubicBezTo>
                  <a:cubicBezTo>
                    <a:pt x="41" y="43"/>
                    <a:pt x="42" y="43"/>
                    <a:pt x="42" y="42"/>
                  </a:cubicBezTo>
                  <a:cubicBezTo>
                    <a:pt x="43" y="41"/>
                    <a:pt x="44" y="40"/>
                    <a:pt x="44" y="38"/>
                  </a:cubicBezTo>
                  <a:cubicBezTo>
                    <a:pt x="44" y="36"/>
                    <a:pt x="42" y="35"/>
                    <a:pt x="40" y="35"/>
                  </a:cubicBezTo>
                  <a:cubicBezTo>
                    <a:pt x="39" y="35"/>
                    <a:pt x="37" y="36"/>
                    <a:pt x="36" y="37"/>
                  </a:cubicBezTo>
                  <a:cubicBezTo>
                    <a:pt x="35" y="38"/>
                    <a:pt x="34" y="39"/>
                    <a:pt x="33" y="40"/>
                  </a:cubicBezTo>
                  <a:cubicBezTo>
                    <a:pt x="33" y="41"/>
                    <a:pt x="32" y="41"/>
                    <a:pt x="32" y="40"/>
                  </a:cubicBezTo>
                  <a:cubicBezTo>
                    <a:pt x="32" y="39"/>
                    <a:pt x="31" y="37"/>
                    <a:pt x="30" y="36"/>
                  </a:cubicBezTo>
                  <a:cubicBezTo>
                    <a:pt x="30" y="36"/>
                    <a:pt x="30" y="35"/>
                    <a:pt x="31" y="35"/>
                  </a:cubicBezTo>
                  <a:cubicBezTo>
                    <a:pt x="31" y="34"/>
                    <a:pt x="32" y="33"/>
                    <a:pt x="32" y="32"/>
                  </a:cubicBezTo>
                  <a:cubicBezTo>
                    <a:pt x="31" y="31"/>
                    <a:pt x="31" y="30"/>
                    <a:pt x="30" y="29"/>
                  </a:cubicBezTo>
                  <a:cubicBezTo>
                    <a:pt x="29" y="29"/>
                    <a:pt x="29" y="28"/>
                    <a:pt x="29" y="27"/>
                  </a:cubicBezTo>
                  <a:cubicBezTo>
                    <a:pt x="29" y="26"/>
                    <a:pt x="29" y="25"/>
                    <a:pt x="29" y="24"/>
                  </a:cubicBezTo>
                  <a:cubicBezTo>
                    <a:pt x="28" y="23"/>
                    <a:pt x="28" y="22"/>
                    <a:pt x="28" y="21"/>
                  </a:cubicBezTo>
                  <a:cubicBezTo>
                    <a:pt x="28" y="20"/>
                    <a:pt x="27" y="19"/>
                    <a:pt x="26" y="19"/>
                  </a:cubicBezTo>
                  <a:cubicBezTo>
                    <a:pt x="25" y="20"/>
                    <a:pt x="24" y="20"/>
                    <a:pt x="23" y="20"/>
                  </a:cubicBezTo>
                  <a:cubicBezTo>
                    <a:pt x="22" y="21"/>
                    <a:pt x="21" y="23"/>
                    <a:pt x="21" y="24"/>
                  </a:cubicBezTo>
                  <a:cubicBezTo>
                    <a:pt x="20" y="25"/>
                    <a:pt x="20" y="27"/>
                    <a:pt x="19" y="28"/>
                  </a:cubicBezTo>
                  <a:cubicBezTo>
                    <a:pt x="19" y="29"/>
                    <a:pt x="18" y="29"/>
                    <a:pt x="18" y="30"/>
                  </a:cubicBezTo>
                  <a:cubicBezTo>
                    <a:pt x="18" y="31"/>
                    <a:pt x="18" y="32"/>
                    <a:pt x="18" y="33"/>
                  </a:cubicBezTo>
                  <a:cubicBezTo>
                    <a:pt x="18" y="33"/>
                    <a:pt x="18" y="33"/>
                    <a:pt x="17" y="33"/>
                  </a:cubicBezTo>
                  <a:cubicBezTo>
                    <a:pt x="17" y="33"/>
                    <a:pt x="17" y="33"/>
                    <a:pt x="17" y="33"/>
                  </a:cubicBezTo>
                  <a:cubicBezTo>
                    <a:pt x="17" y="32"/>
                    <a:pt x="17" y="31"/>
                    <a:pt x="17" y="31"/>
                  </a:cubicBezTo>
                  <a:cubicBezTo>
                    <a:pt x="17" y="29"/>
                    <a:pt x="17" y="28"/>
                    <a:pt x="17" y="27"/>
                  </a:cubicBezTo>
                  <a:cubicBezTo>
                    <a:pt x="17" y="25"/>
                    <a:pt x="17" y="23"/>
                    <a:pt x="18" y="21"/>
                  </a:cubicBezTo>
                  <a:cubicBezTo>
                    <a:pt x="18" y="20"/>
                    <a:pt x="19" y="19"/>
                    <a:pt x="20" y="18"/>
                  </a:cubicBezTo>
                  <a:cubicBezTo>
                    <a:pt x="21" y="17"/>
                    <a:pt x="21" y="16"/>
                    <a:pt x="22" y="15"/>
                  </a:cubicBezTo>
                  <a:cubicBezTo>
                    <a:pt x="23" y="14"/>
                    <a:pt x="25" y="12"/>
                    <a:pt x="26" y="11"/>
                  </a:cubicBezTo>
                  <a:cubicBezTo>
                    <a:pt x="27" y="10"/>
                    <a:pt x="28" y="9"/>
                    <a:pt x="29" y="8"/>
                  </a:cubicBezTo>
                  <a:cubicBezTo>
                    <a:pt x="30" y="7"/>
                    <a:pt x="31" y="7"/>
                    <a:pt x="32" y="6"/>
                  </a:cubicBezTo>
                  <a:cubicBezTo>
                    <a:pt x="32" y="5"/>
                    <a:pt x="32" y="5"/>
                    <a:pt x="32" y="4"/>
                  </a:cubicBezTo>
                  <a:cubicBezTo>
                    <a:pt x="32" y="3"/>
                    <a:pt x="31" y="2"/>
                    <a:pt x="30"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1" name="ïşļîḍè"/>
            <p:cNvSpPr/>
            <p:nvPr/>
          </p:nvSpPr>
          <p:spPr bwMode="auto">
            <a:xfrm>
              <a:off x="2451100" y="2693988"/>
              <a:ext cx="49213" cy="50800"/>
            </a:xfrm>
            <a:custGeom>
              <a:avLst/>
              <a:gdLst>
                <a:gd name="T0" fmla="*/ 4 w 14"/>
                <a:gd name="T1" fmla="*/ 8 h 14"/>
                <a:gd name="T2" fmla="*/ 5 w 14"/>
                <a:gd name="T3" fmla="*/ 9 h 14"/>
                <a:gd name="T4" fmla="*/ 6 w 14"/>
                <a:gd name="T5" fmla="*/ 10 h 14"/>
                <a:gd name="T6" fmla="*/ 6 w 14"/>
                <a:gd name="T7" fmla="*/ 12 h 14"/>
                <a:gd name="T8" fmla="*/ 6 w 14"/>
                <a:gd name="T9" fmla="*/ 14 h 14"/>
                <a:gd name="T10" fmla="*/ 7 w 14"/>
                <a:gd name="T11" fmla="*/ 12 h 14"/>
                <a:gd name="T12" fmla="*/ 9 w 14"/>
                <a:gd name="T13" fmla="*/ 10 h 14"/>
                <a:gd name="T14" fmla="*/ 12 w 14"/>
                <a:gd name="T15" fmla="*/ 8 h 14"/>
                <a:gd name="T16" fmla="*/ 13 w 14"/>
                <a:gd name="T17" fmla="*/ 5 h 14"/>
                <a:gd name="T18" fmla="*/ 10 w 14"/>
                <a:gd name="T19" fmla="*/ 1 h 14"/>
                <a:gd name="T20" fmla="*/ 7 w 14"/>
                <a:gd name="T21" fmla="*/ 0 h 14"/>
                <a:gd name="T22" fmla="*/ 3 w 14"/>
                <a:gd name="T23" fmla="*/ 0 h 14"/>
                <a:gd name="T24" fmla="*/ 1 w 14"/>
                <a:gd name="T25" fmla="*/ 2 h 14"/>
                <a:gd name="T26" fmla="*/ 1 w 14"/>
                <a:gd name="T27" fmla="*/ 4 h 14"/>
                <a:gd name="T28" fmla="*/ 3 w 14"/>
                <a:gd name="T29" fmla="*/ 8 h 14"/>
                <a:gd name="T30" fmla="*/ 4 w 14"/>
                <a:gd name="T3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4">
                  <a:moveTo>
                    <a:pt x="4" y="8"/>
                  </a:moveTo>
                  <a:cubicBezTo>
                    <a:pt x="4" y="9"/>
                    <a:pt x="5" y="9"/>
                    <a:pt x="5" y="9"/>
                  </a:cubicBezTo>
                  <a:cubicBezTo>
                    <a:pt x="6" y="9"/>
                    <a:pt x="6" y="9"/>
                    <a:pt x="6" y="10"/>
                  </a:cubicBezTo>
                  <a:cubicBezTo>
                    <a:pt x="6" y="10"/>
                    <a:pt x="6" y="11"/>
                    <a:pt x="6" y="12"/>
                  </a:cubicBezTo>
                  <a:cubicBezTo>
                    <a:pt x="6" y="12"/>
                    <a:pt x="6" y="14"/>
                    <a:pt x="6" y="14"/>
                  </a:cubicBezTo>
                  <a:cubicBezTo>
                    <a:pt x="6" y="14"/>
                    <a:pt x="7" y="12"/>
                    <a:pt x="7" y="12"/>
                  </a:cubicBezTo>
                  <a:cubicBezTo>
                    <a:pt x="7" y="11"/>
                    <a:pt x="8" y="10"/>
                    <a:pt x="9" y="10"/>
                  </a:cubicBezTo>
                  <a:cubicBezTo>
                    <a:pt x="10" y="10"/>
                    <a:pt x="11" y="9"/>
                    <a:pt x="12" y="8"/>
                  </a:cubicBezTo>
                  <a:cubicBezTo>
                    <a:pt x="13" y="7"/>
                    <a:pt x="14" y="6"/>
                    <a:pt x="13" y="5"/>
                  </a:cubicBezTo>
                  <a:cubicBezTo>
                    <a:pt x="13" y="3"/>
                    <a:pt x="12" y="1"/>
                    <a:pt x="10" y="1"/>
                  </a:cubicBezTo>
                  <a:cubicBezTo>
                    <a:pt x="9" y="0"/>
                    <a:pt x="8" y="0"/>
                    <a:pt x="7" y="0"/>
                  </a:cubicBezTo>
                  <a:cubicBezTo>
                    <a:pt x="6" y="0"/>
                    <a:pt x="4" y="0"/>
                    <a:pt x="3" y="0"/>
                  </a:cubicBezTo>
                  <a:cubicBezTo>
                    <a:pt x="2" y="1"/>
                    <a:pt x="2" y="1"/>
                    <a:pt x="1" y="2"/>
                  </a:cubicBezTo>
                  <a:cubicBezTo>
                    <a:pt x="1" y="2"/>
                    <a:pt x="1" y="3"/>
                    <a:pt x="1" y="4"/>
                  </a:cubicBezTo>
                  <a:cubicBezTo>
                    <a:pt x="0" y="5"/>
                    <a:pt x="1" y="8"/>
                    <a:pt x="3" y="8"/>
                  </a:cubicBezTo>
                  <a:cubicBezTo>
                    <a:pt x="3" y="8"/>
                    <a:pt x="4" y="8"/>
                    <a:pt x="4" y="8"/>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2" name="ísḷiḋe"/>
            <p:cNvSpPr/>
            <p:nvPr/>
          </p:nvSpPr>
          <p:spPr bwMode="auto">
            <a:xfrm>
              <a:off x="2768600" y="2555876"/>
              <a:ext cx="119063" cy="231775"/>
            </a:xfrm>
            <a:custGeom>
              <a:avLst/>
              <a:gdLst>
                <a:gd name="T0" fmla="*/ 22 w 33"/>
                <a:gd name="T1" fmla="*/ 29 h 64"/>
                <a:gd name="T2" fmla="*/ 24 w 33"/>
                <a:gd name="T3" fmla="*/ 24 h 64"/>
                <a:gd name="T4" fmla="*/ 27 w 33"/>
                <a:gd name="T5" fmla="*/ 11 h 64"/>
                <a:gd name="T6" fmla="*/ 25 w 33"/>
                <a:gd name="T7" fmla="*/ 4 h 64"/>
                <a:gd name="T8" fmla="*/ 17 w 33"/>
                <a:gd name="T9" fmla="*/ 0 h 64"/>
                <a:gd name="T10" fmla="*/ 15 w 33"/>
                <a:gd name="T11" fmla="*/ 1 h 64"/>
                <a:gd name="T12" fmla="*/ 6 w 33"/>
                <a:gd name="T13" fmla="*/ 7 h 64"/>
                <a:gd name="T14" fmla="*/ 3 w 33"/>
                <a:gd name="T15" fmla="*/ 13 h 64"/>
                <a:gd name="T16" fmla="*/ 6 w 33"/>
                <a:gd name="T17" fmla="*/ 15 h 64"/>
                <a:gd name="T18" fmla="*/ 10 w 33"/>
                <a:gd name="T19" fmla="*/ 14 h 64"/>
                <a:gd name="T20" fmla="*/ 18 w 33"/>
                <a:gd name="T21" fmla="*/ 6 h 64"/>
                <a:gd name="T22" fmla="*/ 22 w 33"/>
                <a:gd name="T23" fmla="*/ 10 h 64"/>
                <a:gd name="T24" fmla="*/ 21 w 33"/>
                <a:gd name="T25" fmla="*/ 18 h 64"/>
                <a:gd name="T26" fmla="*/ 18 w 33"/>
                <a:gd name="T27" fmla="*/ 26 h 64"/>
                <a:gd name="T28" fmla="*/ 16 w 33"/>
                <a:gd name="T29" fmla="*/ 25 h 64"/>
                <a:gd name="T30" fmla="*/ 19 w 33"/>
                <a:gd name="T31" fmla="*/ 19 h 64"/>
                <a:gd name="T32" fmla="*/ 20 w 33"/>
                <a:gd name="T33" fmla="*/ 15 h 64"/>
                <a:gd name="T34" fmla="*/ 15 w 33"/>
                <a:gd name="T35" fmla="*/ 14 h 64"/>
                <a:gd name="T36" fmla="*/ 11 w 33"/>
                <a:gd name="T37" fmla="*/ 14 h 64"/>
                <a:gd name="T38" fmla="*/ 10 w 33"/>
                <a:gd name="T39" fmla="*/ 17 h 64"/>
                <a:gd name="T40" fmla="*/ 9 w 33"/>
                <a:gd name="T41" fmla="*/ 19 h 64"/>
                <a:gd name="T42" fmla="*/ 8 w 33"/>
                <a:gd name="T43" fmla="*/ 24 h 64"/>
                <a:gd name="T44" fmla="*/ 7 w 33"/>
                <a:gd name="T45" fmla="*/ 23 h 64"/>
                <a:gd name="T46" fmla="*/ 0 w 33"/>
                <a:gd name="T47" fmla="*/ 24 h 64"/>
                <a:gd name="T48" fmla="*/ 2 w 33"/>
                <a:gd name="T49" fmla="*/ 32 h 64"/>
                <a:gd name="T50" fmla="*/ 8 w 33"/>
                <a:gd name="T51" fmla="*/ 35 h 64"/>
                <a:gd name="T52" fmla="*/ 11 w 33"/>
                <a:gd name="T53" fmla="*/ 37 h 64"/>
                <a:gd name="T54" fmla="*/ 12 w 33"/>
                <a:gd name="T55" fmla="*/ 40 h 64"/>
                <a:gd name="T56" fmla="*/ 8 w 33"/>
                <a:gd name="T57" fmla="*/ 48 h 64"/>
                <a:gd name="T58" fmla="*/ 12 w 33"/>
                <a:gd name="T59" fmla="*/ 50 h 64"/>
                <a:gd name="T60" fmla="*/ 13 w 33"/>
                <a:gd name="T61" fmla="*/ 53 h 64"/>
                <a:gd name="T62" fmla="*/ 9 w 33"/>
                <a:gd name="T63" fmla="*/ 56 h 64"/>
                <a:gd name="T64" fmla="*/ 8 w 33"/>
                <a:gd name="T65" fmla="*/ 61 h 64"/>
                <a:gd name="T66" fmla="*/ 10 w 33"/>
                <a:gd name="T67" fmla="*/ 64 h 64"/>
                <a:gd name="T68" fmla="*/ 16 w 33"/>
                <a:gd name="T69" fmla="*/ 61 h 64"/>
                <a:gd name="T70" fmla="*/ 25 w 33"/>
                <a:gd name="T71" fmla="*/ 58 h 64"/>
                <a:gd name="T72" fmla="*/ 29 w 33"/>
                <a:gd name="T73" fmla="*/ 58 h 64"/>
                <a:gd name="T74" fmla="*/ 31 w 33"/>
                <a:gd name="T75" fmla="*/ 57 h 64"/>
                <a:gd name="T76" fmla="*/ 32 w 33"/>
                <a:gd name="T77" fmla="*/ 52 h 64"/>
                <a:gd name="T78" fmla="*/ 29 w 33"/>
                <a:gd name="T79" fmla="*/ 50 h 64"/>
                <a:gd name="T80" fmla="*/ 20 w 33"/>
                <a:gd name="T81" fmla="*/ 52 h 64"/>
                <a:gd name="T82" fmla="*/ 19 w 33"/>
                <a:gd name="T83" fmla="*/ 50 h 64"/>
                <a:gd name="T84" fmla="*/ 23 w 33"/>
                <a:gd name="T85" fmla="*/ 43 h 64"/>
                <a:gd name="T86" fmla="*/ 24 w 33"/>
                <a:gd name="T87" fmla="*/ 37 h 64"/>
                <a:gd name="T88" fmla="*/ 20 w 33"/>
                <a:gd name="T89" fmla="*/ 37 h 64"/>
                <a:gd name="T90" fmla="*/ 16 w 33"/>
                <a:gd name="T91" fmla="*/ 38 h 64"/>
                <a:gd name="T92" fmla="*/ 19 w 33"/>
                <a:gd name="T93" fmla="*/ 32 h 64"/>
                <a:gd name="T94" fmla="*/ 10 w 33"/>
                <a:gd name="T95" fmla="*/ 29 h 64"/>
                <a:gd name="T96" fmla="*/ 10 w 33"/>
                <a:gd name="T97" fmla="*/ 29 h 64"/>
                <a:gd name="T98" fmla="*/ 8 w 33"/>
                <a:gd name="T99" fmla="*/ 25 h 64"/>
                <a:gd name="T100" fmla="*/ 8 w 33"/>
                <a:gd name="T101" fmla="*/ 25 h 64"/>
                <a:gd name="T102" fmla="*/ 11 w 33"/>
                <a:gd name="T103"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64">
                  <a:moveTo>
                    <a:pt x="19" y="32"/>
                  </a:moveTo>
                  <a:cubicBezTo>
                    <a:pt x="20" y="32"/>
                    <a:pt x="21" y="31"/>
                    <a:pt x="22" y="29"/>
                  </a:cubicBezTo>
                  <a:cubicBezTo>
                    <a:pt x="22" y="29"/>
                    <a:pt x="22" y="28"/>
                    <a:pt x="22" y="28"/>
                  </a:cubicBezTo>
                  <a:cubicBezTo>
                    <a:pt x="23" y="27"/>
                    <a:pt x="23" y="25"/>
                    <a:pt x="24" y="24"/>
                  </a:cubicBezTo>
                  <a:cubicBezTo>
                    <a:pt x="24" y="23"/>
                    <a:pt x="25" y="22"/>
                    <a:pt x="25" y="20"/>
                  </a:cubicBezTo>
                  <a:cubicBezTo>
                    <a:pt x="26" y="17"/>
                    <a:pt x="27" y="14"/>
                    <a:pt x="27" y="11"/>
                  </a:cubicBezTo>
                  <a:cubicBezTo>
                    <a:pt x="27" y="10"/>
                    <a:pt x="27" y="8"/>
                    <a:pt x="27" y="7"/>
                  </a:cubicBezTo>
                  <a:cubicBezTo>
                    <a:pt x="26" y="6"/>
                    <a:pt x="26" y="5"/>
                    <a:pt x="25" y="4"/>
                  </a:cubicBezTo>
                  <a:cubicBezTo>
                    <a:pt x="24" y="2"/>
                    <a:pt x="23" y="1"/>
                    <a:pt x="21" y="0"/>
                  </a:cubicBezTo>
                  <a:cubicBezTo>
                    <a:pt x="20" y="0"/>
                    <a:pt x="18" y="0"/>
                    <a:pt x="17" y="0"/>
                  </a:cubicBezTo>
                  <a:cubicBezTo>
                    <a:pt x="17" y="0"/>
                    <a:pt x="16" y="0"/>
                    <a:pt x="16" y="0"/>
                  </a:cubicBezTo>
                  <a:cubicBezTo>
                    <a:pt x="16" y="0"/>
                    <a:pt x="15" y="0"/>
                    <a:pt x="15" y="1"/>
                  </a:cubicBezTo>
                  <a:cubicBezTo>
                    <a:pt x="14" y="1"/>
                    <a:pt x="13" y="1"/>
                    <a:pt x="12" y="1"/>
                  </a:cubicBezTo>
                  <a:cubicBezTo>
                    <a:pt x="10" y="3"/>
                    <a:pt x="8" y="5"/>
                    <a:pt x="6" y="7"/>
                  </a:cubicBezTo>
                  <a:cubicBezTo>
                    <a:pt x="5" y="8"/>
                    <a:pt x="5" y="9"/>
                    <a:pt x="4" y="11"/>
                  </a:cubicBezTo>
                  <a:cubicBezTo>
                    <a:pt x="4" y="12"/>
                    <a:pt x="3" y="12"/>
                    <a:pt x="3" y="13"/>
                  </a:cubicBezTo>
                  <a:cubicBezTo>
                    <a:pt x="3" y="14"/>
                    <a:pt x="3" y="15"/>
                    <a:pt x="4" y="15"/>
                  </a:cubicBezTo>
                  <a:cubicBezTo>
                    <a:pt x="4" y="15"/>
                    <a:pt x="5" y="15"/>
                    <a:pt x="6" y="15"/>
                  </a:cubicBezTo>
                  <a:cubicBezTo>
                    <a:pt x="7" y="15"/>
                    <a:pt x="8" y="15"/>
                    <a:pt x="8" y="15"/>
                  </a:cubicBezTo>
                  <a:cubicBezTo>
                    <a:pt x="9" y="15"/>
                    <a:pt x="9" y="15"/>
                    <a:pt x="10" y="14"/>
                  </a:cubicBezTo>
                  <a:cubicBezTo>
                    <a:pt x="11" y="13"/>
                    <a:pt x="11" y="12"/>
                    <a:pt x="12" y="11"/>
                  </a:cubicBezTo>
                  <a:cubicBezTo>
                    <a:pt x="14" y="9"/>
                    <a:pt x="16" y="7"/>
                    <a:pt x="18" y="6"/>
                  </a:cubicBezTo>
                  <a:cubicBezTo>
                    <a:pt x="19" y="6"/>
                    <a:pt x="20" y="6"/>
                    <a:pt x="20" y="6"/>
                  </a:cubicBezTo>
                  <a:cubicBezTo>
                    <a:pt x="21" y="7"/>
                    <a:pt x="22" y="8"/>
                    <a:pt x="22" y="10"/>
                  </a:cubicBezTo>
                  <a:cubicBezTo>
                    <a:pt x="22" y="11"/>
                    <a:pt x="22" y="12"/>
                    <a:pt x="22" y="13"/>
                  </a:cubicBezTo>
                  <a:cubicBezTo>
                    <a:pt x="22" y="15"/>
                    <a:pt x="22" y="17"/>
                    <a:pt x="21" y="18"/>
                  </a:cubicBezTo>
                  <a:cubicBezTo>
                    <a:pt x="21" y="20"/>
                    <a:pt x="20" y="22"/>
                    <a:pt x="20" y="24"/>
                  </a:cubicBezTo>
                  <a:cubicBezTo>
                    <a:pt x="20" y="25"/>
                    <a:pt x="19" y="26"/>
                    <a:pt x="18" y="26"/>
                  </a:cubicBezTo>
                  <a:cubicBezTo>
                    <a:pt x="17" y="26"/>
                    <a:pt x="17" y="26"/>
                    <a:pt x="17" y="26"/>
                  </a:cubicBezTo>
                  <a:cubicBezTo>
                    <a:pt x="16" y="26"/>
                    <a:pt x="16" y="26"/>
                    <a:pt x="16" y="25"/>
                  </a:cubicBezTo>
                  <a:cubicBezTo>
                    <a:pt x="16" y="24"/>
                    <a:pt x="16" y="23"/>
                    <a:pt x="16" y="22"/>
                  </a:cubicBezTo>
                  <a:cubicBezTo>
                    <a:pt x="17" y="21"/>
                    <a:pt x="18" y="20"/>
                    <a:pt x="19" y="19"/>
                  </a:cubicBezTo>
                  <a:cubicBezTo>
                    <a:pt x="19" y="19"/>
                    <a:pt x="19" y="18"/>
                    <a:pt x="19" y="18"/>
                  </a:cubicBezTo>
                  <a:cubicBezTo>
                    <a:pt x="20" y="17"/>
                    <a:pt x="20" y="16"/>
                    <a:pt x="20" y="15"/>
                  </a:cubicBezTo>
                  <a:cubicBezTo>
                    <a:pt x="20" y="15"/>
                    <a:pt x="20" y="15"/>
                    <a:pt x="19" y="15"/>
                  </a:cubicBezTo>
                  <a:cubicBezTo>
                    <a:pt x="18" y="14"/>
                    <a:pt x="17" y="13"/>
                    <a:pt x="15" y="14"/>
                  </a:cubicBezTo>
                  <a:cubicBezTo>
                    <a:pt x="15" y="14"/>
                    <a:pt x="14" y="14"/>
                    <a:pt x="14" y="14"/>
                  </a:cubicBezTo>
                  <a:cubicBezTo>
                    <a:pt x="13" y="13"/>
                    <a:pt x="11" y="13"/>
                    <a:pt x="11" y="14"/>
                  </a:cubicBezTo>
                  <a:cubicBezTo>
                    <a:pt x="10" y="15"/>
                    <a:pt x="10" y="15"/>
                    <a:pt x="10" y="16"/>
                  </a:cubicBezTo>
                  <a:cubicBezTo>
                    <a:pt x="10" y="16"/>
                    <a:pt x="10" y="17"/>
                    <a:pt x="10" y="17"/>
                  </a:cubicBezTo>
                  <a:cubicBezTo>
                    <a:pt x="10" y="17"/>
                    <a:pt x="10" y="18"/>
                    <a:pt x="10" y="18"/>
                  </a:cubicBezTo>
                  <a:cubicBezTo>
                    <a:pt x="10" y="18"/>
                    <a:pt x="9" y="19"/>
                    <a:pt x="9" y="19"/>
                  </a:cubicBezTo>
                  <a:cubicBezTo>
                    <a:pt x="8" y="20"/>
                    <a:pt x="8" y="22"/>
                    <a:pt x="8" y="23"/>
                  </a:cubicBezTo>
                  <a:cubicBezTo>
                    <a:pt x="8" y="23"/>
                    <a:pt x="8" y="24"/>
                    <a:pt x="8" y="24"/>
                  </a:cubicBezTo>
                  <a:cubicBezTo>
                    <a:pt x="8" y="24"/>
                    <a:pt x="7" y="24"/>
                    <a:pt x="7" y="24"/>
                  </a:cubicBezTo>
                  <a:cubicBezTo>
                    <a:pt x="7" y="24"/>
                    <a:pt x="7" y="23"/>
                    <a:pt x="7" y="23"/>
                  </a:cubicBezTo>
                  <a:cubicBezTo>
                    <a:pt x="6" y="22"/>
                    <a:pt x="5" y="21"/>
                    <a:pt x="3" y="21"/>
                  </a:cubicBezTo>
                  <a:cubicBezTo>
                    <a:pt x="2" y="21"/>
                    <a:pt x="0" y="22"/>
                    <a:pt x="0" y="24"/>
                  </a:cubicBezTo>
                  <a:cubicBezTo>
                    <a:pt x="0" y="26"/>
                    <a:pt x="1" y="28"/>
                    <a:pt x="1" y="29"/>
                  </a:cubicBezTo>
                  <a:cubicBezTo>
                    <a:pt x="2" y="30"/>
                    <a:pt x="2" y="31"/>
                    <a:pt x="2" y="32"/>
                  </a:cubicBezTo>
                  <a:cubicBezTo>
                    <a:pt x="3" y="34"/>
                    <a:pt x="4" y="35"/>
                    <a:pt x="6" y="35"/>
                  </a:cubicBezTo>
                  <a:cubicBezTo>
                    <a:pt x="7" y="35"/>
                    <a:pt x="7" y="35"/>
                    <a:pt x="8" y="35"/>
                  </a:cubicBezTo>
                  <a:cubicBezTo>
                    <a:pt x="8" y="35"/>
                    <a:pt x="8" y="35"/>
                    <a:pt x="8" y="35"/>
                  </a:cubicBezTo>
                  <a:cubicBezTo>
                    <a:pt x="9" y="37"/>
                    <a:pt x="10" y="37"/>
                    <a:pt x="11" y="37"/>
                  </a:cubicBezTo>
                  <a:cubicBezTo>
                    <a:pt x="12" y="37"/>
                    <a:pt x="12" y="37"/>
                    <a:pt x="12" y="38"/>
                  </a:cubicBezTo>
                  <a:cubicBezTo>
                    <a:pt x="12" y="39"/>
                    <a:pt x="12" y="39"/>
                    <a:pt x="12" y="40"/>
                  </a:cubicBezTo>
                  <a:cubicBezTo>
                    <a:pt x="12" y="42"/>
                    <a:pt x="12" y="43"/>
                    <a:pt x="11" y="44"/>
                  </a:cubicBezTo>
                  <a:cubicBezTo>
                    <a:pt x="10" y="45"/>
                    <a:pt x="9" y="47"/>
                    <a:pt x="8" y="48"/>
                  </a:cubicBezTo>
                  <a:cubicBezTo>
                    <a:pt x="8" y="49"/>
                    <a:pt x="8" y="49"/>
                    <a:pt x="8" y="49"/>
                  </a:cubicBezTo>
                  <a:cubicBezTo>
                    <a:pt x="9" y="50"/>
                    <a:pt x="11" y="50"/>
                    <a:pt x="12" y="50"/>
                  </a:cubicBezTo>
                  <a:cubicBezTo>
                    <a:pt x="13" y="50"/>
                    <a:pt x="13" y="50"/>
                    <a:pt x="13" y="51"/>
                  </a:cubicBezTo>
                  <a:cubicBezTo>
                    <a:pt x="13" y="51"/>
                    <a:pt x="13" y="52"/>
                    <a:pt x="13" y="53"/>
                  </a:cubicBezTo>
                  <a:cubicBezTo>
                    <a:pt x="13" y="54"/>
                    <a:pt x="13" y="54"/>
                    <a:pt x="12" y="54"/>
                  </a:cubicBezTo>
                  <a:cubicBezTo>
                    <a:pt x="11" y="55"/>
                    <a:pt x="10" y="55"/>
                    <a:pt x="9" y="56"/>
                  </a:cubicBezTo>
                  <a:cubicBezTo>
                    <a:pt x="9" y="57"/>
                    <a:pt x="9" y="57"/>
                    <a:pt x="8" y="57"/>
                  </a:cubicBezTo>
                  <a:cubicBezTo>
                    <a:pt x="7" y="59"/>
                    <a:pt x="7" y="60"/>
                    <a:pt x="8" y="61"/>
                  </a:cubicBezTo>
                  <a:cubicBezTo>
                    <a:pt x="8" y="62"/>
                    <a:pt x="8" y="62"/>
                    <a:pt x="9" y="62"/>
                  </a:cubicBezTo>
                  <a:cubicBezTo>
                    <a:pt x="9" y="63"/>
                    <a:pt x="10" y="64"/>
                    <a:pt x="10" y="64"/>
                  </a:cubicBezTo>
                  <a:cubicBezTo>
                    <a:pt x="11" y="63"/>
                    <a:pt x="12" y="63"/>
                    <a:pt x="13" y="63"/>
                  </a:cubicBezTo>
                  <a:cubicBezTo>
                    <a:pt x="14" y="62"/>
                    <a:pt x="15" y="61"/>
                    <a:pt x="16" y="61"/>
                  </a:cubicBezTo>
                  <a:cubicBezTo>
                    <a:pt x="17" y="60"/>
                    <a:pt x="18" y="60"/>
                    <a:pt x="19" y="59"/>
                  </a:cubicBezTo>
                  <a:cubicBezTo>
                    <a:pt x="21" y="58"/>
                    <a:pt x="23" y="58"/>
                    <a:pt x="25" y="58"/>
                  </a:cubicBezTo>
                  <a:cubicBezTo>
                    <a:pt x="26" y="58"/>
                    <a:pt x="27" y="58"/>
                    <a:pt x="28" y="58"/>
                  </a:cubicBezTo>
                  <a:cubicBezTo>
                    <a:pt x="28" y="58"/>
                    <a:pt x="28" y="58"/>
                    <a:pt x="29" y="58"/>
                  </a:cubicBezTo>
                  <a:cubicBezTo>
                    <a:pt x="29" y="58"/>
                    <a:pt x="30" y="58"/>
                    <a:pt x="30" y="57"/>
                  </a:cubicBezTo>
                  <a:cubicBezTo>
                    <a:pt x="31" y="57"/>
                    <a:pt x="31" y="57"/>
                    <a:pt x="31" y="57"/>
                  </a:cubicBezTo>
                  <a:cubicBezTo>
                    <a:pt x="31" y="56"/>
                    <a:pt x="32" y="55"/>
                    <a:pt x="32" y="55"/>
                  </a:cubicBezTo>
                  <a:cubicBezTo>
                    <a:pt x="32" y="54"/>
                    <a:pt x="32" y="53"/>
                    <a:pt x="32" y="52"/>
                  </a:cubicBezTo>
                  <a:cubicBezTo>
                    <a:pt x="33" y="51"/>
                    <a:pt x="32" y="51"/>
                    <a:pt x="32" y="50"/>
                  </a:cubicBezTo>
                  <a:cubicBezTo>
                    <a:pt x="31" y="50"/>
                    <a:pt x="30" y="50"/>
                    <a:pt x="29" y="50"/>
                  </a:cubicBezTo>
                  <a:cubicBezTo>
                    <a:pt x="28" y="50"/>
                    <a:pt x="27" y="50"/>
                    <a:pt x="26" y="50"/>
                  </a:cubicBezTo>
                  <a:cubicBezTo>
                    <a:pt x="24" y="50"/>
                    <a:pt x="22" y="51"/>
                    <a:pt x="20" y="52"/>
                  </a:cubicBezTo>
                  <a:cubicBezTo>
                    <a:pt x="20" y="52"/>
                    <a:pt x="20" y="51"/>
                    <a:pt x="19" y="51"/>
                  </a:cubicBezTo>
                  <a:cubicBezTo>
                    <a:pt x="19" y="51"/>
                    <a:pt x="19" y="50"/>
                    <a:pt x="19" y="50"/>
                  </a:cubicBezTo>
                  <a:cubicBezTo>
                    <a:pt x="18" y="48"/>
                    <a:pt x="18" y="47"/>
                    <a:pt x="19" y="46"/>
                  </a:cubicBezTo>
                  <a:cubicBezTo>
                    <a:pt x="20" y="45"/>
                    <a:pt x="21" y="44"/>
                    <a:pt x="23" y="43"/>
                  </a:cubicBezTo>
                  <a:cubicBezTo>
                    <a:pt x="24" y="42"/>
                    <a:pt x="25" y="39"/>
                    <a:pt x="24" y="38"/>
                  </a:cubicBezTo>
                  <a:cubicBezTo>
                    <a:pt x="24" y="37"/>
                    <a:pt x="24" y="37"/>
                    <a:pt x="24" y="37"/>
                  </a:cubicBezTo>
                  <a:cubicBezTo>
                    <a:pt x="24" y="36"/>
                    <a:pt x="23" y="36"/>
                    <a:pt x="22" y="36"/>
                  </a:cubicBezTo>
                  <a:cubicBezTo>
                    <a:pt x="21" y="36"/>
                    <a:pt x="20" y="37"/>
                    <a:pt x="20" y="37"/>
                  </a:cubicBezTo>
                  <a:cubicBezTo>
                    <a:pt x="19" y="37"/>
                    <a:pt x="18" y="38"/>
                    <a:pt x="17" y="38"/>
                  </a:cubicBezTo>
                  <a:cubicBezTo>
                    <a:pt x="17" y="39"/>
                    <a:pt x="17" y="39"/>
                    <a:pt x="16" y="38"/>
                  </a:cubicBezTo>
                  <a:cubicBezTo>
                    <a:pt x="16" y="37"/>
                    <a:pt x="16" y="36"/>
                    <a:pt x="16" y="36"/>
                  </a:cubicBezTo>
                  <a:cubicBezTo>
                    <a:pt x="16" y="34"/>
                    <a:pt x="17" y="33"/>
                    <a:pt x="19" y="32"/>
                  </a:cubicBezTo>
                  <a:close/>
                  <a:moveTo>
                    <a:pt x="11" y="27"/>
                  </a:moveTo>
                  <a:cubicBezTo>
                    <a:pt x="11" y="28"/>
                    <a:pt x="10" y="29"/>
                    <a:pt x="10" y="29"/>
                  </a:cubicBezTo>
                  <a:cubicBezTo>
                    <a:pt x="10" y="30"/>
                    <a:pt x="10" y="30"/>
                    <a:pt x="10" y="30"/>
                  </a:cubicBezTo>
                  <a:cubicBezTo>
                    <a:pt x="10" y="30"/>
                    <a:pt x="10" y="29"/>
                    <a:pt x="10" y="29"/>
                  </a:cubicBezTo>
                  <a:cubicBezTo>
                    <a:pt x="9" y="28"/>
                    <a:pt x="9" y="27"/>
                    <a:pt x="8" y="25"/>
                  </a:cubicBezTo>
                  <a:cubicBezTo>
                    <a:pt x="8" y="25"/>
                    <a:pt x="8" y="25"/>
                    <a:pt x="8" y="25"/>
                  </a:cubicBezTo>
                  <a:cubicBezTo>
                    <a:pt x="8" y="25"/>
                    <a:pt x="8" y="25"/>
                    <a:pt x="8" y="25"/>
                  </a:cubicBezTo>
                  <a:cubicBezTo>
                    <a:pt x="8" y="25"/>
                    <a:pt x="8" y="25"/>
                    <a:pt x="8" y="25"/>
                  </a:cubicBezTo>
                  <a:cubicBezTo>
                    <a:pt x="9" y="26"/>
                    <a:pt x="10" y="26"/>
                    <a:pt x="11" y="26"/>
                  </a:cubicBezTo>
                  <a:cubicBezTo>
                    <a:pt x="11" y="26"/>
                    <a:pt x="11" y="27"/>
                    <a:pt x="11" y="2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3" name="išḷîḓe"/>
            <p:cNvSpPr/>
            <p:nvPr/>
          </p:nvSpPr>
          <p:spPr bwMode="auto">
            <a:xfrm>
              <a:off x="2709863" y="2620963"/>
              <a:ext cx="73025" cy="174625"/>
            </a:xfrm>
            <a:custGeom>
              <a:avLst/>
              <a:gdLst>
                <a:gd name="T0" fmla="*/ 20 w 20"/>
                <a:gd name="T1" fmla="*/ 22 h 48"/>
                <a:gd name="T2" fmla="*/ 20 w 20"/>
                <a:gd name="T3" fmla="*/ 21 h 48"/>
                <a:gd name="T4" fmla="*/ 19 w 20"/>
                <a:gd name="T5" fmla="*/ 22 h 48"/>
                <a:gd name="T6" fmla="*/ 18 w 20"/>
                <a:gd name="T7" fmla="*/ 29 h 48"/>
                <a:gd name="T8" fmla="*/ 16 w 20"/>
                <a:gd name="T9" fmla="*/ 34 h 48"/>
                <a:gd name="T10" fmla="*/ 14 w 20"/>
                <a:gd name="T11" fmla="*/ 39 h 48"/>
                <a:gd name="T12" fmla="*/ 14 w 20"/>
                <a:gd name="T13" fmla="*/ 39 h 48"/>
                <a:gd name="T14" fmla="*/ 13 w 20"/>
                <a:gd name="T15" fmla="*/ 39 h 48"/>
                <a:gd name="T16" fmla="*/ 14 w 20"/>
                <a:gd name="T17" fmla="*/ 37 h 48"/>
                <a:gd name="T18" fmla="*/ 14 w 20"/>
                <a:gd name="T19" fmla="*/ 33 h 48"/>
                <a:gd name="T20" fmla="*/ 15 w 20"/>
                <a:gd name="T21" fmla="*/ 27 h 48"/>
                <a:gd name="T22" fmla="*/ 16 w 20"/>
                <a:gd name="T23" fmla="*/ 22 h 48"/>
                <a:gd name="T24" fmla="*/ 15 w 20"/>
                <a:gd name="T25" fmla="*/ 19 h 48"/>
                <a:gd name="T26" fmla="*/ 14 w 20"/>
                <a:gd name="T27" fmla="*/ 18 h 48"/>
                <a:gd name="T28" fmla="*/ 14 w 20"/>
                <a:gd name="T29" fmla="*/ 14 h 48"/>
                <a:gd name="T30" fmla="*/ 14 w 20"/>
                <a:gd name="T31" fmla="*/ 9 h 48"/>
                <a:gd name="T32" fmla="*/ 15 w 20"/>
                <a:gd name="T33" fmla="*/ 6 h 48"/>
                <a:gd name="T34" fmla="*/ 15 w 20"/>
                <a:gd name="T35" fmla="*/ 2 h 48"/>
                <a:gd name="T36" fmla="*/ 13 w 20"/>
                <a:gd name="T37" fmla="*/ 0 h 48"/>
                <a:gd name="T38" fmla="*/ 10 w 20"/>
                <a:gd name="T39" fmla="*/ 0 h 48"/>
                <a:gd name="T40" fmla="*/ 7 w 20"/>
                <a:gd name="T41" fmla="*/ 2 h 48"/>
                <a:gd name="T42" fmla="*/ 4 w 20"/>
                <a:gd name="T43" fmla="*/ 5 h 48"/>
                <a:gd name="T44" fmla="*/ 1 w 20"/>
                <a:gd name="T45" fmla="*/ 7 h 48"/>
                <a:gd name="T46" fmla="*/ 0 w 20"/>
                <a:gd name="T47" fmla="*/ 9 h 48"/>
                <a:gd name="T48" fmla="*/ 2 w 20"/>
                <a:gd name="T49" fmla="*/ 12 h 48"/>
                <a:gd name="T50" fmla="*/ 3 w 20"/>
                <a:gd name="T51" fmla="*/ 12 h 48"/>
                <a:gd name="T52" fmla="*/ 7 w 20"/>
                <a:gd name="T53" fmla="*/ 13 h 48"/>
                <a:gd name="T54" fmla="*/ 10 w 20"/>
                <a:gd name="T55" fmla="*/ 11 h 48"/>
                <a:gd name="T56" fmla="*/ 11 w 20"/>
                <a:gd name="T57" fmla="*/ 11 h 48"/>
                <a:gd name="T58" fmla="*/ 11 w 20"/>
                <a:gd name="T59" fmla="*/ 13 h 48"/>
                <a:gd name="T60" fmla="*/ 12 w 20"/>
                <a:gd name="T61" fmla="*/ 18 h 48"/>
                <a:gd name="T62" fmla="*/ 10 w 20"/>
                <a:gd name="T63" fmla="*/ 19 h 48"/>
                <a:gd name="T64" fmla="*/ 8 w 20"/>
                <a:gd name="T65" fmla="*/ 20 h 48"/>
                <a:gd name="T66" fmla="*/ 3 w 20"/>
                <a:gd name="T67" fmla="*/ 27 h 48"/>
                <a:gd name="T68" fmla="*/ 4 w 20"/>
                <a:gd name="T69" fmla="*/ 32 h 48"/>
                <a:gd name="T70" fmla="*/ 9 w 20"/>
                <a:gd name="T71" fmla="*/ 35 h 48"/>
                <a:gd name="T72" fmla="*/ 9 w 20"/>
                <a:gd name="T73" fmla="*/ 35 h 48"/>
                <a:gd name="T74" fmla="*/ 9 w 20"/>
                <a:gd name="T75" fmla="*/ 42 h 48"/>
                <a:gd name="T76" fmla="*/ 9 w 20"/>
                <a:gd name="T77" fmla="*/ 46 h 48"/>
                <a:gd name="T78" fmla="*/ 12 w 20"/>
                <a:gd name="T79" fmla="*/ 47 h 48"/>
                <a:gd name="T80" fmla="*/ 14 w 20"/>
                <a:gd name="T81" fmla="*/ 46 h 48"/>
                <a:gd name="T82" fmla="*/ 17 w 20"/>
                <a:gd name="T83" fmla="*/ 38 h 48"/>
                <a:gd name="T84" fmla="*/ 18 w 20"/>
                <a:gd name="T85" fmla="*/ 35 h 48"/>
                <a:gd name="T86" fmla="*/ 19 w 20"/>
                <a:gd name="T87" fmla="*/ 31 h 48"/>
                <a:gd name="T88" fmla="*/ 19 w 20"/>
                <a:gd name="T89" fmla="*/ 27 h 48"/>
                <a:gd name="T90" fmla="*/ 20 w 20"/>
                <a:gd name="T91" fmla="*/ 23 h 48"/>
                <a:gd name="T92" fmla="*/ 20 w 20"/>
                <a:gd name="T93" fmla="*/ 22 h 48"/>
                <a:gd name="T94" fmla="*/ 10 w 20"/>
                <a:gd name="T95" fmla="*/ 28 h 48"/>
                <a:gd name="T96" fmla="*/ 10 w 20"/>
                <a:gd name="T97" fmla="*/ 29 h 48"/>
                <a:gd name="T98" fmla="*/ 9 w 20"/>
                <a:gd name="T99" fmla="*/ 30 h 48"/>
                <a:gd name="T100" fmla="*/ 8 w 20"/>
                <a:gd name="T101" fmla="*/ 28 h 48"/>
                <a:gd name="T102" fmla="*/ 10 w 20"/>
                <a:gd name="T103" fmla="*/ 24 h 48"/>
                <a:gd name="T104" fmla="*/ 10 w 20"/>
                <a:gd name="T105" fmla="*/ 24 h 48"/>
                <a:gd name="T106" fmla="*/ 10 w 20"/>
                <a:gd name="T107" fmla="*/ 25 h 48"/>
                <a:gd name="T108" fmla="*/ 10 w 20"/>
                <a:gd name="T109"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 h="48">
                  <a:moveTo>
                    <a:pt x="20" y="22"/>
                  </a:moveTo>
                  <a:cubicBezTo>
                    <a:pt x="20" y="22"/>
                    <a:pt x="20" y="21"/>
                    <a:pt x="20" y="21"/>
                  </a:cubicBezTo>
                  <a:cubicBezTo>
                    <a:pt x="19" y="21"/>
                    <a:pt x="19" y="22"/>
                    <a:pt x="19" y="22"/>
                  </a:cubicBezTo>
                  <a:cubicBezTo>
                    <a:pt x="19" y="24"/>
                    <a:pt x="18" y="26"/>
                    <a:pt x="18" y="29"/>
                  </a:cubicBezTo>
                  <a:cubicBezTo>
                    <a:pt x="17" y="30"/>
                    <a:pt x="17" y="32"/>
                    <a:pt x="16" y="34"/>
                  </a:cubicBezTo>
                  <a:cubicBezTo>
                    <a:pt x="16" y="36"/>
                    <a:pt x="15" y="37"/>
                    <a:pt x="14" y="39"/>
                  </a:cubicBezTo>
                  <a:cubicBezTo>
                    <a:pt x="14" y="39"/>
                    <a:pt x="14" y="39"/>
                    <a:pt x="14" y="39"/>
                  </a:cubicBezTo>
                  <a:cubicBezTo>
                    <a:pt x="13" y="39"/>
                    <a:pt x="13" y="39"/>
                    <a:pt x="13" y="39"/>
                  </a:cubicBezTo>
                  <a:cubicBezTo>
                    <a:pt x="13" y="38"/>
                    <a:pt x="14" y="38"/>
                    <a:pt x="14" y="37"/>
                  </a:cubicBezTo>
                  <a:cubicBezTo>
                    <a:pt x="14" y="36"/>
                    <a:pt x="14" y="35"/>
                    <a:pt x="14" y="33"/>
                  </a:cubicBezTo>
                  <a:cubicBezTo>
                    <a:pt x="15" y="31"/>
                    <a:pt x="15" y="29"/>
                    <a:pt x="15" y="27"/>
                  </a:cubicBezTo>
                  <a:cubicBezTo>
                    <a:pt x="16" y="25"/>
                    <a:pt x="16" y="23"/>
                    <a:pt x="16" y="22"/>
                  </a:cubicBezTo>
                  <a:cubicBezTo>
                    <a:pt x="16" y="21"/>
                    <a:pt x="15" y="20"/>
                    <a:pt x="15" y="19"/>
                  </a:cubicBezTo>
                  <a:cubicBezTo>
                    <a:pt x="14" y="19"/>
                    <a:pt x="14" y="18"/>
                    <a:pt x="14" y="18"/>
                  </a:cubicBezTo>
                  <a:cubicBezTo>
                    <a:pt x="14" y="17"/>
                    <a:pt x="14" y="15"/>
                    <a:pt x="14" y="14"/>
                  </a:cubicBezTo>
                  <a:cubicBezTo>
                    <a:pt x="13" y="12"/>
                    <a:pt x="13" y="10"/>
                    <a:pt x="14" y="9"/>
                  </a:cubicBezTo>
                  <a:cubicBezTo>
                    <a:pt x="14" y="8"/>
                    <a:pt x="14" y="7"/>
                    <a:pt x="15" y="6"/>
                  </a:cubicBezTo>
                  <a:cubicBezTo>
                    <a:pt x="16" y="5"/>
                    <a:pt x="16" y="3"/>
                    <a:pt x="15" y="2"/>
                  </a:cubicBezTo>
                  <a:cubicBezTo>
                    <a:pt x="15" y="1"/>
                    <a:pt x="14" y="0"/>
                    <a:pt x="13" y="0"/>
                  </a:cubicBezTo>
                  <a:cubicBezTo>
                    <a:pt x="12" y="0"/>
                    <a:pt x="11" y="0"/>
                    <a:pt x="10" y="0"/>
                  </a:cubicBezTo>
                  <a:cubicBezTo>
                    <a:pt x="9" y="1"/>
                    <a:pt x="8" y="2"/>
                    <a:pt x="7" y="2"/>
                  </a:cubicBezTo>
                  <a:cubicBezTo>
                    <a:pt x="6" y="3"/>
                    <a:pt x="5" y="4"/>
                    <a:pt x="4" y="5"/>
                  </a:cubicBezTo>
                  <a:cubicBezTo>
                    <a:pt x="3" y="5"/>
                    <a:pt x="2" y="6"/>
                    <a:pt x="1" y="7"/>
                  </a:cubicBezTo>
                  <a:cubicBezTo>
                    <a:pt x="0" y="7"/>
                    <a:pt x="0" y="8"/>
                    <a:pt x="0" y="9"/>
                  </a:cubicBezTo>
                  <a:cubicBezTo>
                    <a:pt x="1" y="10"/>
                    <a:pt x="1" y="11"/>
                    <a:pt x="2" y="12"/>
                  </a:cubicBezTo>
                  <a:cubicBezTo>
                    <a:pt x="2" y="12"/>
                    <a:pt x="3" y="12"/>
                    <a:pt x="3" y="12"/>
                  </a:cubicBezTo>
                  <a:cubicBezTo>
                    <a:pt x="4" y="13"/>
                    <a:pt x="6" y="14"/>
                    <a:pt x="7" y="13"/>
                  </a:cubicBezTo>
                  <a:cubicBezTo>
                    <a:pt x="8" y="12"/>
                    <a:pt x="9" y="11"/>
                    <a:pt x="10" y="11"/>
                  </a:cubicBezTo>
                  <a:cubicBezTo>
                    <a:pt x="10" y="10"/>
                    <a:pt x="10" y="10"/>
                    <a:pt x="11" y="11"/>
                  </a:cubicBezTo>
                  <a:cubicBezTo>
                    <a:pt x="11" y="11"/>
                    <a:pt x="11" y="12"/>
                    <a:pt x="11" y="13"/>
                  </a:cubicBezTo>
                  <a:cubicBezTo>
                    <a:pt x="11" y="14"/>
                    <a:pt x="12" y="16"/>
                    <a:pt x="12" y="18"/>
                  </a:cubicBezTo>
                  <a:cubicBezTo>
                    <a:pt x="12" y="19"/>
                    <a:pt x="11" y="19"/>
                    <a:pt x="10" y="19"/>
                  </a:cubicBezTo>
                  <a:cubicBezTo>
                    <a:pt x="9" y="20"/>
                    <a:pt x="8" y="20"/>
                    <a:pt x="8" y="20"/>
                  </a:cubicBezTo>
                  <a:cubicBezTo>
                    <a:pt x="5" y="22"/>
                    <a:pt x="4" y="24"/>
                    <a:pt x="3" y="27"/>
                  </a:cubicBezTo>
                  <a:cubicBezTo>
                    <a:pt x="3" y="29"/>
                    <a:pt x="3" y="31"/>
                    <a:pt x="4" y="32"/>
                  </a:cubicBezTo>
                  <a:cubicBezTo>
                    <a:pt x="5" y="34"/>
                    <a:pt x="7" y="35"/>
                    <a:pt x="9" y="35"/>
                  </a:cubicBezTo>
                  <a:cubicBezTo>
                    <a:pt x="9" y="35"/>
                    <a:pt x="10" y="35"/>
                    <a:pt x="9" y="35"/>
                  </a:cubicBezTo>
                  <a:cubicBezTo>
                    <a:pt x="9" y="38"/>
                    <a:pt x="9" y="40"/>
                    <a:pt x="9" y="42"/>
                  </a:cubicBezTo>
                  <a:cubicBezTo>
                    <a:pt x="9" y="43"/>
                    <a:pt x="9" y="44"/>
                    <a:pt x="9" y="46"/>
                  </a:cubicBezTo>
                  <a:cubicBezTo>
                    <a:pt x="10" y="47"/>
                    <a:pt x="11" y="48"/>
                    <a:pt x="12" y="47"/>
                  </a:cubicBezTo>
                  <a:cubicBezTo>
                    <a:pt x="13" y="47"/>
                    <a:pt x="13" y="47"/>
                    <a:pt x="14" y="46"/>
                  </a:cubicBezTo>
                  <a:cubicBezTo>
                    <a:pt x="16" y="44"/>
                    <a:pt x="16" y="41"/>
                    <a:pt x="17" y="38"/>
                  </a:cubicBezTo>
                  <a:cubicBezTo>
                    <a:pt x="17" y="37"/>
                    <a:pt x="18" y="36"/>
                    <a:pt x="18" y="35"/>
                  </a:cubicBezTo>
                  <a:cubicBezTo>
                    <a:pt x="18" y="34"/>
                    <a:pt x="19" y="32"/>
                    <a:pt x="19" y="31"/>
                  </a:cubicBezTo>
                  <a:cubicBezTo>
                    <a:pt x="19" y="30"/>
                    <a:pt x="19" y="27"/>
                    <a:pt x="19" y="27"/>
                  </a:cubicBezTo>
                  <a:cubicBezTo>
                    <a:pt x="19" y="26"/>
                    <a:pt x="20" y="25"/>
                    <a:pt x="20" y="23"/>
                  </a:cubicBezTo>
                  <a:cubicBezTo>
                    <a:pt x="20" y="23"/>
                    <a:pt x="20" y="22"/>
                    <a:pt x="20" y="22"/>
                  </a:cubicBezTo>
                  <a:close/>
                  <a:moveTo>
                    <a:pt x="10" y="28"/>
                  </a:moveTo>
                  <a:cubicBezTo>
                    <a:pt x="10" y="28"/>
                    <a:pt x="10" y="29"/>
                    <a:pt x="10" y="29"/>
                  </a:cubicBezTo>
                  <a:cubicBezTo>
                    <a:pt x="10" y="29"/>
                    <a:pt x="10" y="30"/>
                    <a:pt x="9" y="30"/>
                  </a:cubicBezTo>
                  <a:cubicBezTo>
                    <a:pt x="8" y="30"/>
                    <a:pt x="8" y="29"/>
                    <a:pt x="8" y="28"/>
                  </a:cubicBezTo>
                  <a:cubicBezTo>
                    <a:pt x="8" y="27"/>
                    <a:pt x="9" y="25"/>
                    <a:pt x="10" y="24"/>
                  </a:cubicBezTo>
                  <a:cubicBezTo>
                    <a:pt x="10" y="24"/>
                    <a:pt x="10" y="24"/>
                    <a:pt x="10" y="24"/>
                  </a:cubicBezTo>
                  <a:cubicBezTo>
                    <a:pt x="10" y="25"/>
                    <a:pt x="11" y="25"/>
                    <a:pt x="10" y="25"/>
                  </a:cubicBezTo>
                  <a:cubicBezTo>
                    <a:pt x="10" y="26"/>
                    <a:pt x="10" y="27"/>
                    <a:pt x="10" y="28"/>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4" name="ïṩļidê"/>
            <p:cNvSpPr/>
            <p:nvPr/>
          </p:nvSpPr>
          <p:spPr bwMode="auto">
            <a:xfrm>
              <a:off x="3038475" y="2620963"/>
              <a:ext cx="136525" cy="115888"/>
            </a:xfrm>
            <a:custGeom>
              <a:avLst/>
              <a:gdLst>
                <a:gd name="T0" fmla="*/ 36 w 38"/>
                <a:gd name="T1" fmla="*/ 22 h 32"/>
                <a:gd name="T2" fmla="*/ 34 w 38"/>
                <a:gd name="T3" fmla="*/ 22 h 32"/>
                <a:gd name="T4" fmla="*/ 32 w 38"/>
                <a:gd name="T5" fmla="*/ 22 h 32"/>
                <a:gd name="T6" fmla="*/ 28 w 38"/>
                <a:gd name="T7" fmla="*/ 22 h 32"/>
                <a:gd name="T8" fmla="*/ 27 w 38"/>
                <a:gd name="T9" fmla="*/ 21 h 32"/>
                <a:gd name="T10" fmla="*/ 28 w 38"/>
                <a:gd name="T11" fmla="*/ 21 h 32"/>
                <a:gd name="T12" fmla="*/ 32 w 38"/>
                <a:gd name="T13" fmla="*/ 16 h 32"/>
                <a:gd name="T14" fmla="*/ 35 w 38"/>
                <a:gd name="T15" fmla="*/ 11 h 32"/>
                <a:gd name="T16" fmla="*/ 35 w 38"/>
                <a:gd name="T17" fmla="*/ 8 h 32"/>
                <a:gd name="T18" fmla="*/ 35 w 38"/>
                <a:gd name="T19" fmla="*/ 7 h 32"/>
                <a:gd name="T20" fmla="*/ 34 w 38"/>
                <a:gd name="T21" fmla="*/ 3 h 32"/>
                <a:gd name="T22" fmla="*/ 29 w 38"/>
                <a:gd name="T23" fmla="*/ 1 h 32"/>
                <a:gd name="T24" fmla="*/ 22 w 38"/>
                <a:gd name="T25" fmla="*/ 2 h 32"/>
                <a:gd name="T26" fmla="*/ 16 w 38"/>
                <a:gd name="T27" fmla="*/ 5 h 32"/>
                <a:gd name="T28" fmla="*/ 14 w 38"/>
                <a:gd name="T29" fmla="*/ 7 h 32"/>
                <a:gd name="T30" fmla="*/ 17 w 38"/>
                <a:gd name="T31" fmla="*/ 12 h 32"/>
                <a:gd name="T32" fmla="*/ 22 w 38"/>
                <a:gd name="T33" fmla="*/ 13 h 32"/>
                <a:gd name="T34" fmla="*/ 26 w 38"/>
                <a:gd name="T35" fmla="*/ 11 h 32"/>
                <a:gd name="T36" fmla="*/ 28 w 38"/>
                <a:gd name="T37" fmla="*/ 11 h 32"/>
                <a:gd name="T38" fmla="*/ 25 w 38"/>
                <a:gd name="T39" fmla="*/ 16 h 32"/>
                <a:gd name="T40" fmla="*/ 20 w 38"/>
                <a:gd name="T41" fmla="*/ 20 h 32"/>
                <a:gd name="T42" fmla="*/ 15 w 38"/>
                <a:gd name="T43" fmla="*/ 21 h 32"/>
                <a:gd name="T44" fmla="*/ 12 w 38"/>
                <a:gd name="T45" fmla="*/ 21 h 32"/>
                <a:gd name="T46" fmla="*/ 5 w 38"/>
                <a:gd name="T47" fmla="*/ 22 h 32"/>
                <a:gd name="T48" fmla="*/ 2 w 38"/>
                <a:gd name="T49" fmla="*/ 24 h 32"/>
                <a:gd name="T50" fmla="*/ 1 w 38"/>
                <a:gd name="T51" fmla="*/ 25 h 32"/>
                <a:gd name="T52" fmla="*/ 3 w 38"/>
                <a:gd name="T53" fmla="*/ 31 h 32"/>
                <a:gd name="T54" fmla="*/ 6 w 38"/>
                <a:gd name="T55" fmla="*/ 31 h 32"/>
                <a:gd name="T56" fmla="*/ 12 w 38"/>
                <a:gd name="T57" fmla="*/ 31 h 32"/>
                <a:gd name="T58" fmla="*/ 29 w 38"/>
                <a:gd name="T59" fmla="*/ 30 h 32"/>
                <a:gd name="T60" fmla="*/ 31 w 38"/>
                <a:gd name="T61" fmla="*/ 31 h 32"/>
                <a:gd name="T62" fmla="*/ 33 w 38"/>
                <a:gd name="T63" fmla="*/ 32 h 32"/>
                <a:gd name="T64" fmla="*/ 36 w 38"/>
                <a:gd name="T65" fmla="*/ 30 h 32"/>
                <a:gd name="T66" fmla="*/ 37 w 38"/>
                <a:gd name="T67" fmla="*/ 27 h 32"/>
                <a:gd name="T68" fmla="*/ 36 w 38"/>
                <a:gd name="T69"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32">
                  <a:moveTo>
                    <a:pt x="36" y="22"/>
                  </a:moveTo>
                  <a:cubicBezTo>
                    <a:pt x="36" y="21"/>
                    <a:pt x="35" y="21"/>
                    <a:pt x="34" y="22"/>
                  </a:cubicBezTo>
                  <a:cubicBezTo>
                    <a:pt x="33" y="22"/>
                    <a:pt x="33" y="22"/>
                    <a:pt x="32" y="22"/>
                  </a:cubicBezTo>
                  <a:cubicBezTo>
                    <a:pt x="31" y="22"/>
                    <a:pt x="29" y="22"/>
                    <a:pt x="28" y="22"/>
                  </a:cubicBezTo>
                  <a:cubicBezTo>
                    <a:pt x="28" y="22"/>
                    <a:pt x="27" y="22"/>
                    <a:pt x="27" y="21"/>
                  </a:cubicBezTo>
                  <a:cubicBezTo>
                    <a:pt x="27" y="21"/>
                    <a:pt x="27" y="21"/>
                    <a:pt x="28" y="21"/>
                  </a:cubicBezTo>
                  <a:cubicBezTo>
                    <a:pt x="29" y="19"/>
                    <a:pt x="31" y="17"/>
                    <a:pt x="32" y="16"/>
                  </a:cubicBezTo>
                  <a:cubicBezTo>
                    <a:pt x="33" y="14"/>
                    <a:pt x="34" y="11"/>
                    <a:pt x="35" y="11"/>
                  </a:cubicBezTo>
                  <a:cubicBezTo>
                    <a:pt x="35" y="10"/>
                    <a:pt x="36" y="9"/>
                    <a:pt x="35" y="8"/>
                  </a:cubicBezTo>
                  <a:cubicBezTo>
                    <a:pt x="35" y="8"/>
                    <a:pt x="35" y="7"/>
                    <a:pt x="35" y="7"/>
                  </a:cubicBezTo>
                  <a:cubicBezTo>
                    <a:pt x="35" y="6"/>
                    <a:pt x="35" y="4"/>
                    <a:pt x="34" y="3"/>
                  </a:cubicBezTo>
                  <a:cubicBezTo>
                    <a:pt x="33" y="2"/>
                    <a:pt x="31" y="1"/>
                    <a:pt x="29" y="1"/>
                  </a:cubicBezTo>
                  <a:cubicBezTo>
                    <a:pt x="27" y="0"/>
                    <a:pt x="24" y="1"/>
                    <a:pt x="22" y="2"/>
                  </a:cubicBezTo>
                  <a:cubicBezTo>
                    <a:pt x="20" y="3"/>
                    <a:pt x="18" y="4"/>
                    <a:pt x="16" y="5"/>
                  </a:cubicBezTo>
                  <a:cubicBezTo>
                    <a:pt x="15" y="5"/>
                    <a:pt x="14" y="7"/>
                    <a:pt x="14" y="7"/>
                  </a:cubicBezTo>
                  <a:cubicBezTo>
                    <a:pt x="15" y="9"/>
                    <a:pt x="15" y="11"/>
                    <a:pt x="17" y="12"/>
                  </a:cubicBezTo>
                  <a:cubicBezTo>
                    <a:pt x="18" y="13"/>
                    <a:pt x="20" y="13"/>
                    <a:pt x="22" y="13"/>
                  </a:cubicBezTo>
                  <a:cubicBezTo>
                    <a:pt x="23" y="12"/>
                    <a:pt x="24" y="12"/>
                    <a:pt x="26" y="11"/>
                  </a:cubicBezTo>
                  <a:cubicBezTo>
                    <a:pt x="26" y="11"/>
                    <a:pt x="27" y="11"/>
                    <a:pt x="28" y="11"/>
                  </a:cubicBezTo>
                  <a:cubicBezTo>
                    <a:pt x="28" y="12"/>
                    <a:pt x="25" y="14"/>
                    <a:pt x="25" y="16"/>
                  </a:cubicBezTo>
                  <a:cubicBezTo>
                    <a:pt x="23" y="17"/>
                    <a:pt x="22" y="18"/>
                    <a:pt x="20" y="20"/>
                  </a:cubicBezTo>
                  <a:cubicBezTo>
                    <a:pt x="19" y="21"/>
                    <a:pt x="17" y="21"/>
                    <a:pt x="15" y="21"/>
                  </a:cubicBezTo>
                  <a:cubicBezTo>
                    <a:pt x="14" y="21"/>
                    <a:pt x="13" y="21"/>
                    <a:pt x="12" y="21"/>
                  </a:cubicBezTo>
                  <a:cubicBezTo>
                    <a:pt x="9" y="22"/>
                    <a:pt x="7" y="22"/>
                    <a:pt x="5" y="22"/>
                  </a:cubicBezTo>
                  <a:cubicBezTo>
                    <a:pt x="4" y="23"/>
                    <a:pt x="3" y="23"/>
                    <a:pt x="2" y="24"/>
                  </a:cubicBezTo>
                  <a:cubicBezTo>
                    <a:pt x="2" y="24"/>
                    <a:pt x="2" y="25"/>
                    <a:pt x="1" y="25"/>
                  </a:cubicBezTo>
                  <a:cubicBezTo>
                    <a:pt x="0" y="27"/>
                    <a:pt x="1" y="30"/>
                    <a:pt x="3" y="31"/>
                  </a:cubicBezTo>
                  <a:cubicBezTo>
                    <a:pt x="4" y="31"/>
                    <a:pt x="5" y="31"/>
                    <a:pt x="6" y="31"/>
                  </a:cubicBezTo>
                  <a:cubicBezTo>
                    <a:pt x="8" y="31"/>
                    <a:pt x="11" y="31"/>
                    <a:pt x="12" y="31"/>
                  </a:cubicBezTo>
                  <a:cubicBezTo>
                    <a:pt x="14" y="30"/>
                    <a:pt x="25" y="30"/>
                    <a:pt x="29" y="30"/>
                  </a:cubicBezTo>
                  <a:cubicBezTo>
                    <a:pt x="29" y="30"/>
                    <a:pt x="30" y="30"/>
                    <a:pt x="31" y="31"/>
                  </a:cubicBezTo>
                  <a:cubicBezTo>
                    <a:pt x="32" y="31"/>
                    <a:pt x="32" y="32"/>
                    <a:pt x="33" y="32"/>
                  </a:cubicBezTo>
                  <a:cubicBezTo>
                    <a:pt x="34" y="32"/>
                    <a:pt x="35" y="32"/>
                    <a:pt x="36" y="30"/>
                  </a:cubicBezTo>
                  <a:cubicBezTo>
                    <a:pt x="37" y="29"/>
                    <a:pt x="37" y="28"/>
                    <a:pt x="37" y="27"/>
                  </a:cubicBezTo>
                  <a:cubicBezTo>
                    <a:pt x="38" y="25"/>
                    <a:pt x="37" y="24"/>
                    <a:pt x="36" y="2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5" name="îṧliḑe"/>
            <p:cNvSpPr/>
            <p:nvPr/>
          </p:nvSpPr>
          <p:spPr bwMode="auto">
            <a:xfrm>
              <a:off x="3290888" y="2722563"/>
              <a:ext cx="187325" cy="198438"/>
            </a:xfrm>
            <a:custGeom>
              <a:avLst/>
              <a:gdLst>
                <a:gd name="T0" fmla="*/ 37 w 52"/>
                <a:gd name="T1" fmla="*/ 49 h 55"/>
                <a:gd name="T2" fmla="*/ 35 w 52"/>
                <a:gd name="T3" fmla="*/ 45 h 55"/>
                <a:gd name="T4" fmla="*/ 34 w 52"/>
                <a:gd name="T5" fmla="*/ 39 h 55"/>
                <a:gd name="T6" fmla="*/ 33 w 52"/>
                <a:gd name="T7" fmla="*/ 34 h 55"/>
                <a:gd name="T8" fmla="*/ 32 w 52"/>
                <a:gd name="T9" fmla="*/ 27 h 55"/>
                <a:gd name="T10" fmla="*/ 34 w 52"/>
                <a:gd name="T11" fmla="*/ 25 h 55"/>
                <a:gd name="T12" fmla="*/ 35 w 52"/>
                <a:gd name="T13" fmla="*/ 23 h 55"/>
                <a:gd name="T14" fmla="*/ 38 w 52"/>
                <a:gd name="T15" fmla="*/ 22 h 55"/>
                <a:gd name="T16" fmla="*/ 43 w 52"/>
                <a:gd name="T17" fmla="*/ 24 h 55"/>
                <a:gd name="T18" fmla="*/ 46 w 52"/>
                <a:gd name="T19" fmla="*/ 23 h 55"/>
                <a:gd name="T20" fmla="*/ 48 w 52"/>
                <a:gd name="T21" fmla="*/ 22 h 55"/>
                <a:gd name="T22" fmla="*/ 49 w 52"/>
                <a:gd name="T23" fmla="*/ 22 h 55"/>
                <a:gd name="T24" fmla="*/ 50 w 52"/>
                <a:gd name="T25" fmla="*/ 21 h 55"/>
                <a:gd name="T26" fmla="*/ 50 w 52"/>
                <a:gd name="T27" fmla="*/ 19 h 55"/>
                <a:gd name="T28" fmla="*/ 48 w 52"/>
                <a:gd name="T29" fmla="*/ 16 h 55"/>
                <a:gd name="T30" fmla="*/ 45 w 52"/>
                <a:gd name="T31" fmla="*/ 15 h 55"/>
                <a:gd name="T32" fmla="*/ 45 w 52"/>
                <a:gd name="T33" fmla="*/ 15 h 55"/>
                <a:gd name="T34" fmla="*/ 45 w 52"/>
                <a:gd name="T35" fmla="*/ 15 h 55"/>
                <a:gd name="T36" fmla="*/ 48 w 52"/>
                <a:gd name="T37" fmla="*/ 11 h 55"/>
                <a:gd name="T38" fmla="*/ 51 w 52"/>
                <a:gd name="T39" fmla="*/ 7 h 55"/>
                <a:gd name="T40" fmla="*/ 52 w 52"/>
                <a:gd name="T41" fmla="*/ 5 h 55"/>
                <a:gd name="T42" fmla="*/ 51 w 52"/>
                <a:gd name="T43" fmla="*/ 1 h 55"/>
                <a:gd name="T44" fmla="*/ 48 w 52"/>
                <a:gd name="T45" fmla="*/ 0 h 55"/>
                <a:gd name="T46" fmla="*/ 45 w 52"/>
                <a:gd name="T47" fmla="*/ 2 h 55"/>
                <a:gd name="T48" fmla="*/ 43 w 52"/>
                <a:gd name="T49" fmla="*/ 6 h 55"/>
                <a:gd name="T50" fmla="*/ 37 w 52"/>
                <a:gd name="T51" fmla="*/ 12 h 55"/>
                <a:gd name="T52" fmla="*/ 35 w 52"/>
                <a:gd name="T53" fmla="*/ 13 h 55"/>
                <a:gd name="T54" fmla="*/ 32 w 52"/>
                <a:gd name="T55" fmla="*/ 12 h 55"/>
                <a:gd name="T56" fmla="*/ 26 w 52"/>
                <a:gd name="T57" fmla="*/ 10 h 55"/>
                <a:gd name="T58" fmla="*/ 22 w 52"/>
                <a:gd name="T59" fmla="*/ 10 h 55"/>
                <a:gd name="T60" fmla="*/ 21 w 52"/>
                <a:gd name="T61" fmla="*/ 11 h 55"/>
                <a:gd name="T62" fmla="*/ 21 w 52"/>
                <a:gd name="T63" fmla="*/ 14 h 55"/>
                <a:gd name="T64" fmla="*/ 21 w 52"/>
                <a:gd name="T65" fmla="*/ 15 h 55"/>
                <a:gd name="T66" fmla="*/ 23 w 52"/>
                <a:gd name="T67" fmla="*/ 17 h 55"/>
                <a:gd name="T68" fmla="*/ 26 w 52"/>
                <a:gd name="T69" fmla="*/ 19 h 55"/>
                <a:gd name="T70" fmla="*/ 29 w 52"/>
                <a:gd name="T71" fmla="*/ 20 h 55"/>
                <a:gd name="T72" fmla="*/ 24 w 52"/>
                <a:gd name="T73" fmla="*/ 23 h 55"/>
                <a:gd name="T74" fmla="*/ 12 w 52"/>
                <a:gd name="T75" fmla="*/ 28 h 55"/>
                <a:gd name="T76" fmla="*/ 0 w 52"/>
                <a:gd name="T77" fmla="*/ 28 h 55"/>
                <a:gd name="T78" fmla="*/ 1 w 52"/>
                <a:gd name="T79" fmla="*/ 29 h 55"/>
                <a:gd name="T80" fmla="*/ 3 w 52"/>
                <a:gd name="T81" fmla="*/ 30 h 55"/>
                <a:gd name="T82" fmla="*/ 6 w 52"/>
                <a:gd name="T83" fmla="*/ 32 h 55"/>
                <a:gd name="T84" fmla="*/ 15 w 52"/>
                <a:gd name="T85" fmla="*/ 32 h 55"/>
                <a:gd name="T86" fmla="*/ 20 w 52"/>
                <a:gd name="T87" fmla="*/ 31 h 55"/>
                <a:gd name="T88" fmla="*/ 26 w 52"/>
                <a:gd name="T89" fmla="*/ 29 h 55"/>
                <a:gd name="T90" fmla="*/ 27 w 52"/>
                <a:gd name="T91" fmla="*/ 29 h 55"/>
                <a:gd name="T92" fmla="*/ 26 w 52"/>
                <a:gd name="T93" fmla="*/ 35 h 55"/>
                <a:gd name="T94" fmla="*/ 25 w 52"/>
                <a:gd name="T95" fmla="*/ 40 h 55"/>
                <a:gd name="T96" fmla="*/ 25 w 52"/>
                <a:gd name="T97" fmla="*/ 43 h 55"/>
                <a:gd name="T98" fmla="*/ 26 w 52"/>
                <a:gd name="T99" fmla="*/ 47 h 55"/>
                <a:gd name="T100" fmla="*/ 28 w 52"/>
                <a:gd name="T101" fmla="*/ 50 h 55"/>
                <a:gd name="T102" fmla="*/ 29 w 52"/>
                <a:gd name="T103" fmla="*/ 52 h 55"/>
                <a:gd name="T104" fmla="*/ 31 w 52"/>
                <a:gd name="T105" fmla="*/ 53 h 55"/>
                <a:gd name="T106" fmla="*/ 34 w 52"/>
                <a:gd name="T107" fmla="*/ 54 h 55"/>
                <a:gd name="T108" fmla="*/ 35 w 52"/>
                <a:gd name="T109" fmla="*/ 54 h 55"/>
                <a:gd name="T110" fmla="*/ 36 w 52"/>
                <a:gd name="T111" fmla="*/ 54 h 55"/>
                <a:gd name="T112" fmla="*/ 37 w 52"/>
                <a:gd name="T113" fmla="*/ 53 h 55"/>
                <a:gd name="T114" fmla="*/ 39 w 52"/>
                <a:gd name="T115" fmla="*/ 53 h 55"/>
                <a:gd name="T116" fmla="*/ 37 w 52"/>
                <a:gd name="T117"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 h="55">
                  <a:moveTo>
                    <a:pt x="37" y="49"/>
                  </a:moveTo>
                  <a:cubicBezTo>
                    <a:pt x="36" y="47"/>
                    <a:pt x="36" y="46"/>
                    <a:pt x="35" y="45"/>
                  </a:cubicBezTo>
                  <a:cubicBezTo>
                    <a:pt x="34" y="43"/>
                    <a:pt x="34" y="41"/>
                    <a:pt x="34" y="39"/>
                  </a:cubicBezTo>
                  <a:cubicBezTo>
                    <a:pt x="33" y="37"/>
                    <a:pt x="33" y="35"/>
                    <a:pt x="33" y="34"/>
                  </a:cubicBezTo>
                  <a:cubicBezTo>
                    <a:pt x="33" y="31"/>
                    <a:pt x="33" y="28"/>
                    <a:pt x="32" y="27"/>
                  </a:cubicBezTo>
                  <a:cubicBezTo>
                    <a:pt x="32" y="25"/>
                    <a:pt x="33" y="25"/>
                    <a:pt x="34" y="25"/>
                  </a:cubicBezTo>
                  <a:cubicBezTo>
                    <a:pt x="34" y="24"/>
                    <a:pt x="35" y="24"/>
                    <a:pt x="35" y="23"/>
                  </a:cubicBezTo>
                  <a:cubicBezTo>
                    <a:pt x="36" y="23"/>
                    <a:pt x="37" y="22"/>
                    <a:pt x="38" y="22"/>
                  </a:cubicBezTo>
                  <a:cubicBezTo>
                    <a:pt x="40" y="23"/>
                    <a:pt x="41" y="23"/>
                    <a:pt x="43" y="24"/>
                  </a:cubicBezTo>
                  <a:cubicBezTo>
                    <a:pt x="43" y="24"/>
                    <a:pt x="45" y="24"/>
                    <a:pt x="46" y="23"/>
                  </a:cubicBezTo>
                  <a:cubicBezTo>
                    <a:pt x="47" y="23"/>
                    <a:pt x="47" y="23"/>
                    <a:pt x="48" y="22"/>
                  </a:cubicBezTo>
                  <a:cubicBezTo>
                    <a:pt x="48" y="22"/>
                    <a:pt x="49" y="22"/>
                    <a:pt x="49" y="22"/>
                  </a:cubicBezTo>
                  <a:cubicBezTo>
                    <a:pt x="49" y="21"/>
                    <a:pt x="50" y="21"/>
                    <a:pt x="50" y="21"/>
                  </a:cubicBezTo>
                  <a:cubicBezTo>
                    <a:pt x="51" y="20"/>
                    <a:pt x="51" y="20"/>
                    <a:pt x="50" y="19"/>
                  </a:cubicBezTo>
                  <a:cubicBezTo>
                    <a:pt x="50" y="18"/>
                    <a:pt x="49" y="17"/>
                    <a:pt x="48" y="16"/>
                  </a:cubicBezTo>
                  <a:cubicBezTo>
                    <a:pt x="47" y="15"/>
                    <a:pt x="46" y="15"/>
                    <a:pt x="45" y="15"/>
                  </a:cubicBezTo>
                  <a:cubicBezTo>
                    <a:pt x="45" y="15"/>
                    <a:pt x="45" y="16"/>
                    <a:pt x="45" y="15"/>
                  </a:cubicBezTo>
                  <a:cubicBezTo>
                    <a:pt x="45" y="15"/>
                    <a:pt x="45" y="15"/>
                    <a:pt x="45" y="15"/>
                  </a:cubicBezTo>
                  <a:cubicBezTo>
                    <a:pt x="46" y="13"/>
                    <a:pt x="47" y="12"/>
                    <a:pt x="48" y="11"/>
                  </a:cubicBezTo>
                  <a:cubicBezTo>
                    <a:pt x="49" y="10"/>
                    <a:pt x="50" y="8"/>
                    <a:pt x="51" y="7"/>
                  </a:cubicBezTo>
                  <a:cubicBezTo>
                    <a:pt x="51" y="6"/>
                    <a:pt x="52" y="6"/>
                    <a:pt x="52" y="5"/>
                  </a:cubicBezTo>
                  <a:cubicBezTo>
                    <a:pt x="52" y="4"/>
                    <a:pt x="51" y="3"/>
                    <a:pt x="51" y="1"/>
                  </a:cubicBezTo>
                  <a:cubicBezTo>
                    <a:pt x="50" y="0"/>
                    <a:pt x="49" y="0"/>
                    <a:pt x="48" y="0"/>
                  </a:cubicBezTo>
                  <a:cubicBezTo>
                    <a:pt x="47" y="1"/>
                    <a:pt x="45" y="1"/>
                    <a:pt x="45" y="2"/>
                  </a:cubicBezTo>
                  <a:cubicBezTo>
                    <a:pt x="44" y="4"/>
                    <a:pt x="43" y="5"/>
                    <a:pt x="43" y="6"/>
                  </a:cubicBezTo>
                  <a:cubicBezTo>
                    <a:pt x="41" y="8"/>
                    <a:pt x="39" y="10"/>
                    <a:pt x="37" y="12"/>
                  </a:cubicBezTo>
                  <a:cubicBezTo>
                    <a:pt x="37" y="13"/>
                    <a:pt x="36" y="13"/>
                    <a:pt x="35" y="13"/>
                  </a:cubicBezTo>
                  <a:cubicBezTo>
                    <a:pt x="34" y="13"/>
                    <a:pt x="33" y="13"/>
                    <a:pt x="32" y="12"/>
                  </a:cubicBezTo>
                  <a:cubicBezTo>
                    <a:pt x="30" y="12"/>
                    <a:pt x="28" y="11"/>
                    <a:pt x="26" y="10"/>
                  </a:cubicBezTo>
                  <a:cubicBezTo>
                    <a:pt x="25" y="9"/>
                    <a:pt x="23" y="9"/>
                    <a:pt x="22" y="10"/>
                  </a:cubicBezTo>
                  <a:cubicBezTo>
                    <a:pt x="22" y="11"/>
                    <a:pt x="21" y="11"/>
                    <a:pt x="21" y="11"/>
                  </a:cubicBezTo>
                  <a:cubicBezTo>
                    <a:pt x="21" y="12"/>
                    <a:pt x="21" y="13"/>
                    <a:pt x="21" y="14"/>
                  </a:cubicBezTo>
                  <a:cubicBezTo>
                    <a:pt x="21" y="15"/>
                    <a:pt x="21" y="15"/>
                    <a:pt x="21" y="15"/>
                  </a:cubicBezTo>
                  <a:cubicBezTo>
                    <a:pt x="21" y="16"/>
                    <a:pt x="22" y="17"/>
                    <a:pt x="23" y="17"/>
                  </a:cubicBezTo>
                  <a:cubicBezTo>
                    <a:pt x="24" y="18"/>
                    <a:pt x="25" y="19"/>
                    <a:pt x="26" y="19"/>
                  </a:cubicBezTo>
                  <a:cubicBezTo>
                    <a:pt x="27" y="19"/>
                    <a:pt x="28" y="20"/>
                    <a:pt x="29" y="20"/>
                  </a:cubicBezTo>
                  <a:cubicBezTo>
                    <a:pt x="28" y="20"/>
                    <a:pt x="26" y="22"/>
                    <a:pt x="24" y="23"/>
                  </a:cubicBezTo>
                  <a:cubicBezTo>
                    <a:pt x="21" y="25"/>
                    <a:pt x="18" y="26"/>
                    <a:pt x="12" y="28"/>
                  </a:cubicBezTo>
                  <a:cubicBezTo>
                    <a:pt x="5" y="29"/>
                    <a:pt x="1" y="28"/>
                    <a:pt x="0" y="28"/>
                  </a:cubicBezTo>
                  <a:cubicBezTo>
                    <a:pt x="0" y="28"/>
                    <a:pt x="0" y="28"/>
                    <a:pt x="1" y="29"/>
                  </a:cubicBezTo>
                  <a:cubicBezTo>
                    <a:pt x="1" y="29"/>
                    <a:pt x="3" y="30"/>
                    <a:pt x="3" y="30"/>
                  </a:cubicBezTo>
                  <a:cubicBezTo>
                    <a:pt x="4" y="31"/>
                    <a:pt x="5" y="32"/>
                    <a:pt x="6" y="32"/>
                  </a:cubicBezTo>
                  <a:cubicBezTo>
                    <a:pt x="7" y="32"/>
                    <a:pt x="12" y="33"/>
                    <a:pt x="15" y="32"/>
                  </a:cubicBezTo>
                  <a:cubicBezTo>
                    <a:pt x="17" y="32"/>
                    <a:pt x="20" y="31"/>
                    <a:pt x="20" y="31"/>
                  </a:cubicBezTo>
                  <a:cubicBezTo>
                    <a:pt x="22" y="30"/>
                    <a:pt x="24" y="30"/>
                    <a:pt x="26" y="29"/>
                  </a:cubicBezTo>
                  <a:cubicBezTo>
                    <a:pt x="27" y="29"/>
                    <a:pt x="27" y="29"/>
                    <a:pt x="27" y="29"/>
                  </a:cubicBezTo>
                  <a:cubicBezTo>
                    <a:pt x="27" y="31"/>
                    <a:pt x="26" y="33"/>
                    <a:pt x="26" y="35"/>
                  </a:cubicBezTo>
                  <a:cubicBezTo>
                    <a:pt x="26" y="37"/>
                    <a:pt x="26" y="38"/>
                    <a:pt x="25" y="40"/>
                  </a:cubicBezTo>
                  <a:cubicBezTo>
                    <a:pt x="25" y="41"/>
                    <a:pt x="25" y="42"/>
                    <a:pt x="25" y="43"/>
                  </a:cubicBezTo>
                  <a:cubicBezTo>
                    <a:pt x="25" y="44"/>
                    <a:pt x="25" y="46"/>
                    <a:pt x="26" y="47"/>
                  </a:cubicBezTo>
                  <a:cubicBezTo>
                    <a:pt x="26" y="48"/>
                    <a:pt x="27" y="49"/>
                    <a:pt x="28" y="50"/>
                  </a:cubicBezTo>
                  <a:cubicBezTo>
                    <a:pt x="28" y="50"/>
                    <a:pt x="29" y="51"/>
                    <a:pt x="29" y="52"/>
                  </a:cubicBezTo>
                  <a:cubicBezTo>
                    <a:pt x="30" y="52"/>
                    <a:pt x="30" y="53"/>
                    <a:pt x="31" y="53"/>
                  </a:cubicBezTo>
                  <a:cubicBezTo>
                    <a:pt x="32" y="53"/>
                    <a:pt x="33" y="55"/>
                    <a:pt x="34" y="54"/>
                  </a:cubicBezTo>
                  <a:cubicBezTo>
                    <a:pt x="34" y="54"/>
                    <a:pt x="35" y="54"/>
                    <a:pt x="35" y="54"/>
                  </a:cubicBezTo>
                  <a:cubicBezTo>
                    <a:pt x="35" y="54"/>
                    <a:pt x="36" y="54"/>
                    <a:pt x="36" y="54"/>
                  </a:cubicBezTo>
                  <a:cubicBezTo>
                    <a:pt x="37" y="54"/>
                    <a:pt x="37" y="54"/>
                    <a:pt x="37" y="53"/>
                  </a:cubicBezTo>
                  <a:cubicBezTo>
                    <a:pt x="38" y="53"/>
                    <a:pt x="39" y="53"/>
                    <a:pt x="39" y="53"/>
                  </a:cubicBezTo>
                  <a:cubicBezTo>
                    <a:pt x="39" y="52"/>
                    <a:pt x="38" y="52"/>
                    <a:pt x="37" y="4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6" name="ïśḷïḓè"/>
            <p:cNvSpPr/>
            <p:nvPr/>
          </p:nvSpPr>
          <p:spPr bwMode="auto">
            <a:xfrm>
              <a:off x="2035175" y="2493963"/>
              <a:ext cx="1865313" cy="1873250"/>
            </a:xfrm>
            <a:custGeom>
              <a:avLst/>
              <a:gdLst>
                <a:gd name="T0" fmla="*/ 258 w 517"/>
                <a:gd name="T1" fmla="*/ 0 h 517"/>
                <a:gd name="T2" fmla="*/ 0 w 517"/>
                <a:gd name="T3" fmla="*/ 258 h 517"/>
                <a:gd name="T4" fmla="*/ 258 w 517"/>
                <a:gd name="T5" fmla="*/ 517 h 517"/>
                <a:gd name="T6" fmla="*/ 517 w 517"/>
                <a:gd name="T7" fmla="*/ 258 h 517"/>
                <a:gd name="T8" fmla="*/ 258 w 517"/>
                <a:gd name="T9" fmla="*/ 0 h 517"/>
                <a:gd name="T10" fmla="*/ 258 w 517"/>
                <a:gd name="T11" fmla="*/ 511 h 517"/>
                <a:gd name="T12" fmla="*/ 5 w 517"/>
                <a:gd name="T13" fmla="*/ 258 h 517"/>
                <a:gd name="T14" fmla="*/ 258 w 517"/>
                <a:gd name="T15" fmla="*/ 6 h 517"/>
                <a:gd name="T16" fmla="*/ 511 w 517"/>
                <a:gd name="T17" fmla="*/ 258 h 517"/>
                <a:gd name="T18" fmla="*/ 258 w 517"/>
                <a:gd name="T19" fmla="*/ 511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7" h="517">
                  <a:moveTo>
                    <a:pt x="258" y="0"/>
                  </a:moveTo>
                  <a:cubicBezTo>
                    <a:pt x="115" y="0"/>
                    <a:pt x="0" y="116"/>
                    <a:pt x="0" y="258"/>
                  </a:cubicBezTo>
                  <a:cubicBezTo>
                    <a:pt x="0" y="401"/>
                    <a:pt x="115" y="517"/>
                    <a:pt x="258" y="517"/>
                  </a:cubicBezTo>
                  <a:cubicBezTo>
                    <a:pt x="401" y="517"/>
                    <a:pt x="517" y="401"/>
                    <a:pt x="517" y="258"/>
                  </a:cubicBezTo>
                  <a:cubicBezTo>
                    <a:pt x="517" y="116"/>
                    <a:pt x="401" y="0"/>
                    <a:pt x="258" y="0"/>
                  </a:cubicBezTo>
                  <a:close/>
                  <a:moveTo>
                    <a:pt x="258" y="511"/>
                  </a:moveTo>
                  <a:cubicBezTo>
                    <a:pt x="119" y="511"/>
                    <a:pt x="5" y="398"/>
                    <a:pt x="5" y="258"/>
                  </a:cubicBezTo>
                  <a:cubicBezTo>
                    <a:pt x="5" y="119"/>
                    <a:pt x="119" y="6"/>
                    <a:pt x="258" y="6"/>
                  </a:cubicBezTo>
                  <a:cubicBezTo>
                    <a:pt x="398" y="6"/>
                    <a:pt x="511" y="119"/>
                    <a:pt x="511" y="258"/>
                  </a:cubicBezTo>
                  <a:cubicBezTo>
                    <a:pt x="511" y="398"/>
                    <a:pt x="398" y="511"/>
                    <a:pt x="258" y="51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ísliďè"/>
            <p:cNvSpPr/>
            <p:nvPr/>
          </p:nvSpPr>
          <p:spPr bwMode="auto">
            <a:xfrm>
              <a:off x="2332038" y="2790826"/>
              <a:ext cx="1273175" cy="1279525"/>
            </a:xfrm>
            <a:custGeom>
              <a:avLst/>
              <a:gdLst>
                <a:gd name="T0" fmla="*/ 176 w 353"/>
                <a:gd name="T1" fmla="*/ 0 h 353"/>
                <a:gd name="T2" fmla="*/ 0 w 353"/>
                <a:gd name="T3" fmla="*/ 176 h 353"/>
                <a:gd name="T4" fmla="*/ 176 w 353"/>
                <a:gd name="T5" fmla="*/ 353 h 353"/>
                <a:gd name="T6" fmla="*/ 353 w 353"/>
                <a:gd name="T7" fmla="*/ 176 h 353"/>
                <a:gd name="T8" fmla="*/ 176 w 353"/>
                <a:gd name="T9" fmla="*/ 0 h 353"/>
                <a:gd name="T10" fmla="*/ 176 w 353"/>
                <a:gd name="T11" fmla="*/ 347 h 353"/>
                <a:gd name="T12" fmla="*/ 6 w 353"/>
                <a:gd name="T13" fmla="*/ 176 h 353"/>
                <a:gd name="T14" fmla="*/ 176 w 353"/>
                <a:gd name="T15" fmla="*/ 6 h 353"/>
                <a:gd name="T16" fmla="*/ 347 w 353"/>
                <a:gd name="T17" fmla="*/ 176 h 353"/>
                <a:gd name="T18" fmla="*/ 176 w 353"/>
                <a:gd name="T19" fmla="*/ 34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3" h="353">
                  <a:moveTo>
                    <a:pt x="176" y="0"/>
                  </a:moveTo>
                  <a:cubicBezTo>
                    <a:pt x="79" y="0"/>
                    <a:pt x="0" y="79"/>
                    <a:pt x="0" y="176"/>
                  </a:cubicBezTo>
                  <a:cubicBezTo>
                    <a:pt x="0" y="274"/>
                    <a:pt x="79" y="353"/>
                    <a:pt x="176" y="353"/>
                  </a:cubicBezTo>
                  <a:cubicBezTo>
                    <a:pt x="274" y="353"/>
                    <a:pt x="353" y="274"/>
                    <a:pt x="353" y="176"/>
                  </a:cubicBezTo>
                  <a:cubicBezTo>
                    <a:pt x="353" y="79"/>
                    <a:pt x="274" y="0"/>
                    <a:pt x="176" y="0"/>
                  </a:cubicBezTo>
                  <a:close/>
                  <a:moveTo>
                    <a:pt x="176" y="347"/>
                  </a:moveTo>
                  <a:cubicBezTo>
                    <a:pt x="82" y="347"/>
                    <a:pt x="6" y="271"/>
                    <a:pt x="6" y="176"/>
                  </a:cubicBezTo>
                  <a:cubicBezTo>
                    <a:pt x="6" y="82"/>
                    <a:pt x="82" y="6"/>
                    <a:pt x="176" y="6"/>
                  </a:cubicBezTo>
                  <a:cubicBezTo>
                    <a:pt x="270" y="6"/>
                    <a:pt x="347" y="82"/>
                    <a:pt x="347" y="176"/>
                  </a:cubicBezTo>
                  <a:cubicBezTo>
                    <a:pt x="347" y="271"/>
                    <a:pt x="270" y="347"/>
                    <a:pt x="176" y="34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ïsḷíḍé"/>
            <p:cNvSpPr/>
            <p:nvPr/>
          </p:nvSpPr>
          <p:spPr bwMode="auto">
            <a:xfrm>
              <a:off x="2706688" y="3098801"/>
              <a:ext cx="519113" cy="65088"/>
            </a:xfrm>
            <a:custGeom>
              <a:avLst/>
              <a:gdLst>
                <a:gd name="T0" fmla="*/ 0 w 144"/>
                <a:gd name="T1" fmla="*/ 4 h 18"/>
                <a:gd name="T2" fmla="*/ 72 w 144"/>
                <a:gd name="T3" fmla="*/ 18 h 18"/>
                <a:gd name="T4" fmla="*/ 144 w 144"/>
                <a:gd name="T5" fmla="*/ 4 h 18"/>
                <a:gd name="T6" fmla="*/ 144 w 144"/>
                <a:gd name="T7" fmla="*/ 0 h 18"/>
                <a:gd name="T8" fmla="*/ 72 w 144"/>
                <a:gd name="T9" fmla="*/ 14 h 18"/>
                <a:gd name="T10" fmla="*/ 0 w 144"/>
                <a:gd name="T11" fmla="*/ 0 h 18"/>
                <a:gd name="T12" fmla="*/ 0 w 144"/>
                <a:gd name="T13" fmla="*/ 4 h 18"/>
              </a:gdLst>
              <a:ahLst/>
              <a:cxnLst>
                <a:cxn ang="0">
                  <a:pos x="T0" y="T1"/>
                </a:cxn>
                <a:cxn ang="0">
                  <a:pos x="T2" y="T3"/>
                </a:cxn>
                <a:cxn ang="0">
                  <a:pos x="T4" y="T5"/>
                </a:cxn>
                <a:cxn ang="0">
                  <a:pos x="T6" y="T7"/>
                </a:cxn>
                <a:cxn ang="0">
                  <a:pos x="T8" y="T9"/>
                </a:cxn>
                <a:cxn ang="0">
                  <a:pos x="T10" y="T11"/>
                </a:cxn>
                <a:cxn ang="0">
                  <a:pos x="T12" y="T13"/>
                </a:cxn>
              </a:cxnLst>
              <a:rect l="0" t="0" r="r" b="b"/>
              <a:pathLst>
                <a:path w="144" h="18">
                  <a:moveTo>
                    <a:pt x="0" y="4"/>
                  </a:moveTo>
                  <a:cubicBezTo>
                    <a:pt x="32" y="4"/>
                    <a:pt x="59" y="4"/>
                    <a:pt x="72" y="18"/>
                  </a:cubicBezTo>
                  <a:cubicBezTo>
                    <a:pt x="86" y="4"/>
                    <a:pt x="112" y="4"/>
                    <a:pt x="144" y="4"/>
                  </a:cubicBezTo>
                  <a:cubicBezTo>
                    <a:pt x="144" y="0"/>
                    <a:pt x="144" y="0"/>
                    <a:pt x="144" y="0"/>
                  </a:cubicBezTo>
                  <a:cubicBezTo>
                    <a:pt x="112" y="0"/>
                    <a:pt x="86" y="0"/>
                    <a:pt x="72" y="14"/>
                  </a:cubicBezTo>
                  <a:cubicBezTo>
                    <a:pt x="59" y="0"/>
                    <a:pt x="32" y="0"/>
                    <a:pt x="0" y="0"/>
                  </a:cubicBezTo>
                  <a:lnTo>
                    <a:pt x="0" y="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ïšlîḑê"/>
            <p:cNvSpPr/>
            <p:nvPr/>
          </p:nvSpPr>
          <p:spPr bwMode="auto">
            <a:xfrm>
              <a:off x="2706688" y="3146426"/>
              <a:ext cx="519113" cy="68263"/>
            </a:xfrm>
            <a:custGeom>
              <a:avLst/>
              <a:gdLst>
                <a:gd name="T0" fmla="*/ 0 w 144"/>
                <a:gd name="T1" fmla="*/ 0 h 19"/>
                <a:gd name="T2" fmla="*/ 72 w 144"/>
                <a:gd name="T3" fmla="*/ 14 h 19"/>
                <a:gd name="T4" fmla="*/ 144 w 144"/>
                <a:gd name="T5" fmla="*/ 0 h 19"/>
                <a:gd name="T6" fmla="*/ 144 w 144"/>
                <a:gd name="T7" fmla="*/ 6 h 19"/>
                <a:gd name="T8" fmla="*/ 72 w 144"/>
                <a:gd name="T9" fmla="*/ 19 h 19"/>
                <a:gd name="T10" fmla="*/ 0 w 144"/>
                <a:gd name="T11" fmla="*/ 6 h 19"/>
                <a:gd name="T12" fmla="*/ 0 w 144"/>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44" h="19">
                  <a:moveTo>
                    <a:pt x="0" y="0"/>
                  </a:moveTo>
                  <a:cubicBezTo>
                    <a:pt x="32" y="0"/>
                    <a:pt x="59" y="0"/>
                    <a:pt x="72" y="14"/>
                  </a:cubicBezTo>
                  <a:cubicBezTo>
                    <a:pt x="86" y="0"/>
                    <a:pt x="112" y="0"/>
                    <a:pt x="144" y="0"/>
                  </a:cubicBezTo>
                  <a:cubicBezTo>
                    <a:pt x="144" y="6"/>
                    <a:pt x="144" y="6"/>
                    <a:pt x="144" y="6"/>
                  </a:cubicBezTo>
                  <a:cubicBezTo>
                    <a:pt x="112" y="6"/>
                    <a:pt x="86" y="5"/>
                    <a:pt x="72" y="19"/>
                  </a:cubicBezTo>
                  <a:cubicBezTo>
                    <a:pt x="59" y="5"/>
                    <a:pt x="32" y="6"/>
                    <a:pt x="0" y="6"/>
                  </a:cubicBezTo>
                  <a:lnTo>
                    <a:pt x="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îṧḻîḓé"/>
            <p:cNvSpPr/>
            <p:nvPr/>
          </p:nvSpPr>
          <p:spPr bwMode="auto">
            <a:xfrm>
              <a:off x="2706688" y="3194051"/>
              <a:ext cx="519113" cy="76200"/>
            </a:xfrm>
            <a:custGeom>
              <a:avLst/>
              <a:gdLst>
                <a:gd name="T0" fmla="*/ 0 w 144"/>
                <a:gd name="T1" fmla="*/ 0 h 21"/>
                <a:gd name="T2" fmla="*/ 72 w 144"/>
                <a:gd name="T3" fmla="*/ 14 h 21"/>
                <a:gd name="T4" fmla="*/ 144 w 144"/>
                <a:gd name="T5" fmla="*/ 0 h 21"/>
                <a:gd name="T6" fmla="*/ 144 w 144"/>
                <a:gd name="T7" fmla="*/ 7 h 21"/>
                <a:gd name="T8" fmla="*/ 72 w 144"/>
                <a:gd name="T9" fmla="*/ 21 h 21"/>
                <a:gd name="T10" fmla="*/ 0 w 144"/>
                <a:gd name="T11" fmla="*/ 7 h 21"/>
                <a:gd name="T12" fmla="*/ 0 w 14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4" h="21">
                  <a:moveTo>
                    <a:pt x="0" y="0"/>
                  </a:moveTo>
                  <a:cubicBezTo>
                    <a:pt x="32" y="0"/>
                    <a:pt x="59" y="0"/>
                    <a:pt x="72" y="14"/>
                  </a:cubicBezTo>
                  <a:cubicBezTo>
                    <a:pt x="86" y="0"/>
                    <a:pt x="112" y="0"/>
                    <a:pt x="144" y="0"/>
                  </a:cubicBezTo>
                  <a:cubicBezTo>
                    <a:pt x="144" y="7"/>
                    <a:pt x="144" y="7"/>
                    <a:pt x="144" y="7"/>
                  </a:cubicBezTo>
                  <a:cubicBezTo>
                    <a:pt x="112" y="7"/>
                    <a:pt x="86" y="7"/>
                    <a:pt x="72" y="21"/>
                  </a:cubicBezTo>
                  <a:cubicBezTo>
                    <a:pt x="59" y="7"/>
                    <a:pt x="32" y="7"/>
                    <a:pt x="0" y="7"/>
                  </a:cubicBezTo>
                  <a:lnTo>
                    <a:pt x="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iśļîḋê"/>
            <p:cNvSpPr/>
            <p:nvPr/>
          </p:nvSpPr>
          <p:spPr bwMode="auto">
            <a:xfrm>
              <a:off x="2706688" y="3236913"/>
              <a:ext cx="519113" cy="84138"/>
            </a:xfrm>
            <a:custGeom>
              <a:avLst/>
              <a:gdLst>
                <a:gd name="T0" fmla="*/ 0 w 144"/>
                <a:gd name="T1" fmla="*/ 1 h 23"/>
                <a:gd name="T2" fmla="*/ 72 w 144"/>
                <a:gd name="T3" fmla="*/ 14 h 23"/>
                <a:gd name="T4" fmla="*/ 144 w 144"/>
                <a:gd name="T5" fmla="*/ 1 h 23"/>
                <a:gd name="T6" fmla="*/ 144 w 144"/>
                <a:gd name="T7" fmla="*/ 9 h 23"/>
                <a:gd name="T8" fmla="*/ 72 w 144"/>
                <a:gd name="T9" fmla="*/ 23 h 23"/>
                <a:gd name="T10" fmla="*/ 0 w 144"/>
                <a:gd name="T11" fmla="*/ 9 h 23"/>
                <a:gd name="T12" fmla="*/ 0 w 144"/>
                <a:gd name="T13" fmla="*/ 1 h 23"/>
              </a:gdLst>
              <a:ahLst/>
              <a:cxnLst>
                <a:cxn ang="0">
                  <a:pos x="T0" y="T1"/>
                </a:cxn>
                <a:cxn ang="0">
                  <a:pos x="T2" y="T3"/>
                </a:cxn>
                <a:cxn ang="0">
                  <a:pos x="T4" y="T5"/>
                </a:cxn>
                <a:cxn ang="0">
                  <a:pos x="T6" y="T7"/>
                </a:cxn>
                <a:cxn ang="0">
                  <a:pos x="T8" y="T9"/>
                </a:cxn>
                <a:cxn ang="0">
                  <a:pos x="T10" y="T11"/>
                </a:cxn>
                <a:cxn ang="0">
                  <a:pos x="T12" y="T13"/>
                </a:cxn>
              </a:cxnLst>
              <a:rect l="0" t="0" r="r" b="b"/>
              <a:pathLst>
                <a:path w="144" h="23">
                  <a:moveTo>
                    <a:pt x="0" y="1"/>
                  </a:moveTo>
                  <a:cubicBezTo>
                    <a:pt x="32" y="1"/>
                    <a:pt x="59" y="0"/>
                    <a:pt x="72" y="14"/>
                  </a:cubicBezTo>
                  <a:cubicBezTo>
                    <a:pt x="86" y="0"/>
                    <a:pt x="112" y="1"/>
                    <a:pt x="144" y="1"/>
                  </a:cubicBezTo>
                  <a:cubicBezTo>
                    <a:pt x="144" y="9"/>
                    <a:pt x="144" y="9"/>
                    <a:pt x="144" y="9"/>
                  </a:cubicBezTo>
                  <a:cubicBezTo>
                    <a:pt x="112" y="9"/>
                    <a:pt x="86" y="9"/>
                    <a:pt x="72" y="23"/>
                  </a:cubicBezTo>
                  <a:cubicBezTo>
                    <a:pt x="59" y="9"/>
                    <a:pt x="32" y="9"/>
                    <a:pt x="0" y="9"/>
                  </a:cubicBezTo>
                  <a:lnTo>
                    <a:pt x="0" y="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cxnSp>
        <p:nvCxnSpPr>
          <p:cNvPr id="302" name="直接连接符 301"/>
          <p:cNvCxnSpPr/>
          <p:nvPr userDrawn="1"/>
        </p:nvCxnSpPr>
        <p:spPr>
          <a:xfrm>
            <a:off x="1055688" y="1034980"/>
            <a:ext cx="10052913" cy="0"/>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sp>
        <p:nvSpPr>
          <p:cNvPr id="303" name="矩形 302"/>
          <p:cNvSpPr/>
          <p:nvPr userDrawn="1"/>
        </p:nvSpPr>
        <p:spPr>
          <a:xfrm>
            <a:off x="1050157" y="1168724"/>
            <a:ext cx="144000" cy="360000"/>
          </a:xfrm>
          <a:prstGeom prst="rect">
            <a:avLst/>
          </a:prstGeom>
          <a:solidFill>
            <a:srgbClr val="AD5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矩形 303"/>
          <p:cNvSpPr/>
          <p:nvPr userDrawn="1"/>
        </p:nvSpPr>
        <p:spPr>
          <a:xfrm>
            <a:off x="1246042" y="1234410"/>
            <a:ext cx="144000" cy="288000"/>
          </a:xfrm>
          <a:prstGeom prst="rect">
            <a:avLst/>
          </a:prstGeom>
          <a:solidFill>
            <a:srgbClr val="C27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矩形 304"/>
          <p:cNvSpPr/>
          <p:nvPr userDrawn="1"/>
        </p:nvSpPr>
        <p:spPr>
          <a:xfrm>
            <a:off x="1441927" y="1300975"/>
            <a:ext cx="144000" cy="216000"/>
          </a:xfrm>
          <a:prstGeom prst="rect">
            <a:avLst/>
          </a:prstGeom>
          <a:solidFill>
            <a:srgbClr val="D6A8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标题 1"/>
          <p:cNvSpPr>
            <a:spLocks noGrp="1"/>
          </p:cNvSpPr>
          <p:nvPr>
            <p:ph type="title"/>
          </p:nvPr>
        </p:nvSpPr>
        <p:spPr>
          <a:xfrm>
            <a:off x="1605647" y="1300976"/>
            <a:ext cx="3247707" cy="227748"/>
          </a:xfrm>
        </p:spPr>
        <p:txBody>
          <a:bodyPr>
            <a:normAutofit/>
          </a:bodyPr>
          <a:lstStyle>
            <a:lvl1pPr>
              <a:defRPr sz="2000" b="1">
                <a:solidFill>
                  <a:srgbClr val="992677"/>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目录">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8BE3411-E0AE-4FCC-8C86-9EE6B416C77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4E7C40-A64D-41A3-9025-CF415EBFF88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pitchFamily="3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BE3411-E0AE-4FCC-8C86-9EE6B416C77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4E7C40-A64D-41A3-9025-CF415EBFF886}" type="slidenum">
              <a:rPr lang="zh-CN" altLang="en-US" smtClean="0"/>
            </a:fld>
            <a:endParaRPr lang="zh-CN" altLang="en-US"/>
          </a:p>
        </p:txBody>
      </p:sp>
      <p:sp>
        <p:nvSpPr>
          <p:cNvPr id="174" name="椭圆 173"/>
          <p:cNvSpPr/>
          <p:nvPr userDrawn="1"/>
        </p:nvSpPr>
        <p:spPr>
          <a:xfrm>
            <a:off x="-1469384" y="-1438922"/>
            <a:ext cx="4070706" cy="4370400"/>
          </a:xfrm>
          <a:prstGeom prst="ellipse">
            <a:avLst/>
          </a:prstGeom>
          <a:solidFill>
            <a:srgbClr val="992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p:cNvSpPr/>
          <p:nvPr userDrawn="1"/>
        </p:nvSpPr>
        <p:spPr>
          <a:xfrm>
            <a:off x="6949261" y="145923"/>
            <a:ext cx="10801600" cy="11179428"/>
          </a:xfrm>
          <a:custGeom>
            <a:avLst/>
            <a:gdLst>
              <a:gd name="connsiteX0" fmla="*/ 5719837 w 10801600"/>
              <a:gd name="connsiteY0" fmla="*/ 1109288 h 11179428"/>
              <a:gd name="connsiteX1" fmla="*/ 3165823 w 10801600"/>
              <a:gd name="connsiteY1" fmla="*/ 2638543 h 11179428"/>
              <a:gd name="connsiteX2" fmla="*/ 2897809 w 10801600"/>
              <a:gd name="connsiteY2" fmla="*/ 5791647 h 11179428"/>
              <a:gd name="connsiteX3" fmla="*/ 532981 w 10801600"/>
              <a:gd name="connsiteY3" fmla="*/ 7699274 h 11179428"/>
              <a:gd name="connsiteX4" fmla="*/ 958650 w 10801600"/>
              <a:gd name="connsiteY4" fmla="*/ 11104626 h 11179428"/>
              <a:gd name="connsiteX5" fmla="*/ 10370664 w 10801600"/>
              <a:gd name="connsiteY5" fmla="*/ 9244295 h 11179428"/>
              <a:gd name="connsiteX6" fmla="*/ 8857175 w 10801600"/>
              <a:gd name="connsiteY6" fmla="*/ 541730 h 11179428"/>
              <a:gd name="connsiteX7" fmla="*/ 5719837 w 10801600"/>
              <a:gd name="connsiteY7" fmla="*/ 1109288 h 1117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1600" h="11179428">
                <a:moveTo>
                  <a:pt x="5719837" y="1109288"/>
                </a:moveTo>
                <a:cubicBezTo>
                  <a:pt x="4771278" y="1458757"/>
                  <a:pt x="3636161" y="1858150"/>
                  <a:pt x="3165823" y="2638543"/>
                </a:cubicBezTo>
                <a:cubicBezTo>
                  <a:pt x="2695485" y="3418936"/>
                  <a:pt x="3336616" y="4948192"/>
                  <a:pt x="2897809" y="5791647"/>
                </a:cubicBezTo>
                <a:cubicBezTo>
                  <a:pt x="2459002" y="6635102"/>
                  <a:pt x="856174" y="6813778"/>
                  <a:pt x="532981" y="7699274"/>
                </a:cubicBezTo>
                <a:cubicBezTo>
                  <a:pt x="209788" y="8584770"/>
                  <a:pt x="-680964" y="10847122"/>
                  <a:pt x="958650" y="11104626"/>
                </a:cubicBezTo>
                <a:cubicBezTo>
                  <a:pt x="2598264" y="11362130"/>
                  <a:pt x="9054243" y="11004778"/>
                  <a:pt x="10370664" y="9244295"/>
                </a:cubicBezTo>
                <a:cubicBezTo>
                  <a:pt x="11687085" y="7483812"/>
                  <a:pt x="9640196" y="1897564"/>
                  <a:pt x="8857175" y="541730"/>
                </a:cubicBezTo>
                <a:cubicBezTo>
                  <a:pt x="8074154" y="-814104"/>
                  <a:pt x="6668396" y="759819"/>
                  <a:pt x="5719837" y="1109288"/>
                </a:cubicBezTo>
                <a:close/>
              </a:path>
            </a:pathLst>
          </a:custGeom>
          <a:solidFill>
            <a:srgbClr val="992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userDrawn="1"/>
        </p:nvSpPr>
        <p:spPr>
          <a:xfrm>
            <a:off x="512872" y="298450"/>
            <a:ext cx="11150600" cy="6261100"/>
          </a:xfrm>
          <a:prstGeom prst="rect">
            <a:avLst/>
          </a:prstGeom>
          <a:solidFill>
            <a:schemeClr val="bg1"/>
          </a:solidFill>
          <a:ln>
            <a:noFill/>
          </a:ln>
          <a:effectLst>
            <a:outerShdw blurRad="355600" sx="101000" sy="101000" algn="ctr" rotWithShape="0">
              <a:schemeClr val="tx1">
                <a:lumMod val="85000"/>
                <a:lumOff val="1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冬青黑体简体中文 W3"/>
              <a:cs typeface="+mn-cs"/>
            </a:endParaRPr>
          </a:p>
        </p:txBody>
      </p:sp>
      <p:sp>
        <p:nvSpPr>
          <p:cNvPr id="177" name="标题 1"/>
          <p:cNvSpPr txBox="1"/>
          <p:nvPr userDrawn="1"/>
        </p:nvSpPr>
        <p:spPr>
          <a:xfrm>
            <a:off x="1524000" y="1122363"/>
            <a:ext cx="9144000" cy="2387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 </a:t>
            </a:r>
            <a:endParaRPr lang="zh-CN" altLang="en-US" dirty="0"/>
          </a:p>
        </p:txBody>
      </p:sp>
      <p:grpSp>
        <p:nvGrpSpPr>
          <p:cNvPr id="434" name="组合 433"/>
          <p:cNvGrpSpPr/>
          <p:nvPr userDrawn="1"/>
        </p:nvGrpSpPr>
        <p:grpSpPr>
          <a:xfrm>
            <a:off x="1077026" y="658922"/>
            <a:ext cx="818884" cy="118133"/>
            <a:chOff x="3873044" y="626487"/>
            <a:chExt cx="818884" cy="118133"/>
          </a:xfrm>
        </p:grpSpPr>
        <p:sp>
          <p:nvSpPr>
            <p:cNvPr id="435" name="椭圆 434"/>
            <p:cNvSpPr/>
            <p:nvPr/>
          </p:nvSpPr>
          <p:spPr>
            <a:xfrm>
              <a:off x="3873044" y="626487"/>
              <a:ext cx="118133" cy="118133"/>
            </a:xfrm>
            <a:prstGeom prst="ellipse">
              <a:avLst/>
            </a:prstGeom>
            <a:solidFill>
              <a:srgbClr val="992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冬青黑体简体中文 W3"/>
                <a:cs typeface="+mn-cs"/>
              </a:endParaRPr>
            </a:p>
          </p:txBody>
        </p:sp>
        <p:sp>
          <p:nvSpPr>
            <p:cNvPr id="436" name="椭圆 435"/>
            <p:cNvSpPr/>
            <p:nvPr/>
          </p:nvSpPr>
          <p:spPr>
            <a:xfrm>
              <a:off x="4106628" y="626487"/>
              <a:ext cx="118133" cy="118133"/>
            </a:xfrm>
            <a:prstGeom prst="ellipse">
              <a:avLst/>
            </a:prstGeom>
            <a:solidFill>
              <a:srgbClr val="99267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ea typeface="冬青黑体简体中文 W3"/>
                <a:cs typeface="+mn-cs"/>
              </a:endParaRPr>
            </a:p>
          </p:txBody>
        </p:sp>
        <p:sp>
          <p:nvSpPr>
            <p:cNvPr id="437" name="椭圆 436"/>
            <p:cNvSpPr/>
            <p:nvPr/>
          </p:nvSpPr>
          <p:spPr>
            <a:xfrm>
              <a:off x="4340212" y="626487"/>
              <a:ext cx="118133" cy="118133"/>
            </a:xfrm>
            <a:prstGeom prst="ellipse">
              <a:avLst/>
            </a:prstGeom>
            <a:solidFill>
              <a:srgbClr val="99267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ea typeface="冬青黑体简体中文 W3"/>
                <a:cs typeface="+mn-cs"/>
              </a:endParaRPr>
            </a:p>
          </p:txBody>
        </p:sp>
        <p:sp>
          <p:nvSpPr>
            <p:cNvPr id="438" name="椭圆 437"/>
            <p:cNvSpPr/>
            <p:nvPr/>
          </p:nvSpPr>
          <p:spPr>
            <a:xfrm>
              <a:off x="4573795" y="626487"/>
              <a:ext cx="118133" cy="118133"/>
            </a:xfrm>
            <a:prstGeom prst="ellipse">
              <a:avLst/>
            </a:prstGeom>
            <a:solidFill>
              <a:srgbClr val="99267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ea typeface="冬青黑体简体中文 W3"/>
                <a:cs typeface="+mn-cs"/>
              </a:endParaRPr>
            </a:p>
          </p:txBody>
        </p:sp>
      </p:grpSp>
      <p:grpSp>
        <p:nvGrpSpPr>
          <p:cNvPr id="16" name="组合 15"/>
          <p:cNvGrpSpPr/>
          <p:nvPr userDrawn="1"/>
        </p:nvGrpSpPr>
        <p:grpSpPr>
          <a:xfrm>
            <a:off x="4531626" y="6202461"/>
            <a:ext cx="3128748" cy="307777"/>
            <a:chOff x="4536162" y="6119842"/>
            <a:chExt cx="3128748" cy="307777"/>
          </a:xfrm>
        </p:grpSpPr>
        <p:sp>
          <p:nvSpPr>
            <p:cNvPr id="17" name="文本框 16"/>
            <p:cNvSpPr txBox="1"/>
            <p:nvPr/>
          </p:nvSpPr>
          <p:spPr>
            <a:xfrm>
              <a:off x="4658184" y="6119842"/>
              <a:ext cx="560613" cy="307777"/>
            </a:xfrm>
            <a:prstGeom prst="rect">
              <a:avLst/>
            </a:prstGeom>
            <a:noFill/>
          </p:spPr>
          <p:txBody>
            <a:bodyPr wrap="square" rtlCol="0">
              <a:spAutoFit/>
            </a:bodyPr>
            <a:lstStyle/>
            <a:p>
              <a:pPr algn="ctr"/>
              <a:r>
                <a:rPr lang="zh-CN" altLang="en-US" sz="1400" dirty="0">
                  <a:solidFill>
                    <a:srgbClr val="992677"/>
                  </a:solidFill>
                  <a:latin typeface="微软雅黑" panose="020B0503020204020204" pitchFamily="34" charset="-122"/>
                  <a:ea typeface="微软雅黑" panose="020B0503020204020204" pitchFamily="34" charset="-122"/>
                </a:rPr>
                <a:t>团结</a:t>
              </a:r>
              <a:endParaRPr lang="zh-CN" altLang="en-US" sz="1400" dirty="0">
                <a:solidFill>
                  <a:srgbClr val="992677"/>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429858" y="6119842"/>
              <a:ext cx="560613" cy="307777"/>
            </a:xfrm>
            <a:prstGeom prst="rect">
              <a:avLst/>
            </a:prstGeom>
            <a:noFill/>
          </p:spPr>
          <p:txBody>
            <a:bodyPr wrap="square" rtlCol="0">
              <a:spAutoFit/>
            </a:bodyPr>
            <a:lstStyle/>
            <a:p>
              <a:pPr algn="ctr"/>
              <a:r>
                <a:rPr lang="zh-CN" altLang="en-US" sz="1400" dirty="0">
                  <a:solidFill>
                    <a:srgbClr val="992677"/>
                  </a:solidFill>
                  <a:latin typeface="微软雅黑" panose="020B0503020204020204" pitchFamily="34" charset="-122"/>
                  <a:ea typeface="微软雅黑" panose="020B0503020204020204" pitchFamily="34" charset="-122"/>
                </a:rPr>
                <a:t>献身</a:t>
              </a:r>
              <a:endParaRPr lang="zh-CN" altLang="en-US" sz="1400" dirty="0">
                <a:solidFill>
                  <a:srgbClr val="992677"/>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6201532" y="6119842"/>
              <a:ext cx="560613" cy="307777"/>
            </a:xfrm>
            <a:prstGeom prst="rect">
              <a:avLst/>
            </a:prstGeom>
            <a:noFill/>
          </p:spPr>
          <p:txBody>
            <a:bodyPr wrap="square" rtlCol="0">
              <a:spAutoFit/>
            </a:bodyPr>
            <a:lstStyle/>
            <a:p>
              <a:pPr algn="ctr"/>
              <a:r>
                <a:rPr lang="zh-CN" altLang="en-US" sz="1400" dirty="0">
                  <a:solidFill>
                    <a:srgbClr val="992677"/>
                  </a:solidFill>
                  <a:latin typeface="微软雅黑" panose="020B0503020204020204" pitchFamily="34" charset="-122"/>
                  <a:ea typeface="微软雅黑" panose="020B0503020204020204" pitchFamily="34" charset="-122"/>
                </a:rPr>
                <a:t>求是</a:t>
              </a:r>
              <a:endParaRPr lang="zh-CN" altLang="en-US" sz="1400" dirty="0">
                <a:solidFill>
                  <a:srgbClr val="992677"/>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6973204" y="6119842"/>
              <a:ext cx="560613" cy="307777"/>
            </a:xfrm>
            <a:prstGeom prst="rect">
              <a:avLst/>
            </a:prstGeom>
            <a:noFill/>
          </p:spPr>
          <p:txBody>
            <a:bodyPr wrap="square" rtlCol="0">
              <a:spAutoFit/>
            </a:bodyPr>
            <a:lstStyle/>
            <a:p>
              <a:pPr algn="ctr"/>
              <a:r>
                <a:rPr lang="zh-CN" altLang="en-US" sz="1400" dirty="0">
                  <a:solidFill>
                    <a:srgbClr val="992677"/>
                  </a:solidFill>
                  <a:latin typeface="微软雅黑" panose="020B0503020204020204" pitchFamily="34" charset="-122"/>
                  <a:ea typeface="微软雅黑" panose="020B0503020204020204" pitchFamily="34" charset="-122"/>
                </a:rPr>
                <a:t>创新</a:t>
              </a:r>
              <a:endParaRPr lang="zh-CN" altLang="en-US" sz="1400" dirty="0">
                <a:solidFill>
                  <a:srgbClr val="992677"/>
                </a:solidFill>
                <a:latin typeface="微软雅黑" panose="020B0503020204020204" pitchFamily="34" charset="-122"/>
                <a:ea typeface="微软雅黑" panose="020B0503020204020204" pitchFamily="34" charset="-122"/>
              </a:endParaRPr>
            </a:p>
          </p:txBody>
        </p:sp>
        <p:cxnSp>
          <p:nvCxnSpPr>
            <p:cNvPr id="21" name="直接连接符 20"/>
            <p:cNvCxnSpPr/>
            <p:nvPr userDrawn="1"/>
          </p:nvCxnSpPr>
          <p:spPr>
            <a:xfrm>
              <a:off x="6096001" y="6158693"/>
              <a:ext cx="0" cy="230075"/>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a:off x="5324328" y="6158693"/>
              <a:ext cx="0" cy="230075"/>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a:off x="6867675" y="6158693"/>
              <a:ext cx="0" cy="230075"/>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664910" y="6158693"/>
              <a:ext cx="0" cy="230075"/>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536162" y="6158693"/>
              <a:ext cx="0" cy="230075"/>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6" r:id="rId1"/>
    <p:sldLayoutId id="214748365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tags" Target="../tags/tag17.xml"/><Relationship Id="rId2" Type="http://schemas.openxmlformats.org/officeDocument/2006/relationships/image" Target="../media/image13.png"/><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4.xml"/><Relationship Id="rId4" Type="http://schemas.openxmlformats.org/officeDocument/2006/relationships/image" Target="../media/image15.png"/><Relationship Id="rId3" Type="http://schemas.openxmlformats.org/officeDocument/2006/relationships/tags" Target="../tags/tag19.xml"/><Relationship Id="rId2" Type="http://schemas.openxmlformats.org/officeDocument/2006/relationships/image" Target="../media/image14.png"/><Relationship Id="rId1" Type="http://schemas.openxmlformats.org/officeDocument/2006/relationships/tags" Target="../tags/tag18.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image" Target="../media/image16.png"/><Relationship Id="rId1" Type="http://schemas.openxmlformats.org/officeDocument/2006/relationships/tags" Target="../tags/tag20.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xml"/><Relationship Id="rId3" Type="http://schemas.openxmlformats.org/officeDocument/2006/relationships/image" Target="../media/image18.png"/><Relationship Id="rId2" Type="http://schemas.openxmlformats.org/officeDocument/2006/relationships/tags" Target="../tags/tag21.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image" Target="../media/image22.png"/><Relationship Id="rId7" Type="http://schemas.openxmlformats.org/officeDocument/2006/relationships/tags" Target="../tags/tag25.xml"/><Relationship Id="rId6" Type="http://schemas.openxmlformats.org/officeDocument/2006/relationships/image" Target="../media/image21.png"/><Relationship Id="rId5" Type="http://schemas.openxmlformats.org/officeDocument/2006/relationships/tags" Target="../tags/tag24.xml"/><Relationship Id="rId4" Type="http://schemas.openxmlformats.org/officeDocument/2006/relationships/image" Target="../media/image20.png"/><Relationship Id="rId3" Type="http://schemas.openxmlformats.org/officeDocument/2006/relationships/tags" Target="../tags/tag23.xml"/><Relationship Id="rId2" Type="http://schemas.openxmlformats.org/officeDocument/2006/relationships/image" Target="../media/image19.png"/><Relationship Id="rId14" Type="http://schemas.openxmlformats.org/officeDocument/2006/relationships/notesSlide" Target="../notesSlides/notesSlide7.xml"/><Relationship Id="rId13" Type="http://schemas.openxmlformats.org/officeDocument/2006/relationships/slideLayout" Target="../slideLayouts/slideLayout4.xml"/><Relationship Id="rId12" Type="http://schemas.openxmlformats.org/officeDocument/2006/relationships/image" Target="../media/image24.png"/><Relationship Id="rId11" Type="http://schemas.openxmlformats.org/officeDocument/2006/relationships/tags" Target="../tags/tag27.xml"/><Relationship Id="rId10" Type="http://schemas.openxmlformats.org/officeDocument/2006/relationships/image" Target="../media/image23.png"/><Relationship Id="rId1" Type="http://schemas.openxmlformats.org/officeDocument/2006/relationships/tags" Target="../tags/tag2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8.xml"/><Relationship Id="rId1" Type="http://schemas.openxmlformats.org/officeDocument/2006/relationships/image" Target="../media/image25.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7.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tags" Target="../tags/tag9.xml"/><Relationship Id="rId2" Type="http://schemas.openxmlformats.org/officeDocument/2006/relationships/image" Target="../media/image9.png"/><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3.xml"/><Relationship Id="rId4" Type="http://schemas.openxmlformats.org/officeDocument/2006/relationships/tags" Target="../tags/tag12.xml"/><Relationship Id="rId3" Type="http://schemas.openxmlformats.org/officeDocument/2006/relationships/image" Target="../media/image11.png"/><Relationship Id="rId2" Type="http://schemas.openxmlformats.org/officeDocument/2006/relationships/tags" Target="../tags/tag11.xml"/><Relationship Id="rId1" Type="http://schemas.openxmlformats.org/officeDocument/2006/relationships/tags" Target="../tags/tag10.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tags" Target="../tags/tag15.xml"/><Relationship Id="rId3" Type="http://schemas.openxmlformats.org/officeDocument/2006/relationships/image" Target="../media/image12.png"/><Relationship Id="rId2" Type="http://schemas.openxmlformats.org/officeDocument/2006/relationships/tags" Target="../tags/tag14.xml"/><Relationship Id="rId1" Type="http://schemas.openxmlformats.org/officeDocument/2006/relationships/tags" Target="../tags/tag1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椭圆 271"/>
          <p:cNvSpPr/>
          <p:nvPr/>
        </p:nvSpPr>
        <p:spPr>
          <a:xfrm>
            <a:off x="-1469384" y="-1438922"/>
            <a:ext cx="4070706" cy="4370400"/>
          </a:xfrm>
          <a:prstGeom prst="ellipse">
            <a:avLst/>
          </a:prstGeom>
          <a:solidFill>
            <a:srgbClr val="992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7" name="任意多边形: 形状 266"/>
          <p:cNvSpPr/>
          <p:nvPr/>
        </p:nvSpPr>
        <p:spPr>
          <a:xfrm>
            <a:off x="6949261" y="145923"/>
            <a:ext cx="10801600" cy="11179428"/>
          </a:xfrm>
          <a:custGeom>
            <a:avLst/>
            <a:gdLst>
              <a:gd name="connsiteX0" fmla="*/ 5719837 w 10801600"/>
              <a:gd name="connsiteY0" fmla="*/ 1109288 h 11179428"/>
              <a:gd name="connsiteX1" fmla="*/ 3165823 w 10801600"/>
              <a:gd name="connsiteY1" fmla="*/ 2638543 h 11179428"/>
              <a:gd name="connsiteX2" fmla="*/ 2897809 w 10801600"/>
              <a:gd name="connsiteY2" fmla="*/ 5791647 h 11179428"/>
              <a:gd name="connsiteX3" fmla="*/ 532981 w 10801600"/>
              <a:gd name="connsiteY3" fmla="*/ 7699274 h 11179428"/>
              <a:gd name="connsiteX4" fmla="*/ 958650 w 10801600"/>
              <a:gd name="connsiteY4" fmla="*/ 11104626 h 11179428"/>
              <a:gd name="connsiteX5" fmla="*/ 10370664 w 10801600"/>
              <a:gd name="connsiteY5" fmla="*/ 9244295 h 11179428"/>
              <a:gd name="connsiteX6" fmla="*/ 8857175 w 10801600"/>
              <a:gd name="connsiteY6" fmla="*/ 541730 h 11179428"/>
              <a:gd name="connsiteX7" fmla="*/ 5719837 w 10801600"/>
              <a:gd name="connsiteY7" fmla="*/ 1109288 h 1117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1600" h="11179428">
                <a:moveTo>
                  <a:pt x="5719837" y="1109288"/>
                </a:moveTo>
                <a:cubicBezTo>
                  <a:pt x="4771278" y="1458757"/>
                  <a:pt x="3636161" y="1858150"/>
                  <a:pt x="3165823" y="2638543"/>
                </a:cubicBezTo>
                <a:cubicBezTo>
                  <a:pt x="2695485" y="3418936"/>
                  <a:pt x="3336616" y="4948192"/>
                  <a:pt x="2897809" y="5791647"/>
                </a:cubicBezTo>
                <a:cubicBezTo>
                  <a:pt x="2459002" y="6635102"/>
                  <a:pt x="856174" y="6813778"/>
                  <a:pt x="532981" y="7699274"/>
                </a:cubicBezTo>
                <a:cubicBezTo>
                  <a:pt x="209788" y="8584770"/>
                  <a:pt x="-680964" y="10847122"/>
                  <a:pt x="958650" y="11104626"/>
                </a:cubicBezTo>
                <a:cubicBezTo>
                  <a:pt x="2598264" y="11362130"/>
                  <a:pt x="9054243" y="11004778"/>
                  <a:pt x="10370664" y="9244295"/>
                </a:cubicBezTo>
                <a:cubicBezTo>
                  <a:pt x="11687085" y="7483812"/>
                  <a:pt x="9640196" y="1897564"/>
                  <a:pt x="8857175" y="541730"/>
                </a:cubicBezTo>
                <a:cubicBezTo>
                  <a:pt x="8074154" y="-814104"/>
                  <a:pt x="6668396" y="759819"/>
                  <a:pt x="5719837" y="1109288"/>
                </a:cubicBezTo>
                <a:close/>
              </a:path>
            </a:pathLst>
          </a:custGeom>
          <a:solidFill>
            <a:srgbClr val="992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0" name="矩形 269"/>
          <p:cNvSpPr/>
          <p:nvPr/>
        </p:nvSpPr>
        <p:spPr>
          <a:xfrm>
            <a:off x="512872" y="298450"/>
            <a:ext cx="11150600" cy="6261100"/>
          </a:xfrm>
          <a:prstGeom prst="rect">
            <a:avLst/>
          </a:prstGeom>
          <a:blipFill dpi="0" rotWithShape="1">
            <a:blip r:embed="rId1"/>
            <a:srcRect/>
            <a:tile tx="0" ty="0" sx="100000" sy="100000" flip="none" algn="ctr"/>
          </a:blipFill>
          <a:ln>
            <a:noFill/>
          </a:ln>
          <a:effectLst>
            <a:outerShdw blurRad="355600" sx="101000" sy="101000" algn="ctr" rotWithShape="0">
              <a:schemeClr val="tx1">
                <a:lumMod val="85000"/>
                <a:lumOff val="1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2" name="标题 1"/>
          <p:cNvSpPr>
            <a:spLocks noGrp="1"/>
          </p:cNvSpPr>
          <p:nvPr>
            <p:ph type="ctrTitle" idx="4294967295"/>
          </p:nvPr>
        </p:nvSpPr>
        <p:spPr>
          <a:xfrm>
            <a:off x="1524000" y="1122363"/>
            <a:ext cx="9144000" cy="2387600"/>
          </a:xfrm>
        </p:spPr>
        <p:txBody>
          <a:bodyPr/>
          <a:lstStyle/>
          <a:p>
            <a:r>
              <a:rPr lang="en-US" altLang="zh-CN" dirty="0">
                <a:latin typeface="+mn-lt"/>
                <a:ea typeface="+mn-ea"/>
                <a:cs typeface="+mn-ea"/>
                <a:sym typeface="+mn-lt"/>
              </a:rPr>
              <a:t> </a:t>
            </a:r>
            <a:endParaRPr lang="zh-CN" altLang="en-US" dirty="0">
              <a:latin typeface="+mn-lt"/>
              <a:ea typeface="+mn-ea"/>
              <a:cs typeface="+mn-ea"/>
              <a:sym typeface="+mn-lt"/>
            </a:endParaRPr>
          </a:p>
        </p:txBody>
      </p:sp>
      <p:sp>
        <p:nvSpPr>
          <p:cNvPr id="266" name="矩形 265"/>
          <p:cNvSpPr/>
          <p:nvPr/>
        </p:nvSpPr>
        <p:spPr>
          <a:xfrm>
            <a:off x="512872" y="298450"/>
            <a:ext cx="11150600" cy="6261100"/>
          </a:xfrm>
          <a:prstGeom prst="rect">
            <a:avLst/>
          </a:prstGeom>
          <a:gradFill flip="none" rotWithShape="1">
            <a:gsLst>
              <a:gs pos="0">
                <a:schemeClr val="bg1">
                  <a:alpha val="70000"/>
                </a:schemeClr>
              </a:gs>
              <a:gs pos="100000">
                <a:schemeClr val="bg1">
                  <a:alpha val="70000"/>
                </a:schemeClr>
              </a:gs>
              <a:gs pos="42000">
                <a:srgbClr val="FFFFFF">
                  <a:alpha val="91000"/>
                </a:srgbClr>
              </a:gs>
              <a:gs pos="29000">
                <a:schemeClr val="bg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1" name="文本框 10"/>
          <p:cNvSpPr txBox="1"/>
          <p:nvPr/>
        </p:nvSpPr>
        <p:spPr>
          <a:xfrm>
            <a:off x="1335277" y="2227933"/>
            <a:ext cx="9417654" cy="706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130" dirty="0">
                <a:solidFill>
                  <a:srgbClr val="992677"/>
                </a:solidFill>
                <a:cs typeface="+mn-ea"/>
              </a:rPr>
              <a:t>Designing a Practical Degradation Model for Deep Blind</a:t>
            </a:r>
            <a:endParaRPr lang="en-US" altLang="zh-CN" sz="2000" spc="130" dirty="0">
              <a:solidFill>
                <a:srgbClr val="992677"/>
              </a:solidFill>
              <a:cs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130" dirty="0">
                <a:solidFill>
                  <a:srgbClr val="992677"/>
                </a:solidFill>
                <a:cs typeface="+mn-ea"/>
              </a:rPr>
              <a:t>Image Super-Resolution </a:t>
            </a:r>
            <a:endParaRPr kumimoji="0" lang="zh-CN" altLang="en-US" sz="2000" i="0" u="none" strike="noStrike" kern="1200" cap="none" spc="130" normalizeH="0" noProof="0" dirty="0">
              <a:ln>
                <a:noFill/>
              </a:ln>
              <a:solidFill>
                <a:srgbClr val="992677"/>
              </a:solidFill>
              <a:effectLst/>
              <a:uLnTx/>
              <a:uFillTx/>
              <a:cs typeface="+mn-ea"/>
              <a:sym typeface="+mn-lt"/>
            </a:endParaRPr>
          </a:p>
        </p:txBody>
      </p:sp>
      <p:grpSp>
        <p:nvGrpSpPr>
          <p:cNvPr id="12" name="组合 11"/>
          <p:cNvGrpSpPr/>
          <p:nvPr/>
        </p:nvGrpSpPr>
        <p:grpSpPr>
          <a:xfrm>
            <a:off x="5978525" y="4872323"/>
            <a:ext cx="234950" cy="234950"/>
            <a:chOff x="6553835" y="4312920"/>
            <a:chExt cx="193040" cy="193040"/>
          </a:xfrm>
        </p:grpSpPr>
        <p:cxnSp>
          <p:nvCxnSpPr>
            <p:cNvPr id="13" name="直接连接符 12"/>
            <p:cNvCxnSpPr/>
            <p:nvPr/>
          </p:nvCxnSpPr>
          <p:spPr>
            <a:xfrm>
              <a:off x="6553835" y="4312920"/>
              <a:ext cx="193040" cy="193040"/>
            </a:xfrm>
            <a:prstGeom prst="line">
              <a:avLst/>
            </a:prstGeom>
            <a:ln w="25400">
              <a:solidFill>
                <a:srgbClr val="992677"/>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553835" y="4312920"/>
              <a:ext cx="193040" cy="193040"/>
            </a:xfrm>
            <a:prstGeom prst="line">
              <a:avLst/>
            </a:prstGeom>
            <a:ln w="25400">
              <a:solidFill>
                <a:srgbClr val="992677"/>
              </a:solidFill>
            </a:ln>
          </p:spPr>
          <p:style>
            <a:lnRef idx="1">
              <a:schemeClr val="accent1"/>
            </a:lnRef>
            <a:fillRef idx="0">
              <a:schemeClr val="accent1"/>
            </a:fillRef>
            <a:effectRef idx="0">
              <a:schemeClr val="accent1"/>
            </a:effectRef>
            <a:fontRef idx="minor">
              <a:schemeClr val="tx1"/>
            </a:fontRef>
          </p:style>
        </p:cxnSp>
      </p:grpSp>
      <p:sp>
        <p:nvSpPr>
          <p:cNvPr id="15" name="矩形: 圆角 14"/>
          <p:cNvSpPr/>
          <p:nvPr/>
        </p:nvSpPr>
        <p:spPr>
          <a:xfrm>
            <a:off x="4976691" y="4798408"/>
            <a:ext cx="2284751" cy="382246"/>
          </a:xfrm>
          <a:prstGeom prst="roundRect">
            <a:avLst>
              <a:gd name="adj" fmla="val 50000"/>
            </a:avLst>
          </a:prstGeom>
          <a:solidFill>
            <a:srgbClr val="992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srgbClr val="FFFFFF"/>
                </a:solidFill>
                <a:cs typeface="+mn-ea"/>
                <a:sym typeface="+mn-lt"/>
              </a:rPr>
              <a:t>组员：周承</a:t>
            </a:r>
            <a:r>
              <a:rPr lang="zh-CN" altLang="en-US" sz="1400" dirty="0">
                <a:solidFill>
                  <a:srgbClr val="FFFFFF"/>
                </a:solidFill>
                <a:cs typeface="+mn-ea"/>
                <a:sym typeface="+mn-lt"/>
              </a:rPr>
              <a:t>琳、胡亚琪</a:t>
            </a:r>
            <a:endParaRPr kumimoji="0" lang="zh-CN" altLang="en-US" sz="1400" i="0" u="none" strike="noStrike" kern="1200" cap="none" spc="0" normalizeH="0" baseline="0" noProof="0" dirty="0">
              <a:ln>
                <a:noFill/>
              </a:ln>
              <a:solidFill>
                <a:srgbClr val="FFFFFF"/>
              </a:solidFill>
              <a:effectLst/>
              <a:uLnTx/>
              <a:uFillTx/>
              <a:cs typeface="+mn-ea"/>
              <a:sym typeface="+mn-lt"/>
            </a:endParaRPr>
          </a:p>
        </p:txBody>
      </p:sp>
      <p:sp>
        <p:nvSpPr>
          <p:cNvPr id="17" name="矩形 16"/>
          <p:cNvSpPr/>
          <p:nvPr/>
        </p:nvSpPr>
        <p:spPr>
          <a:xfrm>
            <a:off x="2984650" y="3074244"/>
            <a:ext cx="6413500" cy="645184"/>
          </a:xfrm>
          <a:prstGeom prst="rect">
            <a:avLst/>
          </a:prstGeom>
          <a:solidFill>
            <a:srgbClr val="992677"/>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992677"/>
              </a:solidFill>
              <a:effectLst/>
              <a:uLnTx/>
              <a:uFillTx/>
              <a:cs typeface="+mn-ea"/>
              <a:sym typeface="+mn-lt"/>
            </a:endParaRPr>
          </a:p>
        </p:txBody>
      </p:sp>
      <p:sp>
        <p:nvSpPr>
          <p:cNvPr id="18" name="文本框 17"/>
          <p:cNvSpPr txBox="1"/>
          <p:nvPr/>
        </p:nvSpPr>
        <p:spPr>
          <a:xfrm>
            <a:off x="3101340" y="3210560"/>
            <a:ext cx="6237605" cy="398780"/>
          </a:xfrm>
          <a:prstGeom prst="rect">
            <a:avLst/>
          </a:prstGeom>
          <a:noFill/>
        </p:spPr>
        <p:txBody>
          <a:bodyPr wrap="square" rtlCol="0">
            <a:spAutoFit/>
          </a:bodyPr>
          <a:lstStyle/>
          <a:p>
            <a:pPr lvl="0" algn="dist">
              <a:defRPr/>
            </a:pPr>
            <a:r>
              <a:rPr lang="zh-CN" altLang="en-US" sz="2000" dirty="0">
                <a:solidFill>
                  <a:srgbClr val="FFFFFF"/>
                </a:solidFill>
                <a:latin typeface="Arial" panose="020B0604020202020204" pitchFamily="34" charset="0"/>
                <a:cs typeface="Arial" panose="020B0604020202020204" pitchFamily="34" charset="0"/>
                <a:sym typeface="+mn-lt"/>
              </a:rPr>
              <a:t>BSRGAN | 一种针对真实图像退化的盲图像超分模型</a:t>
            </a:r>
            <a:endParaRPr lang="zh-CN" altLang="en-US" sz="2000" dirty="0">
              <a:solidFill>
                <a:srgbClr val="FFFFFF"/>
              </a:solidFill>
              <a:latin typeface="Arial" panose="020B0604020202020204" pitchFamily="34" charset="0"/>
              <a:cs typeface="Arial" panose="020B0604020202020204" pitchFamily="34" charset="0"/>
              <a:sym typeface="+mn-lt"/>
            </a:endParaRPr>
          </a:p>
        </p:txBody>
      </p:sp>
      <p:grpSp>
        <p:nvGrpSpPr>
          <p:cNvPr id="28" name="ab742894-b611-4118-8065-b69e992411d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3919940" y="929145"/>
            <a:ext cx="4403482" cy="1015663"/>
            <a:chOff x="2035175" y="2493963"/>
            <a:chExt cx="8121650" cy="1873250"/>
          </a:xfrm>
        </p:grpSpPr>
        <p:sp>
          <p:nvSpPr>
            <p:cNvPr id="29" name="iṡľïḑê"/>
            <p:cNvSpPr/>
            <p:nvPr/>
          </p:nvSpPr>
          <p:spPr bwMode="auto">
            <a:xfrm>
              <a:off x="8410575" y="2736851"/>
              <a:ext cx="785813" cy="931863"/>
            </a:xfrm>
            <a:custGeom>
              <a:avLst/>
              <a:gdLst>
                <a:gd name="T0" fmla="*/ 200 w 218"/>
                <a:gd name="T1" fmla="*/ 226 h 257"/>
                <a:gd name="T2" fmla="*/ 182 w 218"/>
                <a:gd name="T3" fmla="*/ 214 h 257"/>
                <a:gd name="T4" fmla="*/ 161 w 218"/>
                <a:gd name="T5" fmla="*/ 195 h 257"/>
                <a:gd name="T6" fmla="*/ 143 w 218"/>
                <a:gd name="T7" fmla="*/ 176 h 257"/>
                <a:gd name="T8" fmla="*/ 122 w 218"/>
                <a:gd name="T9" fmla="*/ 150 h 257"/>
                <a:gd name="T10" fmla="*/ 121 w 218"/>
                <a:gd name="T11" fmla="*/ 138 h 257"/>
                <a:gd name="T12" fmla="*/ 125 w 218"/>
                <a:gd name="T13" fmla="*/ 129 h 257"/>
                <a:gd name="T14" fmla="*/ 133 w 218"/>
                <a:gd name="T15" fmla="*/ 117 h 257"/>
                <a:gd name="T16" fmla="*/ 154 w 218"/>
                <a:gd name="T17" fmla="*/ 111 h 257"/>
                <a:gd name="T18" fmla="*/ 167 w 218"/>
                <a:gd name="T19" fmla="*/ 100 h 257"/>
                <a:gd name="T20" fmla="*/ 171 w 218"/>
                <a:gd name="T21" fmla="*/ 90 h 257"/>
                <a:gd name="T22" fmla="*/ 173 w 218"/>
                <a:gd name="T23" fmla="*/ 85 h 257"/>
                <a:gd name="T24" fmla="*/ 174 w 218"/>
                <a:gd name="T25" fmla="*/ 79 h 257"/>
                <a:gd name="T26" fmla="*/ 172 w 218"/>
                <a:gd name="T27" fmla="*/ 72 h 257"/>
                <a:gd name="T28" fmla="*/ 154 w 218"/>
                <a:gd name="T29" fmla="*/ 67 h 257"/>
                <a:gd name="T30" fmla="*/ 142 w 218"/>
                <a:gd name="T31" fmla="*/ 71 h 257"/>
                <a:gd name="T32" fmla="*/ 139 w 218"/>
                <a:gd name="T33" fmla="*/ 73 h 257"/>
                <a:gd name="T34" fmla="*/ 138 w 218"/>
                <a:gd name="T35" fmla="*/ 69 h 257"/>
                <a:gd name="T36" fmla="*/ 141 w 218"/>
                <a:gd name="T37" fmla="*/ 47 h 257"/>
                <a:gd name="T38" fmla="*/ 142 w 218"/>
                <a:gd name="T39" fmla="*/ 22 h 257"/>
                <a:gd name="T40" fmla="*/ 140 w 218"/>
                <a:gd name="T41" fmla="*/ 15 h 257"/>
                <a:gd name="T42" fmla="*/ 124 w 218"/>
                <a:gd name="T43" fmla="*/ 2 h 257"/>
                <a:gd name="T44" fmla="*/ 113 w 218"/>
                <a:gd name="T45" fmla="*/ 3 h 257"/>
                <a:gd name="T46" fmla="*/ 104 w 218"/>
                <a:gd name="T47" fmla="*/ 22 h 257"/>
                <a:gd name="T48" fmla="*/ 106 w 218"/>
                <a:gd name="T49" fmla="*/ 41 h 257"/>
                <a:gd name="T50" fmla="*/ 103 w 218"/>
                <a:gd name="T51" fmla="*/ 81 h 257"/>
                <a:gd name="T52" fmla="*/ 95 w 218"/>
                <a:gd name="T53" fmla="*/ 90 h 257"/>
                <a:gd name="T54" fmla="*/ 82 w 218"/>
                <a:gd name="T55" fmla="*/ 95 h 257"/>
                <a:gd name="T56" fmla="*/ 54 w 218"/>
                <a:gd name="T57" fmla="*/ 102 h 257"/>
                <a:gd name="T58" fmla="*/ 38 w 218"/>
                <a:gd name="T59" fmla="*/ 114 h 257"/>
                <a:gd name="T60" fmla="*/ 38 w 218"/>
                <a:gd name="T61" fmla="*/ 120 h 257"/>
                <a:gd name="T62" fmla="*/ 43 w 218"/>
                <a:gd name="T63" fmla="*/ 134 h 257"/>
                <a:gd name="T64" fmla="*/ 46 w 218"/>
                <a:gd name="T65" fmla="*/ 136 h 257"/>
                <a:gd name="T66" fmla="*/ 61 w 218"/>
                <a:gd name="T67" fmla="*/ 139 h 257"/>
                <a:gd name="T68" fmla="*/ 78 w 218"/>
                <a:gd name="T69" fmla="*/ 136 h 257"/>
                <a:gd name="T70" fmla="*/ 90 w 218"/>
                <a:gd name="T71" fmla="*/ 133 h 257"/>
                <a:gd name="T72" fmla="*/ 79 w 218"/>
                <a:gd name="T73" fmla="*/ 159 h 257"/>
                <a:gd name="T74" fmla="*/ 44 w 218"/>
                <a:gd name="T75" fmla="*/ 210 h 257"/>
                <a:gd name="T76" fmla="*/ 1 w 218"/>
                <a:gd name="T77" fmla="*/ 242 h 257"/>
                <a:gd name="T78" fmla="*/ 3 w 218"/>
                <a:gd name="T79" fmla="*/ 243 h 257"/>
                <a:gd name="T80" fmla="*/ 17 w 218"/>
                <a:gd name="T81" fmla="*/ 244 h 257"/>
                <a:gd name="T82" fmla="*/ 32 w 218"/>
                <a:gd name="T83" fmla="*/ 244 h 257"/>
                <a:gd name="T84" fmla="*/ 70 w 218"/>
                <a:gd name="T85" fmla="*/ 220 h 257"/>
                <a:gd name="T86" fmla="*/ 87 w 218"/>
                <a:gd name="T87" fmla="*/ 201 h 257"/>
                <a:gd name="T88" fmla="*/ 104 w 218"/>
                <a:gd name="T89" fmla="*/ 175 h 257"/>
                <a:gd name="T90" fmla="*/ 108 w 218"/>
                <a:gd name="T91" fmla="*/ 175 h 257"/>
                <a:gd name="T92" fmla="*/ 120 w 218"/>
                <a:gd name="T93" fmla="*/ 200 h 257"/>
                <a:gd name="T94" fmla="*/ 130 w 218"/>
                <a:gd name="T95" fmla="*/ 219 h 257"/>
                <a:gd name="T96" fmla="*/ 138 w 218"/>
                <a:gd name="T97" fmla="*/ 233 h 257"/>
                <a:gd name="T98" fmla="*/ 152 w 218"/>
                <a:gd name="T99" fmla="*/ 247 h 257"/>
                <a:gd name="T100" fmla="*/ 166 w 218"/>
                <a:gd name="T101" fmla="*/ 253 h 257"/>
                <a:gd name="T102" fmla="*/ 179 w 218"/>
                <a:gd name="T103" fmla="*/ 256 h 257"/>
                <a:gd name="T104" fmla="*/ 188 w 218"/>
                <a:gd name="T105" fmla="*/ 257 h 257"/>
                <a:gd name="T106" fmla="*/ 203 w 218"/>
                <a:gd name="T107" fmla="*/ 255 h 257"/>
                <a:gd name="T108" fmla="*/ 206 w 218"/>
                <a:gd name="T109" fmla="*/ 251 h 257"/>
                <a:gd name="T110" fmla="*/ 211 w 218"/>
                <a:gd name="T111" fmla="*/ 246 h 257"/>
                <a:gd name="T112" fmla="*/ 214 w 218"/>
                <a:gd name="T113" fmla="*/ 241 h 257"/>
                <a:gd name="T114" fmla="*/ 217 w 218"/>
                <a:gd name="T115" fmla="*/ 234 h 257"/>
                <a:gd name="T116" fmla="*/ 200 w 218"/>
                <a:gd name="T117" fmla="*/ 22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257">
                  <a:moveTo>
                    <a:pt x="200" y="226"/>
                  </a:moveTo>
                  <a:cubicBezTo>
                    <a:pt x="192" y="221"/>
                    <a:pt x="189" y="219"/>
                    <a:pt x="182" y="214"/>
                  </a:cubicBezTo>
                  <a:cubicBezTo>
                    <a:pt x="174" y="208"/>
                    <a:pt x="167" y="203"/>
                    <a:pt x="161" y="195"/>
                  </a:cubicBezTo>
                  <a:cubicBezTo>
                    <a:pt x="155" y="189"/>
                    <a:pt x="148" y="182"/>
                    <a:pt x="143" y="176"/>
                  </a:cubicBezTo>
                  <a:cubicBezTo>
                    <a:pt x="136" y="168"/>
                    <a:pt x="127" y="156"/>
                    <a:pt x="122" y="150"/>
                  </a:cubicBezTo>
                  <a:cubicBezTo>
                    <a:pt x="119" y="145"/>
                    <a:pt x="120" y="142"/>
                    <a:pt x="121" y="138"/>
                  </a:cubicBezTo>
                  <a:cubicBezTo>
                    <a:pt x="123" y="135"/>
                    <a:pt x="124" y="133"/>
                    <a:pt x="125" y="129"/>
                  </a:cubicBezTo>
                  <a:cubicBezTo>
                    <a:pt x="127" y="125"/>
                    <a:pt x="128" y="119"/>
                    <a:pt x="133" y="117"/>
                  </a:cubicBezTo>
                  <a:cubicBezTo>
                    <a:pt x="140" y="114"/>
                    <a:pt x="146" y="110"/>
                    <a:pt x="154" y="111"/>
                  </a:cubicBezTo>
                  <a:cubicBezTo>
                    <a:pt x="159" y="111"/>
                    <a:pt x="165" y="105"/>
                    <a:pt x="167" y="100"/>
                  </a:cubicBezTo>
                  <a:cubicBezTo>
                    <a:pt x="168" y="97"/>
                    <a:pt x="170" y="94"/>
                    <a:pt x="171" y="90"/>
                  </a:cubicBezTo>
                  <a:cubicBezTo>
                    <a:pt x="172" y="89"/>
                    <a:pt x="173" y="87"/>
                    <a:pt x="173" y="85"/>
                  </a:cubicBezTo>
                  <a:cubicBezTo>
                    <a:pt x="174" y="83"/>
                    <a:pt x="174" y="81"/>
                    <a:pt x="174" y="79"/>
                  </a:cubicBezTo>
                  <a:cubicBezTo>
                    <a:pt x="176" y="75"/>
                    <a:pt x="176" y="74"/>
                    <a:pt x="172" y="72"/>
                  </a:cubicBezTo>
                  <a:cubicBezTo>
                    <a:pt x="167" y="69"/>
                    <a:pt x="161" y="67"/>
                    <a:pt x="154" y="67"/>
                  </a:cubicBezTo>
                  <a:cubicBezTo>
                    <a:pt x="149" y="67"/>
                    <a:pt x="145" y="67"/>
                    <a:pt x="142" y="71"/>
                  </a:cubicBezTo>
                  <a:cubicBezTo>
                    <a:pt x="142" y="72"/>
                    <a:pt x="140" y="73"/>
                    <a:pt x="139" y="73"/>
                  </a:cubicBezTo>
                  <a:cubicBezTo>
                    <a:pt x="138" y="72"/>
                    <a:pt x="138" y="70"/>
                    <a:pt x="138" y="69"/>
                  </a:cubicBezTo>
                  <a:cubicBezTo>
                    <a:pt x="139" y="62"/>
                    <a:pt x="140" y="54"/>
                    <a:pt x="141" y="47"/>
                  </a:cubicBezTo>
                  <a:cubicBezTo>
                    <a:pt x="142" y="39"/>
                    <a:pt x="142" y="30"/>
                    <a:pt x="142" y="22"/>
                  </a:cubicBezTo>
                  <a:cubicBezTo>
                    <a:pt x="142" y="20"/>
                    <a:pt x="141" y="17"/>
                    <a:pt x="140" y="15"/>
                  </a:cubicBezTo>
                  <a:cubicBezTo>
                    <a:pt x="136" y="9"/>
                    <a:pt x="131" y="5"/>
                    <a:pt x="124" y="2"/>
                  </a:cubicBezTo>
                  <a:cubicBezTo>
                    <a:pt x="120" y="0"/>
                    <a:pt x="116" y="0"/>
                    <a:pt x="113" y="3"/>
                  </a:cubicBezTo>
                  <a:cubicBezTo>
                    <a:pt x="108" y="9"/>
                    <a:pt x="103" y="14"/>
                    <a:pt x="104" y="22"/>
                  </a:cubicBezTo>
                  <a:cubicBezTo>
                    <a:pt x="105" y="28"/>
                    <a:pt x="105" y="35"/>
                    <a:pt x="106" y="41"/>
                  </a:cubicBezTo>
                  <a:cubicBezTo>
                    <a:pt x="106" y="55"/>
                    <a:pt x="105" y="68"/>
                    <a:pt x="103" y="81"/>
                  </a:cubicBezTo>
                  <a:cubicBezTo>
                    <a:pt x="102" y="86"/>
                    <a:pt x="100" y="89"/>
                    <a:pt x="95" y="90"/>
                  </a:cubicBezTo>
                  <a:cubicBezTo>
                    <a:pt x="91" y="92"/>
                    <a:pt x="86" y="93"/>
                    <a:pt x="82" y="95"/>
                  </a:cubicBezTo>
                  <a:cubicBezTo>
                    <a:pt x="73" y="98"/>
                    <a:pt x="63" y="101"/>
                    <a:pt x="54" y="102"/>
                  </a:cubicBezTo>
                  <a:cubicBezTo>
                    <a:pt x="46" y="102"/>
                    <a:pt x="40" y="107"/>
                    <a:pt x="38" y="114"/>
                  </a:cubicBezTo>
                  <a:cubicBezTo>
                    <a:pt x="37" y="116"/>
                    <a:pt x="37" y="118"/>
                    <a:pt x="38" y="120"/>
                  </a:cubicBezTo>
                  <a:cubicBezTo>
                    <a:pt x="39" y="125"/>
                    <a:pt x="41" y="130"/>
                    <a:pt x="43" y="134"/>
                  </a:cubicBezTo>
                  <a:cubicBezTo>
                    <a:pt x="44" y="135"/>
                    <a:pt x="45" y="136"/>
                    <a:pt x="46" y="136"/>
                  </a:cubicBezTo>
                  <a:cubicBezTo>
                    <a:pt x="50" y="139"/>
                    <a:pt x="55" y="140"/>
                    <a:pt x="61" y="139"/>
                  </a:cubicBezTo>
                  <a:cubicBezTo>
                    <a:pt x="67" y="138"/>
                    <a:pt x="72" y="137"/>
                    <a:pt x="78" y="136"/>
                  </a:cubicBezTo>
                  <a:cubicBezTo>
                    <a:pt x="81" y="136"/>
                    <a:pt x="86" y="134"/>
                    <a:pt x="90" y="133"/>
                  </a:cubicBezTo>
                  <a:cubicBezTo>
                    <a:pt x="89" y="135"/>
                    <a:pt x="84" y="149"/>
                    <a:pt x="79" y="159"/>
                  </a:cubicBezTo>
                  <a:cubicBezTo>
                    <a:pt x="72" y="174"/>
                    <a:pt x="63" y="188"/>
                    <a:pt x="44" y="210"/>
                  </a:cubicBezTo>
                  <a:cubicBezTo>
                    <a:pt x="22" y="234"/>
                    <a:pt x="4" y="240"/>
                    <a:pt x="1" y="242"/>
                  </a:cubicBezTo>
                  <a:cubicBezTo>
                    <a:pt x="0" y="243"/>
                    <a:pt x="1" y="243"/>
                    <a:pt x="3" y="243"/>
                  </a:cubicBezTo>
                  <a:cubicBezTo>
                    <a:pt x="6" y="244"/>
                    <a:pt x="16" y="244"/>
                    <a:pt x="17" y="244"/>
                  </a:cubicBezTo>
                  <a:cubicBezTo>
                    <a:pt x="22" y="244"/>
                    <a:pt x="27" y="245"/>
                    <a:pt x="32" y="244"/>
                  </a:cubicBezTo>
                  <a:cubicBezTo>
                    <a:pt x="38" y="242"/>
                    <a:pt x="59" y="229"/>
                    <a:pt x="70" y="220"/>
                  </a:cubicBezTo>
                  <a:cubicBezTo>
                    <a:pt x="77" y="213"/>
                    <a:pt x="86" y="203"/>
                    <a:pt x="87" y="201"/>
                  </a:cubicBezTo>
                  <a:cubicBezTo>
                    <a:pt x="93" y="192"/>
                    <a:pt x="98" y="184"/>
                    <a:pt x="104" y="175"/>
                  </a:cubicBezTo>
                  <a:cubicBezTo>
                    <a:pt x="106" y="173"/>
                    <a:pt x="106" y="173"/>
                    <a:pt x="108" y="175"/>
                  </a:cubicBezTo>
                  <a:cubicBezTo>
                    <a:pt x="112" y="183"/>
                    <a:pt x="116" y="192"/>
                    <a:pt x="120" y="200"/>
                  </a:cubicBezTo>
                  <a:cubicBezTo>
                    <a:pt x="124" y="206"/>
                    <a:pt x="127" y="213"/>
                    <a:pt x="130" y="219"/>
                  </a:cubicBezTo>
                  <a:cubicBezTo>
                    <a:pt x="133" y="224"/>
                    <a:pt x="136" y="228"/>
                    <a:pt x="138" y="233"/>
                  </a:cubicBezTo>
                  <a:cubicBezTo>
                    <a:pt x="141" y="240"/>
                    <a:pt x="146" y="244"/>
                    <a:pt x="152" y="247"/>
                  </a:cubicBezTo>
                  <a:cubicBezTo>
                    <a:pt x="156" y="250"/>
                    <a:pt x="161" y="251"/>
                    <a:pt x="166" y="253"/>
                  </a:cubicBezTo>
                  <a:cubicBezTo>
                    <a:pt x="170" y="254"/>
                    <a:pt x="175" y="255"/>
                    <a:pt x="179" y="256"/>
                  </a:cubicBezTo>
                  <a:cubicBezTo>
                    <a:pt x="183" y="257"/>
                    <a:pt x="185" y="257"/>
                    <a:pt x="188" y="257"/>
                  </a:cubicBezTo>
                  <a:cubicBezTo>
                    <a:pt x="192" y="257"/>
                    <a:pt x="201" y="257"/>
                    <a:pt x="203" y="255"/>
                  </a:cubicBezTo>
                  <a:cubicBezTo>
                    <a:pt x="205" y="253"/>
                    <a:pt x="205" y="252"/>
                    <a:pt x="206" y="251"/>
                  </a:cubicBezTo>
                  <a:cubicBezTo>
                    <a:pt x="207" y="250"/>
                    <a:pt x="209" y="248"/>
                    <a:pt x="211" y="246"/>
                  </a:cubicBezTo>
                  <a:cubicBezTo>
                    <a:pt x="212" y="245"/>
                    <a:pt x="213" y="243"/>
                    <a:pt x="214" y="241"/>
                  </a:cubicBezTo>
                  <a:cubicBezTo>
                    <a:pt x="217" y="237"/>
                    <a:pt x="218" y="234"/>
                    <a:pt x="217" y="234"/>
                  </a:cubicBezTo>
                  <a:cubicBezTo>
                    <a:pt x="217" y="233"/>
                    <a:pt x="212" y="232"/>
                    <a:pt x="200" y="22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0" name="íṩ1iḓê"/>
            <p:cNvSpPr/>
            <p:nvPr/>
          </p:nvSpPr>
          <p:spPr bwMode="auto">
            <a:xfrm>
              <a:off x="4445000" y="2649538"/>
              <a:ext cx="790575" cy="1206500"/>
            </a:xfrm>
            <a:custGeom>
              <a:avLst/>
              <a:gdLst>
                <a:gd name="T0" fmla="*/ 121 w 219"/>
                <a:gd name="T1" fmla="*/ 112 h 333"/>
                <a:gd name="T2" fmla="*/ 98 w 219"/>
                <a:gd name="T3" fmla="*/ 116 h 333"/>
                <a:gd name="T4" fmla="*/ 117 w 219"/>
                <a:gd name="T5" fmla="*/ 83 h 333"/>
                <a:gd name="T6" fmla="*/ 141 w 219"/>
                <a:gd name="T7" fmla="*/ 76 h 333"/>
                <a:gd name="T8" fmla="*/ 158 w 219"/>
                <a:gd name="T9" fmla="*/ 57 h 333"/>
                <a:gd name="T10" fmla="*/ 149 w 219"/>
                <a:gd name="T11" fmla="*/ 43 h 333"/>
                <a:gd name="T12" fmla="*/ 134 w 219"/>
                <a:gd name="T13" fmla="*/ 44 h 333"/>
                <a:gd name="T14" fmla="*/ 132 w 219"/>
                <a:gd name="T15" fmla="*/ 20 h 333"/>
                <a:gd name="T16" fmla="*/ 91 w 219"/>
                <a:gd name="T17" fmla="*/ 16 h 333"/>
                <a:gd name="T18" fmla="*/ 86 w 219"/>
                <a:gd name="T19" fmla="*/ 54 h 333"/>
                <a:gd name="T20" fmla="*/ 77 w 219"/>
                <a:gd name="T21" fmla="*/ 66 h 333"/>
                <a:gd name="T22" fmla="*/ 51 w 219"/>
                <a:gd name="T23" fmla="*/ 82 h 333"/>
                <a:gd name="T24" fmla="*/ 65 w 219"/>
                <a:gd name="T25" fmla="*/ 110 h 333"/>
                <a:gd name="T26" fmla="*/ 34 w 219"/>
                <a:gd name="T27" fmla="*/ 154 h 333"/>
                <a:gd name="T28" fmla="*/ 24 w 219"/>
                <a:gd name="T29" fmla="*/ 157 h 333"/>
                <a:gd name="T30" fmla="*/ 0 w 219"/>
                <a:gd name="T31" fmla="*/ 201 h 333"/>
                <a:gd name="T32" fmla="*/ 3 w 219"/>
                <a:gd name="T33" fmla="*/ 276 h 333"/>
                <a:gd name="T34" fmla="*/ 16 w 219"/>
                <a:gd name="T35" fmla="*/ 293 h 333"/>
                <a:gd name="T36" fmla="*/ 30 w 219"/>
                <a:gd name="T37" fmla="*/ 295 h 333"/>
                <a:gd name="T38" fmla="*/ 38 w 219"/>
                <a:gd name="T39" fmla="*/ 265 h 333"/>
                <a:gd name="T40" fmla="*/ 32 w 219"/>
                <a:gd name="T41" fmla="*/ 213 h 333"/>
                <a:gd name="T42" fmla="*/ 41 w 219"/>
                <a:gd name="T43" fmla="*/ 183 h 333"/>
                <a:gd name="T44" fmla="*/ 60 w 219"/>
                <a:gd name="T45" fmla="*/ 176 h 333"/>
                <a:gd name="T46" fmla="*/ 88 w 219"/>
                <a:gd name="T47" fmla="*/ 152 h 333"/>
                <a:gd name="T48" fmla="*/ 88 w 219"/>
                <a:gd name="T49" fmla="*/ 152 h 333"/>
                <a:gd name="T50" fmla="*/ 101 w 219"/>
                <a:gd name="T51" fmla="*/ 141 h 333"/>
                <a:gd name="T52" fmla="*/ 179 w 219"/>
                <a:gd name="T53" fmla="*/ 127 h 333"/>
                <a:gd name="T54" fmla="*/ 196 w 219"/>
                <a:gd name="T55" fmla="*/ 184 h 333"/>
                <a:gd name="T56" fmla="*/ 176 w 219"/>
                <a:gd name="T57" fmla="*/ 240 h 333"/>
                <a:gd name="T58" fmla="*/ 152 w 219"/>
                <a:gd name="T59" fmla="*/ 268 h 333"/>
                <a:gd name="T60" fmla="*/ 122 w 219"/>
                <a:gd name="T61" fmla="*/ 255 h 333"/>
                <a:gd name="T62" fmla="*/ 132 w 219"/>
                <a:gd name="T63" fmla="*/ 234 h 333"/>
                <a:gd name="T64" fmla="*/ 129 w 219"/>
                <a:gd name="T65" fmla="*/ 216 h 333"/>
                <a:gd name="T66" fmla="*/ 113 w 219"/>
                <a:gd name="T67" fmla="*/ 218 h 333"/>
                <a:gd name="T68" fmla="*/ 111 w 219"/>
                <a:gd name="T69" fmla="*/ 216 h 333"/>
                <a:gd name="T70" fmla="*/ 139 w 219"/>
                <a:gd name="T71" fmla="*/ 187 h 333"/>
                <a:gd name="T72" fmla="*/ 133 w 219"/>
                <a:gd name="T73" fmla="*/ 169 h 333"/>
                <a:gd name="T74" fmla="*/ 129 w 219"/>
                <a:gd name="T75" fmla="*/ 133 h 333"/>
                <a:gd name="T76" fmla="*/ 119 w 219"/>
                <a:gd name="T77" fmla="*/ 142 h 333"/>
                <a:gd name="T78" fmla="*/ 104 w 219"/>
                <a:gd name="T79" fmla="*/ 162 h 333"/>
                <a:gd name="T80" fmla="*/ 99 w 219"/>
                <a:gd name="T81" fmla="*/ 155 h 333"/>
                <a:gd name="T82" fmla="*/ 88 w 219"/>
                <a:gd name="T83" fmla="*/ 152 h 333"/>
                <a:gd name="T84" fmla="*/ 88 w 219"/>
                <a:gd name="T85" fmla="*/ 152 h 333"/>
                <a:gd name="T86" fmla="*/ 81 w 219"/>
                <a:gd name="T87" fmla="*/ 169 h 333"/>
                <a:gd name="T88" fmla="*/ 87 w 219"/>
                <a:gd name="T89" fmla="*/ 184 h 333"/>
                <a:gd name="T90" fmla="*/ 70 w 219"/>
                <a:gd name="T91" fmla="*/ 216 h 333"/>
                <a:gd name="T92" fmla="*/ 85 w 219"/>
                <a:gd name="T93" fmla="*/ 221 h 333"/>
                <a:gd name="T94" fmla="*/ 68 w 219"/>
                <a:gd name="T95" fmla="*/ 244 h 333"/>
                <a:gd name="T96" fmla="*/ 69 w 219"/>
                <a:gd name="T97" fmla="*/ 253 h 333"/>
                <a:gd name="T98" fmla="*/ 84 w 219"/>
                <a:gd name="T99" fmla="*/ 256 h 333"/>
                <a:gd name="T100" fmla="*/ 106 w 219"/>
                <a:gd name="T101" fmla="*/ 254 h 333"/>
                <a:gd name="T102" fmla="*/ 106 w 219"/>
                <a:gd name="T103" fmla="*/ 321 h 333"/>
                <a:gd name="T104" fmla="*/ 108 w 219"/>
                <a:gd name="T105" fmla="*/ 333 h 333"/>
                <a:gd name="T106" fmla="*/ 114 w 219"/>
                <a:gd name="T107" fmla="*/ 325 h 333"/>
                <a:gd name="T108" fmla="*/ 119 w 219"/>
                <a:gd name="T109" fmla="*/ 279 h 333"/>
                <a:gd name="T110" fmla="*/ 125 w 219"/>
                <a:gd name="T111" fmla="*/ 264 h 333"/>
                <a:gd name="T112" fmla="*/ 133 w 219"/>
                <a:gd name="T113" fmla="*/ 272 h 333"/>
                <a:gd name="T114" fmla="*/ 131 w 219"/>
                <a:gd name="T115" fmla="*/ 278 h 333"/>
                <a:gd name="T116" fmla="*/ 146 w 219"/>
                <a:gd name="T117" fmla="*/ 294 h 333"/>
                <a:gd name="T118" fmla="*/ 181 w 219"/>
                <a:gd name="T119" fmla="*/ 275 h 333"/>
                <a:gd name="T120" fmla="*/ 206 w 219"/>
                <a:gd name="T121" fmla="*/ 220 h 333"/>
                <a:gd name="T122" fmla="*/ 217 w 219"/>
                <a:gd name="T123" fmla="*/ 174 h 333"/>
                <a:gd name="T124" fmla="*/ 214 w 219"/>
                <a:gd name="T125" fmla="*/ 13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9" h="333">
                  <a:moveTo>
                    <a:pt x="189" y="109"/>
                  </a:moveTo>
                  <a:cubicBezTo>
                    <a:pt x="166" y="102"/>
                    <a:pt x="144" y="105"/>
                    <a:pt x="121" y="112"/>
                  </a:cubicBezTo>
                  <a:cubicBezTo>
                    <a:pt x="115" y="115"/>
                    <a:pt x="108" y="117"/>
                    <a:pt x="101" y="119"/>
                  </a:cubicBezTo>
                  <a:cubicBezTo>
                    <a:pt x="98" y="120"/>
                    <a:pt x="97" y="119"/>
                    <a:pt x="98" y="116"/>
                  </a:cubicBezTo>
                  <a:cubicBezTo>
                    <a:pt x="99" y="113"/>
                    <a:pt x="100" y="110"/>
                    <a:pt x="100" y="107"/>
                  </a:cubicBezTo>
                  <a:cubicBezTo>
                    <a:pt x="103" y="97"/>
                    <a:pt x="110" y="89"/>
                    <a:pt x="117" y="83"/>
                  </a:cubicBezTo>
                  <a:cubicBezTo>
                    <a:pt x="120" y="80"/>
                    <a:pt x="125" y="78"/>
                    <a:pt x="129" y="77"/>
                  </a:cubicBezTo>
                  <a:cubicBezTo>
                    <a:pt x="133" y="76"/>
                    <a:pt x="137" y="77"/>
                    <a:pt x="141" y="76"/>
                  </a:cubicBezTo>
                  <a:cubicBezTo>
                    <a:pt x="146" y="74"/>
                    <a:pt x="151" y="74"/>
                    <a:pt x="155" y="68"/>
                  </a:cubicBezTo>
                  <a:cubicBezTo>
                    <a:pt x="157" y="64"/>
                    <a:pt x="158" y="61"/>
                    <a:pt x="158" y="57"/>
                  </a:cubicBezTo>
                  <a:cubicBezTo>
                    <a:pt x="158" y="54"/>
                    <a:pt x="157" y="51"/>
                    <a:pt x="155" y="48"/>
                  </a:cubicBezTo>
                  <a:cubicBezTo>
                    <a:pt x="153" y="46"/>
                    <a:pt x="152" y="44"/>
                    <a:pt x="149" y="43"/>
                  </a:cubicBezTo>
                  <a:cubicBezTo>
                    <a:pt x="146" y="41"/>
                    <a:pt x="144" y="43"/>
                    <a:pt x="141" y="43"/>
                  </a:cubicBezTo>
                  <a:cubicBezTo>
                    <a:pt x="139" y="44"/>
                    <a:pt x="136" y="44"/>
                    <a:pt x="134" y="44"/>
                  </a:cubicBezTo>
                  <a:cubicBezTo>
                    <a:pt x="130" y="44"/>
                    <a:pt x="134" y="40"/>
                    <a:pt x="134" y="35"/>
                  </a:cubicBezTo>
                  <a:cubicBezTo>
                    <a:pt x="135" y="30"/>
                    <a:pt x="134" y="25"/>
                    <a:pt x="132" y="20"/>
                  </a:cubicBezTo>
                  <a:cubicBezTo>
                    <a:pt x="125" y="9"/>
                    <a:pt x="117" y="1"/>
                    <a:pt x="103" y="1"/>
                  </a:cubicBezTo>
                  <a:cubicBezTo>
                    <a:pt x="95" y="0"/>
                    <a:pt x="89" y="10"/>
                    <a:pt x="91" y="16"/>
                  </a:cubicBezTo>
                  <a:cubicBezTo>
                    <a:pt x="93" y="21"/>
                    <a:pt x="94" y="26"/>
                    <a:pt x="93" y="31"/>
                  </a:cubicBezTo>
                  <a:cubicBezTo>
                    <a:pt x="91" y="39"/>
                    <a:pt x="89" y="46"/>
                    <a:pt x="86" y="54"/>
                  </a:cubicBezTo>
                  <a:cubicBezTo>
                    <a:pt x="85" y="58"/>
                    <a:pt x="85" y="62"/>
                    <a:pt x="81" y="64"/>
                  </a:cubicBezTo>
                  <a:cubicBezTo>
                    <a:pt x="80" y="64"/>
                    <a:pt x="78" y="65"/>
                    <a:pt x="77" y="66"/>
                  </a:cubicBezTo>
                  <a:cubicBezTo>
                    <a:pt x="72" y="69"/>
                    <a:pt x="68" y="72"/>
                    <a:pt x="63" y="73"/>
                  </a:cubicBezTo>
                  <a:cubicBezTo>
                    <a:pt x="58" y="74"/>
                    <a:pt x="53" y="76"/>
                    <a:pt x="51" y="82"/>
                  </a:cubicBezTo>
                  <a:cubicBezTo>
                    <a:pt x="49" y="89"/>
                    <a:pt x="55" y="102"/>
                    <a:pt x="63" y="105"/>
                  </a:cubicBezTo>
                  <a:cubicBezTo>
                    <a:pt x="65" y="106"/>
                    <a:pt x="66" y="107"/>
                    <a:pt x="65" y="110"/>
                  </a:cubicBezTo>
                  <a:cubicBezTo>
                    <a:pt x="61" y="118"/>
                    <a:pt x="57" y="126"/>
                    <a:pt x="53" y="134"/>
                  </a:cubicBezTo>
                  <a:cubicBezTo>
                    <a:pt x="48" y="142"/>
                    <a:pt x="41" y="148"/>
                    <a:pt x="34" y="154"/>
                  </a:cubicBezTo>
                  <a:cubicBezTo>
                    <a:pt x="33" y="155"/>
                    <a:pt x="32" y="156"/>
                    <a:pt x="32" y="155"/>
                  </a:cubicBezTo>
                  <a:cubicBezTo>
                    <a:pt x="29" y="154"/>
                    <a:pt x="27" y="156"/>
                    <a:pt x="24" y="157"/>
                  </a:cubicBezTo>
                  <a:cubicBezTo>
                    <a:pt x="16" y="162"/>
                    <a:pt x="10" y="169"/>
                    <a:pt x="5" y="178"/>
                  </a:cubicBezTo>
                  <a:cubicBezTo>
                    <a:pt x="1" y="185"/>
                    <a:pt x="1" y="193"/>
                    <a:pt x="0" y="201"/>
                  </a:cubicBezTo>
                  <a:cubicBezTo>
                    <a:pt x="0" y="214"/>
                    <a:pt x="0" y="227"/>
                    <a:pt x="0" y="239"/>
                  </a:cubicBezTo>
                  <a:cubicBezTo>
                    <a:pt x="0" y="251"/>
                    <a:pt x="2" y="264"/>
                    <a:pt x="3" y="276"/>
                  </a:cubicBezTo>
                  <a:cubicBezTo>
                    <a:pt x="3" y="277"/>
                    <a:pt x="3" y="278"/>
                    <a:pt x="4" y="279"/>
                  </a:cubicBezTo>
                  <a:cubicBezTo>
                    <a:pt x="8" y="284"/>
                    <a:pt x="12" y="289"/>
                    <a:pt x="16" y="293"/>
                  </a:cubicBezTo>
                  <a:cubicBezTo>
                    <a:pt x="17" y="294"/>
                    <a:pt x="18" y="294"/>
                    <a:pt x="19" y="294"/>
                  </a:cubicBezTo>
                  <a:cubicBezTo>
                    <a:pt x="22" y="295"/>
                    <a:pt x="26" y="295"/>
                    <a:pt x="30" y="295"/>
                  </a:cubicBezTo>
                  <a:cubicBezTo>
                    <a:pt x="34" y="296"/>
                    <a:pt x="36" y="295"/>
                    <a:pt x="37" y="291"/>
                  </a:cubicBezTo>
                  <a:cubicBezTo>
                    <a:pt x="39" y="283"/>
                    <a:pt x="40" y="274"/>
                    <a:pt x="38" y="265"/>
                  </a:cubicBezTo>
                  <a:cubicBezTo>
                    <a:pt x="37" y="260"/>
                    <a:pt x="35" y="255"/>
                    <a:pt x="34" y="249"/>
                  </a:cubicBezTo>
                  <a:cubicBezTo>
                    <a:pt x="33" y="237"/>
                    <a:pt x="33" y="225"/>
                    <a:pt x="32" y="213"/>
                  </a:cubicBezTo>
                  <a:cubicBezTo>
                    <a:pt x="32" y="205"/>
                    <a:pt x="32" y="197"/>
                    <a:pt x="31" y="190"/>
                  </a:cubicBezTo>
                  <a:cubicBezTo>
                    <a:pt x="31" y="183"/>
                    <a:pt x="36" y="182"/>
                    <a:pt x="41" y="183"/>
                  </a:cubicBezTo>
                  <a:cubicBezTo>
                    <a:pt x="43" y="184"/>
                    <a:pt x="45" y="184"/>
                    <a:pt x="47" y="184"/>
                  </a:cubicBezTo>
                  <a:cubicBezTo>
                    <a:pt x="51" y="182"/>
                    <a:pt x="56" y="179"/>
                    <a:pt x="60" y="176"/>
                  </a:cubicBezTo>
                  <a:cubicBezTo>
                    <a:pt x="65" y="171"/>
                    <a:pt x="70" y="166"/>
                    <a:pt x="76" y="161"/>
                  </a:cubicBezTo>
                  <a:cubicBezTo>
                    <a:pt x="80" y="158"/>
                    <a:pt x="84" y="155"/>
                    <a:pt x="88" y="152"/>
                  </a:cubicBezTo>
                  <a:cubicBezTo>
                    <a:pt x="88" y="152"/>
                    <a:pt x="88" y="152"/>
                    <a:pt x="88" y="152"/>
                  </a:cubicBezTo>
                  <a:cubicBezTo>
                    <a:pt x="88" y="152"/>
                    <a:pt x="88" y="152"/>
                    <a:pt x="88" y="152"/>
                  </a:cubicBezTo>
                  <a:cubicBezTo>
                    <a:pt x="90" y="150"/>
                    <a:pt x="93" y="147"/>
                    <a:pt x="95" y="145"/>
                  </a:cubicBezTo>
                  <a:cubicBezTo>
                    <a:pt x="97" y="144"/>
                    <a:pt x="99" y="142"/>
                    <a:pt x="101" y="141"/>
                  </a:cubicBezTo>
                  <a:cubicBezTo>
                    <a:pt x="109" y="137"/>
                    <a:pt x="116" y="133"/>
                    <a:pt x="124" y="131"/>
                  </a:cubicBezTo>
                  <a:cubicBezTo>
                    <a:pt x="142" y="125"/>
                    <a:pt x="160" y="121"/>
                    <a:pt x="179" y="127"/>
                  </a:cubicBezTo>
                  <a:cubicBezTo>
                    <a:pt x="194" y="132"/>
                    <a:pt x="200" y="143"/>
                    <a:pt x="199" y="159"/>
                  </a:cubicBezTo>
                  <a:cubicBezTo>
                    <a:pt x="198" y="168"/>
                    <a:pt x="197" y="176"/>
                    <a:pt x="196" y="184"/>
                  </a:cubicBezTo>
                  <a:cubicBezTo>
                    <a:pt x="195" y="189"/>
                    <a:pt x="193" y="194"/>
                    <a:pt x="191" y="198"/>
                  </a:cubicBezTo>
                  <a:cubicBezTo>
                    <a:pt x="187" y="212"/>
                    <a:pt x="183" y="227"/>
                    <a:pt x="176" y="240"/>
                  </a:cubicBezTo>
                  <a:cubicBezTo>
                    <a:pt x="172" y="249"/>
                    <a:pt x="167" y="257"/>
                    <a:pt x="160" y="265"/>
                  </a:cubicBezTo>
                  <a:cubicBezTo>
                    <a:pt x="158" y="267"/>
                    <a:pt x="156" y="268"/>
                    <a:pt x="152" y="268"/>
                  </a:cubicBezTo>
                  <a:cubicBezTo>
                    <a:pt x="142" y="267"/>
                    <a:pt x="133" y="264"/>
                    <a:pt x="124" y="260"/>
                  </a:cubicBezTo>
                  <a:cubicBezTo>
                    <a:pt x="121" y="259"/>
                    <a:pt x="122" y="257"/>
                    <a:pt x="122" y="255"/>
                  </a:cubicBezTo>
                  <a:cubicBezTo>
                    <a:pt x="123" y="250"/>
                    <a:pt x="125" y="246"/>
                    <a:pt x="127" y="242"/>
                  </a:cubicBezTo>
                  <a:cubicBezTo>
                    <a:pt x="129" y="239"/>
                    <a:pt x="131" y="236"/>
                    <a:pt x="132" y="234"/>
                  </a:cubicBezTo>
                  <a:cubicBezTo>
                    <a:pt x="134" y="231"/>
                    <a:pt x="134" y="228"/>
                    <a:pt x="133" y="226"/>
                  </a:cubicBezTo>
                  <a:cubicBezTo>
                    <a:pt x="132" y="222"/>
                    <a:pt x="131" y="219"/>
                    <a:pt x="129" y="216"/>
                  </a:cubicBezTo>
                  <a:cubicBezTo>
                    <a:pt x="128" y="212"/>
                    <a:pt x="120" y="211"/>
                    <a:pt x="117" y="213"/>
                  </a:cubicBezTo>
                  <a:cubicBezTo>
                    <a:pt x="116" y="215"/>
                    <a:pt x="115" y="217"/>
                    <a:pt x="113" y="218"/>
                  </a:cubicBezTo>
                  <a:cubicBezTo>
                    <a:pt x="112" y="219"/>
                    <a:pt x="111" y="219"/>
                    <a:pt x="110" y="219"/>
                  </a:cubicBezTo>
                  <a:cubicBezTo>
                    <a:pt x="110" y="218"/>
                    <a:pt x="110" y="217"/>
                    <a:pt x="111" y="216"/>
                  </a:cubicBezTo>
                  <a:cubicBezTo>
                    <a:pt x="118" y="209"/>
                    <a:pt x="125" y="202"/>
                    <a:pt x="133" y="196"/>
                  </a:cubicBezTo>
                  <a:cubicBezTo>
                    <a:pt x="137" y="194"/>
                    <a:pt x="139" y="191"/>
                    <a:pt x="139" y="187"/>
                  </a:cubicBezTo>
                  <a:cubicBezTo>
                    <a:pt x="139" y="181"/>
                    <a:pt x="139" y="176"/>
                    <a:pt x="133" y="173"/>
                  </a:cubicBezTo>
                  <a:cubicBezTo>
                    <a:pt x="131" y="172"/>
                    <a:pt x="132" y="170"/>
                    <a:pt x="133" y="169"/>
                  </a:cubicBezTo>
                  <a:cubicBezTo>
                    <a:pt x="136" y="163"/>
                    <a:pt x="140" y="158"/>
                    <a:pt x="141" y="151"/>
                  </a:cubicBezTo>
                  <a:cubicBezTo>
                    <a:pt x="142" y="145"/>
                    <a:pt x="136" y="135"/>
                    <a:pt x="129" y="133"/>
                  </a:cubicBezTo>
                  <a:cubicBezTo>
                    <a:pt x="128" y="133"/>
                    <a:pt x="126" y="133"/>
                    <a:pt x="126" y="134"/>
                  </a:cubicBezTo>
                  <a:cubicBezTo>
                    <a:pt x="123" y="136"/>
                    <a:pt x="120" y="139"/>
                    <a:pt x="119" y="142"/>
                  </a:cubicBezTo>
                  <a:cubicBezTo>
                    <a:pt x="117" y="148"/>
                    <a:pt x="113" y="154"/>
                    <a:pt x="109" y="159"/>
                  </a:cubicBezTo>
                  <a:cubicBezTo>
                    <a:pt x="107" y="161"/>
                    <a:pt x="104" y="163"/>
                    <a:pt x="104" y="162"/>
                  </a:cubicBezTo>
                  <a:cubicBezTo>
                    <a:pt x="102" y="161"/>
                    <a:pt x="100" y="158"/>
                    <a:pt x="99" y="156"/>
                  </a:cubicBezTo>
                  <a:cubicBezTo>
                    <a:pt x="99" y="156"/>
                    <a:pt x="99" y="155"/>
                    <a:pt x="99" y="155"/>
                  </a:cubicBezTo>
                  <a:cubicBezTo>
                    <a:pt x="98" y="151"/>
                    <a:pt x="96" y="149"/>
                    <a:pt x="92" y="151"/>
                  </a:cubicBezTo>
                  <a:cubicBezTo>
                    <a:pt x="91" y="151"/>
                    <a:pt x="90" y="151"/>
                    <a:pt x="88" y="152"/>
                  </a:cubicBezTo>
                  <a:cubicBezTo>
                    <a:pt x="88" y="152"/>
                    <a:pt x="88" y="152"/>
                    <a:pt x="88" y="152"/>
                  </a:cubicBezTo>
                  <a:cubicBezTo>
                    <a:pt x="88" y="152"/>
                    <a:pt x="88" y="152"/>
                    <a:pt x="88" y="152"/>
                  </a:cubicBezTo>
                  <a:cubicBezTo>
                    <a:pt x="86" y="155"/>
                    <a:pt x="84" y="158"/>
                    <a:pt x="82" y="162"/>
                  </a:cubicBezTo>
                  <a:cubicBezTo>
                    <a:pt x="81" y="164"/>
                    <a:pt x="80" y="167"/>
                    <a:pt x="81" y="169"/>
                  </a:cubicBezTo>
                  <a:cubicBezTo>
                    <a:pt x="82" y="172"/>
                    <a:pt x="84" y="175"/>
                    <a:pt x="86" y="178"/>
                  </a:cubicBezTo>
                  <a:cubicBezTo>
                    <a:pt x="89" y="180"/>
                    <a:pt x="88" y="182"/>
                    <a:pt x="87" y="184"/>
                  </a:cubicBezTo>
                  <a:cubicBezTo>
                    <a:pt x="81" y="191"/>
                    <a:pt x="76" y="199"/>
                    <a:pt x="70" y="206"/>
                  </a:cubicBezTo>
                  <a:cubicBezTo>
                    <a:pt x="68" y="209"/>
                    <a:pt x="68" y="213"/>
                    <a:pt x="70" y="216"/>
                  </a:cubicBezTo>
                  <a:cubicBezTo>
                    <a:pt x="73" y="218"/>
                    <a:pt x="77" y="221"/>
                    <a:pt x="82" y="221"/>
                  </a:cubicBezTo>
                  <a:cubicBezTo>
                    <a:pt x="82" y="220"/>
                    <a:pt x="83" y="221"/>
                    <a:pt x="85" y="221"/>
                  </a:cubicBezTo>
                  <a:cubicBezTo>
                    <a:pt x="84" y="223"/>
                    <a:pt x="83" y="224"/>
                    <a:pt x="82" y="225"/>
                  </a:cubicBezTo>
                  <a:cubicBezTo>
                    <a:pt x="77" y="231"/>
                    <a:pt x="72" y="238"/>
                    <a:pt x="68" y="244"/>
                  </a:cubicBezTo>
                  <a:cubicBezTo>
                    <a:pt x="67" y="245"/>
                    <a:pt x="66" y="247"/>
                    <a:pt x="67" y="248"/>
                  </a:cubicBezTo>
                  <a:cubicBezTo>
                    <a:pt x="67" y="250"/>
                    <a:pt x="69" y="252"/>
                    <a:pt x="69" y="253"/>
                  </a:cubicBezTo>
                  <a:cubicBezTo>
                    <a:pt x="71" y="254"/>
                    <a:pt x="72" y="257"/>
                    <a:pt x="74" y="257"/>
                  </a:cubicBezTo>
                  <a:cubicBezTo>
                    <a:pt x="77" y="257"/>
                    <a:pt x="81" y="257"/>
                    <a:pt x="84" y="256"/>
                  </a:cubicBezTo>
                  <a:cubicBezTo>
                    <a:pt x="92" y="253"/>
                    <a:pt x="94" y="252"/>
                    <a:pt x="102" y="250"/>
                  </a:cubicBezTo>
                  <a:cubicBezTo>
                    <a:pt x="106" y="249"/>
                    <a:pt x="107" y="249"/>
                    <a:pt x="106" y="254"/>
                  </a:cubicBezTo>
                  <a:cubicBezTo>
                    <a:pt x="106" y="261"/>
                    <a:pt x="105" y="269"/>
                    <a:pt x="105" y="276"/>
                  </a:cubicBezTo>
                  <a:cubicBezTo>
                    <a:pt x="104" y="291"/>
                    <a:pt x="105" y="306"/>
                    <a:pt x="106" y="321"/>
                  </a:cubicBezTo>
                  <a:cubicBezTo>
                    <a:pt x="106" y="324"/>
                    <a:pt x="106" y="327"/>
                    <a:pt x="106" y="331"/>
                  </a:cubicBezTo>
                  <a:cubicBezTo>
                    <a:pt x="106" y="332"/>
                    <a:pt x="107" y="333"/>
                    <a:pt x="108" y="333"/>
                  </a:cubicBezTo>
                  <a:cubicBezTo>
                    <a:pt x="109" y="333"/>
                    <a:pt x="111" y="333"/>
                    <a:pt x="111" y="332"/>
                  </a:cubicBezTo>
                  <a:cubicBezTo>
                    <a:pt x="112" y="330"/>
                    <a:pt x="113" y="328"/>
                    <a:pt x="114" y="325"/>
                  </a:cubicBezTo>
                  <a:cubicBezTo>
                    <a:pt x="115" y="318"/>
                    <a:pt x="116" y="291"/>
                    <a:pt x="117" y="286"/>
                  </a:cubicBezTo>
                  <a:cubicBezTo>
                    <a:pt x="117" y="284"/>
                    <a:pt x="118" y="281"/>
                    <a:pt x="119" y="279"/>
                  </a:cubicBezTo>
                  <a:cubicBezTo>
                    <a:pt x="120" y="274"/>
                    <a:pt x="120" y="270"/>
                    <a:pt x="121" y="265"/>
                  </a:cubicBezTo>
                  <a:cubicBezTo>
                    <a:pt x="121" y="263"/>
                    <a:pt x="123" y="263"/>
                    <a:pt x="125" y="264"/>
                  </a:cubicBezTo>
                  <a:cubicBezTo>
                    <a:pt x="127" y="266"/>
                    <a:pt x="128" y="267"/>
                    <a:pt x="131" y="269"/>
                  </a:cubicBezTo>
                  <a:cubicBezTo>
                    <a:pt x="133" y="270"/>
                    <a:pt x="134" y="269"/>
                    <a:pt x="133" y="272"/>
                  </a:cubicBezTo>
                  <a:cubicBezTo>
                    <a:pt x="133" y="273"/>
                    <a:pt x="131" y="272"/>
                    <a:pt x="130" y="273"/>
                  </a:cubicBezTo>
                  <a:cubicBezTo>
                    <a:pt x="130" y="273"/>
                    <a:pt x="132" y="278"/>
                    <a:pt x="131" y="278"/>
                  </a:cubicBezTo>
                  <a:cubicBezTo>
                    <a:pt x="129" y="278"/>
                    <a:pt x="128" y="280"/>
                    <a:pt x="130" y="282"/>
                  </a:cubicBezTo>
                  <a:cubicBezTo>
                    <a:pt x="134" y="287"/>
                    <a:pt x="139" y="291"/>
                    <a:pt x="146" y="294"/>
                  </a:cubicBezTo>
                  <a:cubicBezTo>
                    <a:pt x="154" y="297"/>
                    <a:pt x="160" y="294"/>
                    <a:pt x="166" y="289"/>
                  </a:cubicBezTo>
                  <a:cubicBezTo>
                    <a:pt x="172" y="285"/>
                    <a:pt x="177" y="280"/>
                    <a:pt x="181" y="275"/>
                  </a:cubicBezTo>
                  <a:cubicBezTo>
                    <a:pt x="185" y="269"/>
                    <a:pt x="188" y="262"/>
                    <a:pt x="192" y="255"/>
                  </a:cubicBezTo>
                  <a:cubicBezTo>
                    <a:pt x="198" y="244"/>
                    <a:pt x="202" y="232"/>
                    <a:pt x="206" y="220"/>
                  </a:cubicBezTo>
                  <a:cubicBezTo>
                    <a:pt x="208" y="213"/>
                    <a:pt x="210" y="206"/>
                    <a:pt x="212" y="199"/>
                  </a:cubicBezTo>
                  <a:cubicBezTo>
                    <a:pt x="214" y="191"/>
                    <a:pt x="216" y="182"/>
                    <a:pt x="217" y="174"/>
                  </a:cubicBezTo>
                  <a:cubicBezTo>
                    <a:pt x="218" y="170"/>
                    <a:pt x="217" y="166"/>
                    <a:pt x="218" y="163"/>
                  </a:cubicBezTo>
                  <a:cubicBezTo>
                    <a:pt x="219" y="152"/>
                    <a:pt x="219" y="142"/>
                    <a:pt x="214" y="132"/>
                  </a:cubicBezTo>
                  <a:cubicBezTo>
                    <a:pt x="209" y="121"/>
                    <a:pt x="201" y="113"/>
                    <a:pt x="189" y="10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1" name="î$ľîḑè"/>
            <p:cNvSpPr/>
            <p:nvPr/>
          </p:nvSpPr>
          <p:spPr bwMode="auto">
            <a:xfrm>
              <a:off x="6823075" y="2663826"/>
              <a:ext cx="512763" cy="1055688"/>
            </a:xfrm>
            <a:custGeom>
              <a:avLst/>
              <a:gdLst>
                <a:gd name="T0" fmla="*/ 97 w 142"/>
                <a:gd name="T1" fmla="*/ 140 h 291"/>
                <a:gd name="T2" fmla="*/ 111 w 142"/>
                <a:gd name="T3" fmla="*/ 120 h 291"/>
                <a:gd name="T4" fmla="*/ 139 w 142"/>
                <a:gd name="T5" fmla="*/ 62 h 291"/>
                <a:gd name="T6" fmla="*/ 137 w 142"/>
                <a:gd name="T7" fmla="*/ 26 h 291"/>
                <a:gd name="T8" fmla="*/ 102 w 142"/>
                <a:gd name="T9" fmla="*/ 0 h 291"/>
                <a:gd name="T10" fmla="*/ 91 w 142"/>
                <a:gd name="T11" fmla="*/ 1 h 291"/>
                <a:gd name="T12" fmla="*/ 47 w 142"/>
                <a:gd name="T13" fmla="*/ 22 h 291"/>
                <a:gd name="T14" fmla="*/ 26 w 142"/>
                <a:gd name="T15" fmla="*/ 48 h 291"/>
                <a:gd name="T16" fmla="*/ 36 w 142"/>
                <a:gd name="T17" fmla="*/ 61 h 291"/>
                <a:gd name="T18" fmla="*/ 55 w 142"/>
                <a:gd name="T19" fmla="*/ 60 h 291"/>
                <a:gd name="T20" fmla="*/ 102 w 142"/>
                <a:gd name="T21" fmla="*/ 29 h 291"/>
                <a:gd name="T22" fmla="*/ 117 w 142"/>
                <a:gd name="T23" fmla="*/ 51 h 291"/>
                <a:gd name="T24" fmla="*/ 106 w 142"/>
                <a:gd name="T25" fmla="*/ 90 h 291"/>
                <a:gd name="T26" fmla="*/ 81 w 142"/>
                <a:gd name="T27" fmla="*/ 120 h 291"/>
                <a:gd name="T28" fmla="*/ 73 w 142"/>
                <a:gd name="T29" fmla="*/ 116 h 291"/>
                <a:gd name="T30" fmla="*/ 94 w 142"/>
                <a:gd name="T31" fmla="*/ 90 h 291"/>
                <a:gd name="T32" fmla="*/ 101 w 142"/>
                <a:gd name="T33" fmla="*/ 73 h 291"/>
                <a:gd name="T34" fmla="*/ 80 w 142"/>
                <a:gd name="T35" fmla="*/ 64 h 291"/>
                <a:gd name="T36" fmla="*/ 60 w 142"/>
                <a:gd name="T37" fmla="*/ 61 h 291"/>
                <a:gd name="T38" fmla="*/ 54 w 142"/>
                <a:gd name="T39" fmla="*/ 73 h 291"/>
                <a:gd name="T40" fmla="*/ 47 w 142"/>
                <a:gd name="T41" fmla="*/ 82 h 291"/>
                <a:gd name="T42" fmla="*/ 36 w 142"/>
                <a:gd name="T43" fmla="*/ 102 h 291"/>
                <a:gd name="T44" fmla="*/ 34 w 142"/>
                <a:gd name="T45" fmla="*/ 99 h 291"/>
                <a:gd name="T46" fmla="*/ 1 w 142"/>
                <a:gd name="T47" fmla="*/ 98 h 291"/>
                <a:gd name="T48" fmla="*/ 3 w 142"/>
                <a:gd name="T49" fmla="*/ 137 h 291"/>
                <a:gd name="T50" fmla="*/ 26 w 142"/>
                <a:gd name="T51" fmla="*/ 155 h 291"/>
                <a:gd name="T52" fmla="*/ 40 w 142"/>
                <a:gd name="T53" fmla="*/ 166 h 291"/>
                <a:gd name="T54" fmla="*/ 42 w 142"/>
                <a:gd name="T55" fmla="*/ 184 h 291"/>
                <a:gd name="T56" fmla="*/ 15 w 142"/>
                <a:gd name="T57" fmla="*/ 216 h 291"/>
                <a:gd name="T58" fmla="*/ 32 w 142"/>
                <a:gd name="T59" fmla="*/ 229 h 291"/>
                <a:gd name="T60" fmla="*/ 34 w 142"/>
                <a:gd name="T61" fmla="*/ 243 h 291"/>
                <a:gd name="T62" fmla="*/ 13 w 142"/>
                <a:gd name="T63" fmla="*/ 256 h 291"/>
                <a:gd name="T64" fmla="*/ 2 w 142"/>
                <a:gd name="T65" fmla="*/ 277 h 291"/>
                <a:gd name="T66" fmla="*/ 12 w 142"/>
                <a:gd name="T67" fmla="*/ 291 h 291"/>
                <a:gd name="T68" fmla="*/ 41 w 142"/>
                <a:gd name="T69" fmla="*/ 282 h 291"/>
                <a:gd name="T70" fmla="*/ 86 w 142"/>
                <a:gd name="T71" fmla="*/ 278 h 291"/>
                <a:gd name="T72" fmla="*/ 102 w 142"/>
                <a:gd name="T73" fmla="*/ 283 h 291"/>
                <a:gd name="T74" fmla="*/ 114 w 142"/>
                <a:gd name="T75" fmla="*/ 279 h 291"/>
                <a:gd name="T76" fmla="*/ 125 w 142"/>
                <a:gd name="T77" fmla="*/ 257 h 291"/>
                <a:gd name="T78" fmla="*/ 113 w 142"/>
                <a:gd name="T79" fmla="*/ 245 h 291"/>
                <a:gd name="T80" fmla="*/ 68 w 142"/>
                <a:gd name="T81" fmla="*/ 243 h 291"/>
                <a:gd name="T82" fmla="*/ 63 w 142"/>
                <a:gd name="T83" fmla="*/ 233 h 291"/>
                <a:gd name="T84" fmla="*/ 89 w 142"/>
                <a:gd name="T85" fmla="*/ 205 h 291"/>
                <a:gd name="T86" fmla="*/ 101 w 142"/>
                <a:gd name="T87" fmla="*/ 179 h 291"/>
                <a:gd name="T88" fmla="*/ 80 w 142"/>
                <a:gd name="T89" fmla="*/ 175 h 291"/>
                <a:gd name="T90" fmla="*/ 64 w 142"/>
                <a:gd name="T91" fmla="*/ 177 h 291"/>
                <a:gd name="T92" fmla="*/ 79 w 142"/>
                <a:gd name="T93" fmla="*/ 153 h 291"/>
                <a:gd name="T94" fmla="*/ 43 w 142"/>
                <a:gd name="T95" fmla="*/ 131 h 291"/>
                <a:gd name="T96" fmla="*/ 40 w 142"/>
                <a:gd name="T97" fmla="*/ 130 h 291"/>
                <a:gd name="T98" fmla="*/ 37 w 142"/>
                <a:gd name="T99" fmla="*/ 109 h 291"/>
                <a:gd name="T100" fmla="*/ 39 w 142"/>
                <a:gd name="T101" fmla="*/ 109 h 291"/>
                <a:gd name="T102" fmla="*/ 50 w 142"/>
                <a:gd name="T103" fmla="*/ 12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2" h="291">
                  <a:moveTo>
                    <a:pt x="79" y="153"/>
                  </a:moveTo>
                  <a:cubicBezTo>
                    <a:pt x="88" y="152"/>
                    <a:pt x="94" y="148"/>
                    <a:pt x="97" y="140"/>
                  </a:cubicBezTo>
                  <a:cubicBezTo>
                    <a:pt x="98" y="138"/>
                    <a:pt x="99" y="136"/>
                    <a:pt x="100" y="134"/>
                  </a:cubicBezTo>
                  <a:cubicBezTo>
                    <a:pt x="104" y="129"/>
                    <a:pt x="107" y="125"/>
                    <a:pt x="111" y="120"/>
                  </a:cubicBezTo>
                  <a:cubicBezTo>
                    <a:pt x="115" y="114"/>
                    <a:pt x="119" y="108"/>
                    <a:pt x="123" y="102"/>
                  </a:cubicBezTo>
                  <a:cubicBezTo>
                    <a:pt x="129" y="89"/>
                    <a:pt x="134" y="76"/>
                    <a:pt x="139" y="62"/>
                  </a:cubicBezTo>
                  <a:cubicBezTo>
                    <a:pt x="141" y="56"/>
                    <a:pt x="142" y="49"/>
                    <a:pt x="142" y="43"/>
                  </a:cubicBezTo>
                  <a:cubicBezTo>
                    <a:pt x="141" y="37"/>
                    <a:pt x="139" y="31"/>
                    <a:pt x="137" y="26"/>
                  </a:cubicBezTo>
                  <a:cubicBezTo>
                    <a:pt x="134" y="18"/>
                    <a:pt x="130" y="10"/>
                    <a:pt x="122" y="6"/>
                  </a:cubicBezTo>
                  <a:cubicBezTo>
                    <a:pt x="116" y="2"/>
                    <a:pt x="109" y="1"/>
                    <a:pt x="102" y="0"/>
                  </a:cubicBezTo>
                  <a:cubicBezTo>
                    <a:pt x="101" y="0"/>
                    <a:pt x="100" y="0"/>
                    <a:pt x="99" y="0"/>
                  </a:cubicBezTo>
                  <a:cubicBezTo>
                    <a:pt x="96" y="0"/>
                    <a:pt x="94" y="1"/>
                    <a:pt x="91" y="1"/>
                  </a:cubicBezTo>
                  <a:cubicBezTo>
                    <a:pt x="88" y="1"/>
                    <a:pt x="84" y="1"/>
                    <a:pt x="80" y="2"/>
                  </a:cubicBezTo>
                  <a:cubicBezTo>
                    <a:pt x="67" y="6"/>
                    <a:pt x="57" y="14"/>
                    <a:pt x="47" y="22"/>
                  </a:cubicBezTo>
                  <a:cubicBezTo>
                    <a:pt x="41" y="27"/>
                    <a:pt x="36" y="32"/>
                    <a:pt x="32" y="39"/>
                  </a:cubicBezTo>
                  <a:cubicBezTo>
                    <a:pt x="30" y="42"/>
                    <a:pt x="28" y="45"/>
                    <a:pt x="26" y="48"/>
                  </a:cubicBezTo>
                  <a:cubicBezTo>
                    <a:pt x="24" y="52"/>
                    <a:pt x="25" y="57"/>
                    <a:pt x="27" y="58"/>
                  </a:cubicBezTo>
                  <a:cubicBezTo>
                    <a:pt x="30" y="59"/>
                    <a:pt x="33" y="61"/>
                    <a:pt x="36" y="61"/>
                  </a:cubicBezTo>
                  <a:cubicBezTo>
                    <a:pt x="40" y="62"/>
                    <a:pt x="44" y="62"/>
                    <a:pt x="48" y="62"/>
                  </a:cubicBezTo>
                  <a:cubicBezTo>
                    <a:pt x="50" y="62"/>
                    <a:pt x="53" y="61"/>
                    <a:pt x="55" y="60"/>
                  </a:cubicBezTo>
                  <a:cubicBezTo>
                    <a:pt x="61" y="56"/>
                    <a:pt x="66" y="51"/>
                    <a:pt x="70" y="47"/>
                  </a:cubicBezTo>
                  <a:cubicBezTo>
                    <a:pt x="79" y="38"/>
                    <a:pt x="89" y="31"/>
                    <a:pt x="102" y="29"/>
                  </a:cubicBezTo>
                  <a:cubicBezTo>
                    <a:pt x="107" y="28"/>
                    <a:pt x="110" y="29"/>
                    <a:pt x="112" y="33"/>
                  </a:cubicBezTo>
                  <a:cubicBezTo>
                    <a:pt x="116" y="38"/>
                    <a:pt x="118" y="45"/>
                    <a:pt x="117" y="51"/>
                  </a:cubicBezTo>
                  <a:cubicBezTo>
                    <a:pt x="117" y="56"/>
                    <a:pt x="116" y="61"/>
                    <a:pt x="114" y="66"/>
                  </a:cubicBezTo>
                  <a:cubicBezTo>
                    <a:pt x="112" y="74"/>
                    <a:pt x="109" y="82"/>
                    <a:pt x="106" y="90"/>
                  </a:cubicBezTo>
                  <a:cubicBezTo>
                    <a:pt x="102" y="98"/>
                    <a:pt x="98" y="105"/>
                    <a:pt x="94" y="113"/>
                  </a:cubicBezTo>
                  <a:cubicBezTo>
                    <a:pt x="91" y="118"/>
                    <a:pt x="87" y="122"/>
                    <a:pt x="81" y="120"/>
                  </a:cubicBezTo>
                  <a:cubicBezTo>
                    <a:pt x="79" y="120"/>
                    <a:pt x="78" y="120"/>
                    <a:pt x="76" y="120"/>
                  </a:cubicBezTo>
                  <a:cubicBezTo>
                    <a:pt x="74" y="120"/>
                    <a:pt x="72" y="119"/>
                    <a:pt x="73" y="116"/>
                  </a:cubicBezTo>
                  <a:cubicBezTo>
                    <a:pt x="74" y="111"/>
                    <a:pt x="76" y="106"/>
                    <a:pt x="80" y="102"/>
                  </a:cubicBezTo>
                  <a:cubicBezTo>
                    <a:pt x="84" y="98"/>
                    <a:pt x="89" y="94"/>
                    <a:pt x="94" y="90"/>
                  </a:cubicBezTo>
                  <a:cubicBezTo>
                    <a:pt x="95" y="89"/>
                    <a:pt x="97" y="88"/>
                    <a:pt x="97" y="87"/>
                  </a:cubicBezTo>
                  <a:cubicBezTo>
                    <a:pt x="99" y="82"/>
                    <a:pt x="100" y="78"/>
                    <a:pt x="101" y="73"/>
                  </a:cubicBezTo>
                  <a:cubicBezTo>
                    <a:pt x="102" y="73"/>
                    <a:pt x="101" y="71"/>
                    <a:pt x="100" y="70"/>
                  </a:cubicBezTo>
                  <a:cubicBezTo>
                    <a:pt x="95" y="66"/>
                    <a:pt x="89" y="60"/>
                    <a:pt x="80" y="64"/>
                  </a:cubicBezTo>
                  <a:cubicBezTo>
                    <a:pt x="79" y="65"/>
                    <a:pt x="77" y="64"/>
                    <a:pt x="75" y="63"/>
                  </a:cubicBezTo>
                  <a:cubicBezTo>
                    <a:pt x="72" y="59"/>
                    <a:pt x="63" y="58"/>
                    <a:pt x="60" y="61"/>
                  </a:cubicBezTo>
                  <a:cubicBezTo>
                    <a:pt x="58" y="63"/>
                    <a:pt x="57" y="65"/>
                    <a:pt x="55" y="68"/>
                  </a:cubicBezTo>
                  <a:cubicBezTo>
                    <a:pt x="54" y="69"/>
                    <a:pt x="53" y="71"/>
                    <a:pt x="54" y="73"/>
                  </a:cubicBezTo>
                  <a:cubicBezTo>
                    <a:pt x="55" y="75"/>
                    <a:pt x="53" y="77"/>
                    <a:pt x="52" y="78"/>
                  </a:cubicBezTo>
                  <a:cubicBezTo>
                    <a:pt x="50" y="79"/>
                    <a:pt x="49" y="80"/>
                    <a:pt x="47" y="82"/>
                  </a:cubicBezTo>
                  <a:cubicBezTo>
                    <a:pt x="42" y="86"/>
                    <a:pt x="38" y="92"/>
                    <a:pt x="37" y="99"/>
                  </a:cubicBezTo>
                  <a:cubicBezTo>
                    <a:pt x="37" y="100"/>
                    <a:pt x="37" y="101"/>
                    <a:pt x="36" y="102"/>
                  </a:cubicBezTo>
                  <a:cubicBezTo>
                    <a:pt x="36" y="102"/>
                    <a:pt x="36" y="102"/>
                    <a:pt x="35" y="102"/>
                  </a:cubicBezTo>
                  <a:cubicBezTo>
                    <a:pt x="35" y="101"/>
                    <a:pt x="35" y="100"/>
                    <a:pt x="34" y="99"/>
                  </a:cubicBezTo>
                  <a:cubicBezTo>
                    <a:pt x="33" y="91"/>
                    <a:pt x="27" y="87"/>
                    <a:pt x="19" y="85"/>
                  </a:cubicBezTo>
                  <a:cubicBezTo>
                    <a:pt x="12" y="83"/>
                    <a:pt x="2" y="88"/>
                    <a:pt x="1" y="98"/>
                  </a:cubicBezTo>
                  <a:cubicBezTo>
                    <a:pt x="1" y="106"/>
                    <a:pt x="1" y="114"/>
                    <a:pt x="1" y="122"/>
                  </a:cubicBezTo>
                  <a:cubicBezTo>
                    <a:pt x="2" y="127"/>
                    <a:pt x="2" y="132"/>
                    <a:pt x="3" y="137"/>
                  </a:cubicBezTo>
                  <a:cubicBezTo>
                    <a:pt x="6" y="145"/>
                    <a:pt x="9" y="152"/>
                    <a:pt x="18" y="154"/>
                  </a:cubicBezTo>
                  <a:cubicBezTo>
                    <a:pt x="21" y="155"/>
                    <a:pt x="23" y="156"/>
                    <a:pt x="26" y="155"/>
                  </a:cubicBezTo>
                  <a:cubicBezTo>
                    <a:pt x="28" y="154"/>
                    <a:pt x="29" y="155"/>
                    <a:pt x="29" y="157"/>
                  </a:cubicBezTo>
                  <a:cubicBezTo>
                    <a:pt x="31" y="163"/>
                    <a:pt x="34" y="166"/>
                    <a:pt x="40" y="166"/>
                  </a:cubicBezTo>
                  <a:cubicBezTo>
                    <a:pt x="43" y="166"/>
                    <a:pt x="44" y="167"/>
                    <a:pt x="44" y="171"/>
                  </a:cubicBezTo>
                  <a:cubicBezTo>
                    <a:pt x="44" y="175"/>
                    <a:pt x="43" y="179"/>
                    <a:pt x="42" y="184"/>
                  </a:cubicBezTo>
                  <a:cubicBezTo>
                    <a:pt x="42" y="190"/>
                    <a:pt x="39" y="195"/>
                    <a:pt x="33" y="198"/>
                  </a:cubicBezTo>
                  <a:cubicBezTo>
                    <a:pt x="25" y="202"/>
                    <a:pt x="20" y="209"/>
                    <a:pt x="15" y="216"/>
                  </a:cubicBezTo>
                  <a:cubicBezTo>
                    <a:pt x="13" y="218"/>
                    <a:pt x="13" y="220"/>
                    <a:pt x="15" y="222"/>
                  </a:cubicBezTo>
                  <a:cubicBezTo>
                    <a:pt x="20" y="227"/>
                    <a:pt x="25" y="229"/>
                    <a:pt x="32" y="229"/>
                  </a:cubicBezTo>
                  <a:cubicBezTo>
                    <a:pt x="34" y="229"/>
                    <a:pt x="35" y="230"/>
                    <a:pt x="35" y="232"/>
                  </a:cubicBezTo>
                  <a:cubicBezTo>
                    <a:pt x="35" y="236"/>
                    <a:pt x="34" y="239"/>
                    <a:pt x="34" y="243"/>
                  </a:cubicBezTo>
                  <a:cubicBezTo>
                    <a:pt x="34" y="246"/>
                    <a:pt x="33" y="248"/>
                    <a:pt x="30" y="249"/>
                  </a:cubicBezTo>
                  <a:cubicBezTo>
                    <a:pt x="24" y="252"/>
                    <a:pt x="18" y="252"/>
                    <a:pt x="13" y="256"/>
                  </a:cubicBezTo>
                  <a:cubicBezTo>
                    <a:pt x="12" y="257"/>
                    <a:pt x="9" y="258"/>
                    <a:pt x="7" y="259"/>
                  </a:cubicBezTo>
                  <a:cubicBezTo>
                    <a:pt x="2" y="264"/>
                    <a:pt x="0" y="272"/>
                    <a:pt x="2" y="277"/>
                  </a:cubicBezTo>
                  <a:cubicBezTo>
                    <a:pt x="2" y="279"/>
                    <a:pt x="3" y="281"/>
                    <a:pt x="4" y="283"/>
                  </a:cubicBezTo>
                  <a:cubicBezTo>
                    <a:pt x="5" y="287"/>
                    <a:pt x="8" y="291"/>
                    <a:pt x="12" y="291"/>
                  </a:cubicBezTo>
                  <a:cubicBezTo>
                    <a:pt x="16" y="290"/>
                    <a:pt x="19" y="290"/>
                    <a:pt x="23" y="288"/>
                  </a:cubicBezTo>
                  <a:cubicBezTo>
                    <a:pt x="29" y="286"/>
                    <a:pt x="35" y="284"/>
                    <a:pt x="41" y="282"/>
                  </a:cubicBezTo>
                  <a:cubicBezTo>
                    <a:pt x="45" y="280"/>
                    <a:pt x="50" y="280"/>
                    <a:pt x="54" y="279"/>
                  </a:cubicBezTo>
                  <a:cubicBezTo>
                    <a:pt x="65" y="276"/>
                    <a:pt x="76" y="275"/>
                    <a:pt x="86" y="278"/>
                  </a:cubicBezTo>
                  <a:cubicBezTo>
                    <a:pt x="90" y="279"/>
                    <a:pt x="94" y="281"/>
                    <a:pt x="98" y="282"/>
                  </a:cubicBezTo>
                  <a:cubicBezTo>
                    <a:pt x="99" y="282"/>
                    <a:pt x="101" y="283"/>
                    <a:pt x="102" y="283"/>
                  </a:cubicBezTo>
                  <a:cubicBezTo>
                    <a:pt x="105" y="282"/>
                    <a:pt x="108" y="281"/>
                    <a:pt x="111" y="280"/>
                  </a:cubicBezTo>
                  <a:cubicBezTo>
                    <a:pt x="112" y="280"/>
                    <a:pt x="113" y="279"/>
                    <a:pt x="114" y="279"/>
                  </a:cubicBezTo>
                  <a:cubicBezTo>
                    <a:pt x="116" y="276"/>
                    <a:pt x="118" y="273"/>
                    <a:pt x="119" y="269"/>
                  </a:cubicBezTo>
                  <a:cubicBezTo>
                    <a:pt x="121" y="265"/>
                    <a:pt x="123" y="261"/>
                    <a:pt x="125" y="257"/>
                  </a:cubicBezTo>
                  <a:cubicBezTo>
                    <a:pt x="127" y="253"/>
                    <a:pt x="126" y="251"/>
                    <a:pt x="122" y="248"/>
                  </a:cubicBezTo>
                  <a:cubicBezTo>
                    <a:pt x="119" y="247"/>
                    <a:pt x="116" y="246"/>
                    <a:pt x="113" y="245"/>
                  </a:cubicBezTo>
                  <a:cubicBezTo>
                    <a:pt x="108" y="243"/>
                    <a:pt x="102" y="241"/>
                    <a:pt x="96" y="241"/>
                  </a:cubicBezTo>
                  <a:cubicBezTo>
                    <a:pt x="87" y="241"/>
                    <a:pt x="78" y="243"/>
                    <a:pt x="68" y="243"/>
                  </a:cubicBezTo>
                  <a:cubicBezTo>
                    <a:pt x="67" y="244"/>
                    <a:pt x="66" y="242"/>
                    <a:pt x="65" y="242"/>
                  </a:cubicBezTo>
                  <a:cubicBezTo>
                    <a:pt x="64" y="239"/>
                    <a:pt x="64" y="236"/>
                    <a:pt x="63" y="233"/>
                  </a:cubicBezTo>
                  <a:cubicBezTo>
                    <a:pt x="63" y="227"/>
                    <a:pt x="63" y="221"/>
                    <a:pt x="69" y="217"/>
                  </a:cubicBezTo>
                  <a:cubicBezTo>
                    <a:pt x="75" y="212"/>
                    <a:pt x="82" y="208"/>
                    <a:pt x="89" y="205"/>
                  </a:cubicBezTo>
                  <a:cubicBezTo>
                    <a:pt x="97" y="201"/>
                    <a:pt x="104" y="192"/>
                    <a:pt x="101" y="182"/>
                  </a:cubicBezTo>
                  <a:cubicBezTo>
                    <a:pt x="101" y="181"/>
                    <a:pt x="101" y="180"/>
                    <a:pt x="101" y="179"/>
                  </a:cubicBezTo>
                  <a:cubicBezTo>
                    <a:pt x="100" y="175"/>
                    <a:pt x="97" y="172"/>
                    <a:pt x="93" y="172"/>
                  </a:cubicBezTo>
                  <a:cubicBezTo>
                    <a:pt x="89" y="173"/>
                    <a:pt x="84" y="174"/>
                    <a:pt x="80" y="175"/>
                  </a:cubicBezTo>
                  <a:cubicBezTo>
                    <a:pt x="76" y="176"/>
                    <a:pt x="72" y="178"/>
                    <a:pt x="68" y="179"/>
                  </a:cubicBezTo>
                  <a:cubicBezTo>
                    <a:pt x="65" y="180"/>
                    <a:pt x="64" y="180"/>
                    <a:pt x="64" y="177"/>
                  </a:cubicBezTo>
                  <a:cubicBezTo>
                    <a:pt x="64" y="173"/>
                    <a:pt x="65" y="169"/>
                    <a:pt x="65" y="166"/>
                  </a:cubicBezTo>
                  <a:cubicBezTo>
                    <a:pt x="66" y="158"/>
                    <a:pt x="71" y="153"/>
                    <a:pt x="79" y="153"/>
                  </a:cubicBezTo>
                  <a:close/>
                  <a:moveTo>
                    <a:pt x="50" y="120"/>
                  </a:moveTo>
                  <a:cubicBezTo>
                    <a:pt x="48" y="124"/>
                    <a:pt x="45" y="127"/>
                    <a:pt x="43" y="131"/>
                  </a:cubicBezTo>
                  <a:cubicBezTo>
                    <a:pt x="42" y="131"/>
                    <a:pt x="41" y="132"/>
                    <a:pt x="41" y="132"/>
                  </a:cubicBezTo>
                  <a:cubicBezTo>
                    <a:pt x="40" y="131"/>
                    <a:pt x="40" y="130"/>
                    <a:pt x="40" y="130"/>
                  </a:cubicBezTo>
                  <a:cubicBezTo>
                    <a:pt x="39" y="123"/>
                    <a:pt x="38" y="117"/>
                    <a:pt x="37" y="110"/>
                  </a:cubicBezTo>
                  <a:cubicBezTo>
                    <a:pt x="37" y="110"/>
                    <a:pt x="37" y="110"/>
                    <a:pt x="37" y="109"/>
                  </a:cubicBezTo>
                  <a:cubicBezTo>
                    <a:pt x="37" y="109"/>
                    <a:pt x="37" y="108"/>
                    <a:pt x="38" y="108"/>
                  </a:cubicBezTo>
                  <a:cubicBezTo>
                    <a:pt x="38" y="108"/>
                    <a:pt x="39" y="108"/>
                    <a:pt x="39" y="109"/>
                  </a:cubicBezTo>
                  <a:cubicBezTo>
                    <a:pt x="42" y="112"/>
                    <a:pt x="44" y="114"/>
                    <a:pt x="48" y="116"/>
                  </a:cubicBezTo>
                  <a:cubicBezTo>
                    <a:pt x="49" y="116"/>
                    <a:pt x="50" y="119"/>
                    <a:pt x="50" y="12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 name="isḷiďè"/>
            <p:cNvSpPr/>
            <p:nvPr/>
          </p:nvSpPr>
          <p:spPr bwMode="auto">
            <a:xfrm>
              <a:off x="5448300" y="2878138"/>
              <a:ext cx="815975" cy="876300"/>
            </a:xfrm>
            <a:custGeom>
              <a:avLst/>
              <a:gdLst>
                <a:gd name="T0" fmla="*/ 199 w 226"/>
                <a:gd name="T1" fmla="*/ 3 h 242"/>
                <a:gd name="T2" fmla="*/ 140 w 226"/>
                <a:gd name="T3" fmla="*/ 20 h 242"/>
                <a:gd name="T4" fmla="*/ 40 w 226"/>
                <a:gd name="T5" fmla="*/ 64 h 242"/>
                <a:gd name="T6" fmla="*/ 2 w 226"/>
                <a:gd name="T7" fmla="*/ 86 h 242"/>
                <a:gd name="T8" fmla="*/ 4 w 226"/>
                <a:gd name="T9" fmla="*/ 101 h 242"/>
                <a:gd name="T10" fmla="*/ 44 w 226"/>
                <a:gd name="T11" fmla="*/ 90 h 242"/>
                <a:gd name="T12" fmla="*/ 86 w 226"/>
                <a:gd name="T13" fmla="*/ 67 h 242"/>
                <a:gd name="T14" fmla="*/ 121 w 226"/>
                <a:gd name="T15" fmla="*/ 54 h 242"/>
                <a:gd name="T16" fmla="*/ 77 w 226"/>
                <a:gd name="T17" fmla="*/ 103 h 242"/>
                <a:gd name="T18" fmla="*/ 70 w 226"/>
                <a:gd name="T19" fmla="*/ 151 h 242"/>
                <a:gd name="T20" fmla="*/ 83 w 226"/>
                <a:gd name="T21" fmla="*/ 151 h 242"/>
                <a:gd name="T22" fmla="*/ 93 w 226"/>
                <a:gd name="T23" fmla="*/ 137 h 242"/>
                <a:gd name="T24" fmla="*/ 98 w 226"/>
                <a:gd name="T25" fmla="*/ 125 h 242"/>
                <a:gd name="T26" fmla="*/ 131 w 226"/>
                <a:gd name="T27" fmla="*/ 93 h 242"/>
                <a:gd name="T28" fmla="*/ 154 w 226"/>
                <a:gd name="T29" fmla="*/ 87 h 242"/>
                <a:gd name="T30" fmla="*/ 126 w 226"/>
                <a:gd name="T31" fmla="*/ 114 h 242"/>
                <a:gd name="T32" fmla="*/ 95 w 226"/>
                <a:gd name="T33" fmla="*/ 149 h 242"/>
                <a:gd name="T34" fmla="*/ 106 w 226"/>
                <a:gd name="T35" fmla="*/ 154 h 242"/>
                <a:gd name="T36" fmla="*/ 106 w 226"/>
                <a:gd name="T37" fmla="*/ 181 h 242"/>
                <a:gd name="T38" fmla="*/ 78 w 226"/>
                <a:gd name="T39" fmla="*/ 198 h 242"/>
                <a:gd name="T40" fmla="*/ 67 w 226"/>
                <a:gd name="T41" fmla="*/ 196 h 242"/>
                <a:gd name="T42" fmla="*/ 58 w 226"/>
                <a:gd name="T43" fmla="*/ 208 h 242"/>
                <a:gd name="T44" fmla="*/ 77 w 226"/>
                <a:gd name="T45" fmla="*/ 224 h 242"/>
                <a:gd name="T46" fmla="*/ 100 w 226"/>
                <a:gd name="T47" fmla="*/ 208 h 242"/>
                <a:gd name="T48" fmla="*/ 101 w 226"/>
                <a:gd name="T49" fmla="*/ 230 h 242"/>
                <a:gd name="T50" fmla="*/ 109 w 226"/>
                <a:gd name="T51" fmla="*/ 239 h 242"/>
                <a:gd name="T52" fmla="*/ 117 w 226"/>
                <a:gd name="T53" fmla="*/ 239 h 242"/>
                <a:gd name="T54" fmla="*/ 127 w 226"/>
                <a:gd name="T55" fmla="*/ 231 h 242"/>
                <a:gd name="T56" fmla="*/ 126 w 226"/>
                <a:gd name="T57" fmla="*/ 202 h 242"/>
                <a:gd name="T58" fmla="*/ 153 w 226"/>
                <a:gd name="T59" fmla="*/ 192 h 242"/>
                <a:gd name="T60" fmla="*/ 155 w 226"/>
                <a:gd name="T61" fmla="*/ 201 h 242"/>
                <a:gd name="T62" fmla="*/ 145 w 226"/>
                <a:gd name="T63" fmla="*/ 208 h 242"/>
                <a:gd name="T64" fmla="*/ 152 w 226"/>
                <a:gd name="T65" fmla="*/ 207 h 242"/>
                <a:gd name="T66" fmla="*/ 177 w 226"/>
                <a:gd name="T67" fmla="*/ 196 h 242"/>
                <a:gd name="T68" fmla="*/ 150 w 226"/>
                <a:gd name="T69" fmla="*/ 171 h 242"/>
                <a:gd name="T70" fmla="*/ 127 w 226"/>
                <a:gd name="T71" fmla="*/ 171 h 242"/>
                <a:gd name="T72" fmla="*/ 134 w 226"/>
                <a:gd name="T73" fmla="*/ 148 h 242"/>
                <a:gd name="T74" fmla="*/ 148 w 226"/>
                <a:gd name="T75" fmla="*/ 124 h 242"/>
                <a:gd name="T76" fmla="*/ 156 w 226"/>
                <a:gd name="T77" fmla="*/ 100 h 242"/>
                <a:gd name="T78" fmla="*/ 159 w 226"/>
                <a:gd name="T79" fmla="*/ 74 h 242"/>
                <a:gd name="T80" fmla="*/ 126 w 226"/>
                <a:gd name="T81" fmla="*/ 77 h 242"/>
                <a:gd name="T82" fmla="*/ 99 w 226"/>
                <a:gd name="T83" fmla="*/ 94 h 242"/>
                <a:gd name="T84" fmla="*/ 88 w 226"/>
                <a:gd name="T85" fmla="*/ 104 h 242"/>
                <a:gd name="T86" fmla="*/ 92 w 226"/>
                <a:gd name="T87" fmla="*/ 92 h 242"/>
                <a:gd name="T88" fmla="*/ 123 w 226"/>
                <a:gd name="T89" fmla="*/ 59 h 242"/>
                <a:gd name="T90" fmla="*/ 154 w 226"/>
                <a:gd name="T91" fmla="*/ 46 h 242"/>
                <a:gd name="T92" fmla="*/ 203 w 226"/>
                <a:gd name="T93" fmla="*/ 38 h 242"/>
                <a:gd name="T94" fmla="*/ 224 w 226"/>
                <a:gd name="T95" fmla="*/ 30 h 242"/>
                <a:gd name="T96" fmla="*/ 206 w 226"/>
                <a:gd name="T97" fmla="*/ 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6" h="242">
                  <a:moveTo>
                    <a:pt x="206" y="1"/>
                  </a:moveTo>
                  <a:cubicBezTo>
                    <a:pt x="204" y="2"/>
                    <a:pt x="201" y="3"/>
                    <a:pt x="199" y="3"/>
                  </a:cubicBezTo>
                  <a:cubicBezTo>
                    <a:pt x="189" y="6"/>
                    <a:pt x="179" y="8"/>
                    <a:pt x="169" y="11"/>
                  </a:cubicBezTo>
                  <a:cubicBezTo>
                    <a:pt x="159" y="14"/>
                    <a:pt x="149" y="17"/>
                    <a:pt x="140" y="20"/>
                  </a:cubicBezTo>
                  <a:cubicBezTo>
                    <a:pt x="130" y="24"/>
                    <a:pt x="69" y="50"/>
                    <a:pt x="66" y="51"/>
                  </a:cubicBezTo>
                  <a:cubicBezTo>
                    <a:pt x="57" y="55"/>
                    <a:pt x="48" y="60"/>
                    <a:pt x="40" y="64"/>
                  </a:cubicBezTo>
                  <a:cubicBezTo>
                    <a:pt x="34" y="67"/>
                    <a:pt x="28" y="71"/>
                    <a:pt x="22" y="73"/>
                  </a:cubicBezTo>
                  <a:cubicBezTo>
                    <a:pt x="14" y="76"/>
                    <a:pt x="8" y="81"/>
                    <a:pt x="2" y="86"/>
                  </a:cubicBezTo>
                  <a:cubicBezTo>
                    <a:pt x="1" y="87"/>
                    <a:pt x="1" y="88"/>
                    <a:pt x="0" y="89"/>
                  </a:cubicBezTo>
                  <a:cubicBezTo>
                    <a:pt x="0" y="94"/>
                    <a:pt x="0" y="98"/>
                    <a:pt x="4" y="101"/>
                  </a:cubicBezTo>
                  <a:cubicBezTo>
                    <a:pt x="8" y="105"/>
                    <a:pt x="12" y="106"/>
                    <a:pt x="17" y="104"/>
                  </a:cubicBezTo>
                  <a:cubicBezTo>
                    <a:pt x="26" y="99"/>
                    <a:pt x="35" y="95"/>
                    <a:pt x="44" y="90"/>
                  </a:cubicBezTo>
                  <a:cubicBezTo>
                    <a:pt x="56" y="84"/>
                    <a:pt x="67" y="75"/>
                    <a:pt x="81" y="69"/>
                  </a:cubicBezTo>
                  <a:cubicBezTo>
                    <a:pt x="82" y="69"/>
                    <a:pt x="84" y="68"/>
                    <a:pt x="86" y="67"/>
                  </a:cubicBezTo>
                  <a:cubicBezTo>
                    <a:pt x="96" y="63"/>
                    <a:pt x="106" y="59"/>
                    <a:pt x="117" y="54"/>
                  </a:cubicBezTo>
                  <a:cubicBezTo>
                    <a:pt x="120" y="53"/>
                    <a:pt x="120" y="54"/>
                    <a:pt x="121" y="54"/>
                  </a:cubicBezTo>
                  <a:cubicBezTo>
                    <a:pt x="121" y="56"/>
                    <a:pt x="118" y="58"/>
                    <a:pt x="116" y="59"/>
                  </a:cubicBezTo>
                  <a:cubicBezTo>
                    <a:pt x="101" y="72"/>
                    <a:pt x="88" y="86"/>
                    <a:pt x="77" y="103"/>
                  </a:cubicBezTo>
                  <a:cubicBezTo>
                    <a:pt x="72" y="111"/>
                    <a:pt x="68" y="120"/>
                    <a:pt x="67" y="130"/>
                  </a:cubicBezTo>
                  <a:cubicBezTo>
                    <a:pt x="66" y="137"/>
                    <a:pt x="66" y="144"/>
                    <a:pt x="70" y="151"/>
                  </a:cubicBezTo>
                  <a:cubicBezTo>
                    <a:pt x="71" y="153"/>
                    <a:pt x="73" y="156"/>
                    <a:pt x="76" y="156"/>
                  </a:cubicBezTo>
                  <a:cubicBezTo>
                    <a:pt x="80" y="156"/>
                    <a:pt x="81" y="154"/>
                    <a:pt x="83" y="151"/>
                  </a:cubicBezTo>
                  <a:cubicBezTo>
                    <a:pt x="86" y="148"/>
                    <a:pt x="88" y="144"/>
                    <a:pt x="90" y="141"/>
                  </a:cubicBezTo>
                  <a:cubicBezTo>
                    <a:pt x="91" y="140"/>
                    <a:pt x="92" y="138"/>
                    <a:pt x="93" y="137"/>
                  </a:cubicBezTo>
                  <a:cubicBezTo>
                    <a:pt x="94" y="135"/>
                    <a:pt x="95" y="133"/>
                    <a:pt x="96" y="131"/>
                  </a:cubicBezTo>
                  <a:cubicBezTo>
                    <a:pt x="97" y="129"/>
                    <a:pt x="97" y="127"/>
                    <a:pt x="98" y="125"/>
                  </a:cubicBezTo>
                  <a:cubicBezTo>
                    <a:pt x="100" y="122"/>
                    <a:pt x="101" y="118"/>
                    <a:pt x="103" y="115"/>
                  </a:cubicBezTo>
                  <a:cubicBezTo>
                    <a:pt x="112" y="107"/>
                    <a:pt x="120" y="98"/>
                    <a:pt x="131" y="93"/>
                  </a:cubicBezTo>
                  <a:cubicBezTo>
                    <a:pt x="137" y="89"/>
                    <a:pt x="143" y="86"/>
                    <a:pt x="150" y="86"/>
                  </a:cubicBezTo>
                  <a:cubicBezTo>
                    <a:pt x="152" y="86"/>
                    <a:pt x="153" y="86"/>
                    <a:pt x="154" y="87"/>
                  </a:cubicBezTo>
                  <a:cubicBezTo>
                    <a:pt x="154" y="88"/>
                    <a:pt x="154" y="90"/>
                    <a:pt x="153" y="91"/>
                  </a:cubicBezTo>
                  <a:cubicBezTo>
                    <a:pt x="146" y="100"/>
                    <a:pt x="136" y="107"/>
                    <a:pt x="126" y="114"/>
                  </a:cubicBezTo>
                  <a:cubicBezTo>
                    <a:pt x="120" y="118"/>
                    <a:pt x="113" y="122"/>
                    <a:pt x="106" y="126"/>
                  </a:cubicBezTo>
                  <a:cubicBezTo>
                    <a:pt x="98" y="132"/>
                    <a:pt x="96" y="140"/>
                    <a:pt x="95" y="149"/>
                  </a:cubicBezTo>
                  <a:cubicBezTo>
                    <a:pt x="94" y="154"/>
                    <a:pt x="98" y="157"/>
                    <a:pt x="103" y="155"/>
                  </a:cubicBezTo>
                  <a:cubicBezTo>
                    <a:pt x="104" y="155"/>
                    <a:pt x="105" y="154"/>
                    <a:pt x="106" y="154"/>
                  </a:cubicBezTo>
                  <a:cubicBezTo>
                    <a:pt x="108" y="153"/>
                    <a:pt x="109" y="154"/>
                    <a:pt x="109" y="156"/>
                  </a:cubicBezTo>
                  <a:cubicBezTo>
                    <a:pt x="110" y="165"/>
                    <a:pt x="107" y="173"/>
                    <a:pt x="106" y="181"/>
                  </a:cubicBezTo>
                  <a:cubicBezTo>
                    <a:pt x="105" y="182"/>
                    <a:pt x="105" y="183"/>
                    <a:pt x="103" y="184"/>
                  </a:cubicBezTo>
                  <a:cubicBezTo>
                    <a:pt x="96" y="190"/>
                    <a:pt x="88" y="196"/>
                    <a:pt x="78" y="198"/>
                  </a:cubicBezTo>
                  <a:cubicBezTo>
                    <a:pt x="75" y="199"/>
                    <a:pt x="71" y="200"/>
                    <a:pt x="70" y="197"/>
                  </a:cubicBezTo>
                  <a:cubicBezTo>
                    <a:pt x="70" y="195"/>
                    <a:pt x="71" y="194"/>
                    <a:pt x="67" y="196"/>
                  </a:cubicBezTo>
                  <a:cubicBezTo>
                    <a:pt x="63" y="197"/>
                    <a:pt x="61" y="200"/>
                    <a:pt x="59" y="204"/>
                  </a:cubicBezTo>
                  <a:cubicBezTo>
                    <a:pt x="59" y="205"/>
                    <a:pt x="59" y="207"/>
                    <a:pt x="58" y="208"/>
                  </a:cubicBezTo>
                  <a:cubicBezTo>
                    <a:pt x="55" y="212"/>
                    <a:pt x="59" y="222"/>
                    <a:pt x="63" y="225"/>
                  </a:cubicBezTo>
                  <a:cubicBezTo>
                    <a:pt x="68" y="229"/>
                    <a:pt x="71" y="228"/>
                    <a:pt x="77" y="224"/>
                  </a:cubicBezTo>
                  <a:cubicBezTo>
                    <a:pt x="83" y="220"/>
                    <a:pt x="89" y="216"/>
                    <a:pt x="95" y="212"/>
                  </a:cubicBezTo>
                  <a:cubicBezTo>
                    <a:pt x="96" y="211"/>
                    <a:pt x="99" y="209"/>
                    <a:pt x="100" y="208"/>
                  </a:cubicBezTo>
                  <a:cubicBezTo>
                    <a:pt x="101" y="209"/>
                    <a:pt x="100" y="213"/>
                    <a:pt x="100" y="217"/>
                  </a:cubicBezTo>
                  <a:cubicBezTo>
                    <a:pt x="100" y="220"/>
                    <a:pt x="100" y="225"/>
                    <a:pt x="101" y="230"/>
                  </a:cubicBezTo>
                  <a:cubicBezTo>
                    <a:pt x="101" y="231"/>
                    <a:pt x="102" y="231"/>
                    <a:pt x="102" y="232"/>
                  </a:cubicBezTo>
                  <a:cubicBezTo>
                    <a:pt x="104" y="234"/>
                    <a:pt x="107" y="237"/>
                    <a:pt x="109" y="239"/>
                  </a:cubicBezTo>
                  <a:cubicBezTo>
                    <a:pt x="111" y="241"/>
                    <a:pt x="112" y="242"/>
                    <a:pt x="114" y="240"/>
                  </a:cubicBezTo>
                  <a:cubicBezTo>
                    <a:pt x="115" y="239"/>
                    <a:pt x="116" y="239"/>
                    <a:pt x="117" y="239"/>
                  </a:cubicBezTo>
                  <a:cubicBezTo>
                    <a:pt x="121" y="241"/>
                    <a:pt x="122" y="239"/>
                    <a:pt x="124" y="236"/>
                  </a:cubicBezTo>
                  <a:cubicBezTo>
                    <a:pt x="125" y="235"/>
                    <a:pt x="126" y="233"/>
                    <a:pt x="127" y="231"/>
                  </a:cubicBezTo>
                  <a:cubicBezTo>
                    <a:pt x="129" y="229"/>
                    <a:pt x="130" y="227"/>
                    <a:pt x="129" y="225"/>
                  </a:cubicBezTo>
                  <a:cubicBezTo>
                    <a:pt x="126" y="217"/>
                    <a:pt x="126" y="210"/>
                    <a:pt x="126" y="202"/>
                  </a:cubicBezTo>
                  <a:cubicBezTo>
                    <a:pt x="126" y="198"/>
                    <a:pt x="128" y="196"/>
                    <a:pt x="131" y="195"/>
                  </a:cubicBezTo>
                  <a:cubicBezTo>
                    <a:pt x="139" y="192"/>
                    <a:pt x="147" y="191"/>
                    <a:pt x="153" y="192"/>
                  </a:cubicBezTo>
                  <a:cubicBezTo>
                    <a:pt x="156" y="192"/>
                    <a:pt x="158" y="193"/>
                    <a:pt x="159" y="194"/>
                  </a:cubicBezTo>
                  <a:cubicBezTo>
                    <a:pt x="160" y="196"/>
                    <a:pt x="158" y="199"/>
                    <a:pt x="155" y="201"/>
                  </a:cubicBezTo>
                  <a:cubicBezTo>
                    <a:pt x="153" y="203"/>
                    <a:pt x="147" y="207"/>
                    <a:pt x="146" y="207"/>
                  </a:cubicBezTo>
                  <a:cubicBezTo>
                    <a:pt x="145" y="208"/>
                    <a:pt x="145" y="208"/>
                    <a:pt x="145" y="208"/>
                  </a:cubicBezTo>
                  <a:cubicBezTo>
                    <a:pt x="145" y="209"/>
                    <a:pt x="147" y="208"/>
                    <a:pt x="147" y="208"/>
                  </a:cubicBezTo>
                  <a:cubicBezTo>
                    <a:pt x="148" y="208"/>
                    <a:pt x="151" y="207"/>
                    <a:pt x="152" y="207"/>
                  </a:cubicBezTo>
                  <a:cubicBezTo>
                    <a:pt x="153" y="207"/>
                    <a:pt x="155" y="208"/>
                    <a:pt x="158" y="207"/>
                  </a:cubicBezTo>
                  <a:cubicBezTo>
                    <a:pt x="165" y="204"/>
                    <a:pt x="172" y="202"/>
                    <a:pt x="177" y="196"/>
                  </a:cubicBezTo>
                  <a:cubicBezTo>
                    <a:pt x="185" y="188"/>
                    <a:pt x="182" y="178"/>
                    <a:pt x="173" y="174"/>
                  </a:cubicBezTo>
                  <a:cubicBezTo>
                    <a:pt x="166" y="170"/>
                    <a:pt x="158" y="170"/>
                    <a:pt x="150" y="171"/>
                  </a:cubicBezTo>
                  <a:cubicBezTo>
                    <a:pt x="143" y="171"/>
                    <a:pt x="137" y="173"/>
                    <a:pt x="131" y="174"/>
                  </a:cubicBezTo>
                  <a:cubicBezTo>
                    <a:pt x="128" y="175"/>
                    <a:pt x="126" y="174"/>
                    <a:pt x="127" y="171"/>
                  </a:cubicBezTo>
                  <a:cubicBezTo>
                    <a:pt x="128" y="164"/>
                    <a:pt x="130" y="157"/>
                    <a:pt x="132" y="150"/>
                  </a:cubicBezTo>
                  <a:cubicBezTo>
                    <a:pt x="132" y="149"/>
                    <a:pt x="133" y="148"/>
                    <a:pt x="134" y="148"/>
                  </a:cubicBezTo>
                  <a:cubicBezTo>
                    <a:pt x="139" y="146"/>
                    <a:pt x="143" y="143"/>
                    <a:pt x="146" y="138"/>
                  </a:cubicBezTo>
                  <a:cubicBezTo>
                    <a:pt x="149" y="133"/>
                    <a:pt x="150" y="129"/>
                    <a:pt x="148" y="124"/>
                  </a:cubicBezTo>
                  <a:cubicBezTo>
                    <a:pt x="146" y="120"/>
                    <a:pt x="145" y="116"/>
                    <a:pt x="148" y="112"/>
                  </a:cubicBezTo>
                  <a:cubicBezTo>
                    <a:pt x="151" y="108"/>
                    <a:pt x="153" y="104"/>
                    <a:pt x="156" y="100"/>
                  </a:cubicBezTo>
                  <a:cubicBezTo>
                    <a:pt x="158" y="96"/>
                    <a:pt x="160" y="91"/>
                    <a:pt x="162" y="87"/>
                  </a:cubicBezTo>
                  <a:cubicBezTo>
                    <a:pt x="164" y="82"/>
                    <a:pt x="163" y="75"/>
                    <a:pt x="159" y="74"/>
                  </a:cubicBezTo>
                  <a:cubicBezTo>
                    <a:pt x="155" y="72"/>
                    <a:pt x="151" y="71"/>
                    <a:pt x="147" y="70"/>
                  </a:cubicBezTo>
                  <a:cubicBezTo>
                    <a:pt x="139" y="69"/>
                    <a:pt x="132" y="74"/>
                    <a:pt x="126" y="77"/>
                  </a:cubicBezTo>
                  <a:cubicBezTo>
                    <a:pt x="120" y="80"/>
                    <a:pt x="115" y="84"/>
                    <a:pt x="109" y="88"/>
                  </a:cubicBezTo>
                  <a:cubicBezTo>
                    <a:pt x="106" y="90"/>
                    <a:pt x="102" y="92"/>
                    <a:pt x="99" y="94"/>
                  </a:cubicBezTo>
                  <a:cubicBezTo>
                    <a:pt x="96" y="97"/>
                    <a:pt x="93" y="100"/>
                    <a:pt x="91" y="103"/>
                  </a:cubicBezTo>
                  <a:cubicBezTo>
                    <a:pt x="90" y="104"/>
                    <a:pt x="89" y="104"/>
                    <a:pt x="88" y="104"/>
                  </a:cubicBezTo>
                  <a:cubicBezTo>
                    <a:pt x="88" y="103"/>
                    <a:pt x="88" y="102"/>
                    <a:pt x="88" y="102"/>
                  </a:cubicBezTo>
                  <a:cubicBezTo>
                    <a:pt x="89" y="98"/>
                    <a:pt x="90" y="95"/>
                    <a:pt x="92" y="92"/>
                  </a:cubicBezTo>
                  <a:cubicBezTo>
                    <a:pt x="95" y="87"/>
                    <a:pt x="99" y="81"/>
                    <a:pt x="103" y="77"/>
                  </a:cubicBezTo>
                  <a:cubicBezTo>
                    <a:pt x="109" y="70"/>
                    <a:pt x="116" y="64"/>
                    <a:pt x="123" y="59"/>
                  </a:cubicBezTo>
                  <a:cubicBezTo>
                    <a:pt x="128" y="55"/>
                    <a:pt x="135" y="53"/>
                    <a:pt x="141" y="50"/>
                  </a:cubicBezTo>
                  <a:cubicBezTo>
                    <a:pt x="145" y="49"/>
                    <a:pt x="150" y="47"/>
                    <a:pt x="154" y="46"/>
                  </a:cubicBezTo>
                  <a:cubicBezTo>
                    <a:pt x="164" y="44"/>
                    <a:pt x="173" y="43"/>
                    <a:pt x="183" y="41"/>
                  </a:cubicBezTo>
                  <a:cubicBezTo>
                    <a:pt x="190" y="40"/>
                    <a:pt x="197" y="38"/>
                    <a:pt x="203" y="38"/>
                  </a:cubicBezTo>
                  <a:cubicBezTo>
                    <a:pt x="209" y="38"/>
                    <a:pt x="214" y="38"/>
                    <a:pt x="219" y="35"/>
                  </a:cubicBezTo>
                  <a:cubicBezTo>
                    <a:pt x="221" y="34"/>
                    <a:pt x="223" y="32"/>
                    <a:pt x="224" y="30"/>
                  </a:cubicBezTo>
                  <a:cubicBezTo>
                    <a:pt x="225" y="24"/>
                    <a:pt x="226" y="19"/>
                    <a:pt x="224" y="13"/>
                  </a:cubicBezTo>
                  <a:cubicBezTo>
                    <a:pt x="221" y="6"/>
                    <a:pt x="213" y="0"/>
                    <a:pt x="206"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 name="iśľíḋè"/>
            <p:cNvSpPr/>
            <p:nvPr/>
          </p:nvSpPr>
          <p:spPr bwMode="auto">
            <a:xfrm>
              <a:off x="7558088" y="2962276"/>
              <a:ext cx="639763" cy="604838"/>
            </a:xfrm>
            <a:custGeom>
              <a:avLst/>
              <a:gdLst>
                <a:gd name="T0" fmla="*/ 167 w 177"/>
                <a:gd name="T1" fmla="*/ 95 h 167"/>
                <a:gd name="T2" fmla="*/ 154 w 177"/>
                <a:gd name="T3" fmla="*/ 93 h 167"/>
                <a:gd name="T4" fmla="*/ 147 w 177"/>
                <a:gd name="T5" fmla="*/ 98 h 167"/>
                <a:gd name="T6" fmla="*/ 127 w 177"/>
                <a:gd name="T7" fmla="*/ 99 h 167"/>
                <a:gd name="T8" fmla="*/ 123 w 177"/>
                <a:gd name="T9" fmla="*/ 99 h 167"/>
                <a:gd name="T10" fmla="*/ 125 w 177"/>
                <a:gd name="T11" fmla="*/ 95 h 167"/>
                <a:gd name="T12" fmla="*/ 140 w 177"/>
                <a:gd name="T13" fmla="*/ 68 h 167"/>
                <a:gd name="T14" fmla="*/ 149 w 177"/>
                <a:gd name="T15" fmla="*/ 42 h 167"/>
                <a:gd name="T16" fmla="*/ 149 w 177"/>
                <a:gd name="T17" fmla="*/ 29 h 167"/>
                <a:gd name="T18" fmla="*/ 147 w 177"/>
                <a:gd name="T19" fmla="*/ 24 h 167"/>
                <a:gd name="T20" fmla="*/ 137 w 177"/>
                <a:gd name="T21" fmla="*/ 7 h 167"/>
                <a:gd name="T22" fmla="*/ 115 w 177"/>
                <a:gd name="T23" fmla="*/ 0 h 167"/>
                <a:gd name="T24" fmla="*/ 80 w 177"/>
                <a:gd name="T25" fmla="*/ 14 h 167"/>
                <a:gd name="T26" fmla="*/ 57 w 177"/>
                <a:gd name="T27" fmla="*/ 32 h 167"/>
                <a:gd name="T28" fmla="*/ 50 w 177"/>
                <a:gd name="T29" fmla="*/ 46 h 167"/>
                <a:gd name="T30" fmla="*/ 67 w 177"/>
                <a:gd name="T31" fmla="*/ 65 h 167"/>
                <a:gd name="T32" fmla="*/ 89 w 177"/>
                <a:gd name="T33" fmla="*/ 62 h 167"/>
                <a:gd name="T34" fmla="*/ 107 w 177"/>
                <a:gd name="T35" fmla="*/ 53 h 167"/>
                <a:gd name="T36" fmla="*/ 116 w 177"/>
                <a:gd name="T37" fmla="*/ 50 h 167"/>
                <a:gd name="T38" fmla="*/ 106 w 177"/>
                <a:gd name="T39" fmla="*/ 73 h 167"/>
                <a:gd name="T40" fmla="*/ 89 w 177"/>
                <a:gd name="T41" fmla="*/ 97 h 167"/>
                <a:gd name="T42" fmla="*/ 68 w 177"/>
                <a:gd name="T43" fmla="*/ 108 h 167"/>
                <a:gd name="T44" fmla="*/ 51 w 177"/>
                <a:gd name="T45" fmla="*/ 113 h 167"/>
                <a:gd name="T46" fmla="*/ 20 w 177"/>
                <a:gd name="T47" fmla="*/ 124 h 167"/>
                <a:gd name="T48" fmla="*/ 10 w 177"/>
                <a:gd name="T49" fmla="*/ 132 h 167"/>
                <a:gd name="T50" fmla="*/ 6 w 177"/>
                <a:gd name="T51" fmla="*/ 140 h 167"/>
                <a:gd name="T52" fmla="*/ 19 w 177"/>
                <a:gd name="T53" fmla="*/ 165 h 167"/>
                <a:gd name="T54" fmla="*/ 33 w 177"/>
                <a:gd name="T55" fmla="*/ 165 h 167"/>
                <a:gd name="T56" fmla="*/ 63 w 177"/>
                <a:gd name="T57" fmla="*/ 156 h 167"/>
                <a:gd name="T58" fmla="*/ 139 w 177"/>
                <a:gd name="T59" fmla="*/ 138 h 167"/>
                <a:gd name="T60" fmla="*/ 150 w 177"/>
                <a:gd name="T61" fmla="*/ 138 h 167"/>
                <a:gd name="T62" fmla="*/ 160 w 177"/>
                <a:gd name="T63" fmla="*/ 141 h 167"/>
                <a:gd name="T64" fmla="*/ 172 w 177"/>
                <a:gd name="T65" fmla="*/ 132 h 167"/>
                <a:gd name="T66" fmla="*/ 176 w 177"/>
                <a:gd name="T67" fmla="*/ 115 h 167"/>
                <a:gd name="T68" fmla="*/ 167 w 177"/>
                <a:gd name="T69" fmla="*/ 9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67">
                  <a:moveTo>
                    <a:pt x="167" y="95"/>
                  </a:moveTo>
                  <a:cubicBezTo>
                    <a:pt x="163" y="90"/>
                    <a:pt x="159" y="90"/>
                    <a:pt x="154" y="93"/>
                  </a:cubicBezTo>
                  <a:cubicBezTo>
                    <a:pt x="152" y="94"/>
                    <a:pt x="150" y="97"/>
                    <a:pt x="147" y="98"/>
                  </a:cubicBezTo>
                  <a:cubicBezTo>
                    <a:pt x="141" y="99"/>
                    <a:pt x="134" y="98"/>
                    <a:pt x="127" y="99"/>
                  </a:cubicBezTo>
                  <a:cubicBezTo>
                    <a:pt x="126" y="99"/>
                    <a:pt x="124" y="100"/>
                    <a:pt x="123" y="99"/>
                  </a:cubicBezTo>
                  <a:cubicBezTo>
                    <a:pt x="122" y="98"/>
                    <a:pt x="124" y="96"/>
                    <a:pt x="125" y="95"/>
                  </a:cubicBezTo>
                  <a:cubicBezTo>
                    <a:pt x="129" y="88"/>
                    <a:pt x="136" y="76"/>
                    <a:pt x="140" y="68"/>
                  </a:cubicBezTo>
                  <a:cubicBezTo>
                    <a:pt x="144" y="58"/>
                    <a:pt x="148" y="45"/>
                    <a:pt x="149" y="42"/>
                  </a:cubicBezTo>
                  <a:cubicBezTo>
                    <a:pt x="150" y="38"/>
                    <a:pt x="151" y="33"/>
                    <a:pt x="149" y="29"/>
                  </a:cubicBezTo>
                  <a:cubicBezTo>
                    <a:pt x="148" y="27"/>
                    <a:pt x="148" y="25"/>
                    <a:pt x="147" y="24"/>
                  </a:cubicBezTo>
                  <a:cubicBezTo>
                    <a:pt x="145" y="17"/>
                    <a:pt x="143" y="11"/>
                    <a:pt x="137" y="7"/>
                  </a:cubicBezTo>
                  <a:cubicBezTo>
                    <a:pt x="130" y="3"/>
                    <a:pt x="123" y="0"/>
                    <a:pt x="115" y="0"/>
                  </a:cubicBezTo>
                  <a:cubicBezTo>
                    <a:pt x="101" y="1"/>
                    <a:pt x="90" y="7"/>
                    <a:pt x="80" y="14"/>
                  </a:cubicBezTo>
                  <a:cubicBezTo>
                    <a:pt x="72" y="20"/>
                    <a:pt x="64" y="26"/>
                    <a:pt x="57" y="32"/>
                  </a:cubicBezTo>
                  <a:cubicBezTo>
                    <a:pt x="52" y="36"/>
                    <a:pt x="49" y="42"/>
                    <a:pt x="50" y="46"/>
                  </a:cubicBezTo>
                  <a:cubicBezTo>
                    <a:pt x="54" y="54"/>
                    <a:pt x="59" y="61"/>
                    <a:pt x="67" y="65"/>
                  </a:cubicBezTo>
                  <a:cubicBezTo>
                    <a:pt x="74" y="69"/>
                    <a:pt x="83" y="65"/>
                    <a:pt x="89" y="62"/>
                  </a:cubicBezTo>
                  <a:cubicBezTo>
                    <a:pt x="98" y="59"/>
                    <a:pt x="101" y="56"/>
                    <a:pt x="107" y="53"/>
                  </a:cubicBezTo>
                  <a:cubicBezTo>
                    <a:pt x="109" y="52"/>
                    <a:pt x="114" y="49"/>
                    <a:pt x="116" y="50"/>
                  </a:cubicBezTo>
                  <a:cubicBezTo>
                    <a:pt x="117" y="52"/>
                    <a:pt x="109" y="67"/>
                    <a:pt x="106" y="73"/>
                  </a:cubicBezTo>
                  <a:cubicBezTo>
                    <a:pt x="101" y="82"/>
                    <a:pt x="95" y="90"/>
                    <a:pt x="89" y="97"/>
                  </a:cubicBezTo>
                  <a:cubicBezTo>
                    <a:pt x="83" y="104"/>
                    <a:pt x="76" y="106"/>
                    <a:pt x="68" y="108"/>
                  </a:cubicBezTo>
                  <a:cubicBezTo>
                    <a:pt x="62" y="110"/>
                    <a:pt x="56" y="111"/>
                    <a:pt x="51" y="113"/>
                  </a:cubicBezTo>
                  <a:cubicBezTo>
                    <a:pt x="40" y="116"/>
                    <a:pt x="30" y="120"/>
                    <a:pt x="20" y="124"/>
                  </a:cubicBezTo>
                  <a:cubicBezTo>
                    <a:pt x="16" y="126"/>
                    <a:pt x="12" y="128"/>
                    <a:pt x="10" y="132"/>
                  </a:cubicBezTo>
                  <a:cubicBezTo>
                    <a:pt x="9" y="135"/>
                    <a:pt x="8" y="138"/>
                    <a:pt x="6" y="140"/>
                  </a:cubicBezTo>
                  <a:cubicBezTo>
                    <a:pt x="0" y="152"/>
                    <a:pt x="9" y="165"/>
                    <a:pt x="19" y="165"/>
                  </a:cubicBezTo>
                  <a:cubicBezTo>
                    <a:pt x="23" y="166"/>
                    <a:pt x="28" y="167"/>
                    <a:pt x="33" y="165"/>
                  </a:cubicBezTo>
                  <a:cubicBezTo>
                    <a:pt x="43" y="162"/>
                    <a:pt x="59" y="157"/>
                    <a:pt x="63" y="156"/>
                  </a:cubicBezTo>
                  <a:cubicBezTo>
                    <a:pt x="70" y="153"/>
                    <a:pt x="120" y="139"/>
                    <a:pt x="139" y="138"/>
                  </a:cubicBezTo>
                  <a:cubicBezTo>
                    <a:pt x="142" y="138"/>
                    <a:pt x="146" y="137"/>
                    <a:pt x="150" y="138"/>
                  </a:cubicBezTo>
                  <a:cubicBezTo>
                    <a:pt x="153" y="139"/>
                    <a:pt x="157" y="141"/>
                    <a:pt x="160" y="141"/>
                  </a:cubicBezTo>
                  <a:cubicBezTo>
                    <a:pt x="165" y="141"/>
                    <a:pt x="168" y="139"/>
                    <a:pt x="172" y="132"/>
                  </a:cubicBezTo>
                  <a:cubicBezTo>
                    <a:pt x="175" y="126"/>
                    <a:pt x="177" y="121"/>
                    <a:pt x="176" y="115"/>
                  </a:cubicBezTo>
                  <a:cubicBezTo>
                    <a:pt x="176" y="107"/>
                    <a:pt x="172" y="100"/>
                    <a:pt x="167" y="95"/>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4" name="iṩḻiḋé"/>
            <p:cNvSpPr/>
            <p:nvPr/>
          </p:nvSpPr>
          <p:spPr bwMode="auto">
            <a:xfrm>
              <a:off x="9434513" y="3092451"/>
              <a:ext cx="714375" cy="669925"/>
            </a:xfrm>
            <a:custGeom>
              <a:avLst/>
              <a:gdLst>
                <a:gd name="T0" fmla="*/ 177 w 198"/>
                <a:gd name="T1" fmla="*/ 51 h 185"/>
                <a:gd name="T2" fmla="*/ 157 w 198"/>
                <a:gd name="T3" fmla="*/ 51 h 185"/>
                <a:gd name="T4" fmla="*/ 121 w 198"/>
                <a:gd name="T5" fmla="*/ 57 h 185"/>
                <a:gd name="T6" fmla="*/ 108 w 198"/>
                <a:gd name="T7" fmla="*/ 60 h 185"/>
                <a:gd name="T8" fmla="*/ 105 w 198"/>
                <a:gd name="T9" fmla="*/ 59 h 185"/>
                <a:gd name="T10" fmla="*/ 106 w 198"/>
                <a:gd name="T11" fmla="*/ 55 h 185"/>
                <a:gd name="T12" fmla="*/ 112 w 198"/>
                <a:gd name="T13" fmla="*/ 46 h 185"/>
                <a:gd name="T14" fmla="*/ 119 w 198"/>
                <a:gd name="T15" fmla="*/ 36 h 185"/>
                <a:gd name="T16" fmla="*/ 129 w 198"/>
                <a:gd name="T17" fmla="*/ 23 h 185"/>
                <a:gd name="T18" fmla="*/ 128 w 198"/>
                <a:gd name="T19" fmla="*/ 13 h 185"/>
                <a:gd name="T20" fmla="*/ 126 w 198"/>
                <a:gd name="T21" fmla="*/ 11 h 185"/>
                <a:gd name="T22" fmla="*/ 104 w 198"/>
                <a:gd name="T23" fmla="*/ 2 h 185"/>
                <a:gd name="T24" fmla="*/ 84 w 198"/>
                <a:gd name="T25" fmla="*/ 9 h 185"/>
                <a:gd name="T26" fmla="*/ 80 w 198"/>
                <a:gd name="T27" fmla="*/ 15 h 185"/>
                <a:gd name="T28" fmla="*/ 83 w 198"/>
                <a:gd name="T29" fmla="*/ 22 h 185"/>
                <a:gd name="T30" fmla="*/ 95 w 198"/>
                <a:gd name="T31" fmla="*/ 27 h 185"/>
                <a:gd name="T32" fmla="*/ 98 w 198"/>
                <a:gd name="T33" fmla="*/ 31 h 185"/>
                <a:gd name="T34" fmla="*/ 92 w 198"/>
                <a:gd name="T35" fmla="*/ 43 h 185"/>
                <a:gd name="T36" fmla="*/ 86 w 198"/>
                <a:gd name="T37" fmla="*/ 52 h 185"/>
                <a:gd name="T38" fmla="*/ 84 w 198"/>
                <a:gd name="T39" fmla="*/ 64 h 185"/>
                <a:gd name="T40" fmla="*/ 81 w 198"/>
                <a:gd name="T41" fmla="*/ 68 h 185"/>
                <a:gd name="T42" fmla="*/ 49 w 198"/>
                <a:gd name="T43" fmla="*/ 79 h 185"/>
                <a:gd name="T44" fmla="*/ 23 w 198"/>
                <a:gd name="T45" fmla="*/ 91 h 185"/>
                <a:gd name="T46" fmla="*/ 5 w 198"/>
                <a:gd name="T47" fmla="*/ 98 h 185"/>
                <a:gd name="T48" fmla="*/ 2 w 198"/>
                <a:gd name="T49" fmla="*/ 104 h 185"/>
                <a:gd name="T50" fmla="*/ 4 w 198"/>
                <a:gd name="T51" fmla="*/ 108 h 185"/>
                <a:gd name="T52" fmla="*/ 26 w 198"/>
                <a:gd name="T53" fmla="*/ 121 h 185"/>
                <a:gd name="T54" fmla="*/ 32 w 198"/>
                <a:gd name="T55" fmla="*/ 120 h 185"/>
                <a:gd name="T56" fmla="*/ 81 w 198"/>
                <a:gd name="T57" fmla="*/ 100 h 185"/>
                <a:gd name="T58" fmla="*/ 97 w 198"/>
                <a:gd name="T59" fmla="*/ 96 h 185"/>
                <a:gd name="T60" fmla="*/ 95 w 198"/>
                <a:gd name="T61" fmla="*/ 133 h 185"/>
                <a:gd name="T62" fmla="*/ 81 w 198"/>
                <a:gd name="T63" fmla="*/ 155 h 185"/>
                <a:gd name="T64" fmla="*/ 68 w 198"/>
                <a:gd name="T65" fmla="*/ 157 h 185"/>
                <a:gd name="T66" fmla="*/ 50 w 198"/>
                <a:gd name="T67" fmla="*/ 145 h 185"/>
                <a:gd name="T68" fmla="*/ 44 w 198"/>
                <a:gd name="T69" fmla="*/ 140 h 185"/>
                <a:gd name="T70" fmla="*/ 43 w 198"/>
                <a:gd name="T71" fmla="*/ 143 h 185"/>
                <a:gd name="T72" fmla="*/ 52 w 198"/>
                <a:gd name="T73" fmla="*/ 159 h 185"/>
                <a:gd name="T74" fmla="*/ 53 w 198"/>
                <a:gd name="T75" fmla="*/ 168 h 185"/>
                <a:gd name="T76" fmla="*/ 64 w 198"/>
                <a:gd name="T77" fmla="*/ 181 h 185"/>
                <a:gd name="T78" fmla="*/ 84 w 198"/>
                <a:gd name="T79" fmla="*/ 182 h 185"/>
                <a:gd name="T80" fmla="*/ 118 w 198"/>
                <a:gd name="T81" fmla="*/ 136 h 185"/>
                <a:gd name="T82" fmla="*/ 123 w 198"/>
                <a:gd name="T83" fmla="*/ 93 h 185"/>
                <a:gd name="T84" fmla="*/ 127 w 198"/>
                <a:gd name="T85" fmla="*/ 91 h 185"/>
                <a:gd name="T86" fmla="*/ 142 w 198"/>
                <a:gd name="T87" fmla="*/ 88 h 185"/>
                <a:gd name="T88" fmla="*/ 169 w 198"/>
                <a:gd name="T89" fmla="*/ 89 h 185"/>
                <a:gd name="T90" fmla="*/ 182 w 198"/>
                <a:gd name="T91" fmla="*/ 92 h 185"/>
                <a:gd name="T92" fmla="*/ 192 w 198"/>
                <a:gd name="T93" fmla="*/ 82 h 185"/>
                <a:gd name="T94" fmla="*/ 191 w 198"/>
                <a:gd name="T95" fmla="*/ 62 h 185"/>
                <a:gd name="T96" fmla="*/ 177 w 198"/>
                <a:gd name="T97" fmla="*/ 5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8" h="185">
                  <a:moveTo>
                    <a:pt x="177" y="51"/>
                  </a:moveTo>
                  <a:cubicBezTo>
                    <a:pt x="173" y="50"/>
                    <a:pt x="168" y="49"/>
                    <a:pt x="157" y="51"/>
                  </a:cubicBezTo>
                  <a:cubicBezTo>
                    <a:pt x="147" y="52"/>
                    <a:pt x="134" y="54"/>
                    <a:pt x="121" y="57"/>
                  </a:cubicBezTo>
                  <a:cubicBezTo>
                    <a:pt x="117" y="58"/>
                    <a:pt x="112" y="59"/>
                    <a:pt x="108" y="60"/>
                  </a:cubicBezTo>
                  <a:cubicBezTo>
                    <a:pt x="107" y="60"/>
                    <a:pt x="105" y="60"/>
                    <a:pt x="105" y="59"/>
                  </a:cubicBezTo>
                  <a:cubicBezTo>
                    <a:pt x="105" y="58"/>
                    <a:pt x="106" y="56"/>
                    <a:pt x="106" y="55"/>
                  </a:cubicBezTo>
                  <a:cubicBezTo>
                    <a:pt x="108" y="52"/>
                    <a:pt x="110" y="49"/>
                    <a:pt x="112" y="46"/>
                  </a:cubicBezTo>
                  <a:cubicBezTo>
                    <a:pt x="115" y="43"/>
                    <a:pt x="117" y="39"/>
                    <a:pt x="119" y="36"/>
                  </a:cubicBezTo>
                  <a:cubicBezTo>
                    <a:pt x="122" y="32"/>
                    <a:pt x="126" y="28"/>
                    <a:pt x="129" y="23"/>
                  </a:cubicBezTo>
                  <a:cubicBezTo>
                    <a:pt x="132" y="19"/>
                    <a:pt x="132" y="17"/>
                    <a:pt x="128" y="13"/>
                  </a:cubicBezTo>
                  <a:cubicBezTo>
                    <a:pt x="127" y="13"/>
                    <a:pt x="127" y="12"/>
                    <a:pt x="126" y="11"/>
                  </a:cubicBezTo>
                  <a:cubicBezTo>
                    <a:pt x="122" y="4"/>
                    <a:pt x="112" y="0"/>
                    <a:pt x="104" y="2"/>
                  </a:cubicBezTo>
                  <a:cubicBezTo>
                    <a:pt x="97" y="4"/>
                    <a:pt x="91" y="6"/>
                    <a:pt x="84" y="9"/>
                  </a:cubicBezTo>
                  <a:cubicBezTo>
                    <a:pt x="82" y="10"/>
                    <a:pt x="79" y="11"/>
                    <a:pt x="80" y="15"/>
                  </a:cubicBezTo>
                  <a:cubicBezTo>
                    <a:pt x="80" y="17"/>
                    <a:pt x="82" y="20"/>
                    <a:pt x="83" y="22"/>
                  </a:cubicBezTo>
                  <a:cubicBezTo>
                    <a:pt x="86" y="25"/>
                    <a:pt x="90" y="27"/>
                    <a:pt x="95" y="27"/>
                  </a:cubicBezTo>
                  <a:cubicBezTo>
                    <a:pt x="97" y="27"/>
                    <a:pt x="99" y="28"/>
                    <a:pt x="98" y="31"/>
                  </a:cubicBezTo>
                  <a:cubicBezTo>
                    <a:pt x="96" y="35"/>
                    <a:pt x="95" y="39"/>
                    <a:pt x="92" y="43"/>
                  </a:cubicBezTo>
                  <a:cubicBezTo>
                    <a:pt x="91" y="46"/>
                    <a:pt x="88" y="48"/>
                    <a:pt x="86" y="52"/>
                  </a:cubicBezTo>
                  <a:cubicBezTo>
                    <a:pt x="84" y="56"/>
                    <a:pt x="84" y="59"/>
                    <a:pt x="84" y="64"/>
                  </a:cubicBezTo>
                  <a:cubicBezTo>
                    <a:pt x="84" y="66"/>
                    <a:pt x="84" y="67"/>
                    <a:pt x="81" y="68"/>
                  </a:cubicBezTo>
                  <a:cubicBezTo>
                    <a:pt x="70" y="71"/>
                    <a:pt x="59" y="75"/>
                    <a:pt x="49" y="79"/>
                  </a:cubicBezTo>
                  <a:cubicBezTo>
                    <a:pt x="40" y="83"/>
                    <a:pt x="31" y="87"/>
                    <a:pt x="23" y="91"/>
                  </a:cubicBezTo>
                  <a:cubicBezTo>
                    <a:pt x="17" y="93"/>
                    <a:pt x="12" y="98"/>
                    <a:pt x="5" y="98"/>
                  </a:cubicBezTo>
                  <a:cubicBezTo>
                    <a:pt x="1" y="98"/>
                    <a:pt x="0" y="101"/>
                    <a:pt x="2" y="104"/>
                  </a:cubicBezTo>
                  <a:cubicBezTo>
                    <a:pt x="3" y="106"/>
                    <a:pt x="4" y="107"/>
                    <a:pt x="4" y="108"/>
                  </a:cubicBezTo>
                  <a:cubicBezTo>
                    <a:pt x="7" y="116"/>
                    <a:pt x="17" y="123"/>
                    <a:pt x="26" y="121"/>
                  </a:cubicBezTo>
                  <a:cubicBezTo>
                    <a:pt x="28" y="121"/>
                    <a:pt x="30" y="121"/>
                    <a:pt x="32" y="120"/>
                  </a:cubicBezTo>
                  <a:cubicBezTo>
                    <a:pt x="49" y="115"/>
                    <a:pt x="65" y="106"/>
                    <a:pt x="81" y="100"/>
                  </a:cubicBezTo>
                  <a:cubicBezTo>
                    <a:pt x="87" y="98"/>
                    <a:pt x="92" y="98"/>
                    <a:pt x="97" y="96"/>
                  </a:cubicBezTo>
                  <a:cubicBezTo>
                    <a:pt x="107" y="93"/>
                    <a:pt x="100" y="121"/>
                    <a:pt x="95" y="133"/>
                  </a:cubicBezTo>
                  <a:cubicBezTo>
                    <a:pt x="91" y="143"/>
                    <a:pt x="84" y="154"/>
                    <a:pt x="81" y="155"/>
                  </a:cubicBezTo>
                  <a:cubicBezTo>
                    <a:pt x="79" y="157"/>
                    <a:pt x="76" y="159"/>
                    <a:pt x="68" y="157"/>
                  </a:cubicBezTo>
                  <a:cubicBezTo>
                    <a:pt x="60" y="156"/>
                    <a:pt x="52" y="147"/>
                    <a:pt x="50" y="145"/>
                  </a:cubicBezTo>
                  <a:cubicBezTo>
                    <a:pt x="49" y="144"/>
                    <a:pt x="46" y="139"/>
                    <a:pt x="44" y="140"/>
                  </a:cubicBezTo>
                  <a:cubicBezTo>
                    <a:pt x="43" y="141"/>
                    <a:pt x="43" y="142"/>
                    <a:pt x="43" y="143"/>
                  </a:cubicBezTo>
                  <a:cubicBezTo>
                    <a:pt x="43" y="145"/>
                    <a:pt x="47" y="154"/>
                    <a:pt x="52" y="159"/>
                  </a:cubicBezTo>
                  <a:cubicBezTo>
                    <a:pt x="56" y="164"/>
                    <a:pt x="51" y="166"/>
                    <a:pt x="53" y="168"/>
                  </a:cubicBezTo>
                  <a:cubicBezTo>
                    <a:pt x="57" y="174"/>
                    <a:pt x="62" y="179"/>
                    <a:pt x="64" y="181"/>
                  </a:cubicBezTo>
                  <a:cubicBezTo>
                    <a:pt x="70" y="184"/>
                    <a:pt x="77" y="185"/>
                    <a:pt x="84" y="182"/>
                  </a:cubicBezTo>
                  <a:cubicBezTo>
                    <a:pt x="94" y="177"/>
                    <a:pt x="109" y="162"/>
                    <a:pt x="118" y="136"/>
                  </a:cubicBezTo>
                  <a:cubicBezTo>
                    <a:pt x="122" y="122"/>
                    <a:pt x="123" y="102"/>
                    <a:pt x="123" y="93"/>
                  </a:cubicBezTo>
                  <a:cubicBezTo>
                    <a:pt x="124" y="91"/>
                    <a:pt x="125" y="91"/>
                    <a:pt x="127" y="91"/>
                  </a:cubicBezTo>
                  <a:cubicBezTo>
                    <a:pt x="133" y="89"/>
                    <a:pt x="137" y="89"/>
                    <a:pt x="142" y="88"/>
                  </a:cubicBezTo>
                  <a:cubicBezTo>
                    <a:pt x="151" y="88"/>
                    <a:pt x="159" y="86"/>
                    <a:pt x="169" y="89"/>
                  </a:cubicBezTo>
                  <a:cubicBezTo>
                    <a:pt x="170" y="89"/>
                    <a:pt x="178" y="92"/>
                    <a:pt x="182" y="92"/>
                  </a:cubicBezTo>
                  <a:cubicBezTo>
                    <a:pt x="186" y="92"/>
                    <a:pt x="188" y="89"/>
                    <a:pt x="192" y="82"/>
                  </a:cubicBezTo>
                  <a:cubicBezTo>
                    <a:pt x="198" y="72"/>
                    <a:pt x="194" y="66"/>
                    <a:pt x="191" y="62"/>
                  </a:cubicBezTo>
                  <a:cubicBezTo>
                    <a:pt x="188" y="57"/>
                    <a:pt x="184" y="54"/>
                    <a:pt x="177" y="5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5" name="îṥļïḓè"/>
            <p:cNvSpPr/>
            <p:nvPr/>
          </p:nvSpPr>
          <p:spPr bwMode="auto">
            <a:xfrm>
              <a:off x="6516688" y="2886076"/>
              <a:ext cx="320675" cy="814388"/>
            </a:xfrm>
            <a:custGeom>
              <a:avLst/>
              <a:gdLst>
                <a:gd name="T0" fmla="*/ 88 w 89"/>
                <a:gd name="T1" fmla="*/ 110 h 225"/>
                <a:gd name="T2" fmla="*/ 85 w 89"/>
                <a:gd name="T3" fmla="*/ 112 h 225"/>
                <a:gd name="T4" fmla="*/ 71 w 89"/>
                <a:gd name="T5" fmla="*/ 142 h 225"/>
                <a:gd name="T6" fmla="*/ 60 w 89"/>
                <a:gd name="T7" fmla="*/ 165 h 225"/>
                <a:gd name="T8" fmla="*/ 45 w 89"/>
                <a:gd name="T9" fmla="*/ 186 h 225"/>
                <a:gd name="T10" fmla="*/ 42 w 89"/>
                <a:gd name="T11" fmla="*/ 187 h 225"/>
                <a:gd name="T12" fmla="*/ 42 w 89"/>
                <a:gd name="T13" fmla="*/ 184 h 225"/>
                <a:gd name="T14" fmla="*/ 45 w 89"/>
                <a:gd name="T15" fmla="*/ 178 h 225"/>
                <a:gd name="T16" fmla="*/ 51 w 89"/>
                <a:gd name="T17" fmla="*/ 161 h 225"/>
                <a:gd name="T18" fmla="*/ 62 w 89"/>
                <a:gd name="T19" fmla="*/ 133 h 225"/>
                <a:gd name="T20" fmla="*/ 69 w 89"/>
                <a:gd name="T21" fmla="*/ 107 h 225"/>
                <a:gd name="T22" fmla="*/ 66 w 89"/>
                <a:gd name="T23" fmla="*/ 94 h 225"/>
                <a:gd name="T24" fmla="*/ 65 w 89"/>
                <a:gd name="T25" fmla="*/ 90 h 225"/>
                <a:gd name="T26" fmla="*/ 67 w 89"/>
                <a:gd name="T27" fmla="*/ 68 h 225"/>
                <a:gd name="T28" fmla="*/ 73 w 89"/>
                <a:gd name="T29" fmla="*/ 45 h 225"/>
                <a:gd name="T30" fmla="*/ 80 w 89"/>
                <a:gd name="T31" fmla="*/ 34 h 225"/>
                <a:gd name="T32" fmla="*/ 86 w 89"/>
                <a:gd name="T33" fmla="*/ 13 h 225"/>
                <a:gd name="T34" fmla="*/ 79 w 89"/>
                <a:gd name="T35" fmla="*/ 3 h 225"/>
                <a:gd name="T36" fmla="*/ 66 w 89"/>
                <a:gd name="T37" fmla="*/ 2 h 225"/>
                <a:gd name="T38" fmla="*/ 46 w 89"/>
                <a:gd name="T39" fmla="*/ 9 h 225"/>
                <a:gd name="T40" fmla="*/ 29 w 89"/>
                <a:gd name="T41" fmla="*/ 16 h 225"/>
                <a:gd name="T42" fmla="*/ 16 w 89"/>
                <a:gd name="T43" fmla="*/ 23 h 225"/>
                <a:gd name="T44" fmla="*/ 10 w 89"/>
                <a:gd name="T45" fmla="*/ 36 h 225"/>
                <a:gd name="T46" fmla="*/ 16 w 89"/>
                <a:gd name="T47" fmla="*/ 48 h 225"/>
                <a:gd name="T48" fmla="*/ 19 w 89"/>
                <a:gd name="T49" fmla="*/ 52 h 225"/>
                <a:gd name="T50" fmla="*/ 38 w 89"/>
                <a:gd name="T51" fmla="*/ 58 h 225"/>
                <a:gd name="T52" fmla="*/ 52 w 89"/>
                <a:gd name="T53" fmla="*/ 51 h 225"/>
                <a:gd name="T54" fmla="*/ 56 w 89"/>
                <a:gd name="T55" fmla="*/ 53 h 225"/>
                <a:gd name="T56" fmla="*/ 57 w 89"/>
                <a:gd name="T57" fmla="*/ 62 h 225"/>
                <a:gd name="T58" fmla="*/ 55 w 89"/>
                <a:gd name="T59" fmla="*/ 84 h 225"/>
                <a:gd name="T60" fmla="*/ 46 w 89"/>
                <a:gd name="T61" fmla="*/ 91 h 225"/>
                <a:gd name="T62" fmla="*/ 33 w 89"/>
                <a:gd name="T63" fmla="*/ 94 h 225"/>
                <a:gd name="T64" fmla="*/ 5 w 89"/>
                <a:gd name="T65" fmla="*/ 121 h 225"/>
                <a:gd name="T66" fmla="*/ 3 w 89"/>
                <a:gd name="T67" fmla="*/ 145 h 225"/>
                <a:gd name="T68" fmla="*/ 25 w 89"/>
                <a:gd name="T69" fmla="*/ 162 h 225"/>
                <a:gd name="T70" fmla="*/ 27 w 89"/>
                <a:gd name="T71" fmla="*/ 166 h 225"/>
                <a:gd name="T72" fmla="*/ 18 w 89"/>
                <a:gd name="T73" fmla="*/ 194 h 225"/>
                <a:gd name="T74" fmla="*/ 15 w 89"/>
                <a:gd name="T75" fmla="*/ 213 h 225"/>
                <a:gd name="T76" fmla="*/ 29 w 89"/>
                <a:gd name="T77" fmla="*/ 224 h 225"/>
                <a:gd name="T78" fmla="*/ 37 w 89"/>
                <a:gd name="T79" fmla="*/ 219 h 225"/>
                <a:gd name="T80" fmla="*/ 60 w 89"/>
                <a:gd name="T81" fmla="*/ 187 h 225"/>
                <a:gd name="T82" fmla="*/ 67 w 89"/>
                <a:gd name="T83" fmla="*/ 174 h 225"/>
                <a:gd name="T84" fmla="*/ 75 w 89"/>
                <a:gd name="T85" fmla="*/ 154 h 225"/>
                <a:gd name="T86" fmla="*/ 81 w 89"/>
                <a:gd name="T87" fmla="*/ 137 h 225"/>
                <a:gd name="T88" fmla="*/ 86 w 89"/>
                <a:gd name="T89" fmla="*/ 119 h 225"/>
                <a:gd name="T90" fmla="*/ 89 w 89"/>
                <a:gd name="T91" fmla="*/ 113 h 225"/>
                <a:gd name="T92" fmla="*/ 88 w 89"/>
                <a:gd name="T93" fmla="*/ 110 h 225"/>
                <a:gd name="T94" fmla="*/ 38 w 89"/>
                <a:gd name="T95" fmla="*/ 132 h 225"/>
                <a:gd name="T96" fmla="*/ 36 w 89"/>
                <a:gd name="T97" fmla="*/ 135 h 225"/>
                <a:gd name="T98" fmla="*/ 30 w 89"/>
                <a:gd name="T99" fmla="*/ 138 h 225"/>
                <a:gd name="T100" fmla="*/ 26 w 89"/>
                <a:gd name="T101" fmla="*/ 131 h 225"/>
                <a:gd name="T102" fmla="*/ 40 w 89"/>
                <a:gd name="T103" fmla="*/ 113 h 225"/>
                <a:gd name="T104" fmla="*/ 42 w 89"/>
                <a:gd name="T105" fmla="*/ 114 h 225"/>
                <a:gd name="T106" fmla="*/ 41 w 89"/>
                <a:gd name="T107" fmla="*/ 120 h 225"/>
                <a:gd name="T108" fmla="*/ 38 w 89"/>
                <a:gd name="T109" fmla="*/ 13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9" h="225">
                  <a:moveTo>
                    <a:pt x="88" y="110"/>
                  </a:moveTo>
                  <a:cubicBezTo>
                    <a:pt x="87" y="109"/>
                    <a:pt x="86" y="111"/>
                    <a:pt x="85" y="112"/>
                  </a:cubicBezTo>
                  <a:cubicBezTo>
                    <a:pt x="81" y="122"/>
                    <a:pt x="76" y="132"/>
                    <a:pt x="71" y="142"/>
                  </a:cubicBezTo>
                  <a:cubicBezTo>
                    <a:pt x="68" y="149"/>
                    <a:pt x="64" y="157"/>
                    <a:pt x="60" y="165"/>
                  </a:cubicBezTo>
                  <a:cubicBezTo>
                    <a:pt x="56" y="172"/>
                    <a:pt x="52" y="180"/>
                    <a:pt x="45" y="186"/>
                  </a:cubicBezTo>
                  <a:cubicBezTo>
                    <a:pt x="44" y="187"/>
                    <a:pt x="43" y="187"/>
                    <a:pt x="42" y="187"/>
                  </a:cubicBezTo>
                  <a:cubicBezTo>
                    <a:pt x="42" y="186"/>
                    <a:pt x="42" y="185"/>
                    <a:pt x="42" y="184"/>
                  </a:cubicBezTo>
                  <a:cubicBezTo>
                    <a:pt x="43" y="182"/>
                    <a:pt x="44" y="180"/>
                    <a:pt x="45" y="178"/>
                  </a:cubicBezTo>
                  <a:cubicBezTo>
                    <a:pt x="47" y="172"/>
                    <a:pt x="49" y="167"/>
                    <a:pt x="51" y="161"/>
                  </a:cubicBezTo>
                  <a:cubicBezTo>
                    <a:pt x="55" y="152"/>
                    <a:pt x="59" y="142"/>
                    <a:pt x="62" y="133"/>
                  </a:cubicBezTo>
                  <a:cubicBezTo>
                    <a:pt x="65" y="124"/>
                    <a:pt x="67" y="116"/>
                    <a:pt x="69" y="107"/>
                  </a:cubicBezTo>
                  <a:cubicBezTo>
                    <a:pt x="70" y="103"/>
                    <a:pt x="69" y="98"/>
                    <a:pt x="66" y="94"/>
                  </a:cubicBezTo>
                  <a:cubicBezTo>
                    <a:pt x="66" y="93"/>
                    <a:pt x="65" y="91"/>
                    <a:pt x="65" y="90"/>
                  </a:cubicBezTo>
                  <a:cubicBezTo>
                    <a:pt x="66" y="82"/>
                    <a:pt x="66" y="75"/>
                    <a:pt x="67" y="68"/>
                  </a:cubicBezTo>
                  <a:cubicBezTo>
                    <a:pt x="68" y="60"/>
                    <a:pt x="70" y="53"/>
                    <a:pt x="73" y="45"/>
                  </a:cubicBezTo>
                  <a:cubicBezTo>
                    <a:pt x="75" y="41"/>
                    <a:pt x="77" y="38"/>
                    <a:pt x="80" y="34"/>
                  </a:cubicBezTo>
                  <a:cubicBezTo>
                    <a:pt x="85" y="28"/>
                    <a:pt x="86" y="20"/>
                    <a:pt x="86" y="13"/>
                  </a:cubicBezTo>
                  <a:cubicBezTo>
                    <a:pt x="86" y="9"/>
                    <a:pt x="84" y="5"/>
                    <a:pt x="79" y="3"/>
                  </a:cubicBezTo>
                  <a:cubicBezTo>
                    <a:pt x="75" y="1"/>
                    <a:pt x="70" y="0"/>
                    <a:pt x="66" y="2"/>
                  </a:cubicBezTo>
                  <a:cubicBezTo>
                    <a:pt x="59" y="5"/>
                    <a:pt x="52" y="6"/>
                    <a:pt x="46" y="9"/>
                  </a:cubicBezTo>
                  <a:cubicBezTo>
                    <a:pt x="40" y="11"/>
                    <a:pt x="34" y="13"/>
                    <a:pt x="29" y="16"/>
                  </a:cubicBezTo>
                  <a:cubicBezTo>
                    <a:pt x="24" y="18"/>
                    <a:pt x="20" y="20"/>
                    <a:pt x="16" y="23"/>
                  </a:cubicBezTo>
                  <a:cubicBezTo>
                    <a:pt x="12" y="26"/>
                    <a:pt x="10" y="31"/>
                    <a:pt x="10" y="36"/>
                  </a:cubicBezTo>
                  <a:cubicBezTo>
                    <a:pt x="11" y="40"/>
                    <a:pt x="12" y="44"/>
                    <a:pt x="16" y="48"/>
                  </a:cubicBezTo>
                  <a:cubicBezTo>
                    <a:pt x="17" y="49"/>
                    <a:pt x="18" y="50"/>
                    <a:pt x="19" y="52"/>
                  </a:cubicBezTo>
                  <a:cubicBezTo>
                    <a:pt x="23" y="58"/>
                    <a:pt x="31" y="61"/>
                    <a:pt x="38" y="58"/>
                  </a:cubicBezTo>
                  <a:cubicBezTo>
                    <a:pt x="43" y="56"/>
                    <a:pt x="47" y="53"/>
                    <a:pt x="52" y="51"/>
                  </a:cubicBezTo>
                  <a:cubicBezTo>
                    <a:pt x="54" y="49"/>
                    <a:pt x="56" y="50"/>
                    <a:pt x="56" y="53"/>
                  </a:cubicBezTo>
                  <a:cubicBezTo>
                    <a:pt x="56" y="55"/>
                    <a:pt x="56" y="58"/>
                    <a:pt x="57" y="62"/>
                  </a:cubicBezTo>
                  <a:cubicBezTo>
                    <a:pt x="56" y="69"/>
                    <a:pt x="56" y="77"/>
                    <a:pt x="55" y="84"/>
                  </a:cubicBezTo>
                  <a:cubicBezTo>
                    <a:pt x="54" y="90"/>
                    <a:pt x="51" y="91"/>
                    <a:pt x="46" y="91"/>
                  </a:cubicBezTo>
                  <a:cubicBezTo>
                    <a:pt x="42" y="91"/>
                    <a:pt x="37" y="92"/>
                    <a:pt x="33" y="94"/>
                  </a:cubicBezTo>
                  <a:cubicBezTo>
                    <a:pt x="20" y="99"/>
                    <a:pt x="12" y="109"/>
                    <a:pt x="5" y="121"/>
                  </a:cubicBezTo>
                  <a:cubicBezTo>
                    <a:pt x="1" y="129"/>
                    <a:pt x="0" y="136"/>
                    <a:pt x="3" y="145"/>
                  </a:cubicBezTo>
                  <a:cubicBezTo>
                    <a:pt x="8" y="155"/>
                    <a:pt x="14" y="161"/>
                    <a:pt x="25" y="162"/>
                  </a:cubicBezTo>
                  <a:cubicBezTo>
                    <a:pt x="27" y="162"/>
                    <a:pt x="28" y="163"/>
                    <a:pt x="27" y="166"/>
                  </a:cubicBezTo>
                  <a:cubicBezTo>
                    <a:pt x="24" y="175"/>
                    <a:pt x="21" y="185"/>
                    <a:pt x="18" y="194"/>
                  </a:cubicBezTo>
                  <a:cubicBezTo>
                    <a:pt x="16" y="201"/>
                    <a:pt x="14" y="207"/>
                    <a:pt x="15" y="213"/>
                  </a:cubicBezTo>
                  <a:cubicBezTo>
                    <a:pt x="17" y="220"/>
                    <a:pt x="23" y="225"/>
                    <a:pt x="29" y="224"/>
                  </a:cubicBezTo>
                  <a:cubicBezTo>
                    <a:pt x="32" y="223"/>
                    <a:pt x="34" y="221"/>
                    <a:pt x="37" y="219"/>
                  </a:cubicBezTo>
                  <a:cubicBezTo>
                    <a:pt x="47" y="211"/>
                    <a:pt x="54" y="199"/>
                    <a:pt x="60" y="187"/>
                  </a:cubicBezTo>
                  <a:cubicBezTo>
                    <a:pt x="62" y="183"/>
                    <a:pt x="65" y="179"/>
                    <a:pt x="67" y="174"/>
                  </a:cubicBezTo>
                  <a:cubicBezTo>
                    <a:pt x="70" y="168"/>
                    <a:pt x="72" y="161"/>
                    <a:pt x="75" y="154"/>
                  </a:cubicBezTo>
                  <a:cubicBezTo>
                    <a:pt x="77" y="149"/>
                    <a:pt x="81" y="137"/>
                    <a:pt x="81" y="137"/>
                  </a:cubicBezTo>
                  <a:cubicBezTo>
                    <a:pt x="83" y="131"/>
                    <a:pt x="84" y="125"/>
                    <a:pt x="86" y="119"/>
                  </a:cubicBezTo>
                  <a:cubicBezTo>
                    <a:pt x="87" y="117"/>
                    <a:pt x="88" y="115"/>
                    <a:pt x="89" y="113"/>
                  </a:cubicBezTo>
                  <a:cubicBezTo>
                    <a:pt x="89" y="112"/>
                    <a:pt x="89" y="110"/>
                    <a:pt x="88" y="110"/>
                  </a:cubicBezTo>
                  <a:close/>
                  <a:moveTo>
                    <a:pt x="38" y="132"/>
                  </a:moveTo>
                  <a:cubicBezTo>
                    <a:pt x="37" y="133"/>
                    <a:pt x="37" y="135"/>
                    <a:pt x="36" y="135"/>
                  </a:cubicBezTo>
                  <a:cubicBezTo>
                    <a:pt x="34" y="137"/>
                    <a:pt x="33" y="140"/>
                    <a:pt x="30" y="138"/>
                  </a:cubicBezTo>
                  <a:cubicBezTo>
                    <a:pt x="27" y="138"/>
                    <a:pt x="25" y="134"/>
                    <a:pt x="26" y="131"/>
                  </a:cubicBezTo>
                  <a:cubicBezTo>
                    <a:pt x="27" y="122"/>
                    <a:pt x="33" y="117"/>
                    <a:pt x="40" y="113"/>
                  </a:cubicBezTo>
                  <a:cubicBezTo>
                    <a:pt x="40" y="113"/>
                    <a:pt x="42" y="114"/>
                    <a:pt x="42" y="114"/>
                  </a:cubicBezTo>
                  <a:cubicBezTo>
                    <a:pt x="42" y="117"/>
                    <a:pt x="42" y="119"/>
                    <a:pt x="41" y="120"/>
                  </a:cubicBezTo>
                  <a:cubicBezTo>
                    <a:pt x="40" y="124"/>
                    <a:pt x="39" y="128"/>
                    <a:pt x="38" y="13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6" name="ïṥliḍè"/>
            <p:cNvSpPr/>
            <p:nvPr/>
          </p:nvSpPr>
          <p:spPr bwMode="auto">
            <a:xfrm>
              <a:off x="9513888" y="2643188"/>
              <a:ext cx="549275" cy="379413"/>
            </a:xfrm>
            <a:custGeom>
              <a:avLst/>
              <a:gdLst>
                <a:gd name="T0" fmla="*/ 10 w 152"/>
                <a:gd name="T1" fmla="*/ 98 h 105"/>
                <a:gd name="T2" fmla="*/ 15 w 152"/>
                <a:gd name="T3" fmla="*/ 100 h 105"/>
                <a:gd name="T4" fmla="*/ 31 w 152"/>
                <a:gd name="T5" fmla="*/ 103 h 105"/>
                <a:gd name="T6" fmla="*/ 37 w 152"/>
                <a:gd name="T7" fmla="*/ 96 h 105"/>
                <a:gd name="T8" fmla="*/ 38 w 152"/>
                <a:gd name="T9" fmla="*/ 85 h 105"/>
                <a:gd name="T10" fmla="*/ 37 w 152"/>
                <a:gd name="T11" fmla="*/ 75 h 105"/>
                <a:gd name="T12" fmla="*/ 38 w 152"/>
                <a:gd name="T13" fmla="*/ 56 h 105"/>
                <a:gd name="T14" fmla="*/ 41 w 152"/>
                <a:gd name="T15" fmla="*/ 54 h 105"/>
                <a:gd name="T16" fmla="*/ 43 w 152"/>
                <a:gd name="T17" fmla="*/ 56 h 105"/>
                <a:gd name="T18" fmla="*/ 59 w 152"/>
                <a:gd name="T19" fmla="*/ 71 h 105"/>
                <a:gd name="T20" fmla="*/ 60 w 152"/>
                <a:gd name="T21" fmla="*/ 77 h 105"/>
                <a:gd name="T22" fmla="*/ 53 w 152"/>
                <a:gd name="T23" fmla="*/ 84 h 105"/>
                <a:gd name="T24" fmla="*/ 48 w 152"/>
                <a:gd name="T25" fmla="*/ 90 h 105"/>
                <a:gd name="T26" fmla="*/ 48 w 152"/>
                <a:gd name="T27" fmla="*/ 100 h 105"/>
                <a:gd name="T28" fmla="*/ 57 w 152"/>
                <a:gd name="T29" fmla="*/ 97 h 105"/>
                <a:gd name="T30" fmla="*/ 124 w 152"/>
                <a:gd name="T31" fmla="*/ 46 h 105"/>
                <a:gd name="T32" fmla="*/ 133 w 152"/>
                <a:gd name="T33" fmla="*/ 41 h 105"/>
                <a:gd name="T34" fmla="*/ 136 w 152"/>
                <a:gd name="T35" fmla="*/ 40 h 105"/>
                <a:gd name="T36" fmla="*/ 144 w 152"/>
                <a:gd name="T37" fmla="*/ 36 h 105"/>
                <a:gd name="T38" fmla="*/ 149 w 152"/>
                <a:gd name="T39" fmla="*/ 30 h 105"/>
                <a:gd name="T40" fmla="*/ 152 w 152"/>
                <a:gd name="T41" fmla="*/ 20 h 105"/>
                <a:gd name="T42" fmla="*/ 151 w 152"/>
                <a:gd name="T43" fmla="*/ 14 h 105"/>
                <a:gd name="T44" fmla="*/ 148 w 152"/>
                <a:gd name="T45" fmla="*/ 9 h 105"/>
                <a:gd name="T46" fmla="*/ 139 w 152"/>
                <a:gd name="T47" fmla="*/ 1 h 105"/>
                <a:gd name="T48" fmla="*/ 129 w 152"/>
                <a:gd name="T49" fmla="*/ 0 h 105"/>
                <a:gd name="T50" fmla="*/ 118 w 152"/>
                <a:gd name="T51" fmla="*/ 3 h 105"/>
                <a:gd name="T52" fmla="*/ 114 w 152"/>
                <a:gd name="T53" fmla="*/ 6 h 105"/>
                <a:gd name="T54" fmla="*/ 113 w 152"/>
                <a:gd name="T55" fmla="*/ 7 h 105"/>
                <a:gd name="T56" fmla="*/ 117 w 152"/>
                <a:gd name="T57" fmla="*/ 10 h 105"/>
                <a:gd name="T58" fmla="*/ 116 w 152"/>
                <a:gd name="T59" fmla="*/ 15 h 105"/>
                <a:gd name="T60" fmla="*/ 108 w 152"/>
                <a:gd name="T61" fmla="*/ 28 h 105"/>
                <a:gd name="T62" fmla="*/ 77 w 152"/>
                <a:gd name="T63" fmla="*/ 62 h 105"/>
                <a:gd name="T64" fmla="*/ 78 w 152"/>
                <a:gd name="T65" fmla="*/ 50 h 105"/>
                <a:gd name="T66" fmla="*/ 74 w 152"/>
                <a:gd name="T67" fmla="*/ 26 h 105"/>
                <a:gd name="T68" fmla="*/ 66 w 152"/>
                <a:gd name="T69" fmla="*/ 19 h 105"/>
                <a:gd name="T70" fmla="*/ 59 w 152"/>
                <a:gd name="T71" fmla="*/ 21 h 105"/>
                <a:gd name="T72" fmla="*/ 58 w 152"/>
                <a:gd name="T73" fmla="*/ 22 h 105"/>
                <a:gd name="T74" fmla="*/ 46 w 152"/>
                <a:gd name="T75" fmla="*/ 36 h 105"/>
                <a:gd name="T76" fmla="*/ 36 w 152"/>
                <a:gd name="T77" fmla="*/ 54 h 105"/>
                <a:gd name="T78" fmla="*/ 33 w 152"/>
                <a:gd name="T79" fmla="*/ 55 h 105"/>
                <a:gd name="T80" fmla="*/ 32 w 152"/>
                <a:gd name="T81" fmla="*/ 52 h 105"/>
                <a:gd name="T82" fmla="*/ 28 w 152"/>
                <a:gd name="T83" fmla="*/ 37 h 105"/>
                <a:gd name="T84" fmla="*/ 18 w 152"/>
                <a:gd name="T85" fmla="*/ 33 h 105"/>
                <a:gd name="T86" fmla="*/ 5 w 152"/>
                <a:gd name="T87" fmla="*/ 44 h 105"/>
                <a:gd name="T88" fmla="*/ 0 w 152"/>
                <a:gd name="T89" fmla="*/ 72 h 105"/>
                <a:gd name="T90" fmla="*/ 0 w 152"/>
                <a:gd name="T91" fmla="*/ 83 h 105"/>
                <a:gd name="T92" fmla="*/ 10 w 152"/>
                <a:gd name="T93" fmla="*/ 9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105">
                  <a:moveTo>
                    <a:pt x="10" y="98"/>
                  </a:moveTo>
                  <a:cubicBezTo>
                    <a:pt x="12" y="99"/>
                    <a:pt x="14" y="99"/>
                    <a:pt x="15" y="100"/>
                  </a:cubicBezTo>
                  <a:cubicBezTo>
                    <a:pt x="20" y="103"/>
                    <a:pt x="25" y="105"/>
                    <a:pt x="31" y="103"/>
                  </a:cubicBezTo>
                  <a:cubicBezTo>
                    <a:pt x="34" y="102"/>
                    <a:pt x="36" y="100"/>
                    <a:pt x="37" y="96"/>
                  </a:cubicBezTo>
                  <a:cubicBezTo>
                    <a:pt x="37" y="93"/>
                    <a:pt x="38" y="89"/>
                    <a:pt x="38" y="85"/>
                  </a:cubicBezTo>
                  <a:cubicBezTo>
                    <a:pt x="38" y="82"/>
                    <a:pt x="38" y="78"/>
                    <a:pt x="37" y="75"/>
                  </a:cubicBezTo>
                  <a:cubicBezTo>
                    <a:pt x="35" y="68"/>
                    <a:pt x="35" y="62"/>
                    <a:pt x="38" y="56"/>
                  </a:cubicBezTo>
                  <a:cubicBezTo>
                    <a:pt x="39" y="56"/>
                    <a:pt x="40" y="54"/>
                    <a:pt x="41" y="54"/>
                  </a:cubicBezTo>
                  <a:cubicBezTo>
                    <a:pt x="41" y="54"/>
                    <a:pt x="42" y="55"/>
                    <a:pt x="43" y="56"/>
                  </a:cubicBezTo>
                  <a:cubicBezTo>
                    <a:pt x="46" y="63"/>
                    <a:pt x="52" y="68"/>
                    <a:pt x="59" y="71"/>
                  </a:cubicBezTo>
                  <a:cubicBezTo>
                    <a:pt x="66" y="73"/>
                    <a:pt x="60" y="77"/>
                    <a:pt x="60" y="77"/>
                  </a:cubicBezTo>
                  <a:cubicBezTo>
                    <a:pt x="60" y="77"/>
                    <a:pt x="54" y="83"/>
                    <a:pt x="53" y="84"/>
                  </a:cubicBezTo>
                  <a:cubicBezTo>
                    <a:pt x="52" y="86"/>
                    <a:pt x="48" y="90"/>
                    <a:pt x="48" y="90"/>
                  </a:cubicBezTo>
                  <a:cubicBezTo>
                    <a:pt x="49" y="91"/>
                    <a:pt x="47" y="99"/>
                    <a:pt x="48" y="100"/>
                  </a:cubicBezTo>
                  <a:cubicBezTo>
                    <a:pt x="50" y="101"/>
                    <a:pt x="57" y="97"/>
                    <a:pt x="57" y="97"/>
                  </a:cubicBezTo>
                  <a:cubicBezTo>
                    <a:pt x="57" y="97"/>
                    <a:pt x="115" y="53"/>
                    <a:pt x="124" y="46"/>
                  </a:cubicBezTo>
                  <a:cubicBezTo>
                    <a:pt x="125" y="44"/>
                    <a:pt x="131" y="42"/>
                    <a:pt x="133" y="41"/>
                  </a:cubicBezTo>
                  <a:cubicBezTo>
                    <a:pt x="134" y="41"/>
                    <a:pt x="135" y="40"/>
                    <a:pt x="136" y="40"/>
                  </a:cubicBezTo>
                  <a:cubicBezTo>
                    <a:pt x="139" y="39"/>
                    <a:pt x="142" y="38"/>
                    <a:pt x="144" y="36"/>
                  </a:cubicBezTo>
                  <a:cubicBezTo>
                    <a:pt x="146" y="35"/>
                    <a:pt x="149" y="31"/>
                    <a:pt x="149" y="30"/>
                  </a:cubicBezTo>
                  <a:cubicBezTo>
                    <a:pt x="152" y="25"/>
                    <a:pt x="151" y="21"/>
                    <a:pt x="152" y="20"/>
                  </a:cubicBezTo>
                  <a:cubicBezTo>
                    <a:pt x="152" y="19"/>
                    <a:pt x="151" y="15"/>
                    <a:pt x="151" y="14"/>
                  </a:cubicBezTo>
                  <a:cubicBezTo>
                    <a:pt x="150" y="11"/>
                    <a:pt x="148" y="9"/>
                    <a:pt x="148" y="9"/>
                  </a:cubicBezTo>
                  <a:cubicBezTo>
                    <a:pt x="147" y="6"/>
                    <a:pt x="142" y="2"/>
                    <a:pt x="139" y="1"/>
                  </a:cubicBezTo>
                  <a:cubicBezTo>
                    <a:pt x="138" y="1"/>
                    <a:pt x="133" y="0"/>
                    <a:pt x="129" y="0"/>
                  </a:cubicBezTo>
                  <a:cubicBezTo>
                    <a:pt x="124" y="1"/>
                    <a:pt x="121" y="2"/>
                    <a:pt x="118" y="3"/>
                  </a:cubicBezTo>
                  <a:cubicBezTo>
                    <a:pt x="116" y="4"/>
                    <a:pt x="114" y="5"/>
                    <a:pt x="114" y="6"/>
                  </a:cubicBezTo>
                  <a:cubicBezTo>
                    <a:pt x="113" y="6"/>
                    <a:pt x="112" y="7"/>
                    <a:pt x="113" y="7"/>
                  </a:cubicBezTo>
                  <a:cubicBezTo>
                    <a:pt x="113" y="8"/>
                    <a:pt x="116" y="9"/>
                    <a:pt x="117" y="10"/>
                  </a:cubicBezTo>
                  <a:cubicBezTo>
                    <a:pt x="118" y="12"/>
                    <a:pt x="117" y="13"/>
                    <a:pt x="116" y="15"/>
                  </a:cubicBezTo>
                  <a:cubicBezTo>
                    <a:pt x="115" y="18"/>
                    <a:pt x="113" y="22"/>
                    <a:pt x="108" y="28"/>
                  </a:cubicBezTo>
                  <a:cubicBezTo>
                    <a:pt x="103" y="34"/>
                    <a:pt x="81" y="58"/>
                    <a:pt x="77" y="62"/>
                  </a:cubicBezTo>
                  <a:cubicBezTo>
                    <a:pt x="77" y="61"/>
                    <a:pt x="78" y="54"/>
                    <a:pt x="78" y="50"/>
                  </a:cubicBezTo>
                  <a:cubicBezTo>
                    <a:pt x="79" y="42"/>
                    <a:pt x="80" y="33"/>
                    <a:pt x="74" y="26"/>
                  </a:cubicBezTo>
                  <a:cubicBezTo>
                    <a:pt x="72" y="23"/>
                    <a:pt x="69" y="20"/>
                    <a:pt x="66" y="19"/>
                  </a:cubicBezTo>
                  <a:cubicBezTo>
                    <a:pt x="65" y="18"/>
                    <a:pt x="62" y="20"/>
                    <a:pt x="59" y="21"/>
                  </a:cubicBezTo>
                  <a:cubicBezTo>
                    <a:pt x="59" y="21"/>
                    <a:pt x="59" y="22"/>
                    <a:pt x="58" y="22"/>
                  </a:cubicBezTo>
                  <a:cubicBezTo>
                    <a:pt x="52" y="24"/>
                    <a:pt x="48" y="29"/>
                    <a:pt x="46" y="36"/>
                  </a:cubicBezTo>
                  <a:cubicBezTo>
                    <a:pt x="44" y="42"/>
                    <a:pt x="41" y="49"/>
                    <a:pt x="36" y="54"/>
                  </a:cubicBezTo>
                  <a:cubicBezTo>
                    <a:pt x="35" y="54"/>
                    <a:pt x="34" y="55"/>
                    <a:pt x="33" y="55"/>
                  </a:cubicBezTo>
                  <a:cubicBezTo>
                    <a:pt x="32" y="54"/>
                    <a:pt x="32" y="53"/>
                    <a:pt x="32" y="52"/>
                  </a:cubicBezTo>
                  <a:cubicBezTo>
                    <a:pt x="30" y="47"/>
                    <a:pt x="30" y="42"/>
                    <a:pt x="28" y="37"/>
                  </a:cubicBezTo>
                  <a:cubicBezTo>
                    <a:pt x="26" y="33"/>
                    <a:pt x="22" y="31"/>
                    <a:pt x="18" y="33"/>
                  </a:cubicBezTo>
                  <a:cubicBezTo>
                    <a:pt x="12" y="35"/>
                    <a:pt x="8" y="39"/>
                    <a:pt x="5" y="44"/>
                  </a:cubicBezTo>
                  <a:cubicBezTo>
                    <a:pt x="1" y="53"/>
                    <a:pt x="0" y="63"/>
                    <a:pt x="0" y="72"/>
                  </a:cubicBezTo>
                  <a:cubicBezTo>
                    <a:pt x="0" y="76"/>
                    <a:pt x="0" y="80"/>
                    <a:pt x="0" y="83"/>
                  </a:cubicBezTo>
                  <a:cubicBezTo>
                    <a:pt x="2" y="89"/>
                    <a:pt x="3" y="95"/>
                    <a:pt x="10" y="98"/>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7" name="iśḷíḓê"/>
            <p:cNvSpPr/>
            <p:nvPr/>
          </p:nvSpPr>
          <p:spPr bwMode="auto">
            <a:xfrm>
              <a:off x="9531350" y="2911476"/>
              <a:ext cx="625475" cy="238125"/>
            </a:xfrm>
            <a:custGeom>
              <a:avLst/>
              <a:gdLst>
                <a:gd name="T0" fmla="*/ 113 w 173"/>
                <a:gd name="T1" fmla="*/ 3 h 66"/>
                <a:gd name="T2" fmla="*/ 76 w 173"/>
                <a:gd name="T3" fmla="*/ 14 h 66"/>
                <a:gd name="T4" fmla="*/ 31 w 173"/>
                <a:gd name="T5" fmla="*/ 38 h 66"/>
                <a:gd name="T6" fmla="*/ 1 w 173"/>
                <a:gd name="T7" fmla="*/ 58 h 66"/>
                <a:gd name="T8" fmla="*/ 2 w 173"/>
                <a:gd name="T9" fmla="*/ 59 h 66"/>
                <a:gd name="T10" fmla="*/ 17 w 173"/>
                <a:gd name="T11" fmla="*/ 57 h 66"/>
                <a:gd name="T12" fmla="*/ 40 w 173"/>
                <a:gd name="T13" fmla="*/ 51 h 66"/>
                <a:gd name="T14" fmla="*/ 54 w 173"/>
                <a:gd name="T15" fmla="*/ 41 h 66"/>
                <a:gd name="T16" fmla="*/ 93 w 173"/>
                <a:gd name="T17" fmla="*/ 20 h 66"/>
                <a:gd name="T18" fmla="*/ 144 w 173"/>
                <a:gd name="T19" fmla="*/ 10 h 66"/>
                <a:gd name="T20" fmla="*/ 154 w 173"/>
                <a:gd name="T21" fmla="*/ 18 h 66"/>
                <a:gd name="T22" fmla="*/ 146 w 173"/>
                <a:gd name="T23" fmla="*/ 35 h 66"/>
                <a:gd name="T24" fmla="*/ 129 w 173"/>
                <a:gd name="T25" fmla="*/ 50 h 66"/>
                <a:gd name="T26" fmla="*/ 106 w 173"/>
                <a:gd name="T27" fmla="*/ 63 h 66"/>
                <a:gd name="T28" fmla="*/ 106 w 173"/>
                <a:gd name="T29" fmla="*/ 64 h 66"/>
                <a:gd name="T30" fmla="*/ 106 w 173"/>
                <a:gd name="T31" fmla="*/ 64 h 66"/>
                <a:gd name="T32" fmla="*/ 107 w 173"/>
                <a:gd name="T33" fmla="*/ 65 h 66"/>
                <a:gd name="T34" fmla="*/ 110 w 173"/>
                <a:gd name="T35" fmla="*/ 66 h 66"/>
                <a:gd name="T36" fmla="*/ 123 w 173"/>
                <a:gd name="T37" fmla="*/ 66 h 66"/>
                <a:gd name="T38" fmla="*/ 160 w 173"/>
                <a:gd name="T39" fmla="*/ 51 h 66"/>
                <a:gd name="T40" fmla="*/ 173 w 173"/>
                <a:gd name="T41" fmla="*/ 30 h 66"/>
                <a:gd name="T42" fmla="*/ 171 w 173"/>
                <a:gd name="T43" fmla="*/ 16 h 66"/>
                <a:gd name="T44" fmla="*/ 153 w 173"/>
                <a:gd name="T45" fmla="*/ 3 h 66"/>
                <a:gd name="T46" fmla="*/ 113 w 173"/>
                <a:gd name="T47"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3" h="66">
                  <a:moveTo>
                    <a:pt x="113" y="3"/>
                  </a:moveTo>
                  <a:cubicBezTo>
                    <a:pt x="100" y="6"/>
                    <a:pt x="96" y="6"/>
                    <a:pt x="76" y="14"/>
                  </a:cubicBezTo>
                  <a:cubicBezTo>
                    <a:pt x="55" y="22"/>
                    <a:pt x="36" y="35"/>
                    <a:pt x="31" y="38"/>
                  </a:cubicBezTo>
                  <a:cubicBezTo>
                    <a:pt x="24" y="42"/>
                    <a:pt x="3" y="56"/>
                    <a:pt x="1" y="58"/>
                  </a:cubicBezTo>
                  <a:cubicBezTo>
                    <a:pt x="0" y="59"/>
                    <a:pt x="1" y="59"/>
                    <a:pt x="2" y="59"/>
                  </a:cubicBezTo>
                  <a:cubicBezTo>
                    <a:pt x="3" y="59"/>
                    <a:pt x="14" y="57"/>
                    <a:pt x="17" y="57"/>
                  </a:cubicBezTo>
                  <a:cubicBezTo>
                    <a:pt x="25" y="57"/>
                    <a:pt x="32" y="55"/>
                    <a:pt x="40" y="51"/>
                  </a:cubicBezTo>
                  <a:cubicBezTo>
                    <a:pt x="45" y="48"/>
                    <a:pt x="50" y="45"/>
                    <a:pt x="54" y="41"/>
                  </a:cubicBezTo>
                  <a:cubicBezTo>
                    <a:pt x="65" y="32"/>
                    <a:pt x="86" y="23"/>
                    <a:pt x="93" y="20"/>
                  </a:cubicBezTo>
                  <a:cubicBezTo>
                    <a:pt x="110" y="14"/>
                    <a:pt x="133" y="9"/>
                    <a:pt x="144" y="10"/>
                  </a:cubicBezTo>
                  <a:cubicBezTo>
                    <a:pt x="149" y="10"/>
                    <a:pt x="153" y="13"/>
                    <a:pt x="154" y="18"/>
                  </a:cubicBezTo>
                  <a:cubicBezTo>
                    <a:pt x="155" y="23"/>
                    <a:pt x="149" y="32"/>
                    <a:pt x="146" y="35"/>
                  </a:cubicBezTo>
                  <a:cubicBezTo>
                    <a:pt x="143" y="38"/>
                    <a:pt x="136" y="44"/>
                    <a:pt x="129" y="50"/>
                  </a:cubicBezTo>
                  <a:cubicBezTo>
                    <a:pt x="120" y="56"/>
                    <a:pt x="107" y="63"/>
                    <a:pt x="106" y="63"/>
                  </a:cubicBezTo>
                  <a:cubicBezTo>
                    <a:pt x="106" y="64"/>
                    <a:pt x="106" y="64"/>
                    <a:pt x="106" y="64"/>
                  </a:cubicBezTo>
                  <a:cubicBezTo>
                    <a:pt x="106" y="64"/>
                    <a:pt x="106" y="64"/>
                    <a:pt x="106" y="64"/>
                  </a:cubicBezTo>
                  <a:cubicBezTo>
                    <a:pt x="106" y="65"/>
                    <a:pt x="106" y="65"/>
                    <a:pt x="107" y="65"/>
                  </a:cubicBezTo>
                  <a:cubicBezTo>
                    <a:pt x="107" y="65"/>
                    <a:pt x="108" y="66"/>
                    <a:pt x="110" y="66"/>
                  </a:cubicBezTo>
                  <a:cubicBezTo>
                    <a:pt x="111" y="66"/>
                    <a:pt x="122" y="66"/>
                    <a:pt x="123" y="66"/>
                  </a:cubicBezTo>
                  <a:cubicBezTo>
                    <a:pt x="131" y="65"/>
                    <a:pt x="147" y="63"/>
                    <a:pt x="160" y="51"/>
                  </a:cubicBezTo>
                  <a:cubicBezTo>
                    <a:pt x="167" y="45"/>
                    <a:pt x="172" y="40"/>
                    <a:pt x="173" y="30"/>
                  </a:cubicBezTo>
                  <a:cubicBezTo>
                    <a:pt x="173" y="26"/>
                    <a:pt x="173" y="22"/>
                    <a:pt x="171" y="16"/>
                  </a:cubicBezTo>
                  <a:cubicBezTo>
                    <a:pt x="167" y="9"/>
                    <a:pt x="159" y="5"/>
                    <a:pt x="153" y="3"/>
                  </a:cubicBezTo>
                  <a:cubicBezTo>
                    <a:pt x="143" y="0"/>
                    <a:pt x="127" y="0"/>
                    <a:pt x="113" y="3"/>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8" name="isļiḓe"/>
            <p:cNvSpPr/>
            <p:nvPr/>
          </p:nvSpPr>
          <p:spPr bwMode="auto">
            <a:xfrm>
              <a:off x="5788025" y="2686051"/>
              <a:ext cx="219075" cy="239713"/>
            </a:xfrm>
            <a:custGeom>
              <a:avLst/>
              <a:gdLst>
                <a:gd name="T0" fmla="*/ 12 w 61"/>
                <a:gd name="T1" fmla="*/ 37 h 66"/>
                <a:gd name="T2" fmla="*/ 15 w 61"/>
                <a:gd name="T3" fmla="*/ 42 h 66"/>
                <a:gd name="T4" fmla="*/ 16 w 61"/>
                <a:gd name="T5" fmla="*/ 47 h 66"/>
                <a:gd name="T6" fmla="*/ 10 w 61"/>
                <a:gd name="T7" fmla="*/ 55 h 66"/>
                <a:gd name="T8" fmla="*/ 4 w 61"/>
                <a:gd name="T9" fmla="*/ 65 h 66"/>
                <a:gd name="T10" fmla="*/ 14 w 61"/>
                <a:gd name="T11" fmla="*/ 58 h 66"/>
                <a:gd name="T12" fmla="*/ 25 w 61"/>
                <a:gd name="T13" fmla="*/ 56 h 66"/>
                <a:gd name="T14" fmla="*/ 46 w 61"/>
                <a:gd name="T15" fmla="*/ 57 h 66"/>
                <a:gd name="T16" fmla="*/ 58 w 61"/>
                <a:gd name="T17" fmla="*/ 48 h 66"/>
                <a:gd name="T18" fmla="*/ 55 w 61"/>
                <a:gd name="T19" fmla="*/ 23 h 66"/>
                <a:gd name="T20" fmla="*/ 46 w 61"/>
                <a:gd name="T21" fmla="*/ 12 h 66"/>
                <a:gd name="T22" fmla="*/ 29 w 61"/>
                <a:gd name="T23" fmla="*/ 3 h 66"/>
                <a:gd name="T24" fmla="*/ 20 w 61"/>
                <a:gd name="T25" fmla="*/ 3 h 66"/>
                <a:gd name="T26" fmla="*/ 11 w 61"/>
                <a:gd name="T27" fmla="*/ 9 h 66"/>
                <a:gd name="T28" fmla="*/ 7 w 61"/>
                <a:gd name="T29" fmla="*/ 31 h 66"/>
                <a:gd name="T30" fmla="*/ 12 w 61"/>
                <a:gd name="T31"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66">
                  <a:moveTo>
                    <a:pt x="12" y="37"/>
                  </a:moveTo>
                  <a:cubicBezTo>
                    <a:pt x="13" y="39"/>
                    <a:pt x="14" y="41"/>
                    <a:pt x="15" y="42"/>
                  </a:cubicBezTo>
                  <a:cubicBezTo>
                    <a:pt x="17" y="44"/>
                    <a:pt x="17" y="45"/>
                    <a:pt x="16" y="47"/>
                  </a:cubicBezTo>
                  <a:cubicBezTo>
                    <a:pt x="14" y="50"/>
                    <a:pt x="12" y="52"/>
                    <a:pt x="10" y="55"/>
                  </a:cubicBezTo>
                  <a:cubicBezTo>
                    <a:pt x="9" y="57"/>
                    <a:pt x="3" y="63"/>
                    <a:pt x="4" y="65"/>
                  </a:cubicBezTo>
                  <a:cubicBezTo>
                    <a:pt x="5" y="66"/>
                    <a:pt x="11" y="60"/>
                    <a:pt x="14" y="58"/>
                  </a:cubicBezTo>
                  <a:cubicBezTo>
                    <a:pt x="17" y="56"/>
                    <a:pt x="21" y="54"/>
                    <a:pt x="25" y="56"/>
                  </a:cubicBezTo>
                  <a:cubicBezTo>
                    <a:pt x="32" y="59"/>
                    <a:pt x="39" y="58"/>
                    <a:pt x="46" y="57"/>
                  </a:cubicBezTo>
                  <a:cubicBezTo>
                    <a:pt x="52" y="56"/>
                    <a:pt x="57" y="54"/>
                    <a:pt x="58" y="48"/>
                  </a:cubicBezTo>
                  <a:cubicBezTo>
                    <a:pt x="60" y="40"/>
                    <a:pt x="61" y="31"/>
                    <a:pt x="55" y="23"/>
                  </a:cubicBezTo>
                  <a:cubicBezTo>
                    <a:pt x="52" y="20"/>
                    <a:pt x="49" y="15"/>
                    <a:pt x="46" y="12"/>
                  </a:cubicBezTo>
                  <a:cubicBezTo>
                    <a:pt x="41" y="9"/>
                    <a:pt x="35" y="6"/>
                    <a:pt x="29" y="3"/>
                  </a:cubicBezTo>
                  <a:cubicBezTo>
                    <a:pt x="26" y="2"/>
                    <a:pt x="23" y="0"/>
                    <a:pt x="20" y="3"/>
                  </a:cubicBezTo>
                  <a:cubicBezTo>
                    <a:pt x="17" y="5"/>
                    <a:pt x="14" y="7"/>
                    <a:pt x="11" y="9"/>
                  </a:cubicBezTo>
                  <a:cubicBezTo>
                    <a:pt x="4" y="13"/>
                    <a:pt x="0" y="25"/>
                    <a:pt x="7" y="31"/>
                  </a:cubicBezTo>
                  <a:cubicBezTo>
                    <a:pt x="9" y="33"/>
                    <a:pt x="10" y="35"/>
                    <a:pt x="12" y="3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9" name="îs1ïdè"/>
            <p:cNvSpPr/>
            <p:nvPr/>
          </p:nvSpPr>
          <p:spPr bwMode="auto">
            <a:xfrm>
              <a:off x="9358313" y="3128963"/>
              <a:ext cx="130175" cy="217488"/>
            </a:xfrm>
            <a:custGeom>
              <a:avLst/>
              <a:gdLst>
                <a:gd name="T0" fmla="*/ 31 w 36"/>
                <a:gd name="T1" fmla="*/ 53 h 60"/>
                <a:gd name="T2" fmla="*/ 32 w 36"/>
                <a:gd name="T3" fmla="*/ 39 h 60"/>
                <a:gd name="T4" fmla="*/ 36 w 36"/>
                <a:gd name="T5" fmla="*/ 9 h 60"/>
                <a:gd name="T6" fmla="*/ 31 w 36"/>
                <a:gd name="T7" fmla="*/ 3 h 60"/>
                <a:gd name="T8" fmla="*/ 30 w 36"/>
                <a:gd name="T9" fmla="*/ 3 h 60"/>
                <a:gd name="T10" fmla="*/ 19 w 36"/>
                <a:gd name="T11" fmla="*/ 0 h 60"/>
                <a:gd name="T12" fmla="*/ 14 w 36"/>
                <a:gd name="T13" fmla="*/ 3 h 60"/>
                <a:gd name="T14" fmla="*/ 7 w 36"/>
                <a:gd name="T15" fmla="*/ 13 h 60"/>
                <a:gd name="T16" fmla="*/ 2 w 36"/>
                <a:gd name="T17" fmla="*/ 41 h 60"/>
                <a:gd name="T18" fmla="*/ 14 w 36"/>
                <a:gd name="T19" fmla="*/ 58 h 60"/>
                <a:gd name="T20" fmla="*/ 23 w 36"/>
                <a:gd name="T21" fmla="*/ 59 h 60"/>
                <a:gd name="T22" fmla="*/ 31 w 36"/>
                <a:gd name="T23" fmla="*/ 5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60">
                  <a:moveTo>
                    <a:pt x="31" y="53"/>
                  </a:moveTo>
                  <a:cubicBezTo>
                    <a:pt x="30" y="48"/>
                    <a:pt x="31" y="44"/>
                    <a:pt x="32" y="39"/>
                  </a:cubicBezTo>
                  <a:cubicBezTo>
                    <a:pt x="33" y="29"/>
                    <a:pt x="34" y="19"/>
                    <a:pt x="36" y="9"/>
                  </a:cubicBezTo>
                  <a:cubicBezTo>
                    <a:pt x="36" y="5"/>
                    <a:pt x="35" y="4"/>
                    <a:pt x="31" y="3"/>
                  </a:cubicBezTo>
                  <a:cubicBezTo>
                    <a:pt x="31" y="3"/>
                    <a:pt x="30" y="3"/>
                    <a:pt x="30" y="3"/>
                  </a:cubicBezTo>
                  <a:cubicBezTo>
                    <a:pt x="26" y="2"/>
                    <a:pt x="23" y="1"/>
                    <a:pt x="19" y="0"/>
                  </a:cubicBezTo>
                  <a:cubicBezTo>
                    <a:pt x="17" y="1"/>
                    <a:pt x="15" y="1"/>
                    <a:pt x="14" y="3"/>
                  </a:cubicBezTo>
                  <a:cubicBezTo>
                    <a:pt x="11" y="6"/>
                    <a:pt x="8" y="9"/>
                    <a:pt x="7" y="13"/>
                  </a:cubicBezTo>
                  <a:cubicBezTo>
                    <a:pt x="5" y="22"/>
                    <a:pt x="3" y="32"/>
                    <a:pt x="2" y="41"/>
                  </a:cubicBezTo>
                  <a:cubicBezTo>
                    <a:pt x="0" y="50"/>
                    <a:pt x="5" y="56"/>
                    <a:pt x="14" y="58"/>
                  </a:cubicBezTo>
                  <a:cubicBezTo>
                    <a:pt x="17" y="58"/>
                    <a:pt x="20" y="58"/>
                    <a:pt x="23" y="59"/>
                  </a:cubicBezTo>
                  <a:cubicBezTo>
                    <a:pt x="28" y="60"/>
                    <a:pt x="32" y="57"/>
                    <a:pt x="31" y="53"/>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0" name="iṡḻïďe"/>
            <p:cNvSpPr/>
            <p:nvPr/>
          </p:nvSpPr>
          <p:spPr bwMode="auto">
            <a:xfrm>
              <a:off x="4478338" y="4022726"/>
              <a:ext cx="125413" cy="188913"/>
            </a:xfrm>
            <a:custGeom>
              <a:avLst/>
              <a:gdLst>
                <a:gd name="T0" fmla="*/ 61 w 79"/>
                <a:gd name="T1" fmla="*/ 80 h 119"/>
                <a:gd name="T2" fmla="*/ 20 w 79"/>
                <a:gd name="T3" fmla="*/ 0 h 119"/>
                <a:gd name="T4" fmla="*/ 0 w 79"/>
                <a:gd name="T5" fmla="*/ 0 h 119"/>
                <a:gd name="T6" fmla="*/ 0 w 79"/>
                <a:gd name="T7" fmla="*/ 119 h 119"/>
                <a:gd name="T8" fmla="*/ 18 w 79"/>
                <a:gd name="T9" fmla="*/ 119 h 119"/>
                <a:gd name="T10" fmla="*/ 18 w 79"/>
                <a:gd name="T11" fmla="*/ 42 h 119"/>
                <a:gd name="T12" fmla="*/ 59 w 79"/>
                <a:gd name="T13" fmla="*/ 119 h 119"/>
                <a:gd name="T14" fmla="*/ 79 w 79"/>
                <a:gd name="T15" fmla="*/ 119 h 119"/>
                <a:gd name="T16" fmla="*/ 79 w 79"/>
                <a:gd name="T17" fmla="*/ 0 h 119"/>
                <a:gd name="T18" fmla="*/ 61 w 79"/>
                <a:gd name="T19" fmla="*/ 0 h 119"/>
                <a:gd name="T20" fmla="*/ 61 w 79"/>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9">
                  <a:moveTo>
                    <a:pt x="61" y="80"/>
                  </a:moveTo>
                  <a:lnTo>
                    <a:pt x="20" y="0"/>
                  </a:lnTo>
                  <a:lnTo>
                    <a:pt x="0" y="0"/>
                  </a:lnTo>
                  <a:lnTo>
                    <a:pt x="0" y="119"/>
                  </a:lnTo>
                  <a:lnTo>
                    <a:pt x="18" y="119"/>
                  </a:lnTo>
                  <a:lnTo>
                    <a:pt x="18" y="42"/>
                  </a:lnTo>
                  <a:lnTo>
                    <a:pt x="59" y="119"/>
                  </a:lnTo>
                  <a:lnTo>
                    <a:pt x="79" y="119"/>
                  </a:lnTo>
                  <a:lnTo>
                    <a:pt x="79"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1" name="ï$ľídè"/>
            <p:cNvSpPr/>
            <p:nvPr/>
          </p:nvSpPr>
          <p:spPr bwMode="auto">
            <a:xfrm>
              <a:off x="4622800" y="4022726"/>
              <a:ext cx="158750" cy="188913"/>
            </a:xfrm>
            <a:custGeom>
              <a:avLst/>
              <a:gdLst>
                <a:gd name="T0" fmla="*/ 38 w 100"/>
                <a:gd name="T1" fmla="*/ 0 h 119"/>
                <a:gd name="T2" fmla="*/ 0 w 100"/>
                <a:gd name="T3" fmla="*/ 119 h 119"/>
                <a:gd name="T4" fmla="*/ 20 w 100"/>
                <a:gd name="T5" fmla="*/ 119 h 119"/>
                <a:gd name="T6" fmla="*/ 29 w 100"/>
                <a:gd name="T7" fmla="*/ 92 h 119"/>
                <a:gd name="T8" fmla="*/ 70 w 100"/>
                <a:gd name="T9" fmla="*/ 92 h 119"/>
                <a:gd name="T10" fmla="*/ 79 w 100"/>
                <a:gd name="T11" fmla="*/ 119 h 119"/>
                <a:gd name="T12" fmla="*/ 100 w 100"/>
                <a:gd name="T13" fmla="*/ 119 h 119"/>
                <a:gd name="T14" fmla="*/ 61 w 100"/>
                <a:gd name="T15" fmla="*/ 0 h 119"/>
                <a:gd name="T16" fmla="*/ 38 w 100"/>
                <a:gd name="T17" fmla="*/ 0 h 119"/>
                <a:gd name="T18" fmla="*/ 36 w 100"/>
                <a:gd name="T19" fmla="*/ 71 h 119"/>
                <a:gd name="T20" fmla="*/ 50 w 100"/>
                <a:gd name="T21" fmla="*/ 28 h 119"/>
                <a:gd name="T22" fmla="*/ 63 w 100"/>
                <a:gd name="T23" fmla="*/ 71 h 119"/>
                <a:gd name="T24" fmla="*/ 36 w 100"/>
                <a:gd name="T25" fmla="*/ 7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19">
                  <a:moveTo>
                    <a:pt x="38" y="0"/>
                  </a:moveTo>
                  <a:lnTo>
                    <a:pt x="0" y="119"/>
                  </a:lnTo>
                  <a:lnTo>
                    <a:pt x="20" y="119"/>
                  </a:lnTo>
                  <a:lnTo>
                    <a:pt x="29" y="92"/>
                  </a:lnTo>
                  <a:lnTo>
                    <a:pt x="70" y="92"/>
                  </a:lnTo>
                  <a:lnTo>
                    <a:pt x="79" y="119"/>
                  </a:lnTo>
                  <a:lnTo>
                    <a:pt x="100" y="119"/>
                  </a:lnTo>
                  <a:lnTo>
                    <a:pt x="61" y="0"/>
                  </a:lnTo>
                  <a:lnTo>
                    <a:pt x="38" y="0"/>
                  </a:lnTo>
                  <a:close/>
                  <a:moveTo>
                    <a:pt x="36" y="71"/>
                  </a:moveTo>
                  <a:lnTo>
                    <a:pt x="50" y="28"/>
                  </a:lnTo>
                  <a:lnTo>
                    <a:pt x="63" y="71"/>
                  </a:lnTo>
                  <a:lnTo>
                    <a:pt x="36" y="7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2" name="isḻïḋê"/>
            <p:cNvSpPr/>
            <p:nvPr/>
          </p:nvSpPr>
          <p:spPr bwMode="auto">
            <a:xfrm>
              <a:off x="4799013" y="4022726"/>
              <a:ext cx="125413" cy="188913"/>
            </a:xfrm>
            <a:custGeom>
              <a:avLst/>
              <a:gdLst>
                <a:gd name="T0" fmla="*/ 61 w 79"/>
                <a:gd name="T1" fmla="*/ 80 h 119"/>
                <a:gd name="T2" fmla="*/ 20 w 79"/>
                <a:gd name="T3" fmla="*/ 0 h 119"/>
                <a:gd name="T4" fmla="*/ 0 w 79"/>
                <a:gd name="T5" fmla="*/ 0 h 119"/>
                <a:gd name="T6" fmla="*/ 0 w 79"/>
                <a:gd name="T7" fmla="*/ 119 h 119"/>
                <a:gd name="T8" fmla="*/ 18 w 79"/>
                <a:gd name="T9" fmla="*/ 119 h 119"/>
                <a:gd name="T10" fmla="*/ 18 w 79"/>
                <a:gd name="T11" fmla="*/ 42 h 119"/>
                <a:gd name="T12" fmla="*/ 59 w 79"/>
                <a:gd name="T13" fmla="*/ 119 h 119"/>
                <a:gd name="T14" fmla="*/ 79 w 79"/>
                <a:gd name="T15" fmla="*/ 119 h 119"/>
                <a:gd name="T16" fmla="*/ 79 w 79"/>
                <a:gd name="T17" fmla="*/ 0 h 119"/>
                <a:gd name="T18" fmla="*/ 61 w 79"/>
                <a:gd name="T19" fmla="*/ 0 h 119"/>
                <a:gd name="T20" fmla="*/ 61 w 79"/>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9">
                  <a:moveTo>
                    <a:pt x="61" y="80"/>
                  </a:moveTo>
                  <a:lnTo>
                    <a:pt x="20" y="0"/>
                  </a:lnTo>
                  <a:lnTo>
                    <a:pt x="0" y="0"/>
                  </a:lnTo>
                  <a:lnTo>
                    <a:pt x="0" y="119"/>
                  </a:lnTo>
                  <a:lnTo>
                    <a:pt x="18" y="119"/>
                  </a:lnTo>
                  <a:lnTo>
                    <a:pt x="18" y="42"/>
                  </a:lnTo>
                  <a:lnTo>
                    <a:pt x="59" y="119"/>
                  </a:lnTo>
                  <a:lnTo>
                    <a:pt x="79" y="119"/>
                  </a:lnTo>
                  <a:lnTo>
                    <a:pt x="79"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3" name="îṧḷïde"/>
            <p:cNvSpPr/>
            <p:nvPr/>
          </p:nvSpPr>
          <p:spPr bwMode="auto">
            <a:xfrm>
              <a:off x="4946650" y="4022726"/>
              <a:ext cx="101600" cy="192088"/>
            </a:xfrm>
            <a:custGeom>
              <a:avLst/>
              <a:gdLst>
                <a:gd name="T0" fmla="*/ 20 w 28"/>
                <a:gd name="T1" fmla="*/ 33 h 53"/>
                <a:gd name="T2" fmla="*/ 18 w 28"/>
                <a:gd name="T3" fmla="*/ 42 h 53"/>
                <a:gd name="T4" fmla="*/ 14 w 28"/>
                <a:gd name="T5" fmla="*/ 44 h 53"/>
                <a:gd name="T6" fmla="*/ 10 w 28"/>
                <a:gd name="T7" fmla="*/ 41 h 53"/>
                <a:gd name="T8" fmla="*/ 9 w 28"/>
                <a:gd name="T9" fmla="*/ 35 h 53"/>
                <a:gd name="T10" fmla="*/ 0 w 28"/>
                <a:gd name="T11" fmla="*/ 36 h 53"/>
                <a:gd name="T12" fmla="*/ 4 w 28"/>
                <a:gd name="T13" fmla="*/ 48 h 53"/>
                <a:gd name="T14" fmla="*/ 14 w 28"/>
                <a:gd name="T15" fmla="*/ 53 h 53"/>
                <a:gd name="T16" fmla="*/ 23 w 28"/>
                <a:gd name="T17" fmla="*/ 50 h 53"/>
                <a:gd name="T18" fmla="*/ 27 w 28"/>
                <a:gd name="T19" fmla="*/ 43 h 53"/>
                <a:gd name="T20" fmla="*/ 28 w 28"/>
                <a:gd name="T21" fmla="*/ 33 h 53"/>
                <a:gd name="T22" fmla="*/ 28 w 28"/>
                <a:gd name="T23" fmla="*/ 0 h 53"/>
                <a:gd name="T24" fmla="*/ 20 w 28"/>
                <a:gd name="T25" fmla="*/ 0 h 53"/>
                <a:gd name="T26" fmla="*/ 20 w 28"/>
                <a:gd name="T27"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53">
                  <a:moveTo>
                    <a:pt x="20" y="33"/>
                  </a:moveTo>
                  <a:cubicBezTo>
                    <a:pt x="20" y="38"/>
                    <a:pt x="19" y="40"/>
                    <a:pt x="18" y="42"/>
                  </a:cubicBezTo>
                  <a:cubicBezTo>
                    <a:pt x="17" y="43"/>
                    <a:pt x="16" y="44"/>
                    <a:pt x="14" y="44"/>
                  </a:cubicBezTo>
                  <a:cubicBezTo>
                    <a:pt x="12" y="44"/>
                    <a:pt x="11" y="43"/>
                    <a:pt x="10" y="41"/>
                  </a:cubicBezTo>
                  <a:cubicBezTo>
                    <a:pt x="9" y="40"/>
                    <a:pt x="9" y="38"/>
                    <a:pt x="9" y="35"/>
                  </a:cubicBezTo>
                  <a:cubicBezTo>
                    <a:pt x="0" y="36"/>
                    <a:pt x="0" y="36"/>
                    <a:pt x="0" y="36"/>
                  </a:cubicBezTo>
                  <a:cubicBezTo>
                    <a:pt x="0" y="41"/>
                    <a:pt x="1" y="46"/>
                    <a:pt x="4" y="48"/>
                  </a:cubicBezTo>
                  <a:cubicBezTo>
                    <a:pt x="6" y="51"/>
                    <a:pt x="9" y="53"/>
                    <a:pt x="14" y="53"/>
                  </a:cubicBezTo>
                  <a:cubicBezTo>
                    <a:pt x="17" y="53"/>
                    <a:pt x="20" y="52"/>
                    <a:pt x="23" y="50"/>
                  </a:cubicBezTo>
                  <a:cubicBezTo>
                    <a:pt x="25" y="48"/>
                    <a:pt x="27" y="46"/>
                    <a:pt x="27" y="43"/>
                  </a:cubicBezTo>
                  <a:cubicBezTo>
                    <a:pt x="28" y="40"/>
                    <a:pt x="28" y="37"/>
                    <a:pt x="28" y="33"/>
                  </a:cubicBezTo>
                  <a:cubicBezTo>
                    <a:pt x="28" y="0"/>
                    <a:pt x="28" y="0"/>
                    <a:pt x="28" y="0"/>
                  </a:cubicBezTo>
                  <a:cubicBezTo>
                    <a:pt x="20" y="0"/>
                    <a:pt x="20" y="0"/>
                    <a:pt x="20" y="0"/>
                  </a:cubicBezTo>
                  <a:lnTo>
                    <a:pt x="20" y="3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4" name="iṣḷíḍé"/>
            <p:cNvSpPr/>
            <p:nvPr/>
          </p:nvSpPr>
          <p:spPr bwMode="auto">
            <a:xfrm>
              <a:off x="5083175" y="4022726"/>
              <a:ext cx="33338" cy="188913"/>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45" name="isľïde"/>
            <p:cNvSpPr/>
            <p:nvPr/>
          </p:nvSpPr>
          <p:spPr bwMode="auto">
            <a:xfrm>
              <a:off x="5145088" y="4022726"/>
              <a:ext cx="127000" cy="188913"/>
            </a:xfrm>
            <a:custGeom>
              <a:avLst/>
              <a:gdLst>
                <a:gd name="T0" fmla="*/ 61 w 80"/>
                <a:gd name="T1" fmla="*/ 80 h 119"/>
                <a:gd name="T2" fmla="*/ 21 w 80"/>
                <a:gd name="T3" fmla="*/ 0 h 119"/>
                <a:gd name="T4" fmla="*/ 0 w 80"/>
                <a:gd name="T5" fmla="*/ 0 h 119"/>
                <a:gd name="T6" fmla="*/ 0 w 80"/>
                <a:gd name="T7" fmla="*/ 119 h 119"/>
                <a:gd name="T8" fmla="*/ 18 w 80"/>
                <a:gd name="T9" fmla="*/ 119 h 119"/>
                <a:gd name="T10" fmla="*/ 18 w 80"/>
                <a:gd name="T11" fmla="*/ 42 h 119"/>
                <a:gd name="T12" fmla="*/ 59 w 80"/>
                <a:gd name="T13" fmla="*/ 119 h 119"/>
                <a:gd name="T14" fmla="*/ 80 w 80"/>
                <a:gd name="T15" fmla="*/ 119 h 119"/>
                <a:gd name="T16" fmla="*/ 80 w 80"/>
                <a:gd name="T17" fmla="*/ 0 h 119"/>
                <a:gd name="T18" fmla="*/ 61 w 80"/>
                <a:gd name="T19" fmla="*/ 0 h 119"/>
                <a:gd name="T20" fmla="*/ 61 w 80"/>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119">
                  <a:moveTo>
                    <a:pt x="61" y="80"/>
                  </a:moveTo>
                  <a:lnTo>
                    <a:pt x="21" y="0"/>
                  </a:lnTo>
                  <a:lnTo>
                    <a:pt x="0" y="0"/>
                  </a:lnTo>
                  <a:lnTo>
                    <a:pt x="0" y="119"/>
                  </a:lnTo>
                  <a:lnTo>
                    <a:pt x="18" y="119"/>
                  </a:lnTo>
                  <a:lnTo>
                    <a:pt x="18" y="42"/>
                  </a:lnTo>
                  <a:lnTo>
                    <a:pt x="59" y="119"/>
                  </a:lnTo>
                  <a:lnTo>
                    <a:pt x="80" y="119"/>
                  </a:lnTo>
                  <a:lnTo>
                    <a:pt x="80"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6" name="îślîḍé"/>
            <p:cNvSpPr/>
            <p:nvPr/>
          </p:nvSpPr>
          <p:spPr bwMode="auto">
            <a:xfrm>
              <a:off x="5300663" y="4019551"/>
              <a:ext cx="150813" cy="195263"/>
            </a:xfrm>
            <a:custGeom>
              <a:avLst/>
              <a:gdLst>
                <a:gd name="T0" fmla="*/ 22 w 42"/>
                <a:gd name="T1" fmla="*/ 34 h 54"/>
                <a:gd name="T2" fmla="*/ 33 w 42"/>
                <a:gd name="T3" fmla="*/ 34 h 54"/>
                <a:gd name="T4" fmla="*/ 33 w 42"/>
                <a:gd name="T5" fmla="*/ 40 h 54"/>
                <a:gd name="T6" fmla="*/ 28 w 42"/>
                <a:gd name="T7" fmla="*/ 43 h 54"/>
                <a:gd name="T8" fmla="*/ 22 w 42"/>
                <a:gd name="T9" fmla="*/ 45 h 54"/>
                <a:gd name="T10" fmla="*/ 13 w 42"/>
                <a:gd name="T11" fmla="*/ 40 h 54"/>
                <a:gd name="T12" fmla="*/ 9 w 42"/>
                <a:gd name="T13" fmla="*/ 26 h 54"/>
                <a:gd name="T14" fmla="*/ 13 w 42"/>
                <a:gd name="T15" fmla="*/ 13 h 54"/>
                <a:gd name="T16" fmla="*/ 22 w 42"/>
                <a:gd name="T17" fmla="*/ 9 h 54"/>
                <a:gd name="T18" fmla="*/ 29 w 42"/>
                <a:gd name="T19" fmla="*/ 11 h 54"/>
                <a:gd name="T20" fmla="*/ 32 w 42"/>
                <a:gd name="T21" fmla="*/ 17 h 54"/>
                <a:gd name="T22" fmla="*/ 41 w 42"/>
                <a:gd name="T23" fmla="*/ 15 h 54"/>
                <a:gd name="T24" fmla="*/ 35 w 42"/>
                <a:gd name="T25" fmla="*/ 4 h 54"/>
                <a:gd name="T26" fmla="*/ 22 w 42"/>
                <a:gd name="T27" fmla="*/ 0 h 54"/>
                <a:gd name="T28" fmla="*/ 12 w 42"/>
                <a:gd name="T29" fmla="*/ 2 h 54"/>
                <a:gd name="T30" fmla="*/ 3 w 42"/>
                <a:gd name="T31" fmla="*/ 12 h 54"/>
                <a:gd name="T32" fmla="*/ 0 w 42"/>
                <a:gd name="T33" fmla="*/ 27 h 54"/>
                <a:gd name="T34" fmla="*/ 3 w 42"/>
                <a:gd name="T35" fmla="*/ 40 h 54"/>
                <a:gd name="T36" fmla="*/ 11 w 42"/>
                <a:gd name="T37" fmla="*/ 50 h 54"/>
                <a:gd name="T38" fmla="*/ 23 w 42"/>
                <a:gd name="T39" fmla="*/ 54 h 54"/>
                <a:gd name="T40" fmla="*/ 33 w 42"/>
                <a:gd name="T41" fmla="*/ 51 h 54"/>
                <a:gd name="T42" fmla="*/ 42 w 42"/>
                <a:gd name="T43" fmla="*/ 46 h 54"/>
                <a:gd name="T44" fmla="*/ 42 w 42"/>
                <a:gd name="T45" fmla="*/ 25 h 54"/>
                <a:gd name="T46" fmla="*/ 22 w 42"/>
                <a:gd name="T47" fmla="*/ 25 h 54"/>
                <a:gd name="T48" fmla="*/ 22 w 42"/>
                <a:gd name="T49" fmla="*/ 3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54">
                  <a:moveTo>
                    <a:pt x="22" y="34"/>
                  </a:moveTo>
                  <a:cubicBezTo>
                    <a:pt x="33" y="34"/>
                    <a:pt x="33" y="34"/>
                    <a:pt x="33" y="34"/>
                  </a:cubicBezTo>
                  <a:cubicBezTo>
                    <a:pt x="33" y="40"/>
                    <a:pt x="33" y="40"/>
                    <a:pt x="33" y="40"/>
                  </a:cubicBezTo>
                  <a:cubicBezTo>
                    <a:pt x="31" y="42"/>
                    <a:pt x="30" y="43"/>
                    <a:pt x="28" y="43"/>
                  </a:cubicBezTo>
                  <a:cubicBezTo>
                    <a:pt x="26" y="44"/>
                    <a:pt x="24" y="45"/>
                    <a:pt x="22" y="45"/>
                  </a:cubicBezTo>
                  <a:cubicBezTo>
                    <a:pt x="18" y="45"/>
                    <a:pt x="15" y="43"/>
                    <a:pt x="13" y="40"/>
                  </a:cubicBezTo>
                  <a:cubicBezTo>
                    <a:pt x="11" y="37"/>
                    <a:pt x="9" y="32"/>
                    <a:pt x="9" y="26"/>
                  </a:cubicBezTo>
                  <a:cubicBezTo>
                    <a:pt x="9" y="20"/>
                    <a:pt x="11" y="16"/>
                    <a:pt x="13" y="13"/>
                  </a:cubicBezTo>
                  <a:cubicBezTo>
                    <a:pt x="15" y="10"/>
                    <a:pt x="18" y="9"/>
                    <a:pt x="22" y="9"/>
                  </a:cubicBezTo>
                  <a:cubicBezTo>
                    <a:pt x="25" y="9"/>
                    <a:pt x="27" y="10"/>
                    <a:pt x="29" y="11"/>
                  </a:cubicBezTo>
                  <a:cubicBezTo>
                    <a:pt x="30" y="13"/>
                    <a:pt x="31" y="15"/>
                    <a:pt x="32" y="17"/>
                  </a:cubicBezTo>
                  <a:cubicBezTo>
                    <a:pt x="41" y="15"/>
                    <a:pt x="41" y="15"/>
                    <a:pt x="41" y="15"/>
                  </a:cubicBezTo>
                  <a:cubicBezTo>
                    <a:pt x="40" y="10"/>
                    <a:pt x="38" y="7"/>
                    <a:pt x="35" y="4"/>
                  </a:cubicBezTo>
                  <a:cubicBezTo>
                    <a:pt x="32" y="1"/>
                    <a:pt x="28" y="0"/>
                    <a:pt x="22" y="0"/>
                  </a:cubicBezTo>
                  <a:cubicBezTo>
                    <a:pt x="18" y="0"/>
                    <a:pt x="14" y="1"/>
                    <a:pt x="12" y="2"/>
                  </a:cubicBezTo>
                  <a:cubicBezTo>
                    <a:pt x="8" y="5"/>
                    <a:pt x="5" y="8"/>
                    <a:pt x="3" y="12"/>
                  </a:cubicBezTo>
                  <a:cubicBezTo>
                    <a:pt x="1" y="16"/>
                    <a:pt x="0" y="21"/>
                    <a:pt x="0" y="27"/>
                  </a:cubicBezTo>
                  <a:cubicBezTo>
                    <a:pt x="0" y="32"/>
                    <a:pt x="1" y="36"/>
                    <a:pt x="3" y="40"/>
                  </a:cubicBezTo>
                  <a:cubicBezTo>
                    <a:pt x="4" y="45"/>
                    <a:pt x="7" y="48"/>
                    <a:pt x="11" y="50"/>
                  </a:cubicBezTo>
                  <a:cubicBezTo>
                    <a:pt x="14" y="53"/>
                    <a:pt x="18" y="54"/>
                    <a:pt x="23" y="54"/>
                  </a:cubicBezTo>
                  <a:cubicBezTo>
                    <a:pt x="26" y="54"/>
                    <a:pt x="30" y="53"/>
                    <a:pt x="33" y="51"/>
                  </a:cubicBezTo>
                  <a:cubicBezTo>
                    <a:pt x="37" y="50"/>
                    <a:pt x="40" y="48"/>
                    <a:pt x="42" y="46"/>
                  </a:cubicBezTo>
                  <a:cubicBezTo>
                    <a:pt x="42" y="25"/>
                    <a:pt x="42" y="25"/>
                    <a:pt x="42" y="25"/>
                  </a:cubicBezTo>
                  <a:cubicBezTo>
                    <a:pt x="22" y="25"/>
                    <a:pt x="22" y="25"/>
                    <a:pt x="22" y="25"/>
                  </a:cubicBezTo>
                  <a:lnTo>
                    <a:pt x="22" y="3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7" name="îŝḻiďé"/>
            <p:cNvSpPr/>
            <p:nvPr/>
          </p:nvSpPr>
          <p:spPr bwMode="auto">
            <a:xfrm>
              <a:off x="5541963" y="4022726"/>
              <a:ext cx="127000" cy="192088"/>
            </a:xfrm>
            <a:custGeom>
              <a:avLst/>
              <a:gdLst>
                <a:gd name="T0" fmla="*/ 26 w 35"/>
                <a:gd name="T1" fmla="*/ 29 h 53"/>
                <a:gd name="T2" fmla="*/ 26 w 35"/>
                <a:gd name="T3" fmla="*/ 37 h 53"/>
                <a:gd name="T4" fmla="*/ 23 w 35"/>
                <a:gd name="T5" fmla="*/ 42 h 53"/>
                <a:gd name="T6" fmla="*/ 18 w 35"/>
                <a:gd name="T7" fmla="*/ 44 h 53"/>
                <a:gd name="T8" fmla="*/ 12 w 35"/>
                <a:gd name="T9" fmla="*/ 42 h 53"/>
                <a:gd name="T10" fmla="*/ 9 w 35"/>
                <a:gd name="T11" fmla="*/ 37 h 53"/>
                <a:gd name="T12" fmla="*/ 9 w 35"/>
                <a:gd name="T13" fmla="*/ 28 h 53"/>
                <a:gd name="T14" fmla="*/ 9 w 35"/>
                <a:gd name="T15" fmla="*/ 0 h 53"/>
                <a:gd name="T16" fmla="*/ 0 w 35"/>
                <a:gd name="T17" fmla="*/ 0 h 53"/>
                <a:gd name="T18" fmla="*/ 0 w 35"/>
                <a:gd name="T19" fmla="*/ 28 h 53"/>
                <a:gd name="T20" fmla="*/ 1 w 35"/>
                <a:gd name="T21" fmla="*/ 41 h 53"/>
                <a:gd name="T22" fmla="*/ 3 w 35"/>
                <a:gd name="T23" fmla="*/ 47 h 53"/>
                <a:gd name="T24" fmla="*/ 8 w 35"/>
                <a:gd name="T25" fmla="*/ 51 h 53"/>
                <a:gd name="T26" fmla="*/ 18 w 35"/>
                <a:gd name="T27" fmla="*/ 53 h 53"/>
                <a:gd name="T28" fmla="*/ 27 w 35"/>
                <a:gd name="T29" fmla="*/ 51 h 53"/>
                <a:gd name="T30" fmla="*/ 32 w 35"/>
                <a:gd name="T31" fmla="*/ 47 h 53"/>
                <a:gd name="T32" fmla="*/ 34 w 35"/>
                <a:gd name="T33" fmla="*/ 40 h 53"/>
                <a:gd name="T34" fmla="*/ 35 w 35"/>
                <a:gd name="T35" fmla="*/ 27 h 53"/>
                <a:gd name="T36" fmla="*/ 35 w 35"/>
                <a:gd name="T37" fmla="*/ 0 h 53"/>
                <a:gd name="T38" fmla="*/ 26 w 35"/>
                <a:gd name="T39" fmla="*/ 0 h 53"/>
                <a:gd name="T40" fmla="*/ 26 w 35"/>
                <a:gd name="T41"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53">
                  <a:moveTo>
                    <a:pt x="26" y="29"/>
                  </a:moveTo>
                  <a:cubicBezTo>
                    <a:pt x="26" y="33"/>
                    <a:pt x="26" y="36"/>
                    <a:pt x="26" y="37"/>
                  </a:cubicBezTo>
                  <a:cubicBezTo>
                    <a:pt x="26" y="39"/>
                    <a:pt x="25" y="41"/>
                    <a:pt x="23" y="42"/>
                  </a:cubicBezTo>
                  <a:cubicBezTo>
                    <a:pt x="22" y="43"/>
                    <a:pt x="20" y="44"/>
                    <a:pt x="18" y="44"/>
                  </a:cubicBezTo>
                  <a:cubicBezTo>
                    <a:pt x="15" y="44"/>
                    <a:pt x="13" y="43"/>
                    <a:pt x="12" y="42"/>
                  </a:cubicBezTo>
                  <a:cubicBezTo>
                    <a:pt x="10" y="40"/>
                    <a:pt x="10" y="39"/>
                    <a:pt x="9" y="37"/>
                  </a:cubicBezTo>
                  <a:cubicBezTo>
                    <a:pt x="9" y="35"/>
                    <a:pt x="9" y="32"/>
                    <a:pt x="9" y="28"/>
                  </a:cubicBezTo>
                  <a:cubicBezTo>
                    <a:pt x="9" y="0"/>
                    <a:pt x="9" y="0"/>
                    <a:pt x="9" y="0"/>
                  </a:cubicBezTo>
                  <a:cubicBezTo>
                    <a:pt x="0" y="0"/>
                    <a:pt x="0" y="0"/>
                    <a:pt x="0" y="0"/>
                  </a:cubicBezTo>
                  <a:cubicBezTo>
                    <a:pt x="0" y="28"/>
                    <a:pt x="0" y="28"/>
                    <a:pt x="0" y="28"/>
                  </a:cubicBezTo>
                  <a:cubicBezTo>
                    <a:pt x="0" y="33"/>
                    <a:pt x="0" y="38"/>
                    <a:pt x="1" y="41"/>
                  </a:cubicBezTo>
                  <a:cubicBezTo>
                    <a:pt x="1" y="43"/>
                    <a:pt x="2" y="45"/>
                    <a:pt x="3" y="47"/>
                  </a:cubicBezTo>
                  <a:cubicBezTo>
                    <a:pt x="5" y="48"/>
                    <a:pt x="6" y="50"/>
                    <a:pt x="8" y="51"/>
                  </a:cubicBezTo>
                  <a:cubicBezTo>
                    <a:pt x="11" y="52"/>
                    <a:pt x="14" y="53"/>
                    <a:pt x="18" y="53"/>
                  </a:cubicBezTo>
                  <a:cubicBezTo>
                    <a:pt x="22" y="53"/>
                    <a:pt x="24" y="52"/>
                    <a:pt x="27" y="51"/>
                  </a:cubicBezTo>
                  <a:cubicBezTo>
                    <a:pt x="29" y="50"/>
                    <a:pt x="30" y="49"/>
                    <a:pt x="32" y="47"/>
                  </a:cubicBezTo>
                  <a:cubicBezTo>
                    <a:pt x="33" y="45"/>
                    <a:pt x="34" y="43"/>
                    <a:pt x="34" y="40"/>
                  </a:cubicBezTo>
                  <a:cubicBezTo>
                    <a:pt x="35" y="38"/>
                    <a:pt x="35" y="33"/>
                    <a:pt x="35" y="27"/>
                  </a:cubicBezTo>
                  <a:cubicBezTo>
                    <a:pt x="35" y="0"/>
                    <a:pt x="35" y="0"/>
                    <a:pt x="35" y="0"/>
                  </a:cubicBezTo>
                  <a:cubicBezTo>
                    <a:pt x="26" y="0"/>
                    <a:pt x="26" y="0"/>
                    <a:pt x="26" y="0"/>
                  </a:cubicBezTo>
                  <a:lnTo>
                    <a:pt x="26" y="2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8" name="íṣḻiḋè"/>
            <p:cNvSpPr/>
            <p:nvPr/>
          </p:nvSpPr>
          <p:spPr bwMode="auto">
            <a:xfrm>
              <a:off x="5703888" y="4022726"/>
              <a:ext cx="127000" cy="188913"/>
            </a:xfrm>
            <a:custGeom>
              <a:avLst/>
              <a:gdLst>
                <a:gd name="T0" fmla="*/ 59 w 80"/>
                <a:gd name="T1" fmla="*/ 80 h 119"/>
                <a:gd name="T2" fmla="*/ 19 w 80"/>
                <a:gd name="T3" fmla="*/ 0 h 119"/>
                <a:gd name="T4" fmla="*/ 0 w 80"/>
                <a:gd name="T5" fmla="*/ 0 h 119"/>
                <a:gd name="T6" fmla="*/ 0 w 80"/>
                <a:gd name="T7" fmla="*/ 119 h 119"/>
                <a:gd name="T8" fmla="*/ 19 w 80"/>
                <a:gd name="T9" fmla="*/ 119 h 119"/>
                <a:gd name="T10" fmla="*/ 19 w 80"/>
                <a:gd name="T11" fmla="*/ 42 h 119"/>
                <a:gd name="T12" fmla="*/ 59 w 80"/>
                <a:gd name="T13" fmla="*/ 119 h 119"/>
                <a:gd name="T14" fmla="*/ 80 w 80"/>
                <a:gd name="T15" fmla="*/ 119 h 119"/>
                <a:gd name="T16" fmla="*/ 80 w 80"/>
                <a:gd name="T17" fmla="*/ 0 h 119"/>
                <a:gd name="T18" fmla="*/ 59 w 80"/>
                <a:gd name="T19" fmla="*/ 0 h 119"/>
                <a:gd name="T20" fmla="*/ 59 w 80"/>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119">
                  <a:moveTo>
                    <a:pt x="59" y="80"/>
                  </a:moveTo>
                  <a:lnTo>
                    <a:pt x="19" y="0"/>
                  </a:lnTo>
                  <a:lnTo>
                    <a:pt x="0" y="0"/>
                  </a:lnTo>
                  <a:lnTo>
                    <a:pt x="0" y="119"/>
                  </a:lnTo>
                  <a:lnTo>
                    <a:pt x="19" y="119"/>
                  </a:lnTo>
                  <a:lnTo>
                    <a:pt x="19" y="42"/>
                  </a:lnTo>
                  <a:lnTo>
                    <a:pt x="59" y="119"/>
                  </a:lnTo>
                  <a:lnTo>
                    <a:pt x="80" y="119"/>
                  </a:lnTo>
                  <a:lnTo>
                    <a:pt x="80" y="0"/>
                  </a:lnTo>
                  <a:lnTo>
                    <a:pt x="59" y="0"/>
                  </a:lnTo>
                  <a:lnTo>
                    <a:pt x="59"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9" name="îSlîḓè"/>
            <p:cNvSpPr/>
            <p:nvPr/>
          </p:nvSpPr>
          <p:spPr bwMode="auto">
            <a:xfrm>
              <a:off x="5862638" y="4022726"/>
              <a:ext cx="33338" cy="188913"/>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50" name="iṩḷïdê"/>
            <p:cNvSpPr/>
            <p:nvPr/>
          </p:nvSpPr>
          <p:spPr bwMode="auto">
            <a:xfrm>
              <a:off x="5910263" y="4022726"/>
              <a:ext cx="147638" cy="188913"/>
            </a:xfrm>
            <a:custGeom>
              <a:avLst/>
              <a:gdLst>
                <a:gd name="T0" fmla="*/ 48 w 93"/>
                <a:gd name="T1" fmla="*/ 87 h 119"/>
                <a:gd name="T2" fmla="*/ 20 w 93"/>
                <a:gd name="T3" fmla="*/ 0 h 119"/>
                <a:gd name="T4" fmla="*/ 0 w 93"/>
                <a:gd name="T5" fmla="*/ 0 h 119"/>
                <a:gd name="T6" fmla="*/ 36 w 93"/>
                <a:gd name="T7" fmla="*/ 119 h 119"/>
                <a:gd name="T8" fmla="*/ 57 w 93"/>
                <a:gd name="T9" fmla="*/ 119 h 119"/>
                <a:gd name="T10" fmla="*/ 93 w 93"/>
                <a:gd name="T11" fmla="*/ 0 h 119"/>
                <a:gd name="T12" fmla="*/ 70 w 93"/>
                <a:gd name="T13" fmla="*/ 0 h 119"/>
                <a:gd name="T14" fmla="*/ 48 w 93"/>
                <a:gd name="T15" fmla="*/ 87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19">
                  <a:moveTo>
                    <a:pt x="48" y="87"/>
                  </a:moveTo>
                  <a:lnTo>
                    <a:pt x="20" y="0"/>
                  </a:lnTo>
                  <a:lnTo>
                    <a:pt x="0" y="0"/>
                  </a:lnTo>
                  <a:lnTo>
                    <a:pt x="36" y="119"/>
                  </a:lnTo>
                  <a:lnTo>
                    <a:pt x="57" y="119"/>
                  </a:lnTo>
                  <a:lnTo>
                    <a:pt x="93" y="0"/>
                  </a:lnTo>
                  <a:lnTo>
                    <a:pt x="70" y="0"/>
                  </a:lnTo>
                  <a:lnTo>
                    <a:pt x="48" y="8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1" name="ïś1ïḍê"/>
            <p:cNvSpPr/>
            <p:nvPr/>
          </p:nvSpPr>
          <p:spPr bwMode="auto">
            <a:xfrm>
              <a:off x="6075363" y="4022726"/>
              <a:ext cx="119063" cy="188913"/>
            </a:xfrm>
            <a:custGeom>
              <a:avLst/>
              <a:gdLst>
                <a:gd name="T0" fmla="*/ 19 w 75"/>
                <a:gd name="T1" fmla="*/ 67 h 119"/>
                <a:gd name="T2" fmla="*/ 71 w 75"/>
                <a:gd name="T3" fmla="*/ 67 h 119"/>
                <a:gd name="T4" fmla="*/ 71 w 75"/>
                <a:gd name="T5" fmla="*/ 46 h 119"/>
                <a:gd name="T6" fmla="*/ 19 w 75"/>
                <a:gd name="T7" fmla="*/ 46 h 119"/>
                <a:gd name="T8" fmla="*/ 19 w 75"/>
                <a:gd name="T9" fmla="*/ 21 h 119"/>
                <a:gd name="T10" fmla="*/ 73 w 75"/>
                <a:gd name="T11" fmla="*/ 21 h 119"/>
                <a:gd name="T12" fmla="*/ 73 w 75"/>
                <a:gd name="T13" fmla="*/ 0 h 119"/>
                <a:gd name="T14" fmla="*/ 0 w 75"/>
                <a:gd name="T15" fmla="*/ 0 h 119"/>
                <a:gd name="T16" fmla="*/ 0 w 75"/>
                <a:gd name="T17" fmla="*/ 119 h 119"/>
                <a:gd name="T18" fmla="*/ 75 w 75"/>
                <a:gd name="T19" fmla="*/ 119 h 119"/>
                <a:gd name="T20" fmla="*/ 75 w 75"/>
                <a:gd name="T21" fmla="*/ 99 h 119"/>
                <a:gd name="T22" fmla="*/ 19 w 75"/>
                <a:gd name="T23" fmla="*/ 99 h 119"/>
                <a:gd name="T24" fmla="*/ 19 w 75"/>
                <a:gd name="T25"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119">
                  <a:moveTo>
                    <a:pt x="19" y="67"/>
                  </a:moveTo>
                  <a:lnTo>
                    <a:pt x="71" y="67"/>
                  </a:lnTo>
                  <a:lnTo>
                    <a:pt x="71" y="46"/>
                  </a:lnTo>
                  <a:lnTo>
                    <a:pt x="19" y="46"/>
                  </a:lnTo>
                  <a:lnTo>
                    <a:pt x="19" y="21"/>
                  </a:lnTo>
                  <a:lnTo>
                    <a:pt x="73" y="21"/>
                  </a:lnTo>
                  <a:lnTo>
                    <a:pt x="73" y="0"/>
                  </a:lnTo>
                  <a:lnTo>
                    <a:pt x="0" y="0"/>
                  </a:lnTo>
                  <a:lnTo>
                    <a:pt x="0" y="119"/>
                  </a:lnTo>
                  <a:lnTo>
                    <a:pt x="75" y="119"/>
                  </a:lnTo>
                  <a:lnTo>
                    <a:pt x="75" y="99"/>
                  </a:lnTo>
                  <a:lnTo>
                    <a:pt x="19" y="99"/>
                  </a:lnTo>
                  <a:lnTo>
                    <a:pt x="19"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2" name="îşliḍè"/>
            <p:cNvSpPr/>
            <p:nvPr/>
          </p:nvSpPr>
          <p:spPr bwMode="auto">
            <a:xfrm>
              <a:off x="6224588" y="4022726"/>
              <a:ext cx="142875" cy="188913"/>
            </a:xfrm>
            <a:custGeom>
              <a:avLst/>
              <a:gdLst>
                <a:gd name="T0" fmla="*/ 29 w 40"/>
                <a:gd name="T1" fmla="*/ 33 h 52"/>
                <a:gd name="T2" fmla="*/ 24 w 40"/>
                <a:gd name="T3" fmla="*/ 29 h 52"/>
                <a:gd name="T4" fmla="*/ 33 w 40"/>
                <a:gd name="T5" fmla="*/ 24 h 52"/>
                <a:gd name="T6" fmla="*/ 36 w 40"/>
                <a:gd name="T7" fmla="*/ 14 h 52"/>
                <a:gd name="T8" fmla="*/ 34 w 40"/>
                <a:gd name="T9" fmla="*/ 6 h 52"/>
                <a:gd name="T10" fmla="*/ 29 w 40"/>
                <a:gd name="T11" fmla="*/ 1 h 52"/>
                <a:gd name="T12" fmla="*/ 19 w 40"/>
                <a:gd name="T13" fmla="*/ 0 h 52"/>
                <a:gd name="T14" fmla="*/ 0 w 40"/>
                <a:gd name="T15" fmla="*/ 0 h 52"/>
                <a:gd name="T16" fmla="*/ 0 w 40"/>
                <a:gd name="T17" fmla="*/ 52 h 52"/>
                <a:gd name="T18" fmla="*/ 9 w 40"/>
                <a:gd name="T19" fmla="*/ 52 h 52"/>
                <a:gd name="T20" fmla="*/ 9 w 40"/>
                <a:gd name="T21" fmla="*/ 30 h 52"/>
                <a:gd name="T22" fmla="*/ 10 w 40"/>
                <a:gd name="T23" fmla="*/ 30 h 52"/>
                <a:gd name="T24" fmla="*/ 15 w 40"/>
                <a:gd name="T25" fmla="*/ 31 h 52"/>
                <a:gd name="T26" fmla="*/ 18 w 40"/>
                <a:gd name="T27" fmla="*/ 33 h 52"/>
                <a:gd name="T28" fmla="*/ 22 w 40"/>
                <a:gd name="T29" fmla="*/ 40 h 52"/>
                <a:gd name="T30" fmla="*/ 29 w 40"/>
                <a:gd name="T31" fmla="*/ 52 h 52"/>
                <a:gd name="T32" fmla="*/ 40 w 40"/>
                <a:gd name="T33" fmla="*/ 52 h 52"/>
                <a:gd name="T34" fmla="*/ 34 w 40"/>
                <a:gd name="T35" fmla="*/ 42 h 52"/>
                <a:gd name="T36" fmla="*/ 29 w 40"/>
                <a:gd name="T37" fmla="*/ 33 h 52"/>
                <a:gd name="T38" fmla="*/ 15 w 40"/>
                <a:gd name="T39" fmla="*/ 22 h 52"/>
                <a:gd name="T40" fmla="*/ 9 w 40"/>
                <a:gd name="T41" fmla="*/ 22 h 52"/>
                <a:gd name="T42" fmla="*/ 9 w 40"/>
                <a:gd name="T43" fmla="*/ 9 h 52"/>
                <a:gd name="T44" fmla="*/ 16 w 40"/>
                <a:gd name="T45" fmla="*/ 9 h 52"/>
                <a:gd name="T46" fmla="*/ 22 w 40"/>
                <a:gd name="T47" fmla="*/ 9 h 52"/>
                <a:gd name="T48" fmla="*/ 26 w 40"/>
                <a:gd name="T49" fmla="*/ 11 h 52"/>
                <a:gd name="T50" fmla="*/ 27 w 40"/>
                <a:gd name="T51" fmla="*/ 15 h 52"/>
                <a:gd name="T52" fmla="*/ 26 w 40"/>
                <a:gd name="T53" fmla="*/ 19 h 52"/>
                <a:gd name="T54" fmla="*/ 23 w 40"/>
                <a:gd name="T55" fmla="*/ 21 h 52"/>
                <a:gd name="T56" fmla="*/ 15 w 40"/>
                <a:gd name="T57"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52">
                  <a:moveTo>
                    <a:pt x="29" y="33"/>
                  </a:moveTo>
                  <a:cubicBezTo>
                    <a:pt x="28" y="32"/>
                    <a:pt x="26" y="30"/>
                    <a:pt x="24" y="29"/>
                  </a:cubicBezTo>
                  <a:cubicBezTo>
                    <a:pt x="28" y="28"/>
                    <a:pt x="31" y="27"/>
                    <a:pt x="33" y="24"/>
                  </a:cubicBezTo>
                  <a:cubicBezTo>
                    <a:pt x="35" y="21"/>
                    <a:pt x="36" y="18"/>
                    <a:pt x="36" y="14"/>
                  </a:cubicBezTo>
                  <a:cubicBezTo>
                    <a:pt x="36" y="11"/>
                    <a:pt x="35" y="9"/>
                    <a:pt x="34" y="6"/>
                  </a:cubicBezTo>
                  <a:cubicBezTo>
                    <a:pt x="33" y="4"/>
                    <a:pt x="31" y="2"/>
                    <a:pt x="29" y="1"/>
                  </a:cubicBezTo>
                  <a:cubicBezTo>
                    <a:pt x="27" y="0"/>
                    <a:pt x="23" y="0"/>
                    <a:pt x="19" y="0"/>
                  </a:cubicBezTo>
                  <a:cubicBezTo>
                    <a:pt x="0" y="0"/>
                    <a:pt x="0" y="0"/>
                    <a:pt x="0" y="0"/>
                  </a:cubicBezTo>
                  <a:cubicBezTo>
                    <a:pt x="0" y="52"/>
                    <a:pt x="0" y="52"/>
                    <a:pt x="0" y="52"/>
                  </a:cubicBezTo>
                  <a:cubicBezTo>
                    <a:pt x="9" y="52"/>
                    <a:pt x="9" y="52"/>
                    <a:pt x="9" y="52"/>
                  </a:cubicBezTo>
                  <a:cubicBezTo>
                    <a:pt x="9" y="30"/>
                    <a:pt x="9" y="30"/>
                    <a:pt x="9" y="30"/>
                  </a:cubicBezTo>
                  <a:cubicBezTo>
                    <a:pt x="10" y="30"/>
                    <a:pt x="10" y="30"/>
                    <a:pt x="10" y="30"/>
                  </a:cubicBezTo>
                  <a:cubicBezTo>
                    <a:pt x="13" y="30"/>
                    <a:pt x="14" y="30"/>
                    <a:pt x="15" y="31"/>
                  </a:cubicBezTo>
                  <a:cubicBezTo>
                    <a:pt x="16" y="31"/>
                    <a:pt x="17" y="32"/>
                    <a:pt x="18" y="33"/>
                  </a:cubicBezTo>
                  <a:cubicBezTo>
                    <a:pt x="19" y="34"/>
                    <a:pt x="20" y="36"/>
                    <a:pt x="22" y="40"/>
                  </a:cubicBezTo>
                  <a:cubicBezTo>
                    <a:pt x="29" y="52"/>
                    <a:pt x="29" y="52"/>
                    <a:pt x="29" y="52"/>
                  </a:cubicBezTo>
                  <a:cubicBezTo>
                    <a:pt x="40" y="52"/>
                    <a:pt x="40" y="52"/>
                    <a:pt x="40" y="52"/>
                  </a:cubicBezTo>
                  <a:cubicBezTo>
                    <a:pt x="34" y="42"/>
                    <a:pt x="34" y="42"/>
                    <a:pt x="34" y="42"/>
                  </a:cubicBezTo>
                  <a:cubicBezTo>
                    <a:pt x="32" y="38"/>
                    <a:pt x="30" y="35"/>
                    <a:pt x="29" y="33"/>
                  </a:cubicBezTo>
                  <a:close/>
                  <a:moveTo>
                    <a:pt x="15" y="22"/>
                  </a:moveTo>
                  <a:cubicBezTo>
                    <a:pt x="9" y="22"/>
                    <a:pt x="9" y="22"/>
                    <a:pt x="9" y="22"/>
                  </a:cubicBezTo>
                  <a:cubicBezTo>
                    <a:pt x="9" y="9"/>
                    <a:pt x="9" y="9"/>
                    <a:pt x="9" y="9"/>
                  </a:cubicBezTo>
                  <a:cubicBezTo>
                    <a:pt x="16" y="9"/>
                    <a:pt x="16" y="9"/>
                    <a:pt x="16" y="9"/>
                  </a:cubicBezTo>
                  <a:cubicBezTo>
                    <a:pt x="19" y="9"/>
                    <a:pt x="21" y="9"/>
                    <a:pt x="22" y="9"/>
                  </a:cubicBezTo>
                  <a:cubicBezTo>
                    <a:pt x="24" y="9"/>
                    <a:pt x="25" y="10"/>
                    <a:pt x="26" y="11"/>
                  </a:cubicBezTo>
                  <a:cubicBezTo>
                    <a:pt x="26" y="12"/>
                    <a:pt x="27" y="13"/>
                    <a:pt x="27" y="15"/>
                  </a:cubicBezTo>
                  <a:cubicBezTo>
                    <a:pt x="27" y="17"/>
                    <a:pt x="26" y="18"/>
                    <a:pt x="26" y="19"/>
                  </a:cubicBezTo>
                  <a:cubicBezTo>
                    <a:pt x="25" y="20"/>
                    <a:pt x="24" y="21"/>
                    <a:pt x="23" y="21"/>
                  </a:cubicBezTo>
                  <a:cubicBezTo>
                    <a:pt x="22" y="22"/>
                    <a:pt x="20" y="22"/>
                    <a:pt x="15" y="2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3" name="išḷidê"/>
            <p:cNvSpPr/>
            <p:nvPr/>
          </p:nvSpPr>
          <p:spPr bwMode="auto">
            <a:xfrm>
              <a:off x="6375400" y="4019551"/>
              <a:ext cx="130175" cy="195263"/>
            </a:xfrm>
            <a:custGeom>
              <a:avLst/>
              <a:gdLst>
                <a:gd name="T0" fmla="*/ 29 w 36"/>
                <a:gd name="T1" fmla="*/ 24 h 54"/>
                <a:gd name="T2" fmla="*/ 20 w 36"/>
                <a:gd name="T3" fmla="*/ 20 h 54"/>
                <a:gd name="T4" fmla="*/ 12 w 36"/>
                <a:gd name="T5" fmla="*/ 17 h 54"/>
                <a:gd name="T6" fmla="*/ 10 w 36"/>
                <a:gd name="T7" fmla="*/ 14 h 54"/>
                <a:gd name="T8" fmla="*/ 12 w 36"/>
                <a:gd name="T9" fmla="*/ 10 h 54"/>
                <a:gd name="T10" fmla="*/ 18 w 36"/>
                <a:gd name="T11" fmla="*/ 9 h 54"/>
                <a:gd name="T12" fmla="*/ 23 w 36"/>
                <a:gd name="T13" fmla="*/ 10 h 54"/>
                <a:gd name="T14" fmla="*/ 26 w 36"/>
                <a:gd name="T15" fmla="*/ 16 h 54"/>
                <a:gd name="T16" fmla="*/ 35 w 36"/>
                <a:gd name="T17" fmla="*/ 16 h 54"/>
                <a:gd name="T18" fmla="*/ 30 w 36"/>
                <a:gd name="T19" fmla="*/ 4 h 54"/>
                <a:gd name="T20" fmla="*/ 18 w 36"/>
                <a:gd name="T21" fmla="*/ 0 h 54"/>
                <a:gd name="T22" fmla="*/ 9 w 36"/>
                <a:gd name="T23" fmla="*/ 2 h 54"/>
                <a:gd name="T24" fmla="*/ 4 w 36"/>
                <a:gd name="T25" fmla="*/ 7 h 54"/>
                <a:gd name="T26" fmla="*/ 2 w 36"/>
                <a:gd name="T27" fmla="*/ 14 h 54"/>
                <a:gd name="T28" fmla="*/ 6 w 36"/>
                <a:gd name="T29" fmla="*/ 25 h 54"/>
                <a:gd name="T30" fmla="*/ 16 w 36"/>
                <a:gd name="T31" fmla="*/ 30 h 54"/>
                <a:gd name="T32" fmla="*/ 23 w 36"/>
                <a:gd name="T33" fmla="*/ 32 h 54"/>
                <a:gd name="T34" fmla="*/ 26 w 36"/>
                <a:gd name="T35" fmla="*/ 35 h 54"/>
                <a:gd name="T36" fmla="*/ 27 w 36"/>
                <a:gd name="T37" fmla="*/ 38 h 54"/>
                <a:gd name="T38" fmla="*/ 25 w 36"/>
                <a:gd name="T39" fmla="*/ 43 h 54"/>
                <a:gd name="T40" fmla="*/ 18 w 36"/>
                <a:gd name="T41" fmla="*/ 45 h 54"/>
                <a:gd name="T42" fmla="*/ 12 w 36"/>
                <a:gd name="T43" fmla="*/ 42 h 54"/>
                <a:gd name="T44" fmla="*/ 9 w 36"/>
                <a:gd name="T45" fmla="*/ 35 h 54"/>
                <a:gd name="T46" fmla="*/ 0 w 36"/>
                <a:gd name="T47" fmla="*/ 36 h 54"/>
                <a:gd name="T48" fmla="*/ 5 w 36"/>
                <a:gd name="T49" fmla="*/ 49 h 54"/>
                <a:gd name="T50" fmla="*/ 18 w 36"/>
                <a:gd name="T51" fmla="*/ 54 h 54"/>
                <a:gd name="T52" fmla="*/ 28 w 36"/>
                <a:gd name="T53" fmla="*/ 52 h 54"/>
                <a:gd name="T54" fmla="*/ 34 w 36"/>
                <a:gd name="T55" fmla="*/ 46 h 54"/>
                <a:gd name="T56" fmla="*/ 36 w 36"/>
                <a:gd name="T57" fmla="*/ 38 h 54"/>
                <a:gd name="T58" fmla="*/ 34 w 36"/>
                <a:gd name="T59" fmla="*/ 29 h 54"/>
                <a:gd name="T60" fmla="*/ 29 w 36"/>
                <a:gd name="T61"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54">
                  <a:moveTo>
                    <a:pt x="29" y="24"/>
                  </a:moveTo>
                  <a:cubicBezTo>
                    <a:pt x="27" y="23"/>
                    <a:pt x="24" y="22"/>
                    <a:pt x="20" y="20"/>
                  </a:cubicBezTo>
                  <a:cubicBezTo>
                    <a:pt x="15" y="19"/>
                    <a:pt x="13" y="18"/>
                    <a:pt x="12" y="17"/>
                  </a:cubicBezTo>
                  <a:cubicBezTo>
                    <a:pt x="11" y="16"/>
                    <a:pt x="10" y="15"/>
                    <a:pt x="10" y="14"/>
                  </a:cubicBezTo>
                  <a:cubicBezTo>
                    <a:pt x="10" y="12"/>
                    <a:pt x="11" y="11"/>
                    <a:pt x="12" y="10"/>
                  </a:cubicBezTo>
                  <a:cubicBezTo>
                    <a:pt x="13" y="9"/>
                    <a:pt x="15" y="9"/>
                    <a:pt x="18" y="9"/>
                  </a:cubicBezTo>
                  <a:cubicBezTo>
                    <a:pt x="20" y="9"/>
                    <a:pt x="22" y="9"/>
                    <a:pt x="23" y="10"/>
                  </a:cubicBezTo>
                  <a:cubicBezTo>
                    <a:pt x="25" y="12"/>
                    <a:pt x="25" y="13"/>
                    <a:pt x="26" y="16"/>
                  </a:cubicBezTo>
                  <a:cubicBezTo>
                    <a:pt x="35" y="16"/>
                    <a:pt x="35" y="16"/>
                    <a:pt x="35" y="16"/>
                  </a:cubicBezTo>
                  <a:cubicBezTo>
                    <a:pt x="35" y="11"/>
                    <a:pt x="33" y="7"/>
                    <a:pt x="30" y="4"/>
                  </a:cubicBezTo>
                  <a:cubicBezTo>
                    <a:pt x="28" y="1"/>
                    <a:pt x="23" y="0"/>
                    <a:pt x="18" y="0"/>
                  </a:cubicBezTo>
                  <a:cubicBezTo>
                    <a:pt x="14" y="0"/>
                    <a:pt x="12" y="0"/>
                    <a:pt x="9" y="2"/>
                  </a:cubicBezTo>
                  <a:cubicBezTo>
                    <a:pt x="7" y="3"/>
                    <a:pt x="5" y="5"/>
                    <a:pt x="4" y="7"/>
                  </a:cubicBezTo>
                  <a:cubicBezTo>
                    <a:pt x="2" y="9"/>
                    <a:pt x="2" y="12"/>
                    <a:pt x="2" y="14"/>
                  </a:cubicBezTo>
                  <a:cubicBezTo>
                    <a:pt x="2" y="19"/>
                    <a:pt x="3" y="22"/>
                    <a:pt x="6" y="25"/>
                  </a:cubicBezTo>
                  <a:cubicBezTo>
                    <a:pt x="8" y="27"/>
                    <a:pt x="11" y="29"/>
                    <a:pt x="16" y="30"/>
                  </a:cubicBezTo>
                  <a:cubicBezTo>
                    <a:pt x="20" y="31"/>
                    <a:pt x="22" y="32"/>
                    <a:pt x="23" y="32"/>
                  </a:cubicBezTo>
                  <a:cubicBezTo>
                    <a:pt x="25" y="33"/>
                    <a:pt x="26" y="34"/>
                    <a:pt x="26" y="35"/>
                  </a:cubicBezTo>
                  <a:cubicBezTo>
                    <a:pt x="27" y="35"/>
                    <a:pt x="27" y="36"/>
                    <a:pt x="27" y="38"/>
                  </a:cubicBezTo>
                  <a:cubicBezTo>
                    <a:pt x="27" y="40"/>
                    <a:pt x="26" y="41"/>
                    <a:pt x="25" y="43"/>
                  </a:cubicBezTo>
                  <a:cubicBezTo>
                    <a:pt x="23" y="44"/>
                    <a:pt x="21" y="45"/>
                    <a:pt x="18" y="45"/>
                  </a:cubicBezTo>
                  <a:cubicBezTo>
                    <a:pt x="16" y="45"/>
                    <a:pt x="14" y="44"/>
                    <a:pt x="12" y="42"/>
                  </a:cubicBezTo>
                  <a:cubicBezTo>
                    <a:pt x="10" y="41"/>
                    <a:pt x="9" y="38"/>
                    <a:pt x="9" y="35"/>
                  </a:cubicBezTo>
                  <a:cubicBezTo>
                    <a:pt x="0" y="36"/>
                    <a:pt x="0" y="36"/>
                    <a:pt x="0" y="36"/>
                  </a:cubicBezTo>
                  <a:cubicBezTo>
                    <a:pt x="1" y="42"/>
                    <a:pt x="2" y="46"/>
                    <a:pt x="5" y="49"/>
                  </a:cubicBezTo>
                  <a:cubicBezTo>
                    <a:pt x="8" y="52"/>
                    <a:pt x="13" y="54"/>
                    <a:pt x="18" y="54"/>
                  </a:cubicBezTo>
                  <a:cubicBezTo>
                    <a:pt x="22" y="54"/>
                    <a:pt x="25" y="53"/>
                    <a:pt x="28" y="52"/>
                  </a:cubicBezTo>
                  <a:cubicBezTo>
                    <a:pt x="31" y="51"/>
                    <a:pt x="33" y="49"/>
                    <a:pt x="34" y="46"/>
                  </a:cubicBezTo>
                  <a:cubicBezTo>
                    <a:pt x="35" y="43"/>
                    <a:pt x="36" y="41"/>
                    <a:pt x="36" y="38"/>
                  </a:cubicBezTo>
                  <a:cubicBezTo>
                    <a:pt x="36" y="34"/>
                    <a:pt x="35" y="32"/>
                    <a:pt x="34" y="29"/>
                  </a:cubicBezTo>
                  <a:cubicBezTo>
                    <a:pt x="33" y="27"/>
                    <a:pt x="31" y="25"/>
                    <a:pt x="29" y="24"/>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4" name="îSḻiḍe"/>
            <p:cNvSpPr/>
            <p:nvPr/>
          </p:nvSpPr>
          <p:spPr bwMode="auto">
            <a:xfrm>
              <a:off x="6530975" y="4022726"/>
              <a:ext cx="31750" cy="188913"/>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55" name="ïṧļïḍe"/>
            <p:cNvSpPr/>
            <p:nvPr/>
          </p:nvSpPr>
          <p:spPr bwMode="auto">
            <a:xfrm>
              <a:off x="6584950" y="4022726"/>
              <a:ext cx="125413" cy="188913"/>
            </a:xfrm>
            <a:custGeom>
              <a:avLst/>
              <a:gdLst>
                <a:gd name="T0" fmla="*/ 0 w 79"/>
                <a:gd name="T1" fmla="*/ 21 h 119"/>
                <a:gd name="T2" fmla="*/ 29 w 79"/>
                <a:gd name="T3" fmla="*/ 21 h 119"/>
                <a:gd name="T4" fmla="*/ 29 w 79"/>
                <a:gd name="T5" fmla="*/ 119 h 119"/>
                <a:gd name="T6" fmla="*/ 50 w 79"/>
                <a:gd name="T7" fmla="*/ 119 h 119"/>
                <a:gd name="T8" fmla="*/ 50 w 79"/>
                <a:gd name="T9" fmla="*/ 21 h 119"/>
                <a:gd name="T10" fmla="*/ 79 w 79"/>
                <a:gd name="T11" fmla="*/ 21 h 119"/>
                <a:gd name="T12" fmla="*/ 79 w 79"/>
                <a:gd name="T13" fmla="*/ 0 h 119"/>
                <a:gd name="T14" fmla="*/ 0 w 79"/>
                <a:gd name="T15" fmla="*/ 0 h 119"/>
                <a:gd name="T16" fmla="*/ 0 w 79"/>
                <a:gd name="T17" fmla="*/ 2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19">
                  <a:moveTo>
                    <a:pt x="0" y="21"/>
                  </a:moveTo>
                  <a:lnTo>
                    <a:pt x="29" y="21"/>
                  </a:lnTo>
                  <a:lnTo>
                    <a:pt x="29" y="119"/>
                  </a:lnTo>
                  <a:lnTo>
                    <a:pt x="50" y="119"/>
                  </a:lnTo>
                  <a:lnTo>
                    <a:pt x="50" y="21"/>
                  </a:lnTo>
                  <a:lnTo>
                    <a:pt x="79" y="21"/>
                  </a:lnTo>
                  <a:lnTo>
                    <a:pt x="79" y="0"/>
                  </a:lnTo>
                  <a:lnTo>
                    <a:pt x="0" y="0"/>
                  </a:lnTo>
                  <a:lnTo>
                    <a:pt x="0" y="2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6" name="îŝļïḋé"/>
            <p:cNvSpPr/>
            <p:nvPr/>
          </p:nvSpPr>
          <p:spPr bwMode="auto">
            <a:xfrm>
              <a:off x="6715125" y="4022726"/>
              <a:ext cx="147638" cy="188913"/>
            </a:xfrm>
            <a:custGeom>
              <a:avLst/>
              <a:gdLst>
                <a:gd name="T0" fmla="*/ 47 w 93"/>
                <a:gd name="T1" fmla="*/ 46 h 119"/>
                <a:gd name="T2" fmla="*/ 22 w 93"/>
                <a:gd name="T3" fmla="*/ 0 h 119"/>
                <a:gd name="T4" fmla="*/ 0 w 93"/>
                <a:gd name="T5" fmla="*/ 0 h 119"/>
                <a:gd name="T6" fmla="*/ 36 w 93"/>
                <a:gd name="T7" fmla="*/ 69 h 119"/>
                <a:gd name="T8" fmla="*/ 36 w 93"/>
                <a:gd name="T9" fmla="*/ 119 h 119"/>
                <a:gd name="T10" fmla="*/ 56 w 93"/>
                <a:gd name="T11" fmla="*/ 119 h 119"/>
                <a:gd name="T12" fmla="*/ 56 w 93"/>
                <a:gd name="T13" fmla="*/ 69 h 119"/>
                <a:gd name="T14" fmla="*/ 93 w 93"/>
                <a:gd name="T15" fmla="*/ 0 h 119"/>
                <a:gd name="T16" fmla="*/ 70 w 93"/>
                <a:gd name="T17" fmla="*/ 0 h 119"/>
                <a:gd name="T18" fmla="*/ 47 w 93"/>
                <a:gd name="T19" fmla="*/ 4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19">
                  <a:moveTo>
                    <a:pt x="47" y="46"/>
                  </a:moveTo>
                  <a:lnTo>
                    <a:pt x="22" y="0"/>
                  </a:lnTo>
                  <a:lnTo>
                    <a:pt x="0" y="0"/>
                  </a:lnTo>
                  <a:lnTo>
                    <a:pt x="36" y="69"/>
                  </a:lnTo>
                  <a:lnTo>
                    <a:pt x="36" y="119"/>
                  </a:lnTo>
                  <a:lnTo>
                    <a:pt x="56" y="119"/>
                  </a:lnTo>
                  <a:lnTo>
                    <a:pt x="56" y="69"/>
                  </a:lnTo>
                  <a:lnTo>
                    <a:pt x="93" y="0"/>
                  </a:lnTo>
                  <a:lnTo>
                    <a:pt x="70" y="0"/>
                  </a:lnTo>
                  <a:lnTo>
                    <a:pt x="47" y="46"/>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7" name="îṡlïḍe"/>
            <p:cNvSpPr/>
            <p:nvPr/>
          </p:nvSpPr>
          <p:spPr bwMode="auto">
            <a:xfrm>
              <a:off x="6931025" y="4019551"/>
              <a:ext cx="155575" cy="195263"/>
            </a:xfrm>
            <a:custGeom>
              <a:avLst/>
              <a:gdLst>
                <a:gd name="T0" fmla="*/ 21 w 43"/>
                <a:gd name="T1" fmla="*/ 0 h 54"/>
                <a:gd name="T2" fmla="*/ 12 w 43"/>
                <a:gd name="T3" fmla="*/ 2 h 54"/>
                <a:gd name="T4" fmla="*/ 6 w 43"/>
                <a:gd name="T5" fmla="*/ 7 h 54"/>
                <a:gd name="T6" fmla="*/ 2 w 43"/>
                <a:gd name="T7" fmla="*/ 14 h 54"/>
                <a:gd name="T8" fmla="*/ 0 w 43"/>
                <a:gd name="T9" fmla="*/ 27 h 54"/>
                <a:gd name="T10" fmla="*/ 6 w 43"/>
                <a:gd name="T11" fmla="*/ 47 h 54"/>
                <a:gd name="T12" fmla="*/ 21 w 43"/>
                <a:gd name="T13" fmla="*/ 54 h 54"/>
                <a:gd name="T14" fmla="*/ 37 w 43"/>
                <a:gd name="T15" fmla="*/ 47 h 54"/>
                <a:gd name="T16" fmla="*/ 43 w 43"/>
                <a:gd name="T17" fmla="*/ 27 h 54"/>
                <a:gd name="T18" fmla="*/ 37 w 43"/>
                <a:gd name="T19" fmla="*/ 7 h 54"/>
                <a:gd name="T20" fmla="*/ 21 w 43"/>
                <a:gd name="T21" fmla="*/ 0 h 54"/>
                <a:gd name="T22" fmla="*/ 30 w 43"/>
                <a:gd name="T23" fmla="*/ 40 h 54"/>
                <a:gd name="T24" fmla="*/ 21 w 43"/>
                <a:gd name="T25" fmla="*/ 45 h 54"/>
                <a:gd name="T26" fmla="*/ 13 w 43"/>
                <a:gd name="T27" fmla="*/ 40 h 54"/>
                <a:gd name="T28" fmla="*/ 9 w 43"/>
                <a:gd name="T29" fmla="*/ 27 h 54"/>
                <a:gd name="T30" fmla="*/ 12 w 43"/>
                <a:gd name="T31" fmla="*/ 13 h 54"/>
                <a:gd name="T32" fmla="*/ 21 w 43"/>
                <a:gd name="T33" fmla="*/ 9 h 54"/>
                <a:gd name="T34" fmla="*/ 30 w 43"/>
                <a:gd name="T35" fmla="*/ 13 h 54"/>
                <a:gd name="T36" fmla="*/ 34 w 43"/>
                <a:gd name="T37" fmla="*/ 27 h 54"/>
                <a:gd name="T38" fmla="*/ 30 w 43"/>
                <a:gd name="T39"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4">
                  <a:moveTo>
                    <a:pt x="21" y="0"/>
                  </a:moveTo>
                  <a:cubicBezTo>
                    <a:pt x="18" y="0"/>
                    <a:pt x="15" y="1"/>
                    <a:pt x="12" y="2"/>
                  </a:cubicBezTo>
                  <a:cubicBezTo>
                    <a:pt x="10" y="3"/>
                    <a:pt x="8" y="5"/>
                    <a:pt x="6" y="7"/>
                  </a:cubicBezTo>
                  <a:cubicBezTo>
                    <a:pt x="4" y="9"/>
                    <a:pt x="3" y="11"/>
                    <a:pt x="2" y="14"/>
                  </a:cubicBezTo>
                  <a:cubicBezTo>
                    <a:pt x="1" y="17"/>
                    <a:pt x="0" y="22"/>
                    <a:pt x="0" y="27"/>
                  </a:cubicBezTo>
                  <a:cubicBezTo>
                    <a:pt x="0" y="35"/>
                    <a:pt x="2" y="42"/>
                    <a:pt x="6" y="47"/>
                  </a:cubicBezTo>
                  <a:cubicBezTo>
                    <a:pt x="10" y="51"/>
                    <a:pt x="15" y="54"/>
                    <a:pt x="21" y="54"/>
                  </a:cubicBezTo>
                  <a:cubicBezTo>
                    <a:pt x="28" y="54"/>
                    <a:pt x="33" y="51"/>
                    <a:pt x="37" y="47"/>
                  </a:cubicBezTo>
                  <a:cubicBezTo>
                    <a:pt x="41" y="42"/>
                    <a:pt x="43" y="35"/>
                    <a:pt x="43" y="27"/>
                  </a:cubicBezTo>
                  <a:cubicBezTo>
                    <a:pt x="43" y="18"/>
                    <a:pt x="41" y="12"/>
                    <a:pt x="37" y="7"/>
                  </a:cubicBezTo>
                  <a:cubicBezTo>
                    <a:pt x="33" y="2"/>
                    <a:pt x="28" y="0"/>
                    <a:pt x="21" y="0"/>
                  </a:cubicBezTo>
                  <a:close/>
                  <a:moveTo>
                    <a:pt x="30" y="40"/>
                  </a:moveTo>
                  <a:cubicBezTo>
                    <a:pt x="28" y="43"/>
                    <a:pt x="25" y="45"/>
                    <a:pt x="21" y="45"/>
                  </a:cubicBezTo>
                  <a:cubicBezTo>
                    <a:pt x="18" y="45"/>
                    <a:pt x="15" y="43"/>
                    <a:pt x="13" y="40"/>
                  </a:cubicBezTo>
                  <a:cubicBezTo>
                    <a:pt x="10" y="37"/>
                    <a:pt x="9" y="33"/>
                    <a:pt x="9" y="27"/>
                  </a:cubicBezTo>
                  <a:cubicBezTo>
                    <a:pt x="9" y="21"/>
                    <a:pt x="10" y="16"/>
                    <a:pt x="12" y="13"/>
                  </a:cubicBezTo>
                  <a:cubicBezTo>
                    <a:pt x="15" y="10"/>
                    <a:pt x="18" y="9"/>
                    <a:pt x="21" y="9"/>
                  </a:cubicBezTo>
                  <a:cubicBezTo>
                    <a:pt x="25" y="9"/>
                    <a:pt x="28" y="10"/>
                    <a:pt x="30" y="13"/>
                  </a:cubicBezTo>
                  <a:cubicBezTo>
                    <a:pt x="32" y="16"/>
                    <a:pt x="34" y="21"/>
                    <a:pt x="34" y="27"/>
                  </a:cubicBezTo>
                  <a:cubicBezTo>
                    <a:pt x="34" y="33"/>
                    <a:pt x="32" y="37"/>
                    <a:pt x="30" y="4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8" name="ïśļïḑê"/>
            <p:cNvSpPr/>
            <p:nvPr/>
          </p:nvSpPr>
          <p:spPr bwMode="auto">
            <a:xfrm>
              <a:off x="7112000" y="4022726"/>
              <a:ext cx="107950" cy="188913"/>
            </a:xfrm>
            <a:custGeom>
              <a:avLst/>
              <a:gdLst>
                <a:gd name="T0" fmla="*/ 0 w 68"/>
                <a:gd name="T1" fmla="*/ 119 h 119"/>
                <a:gd name="T2" fmla="*/ 20 w 68"/>
                <a:gd name="T3" fmla="*/ 119 h 119"/>
                <a:gd name="T4" fmla="*/ 20 w 68"/>
                <a:gd name="T5" fmla="*/ 69 h 119"/>
                <a:gd name="T6" fmla="*/ 61 w 68"/>
                <a:gd name="T7" fmla="*/ 69 h 119"/>
                <a:gd name="T8" fmla="*/ 61 w 68"/>
                <a:gd name="T9" fmla="*/ 48 h 119"/>
                <a:gd name="T10" fmla="*/ 20 w 68"/>
                <a:gd name="T11" fmla="*/ 48 h 119"/>
                <a:gd name="T12" fmla="*/ 20 w 68"/>
                <a:gd name="T13" fmla="*/ 21 h 119"/>
                <a:gd name="T14" fmla="*/ 68 w 68"/>
                <a:gd name="T15" fmla="*/ 21 h 119"/>
                <a:gd name="T16" fmla="*/ 68 w 68"/>
                <a:gd name="T17" fmla="*/ 0 h 119"/>
                <a:gd name="T18" fmla="*/ 0 w 68"/>
                <a:gd name="T19" fmla="*/ 0 h 119"/>
                <a:gd name="T20" fmla="*/ 0 w 68"/>
                <a:gd name="T21"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119">
                  <a:moveTo>
                    <a:pt x="0" y="119"/>
                  </a:moveTo>
                  <a:lnTo>
                    <a:pt x="20" y="119"/>
                  </a:lnTo>
                  <a:lnTo>
                    <a:pt x="20" y="69"/>
                  </a:lnTo>
                  <a:lnTo>
                    <a:pt x="61" y="69"/>
                  </a:lnTo>
                  <a:lnTo>
                    <a:pt x="61" y="48"/>
                  </a:lnTo>
                  <a:lnTo>
                    <a:pt x="20" y="48"/>
                  </a:lnTo>
                  <a:lnTo>
                    <a:pt x="20" y="21"/>
                  </a:lnTo>
                  <a:lnTo>
                    <a:pt x="68" y="21"/>
                  </a:lnTo>
                  <a:lnTo>
                    <a:pt x="68" y="0"/>
                  </a:lnTo>
                  <a:lnTo>
                    <a:pt x="0" y="0"/>
                  </a:lnTo>
                  <a:lnTo>
                    <a:pt x="0" y="11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9" name="îSľïde"/>
            <p:cNvSpPr/>
            <p:nvPr/>
          </p:nvSpPr>
          <p:spPr bwMode="auto">
            <a:xfrm>
              <a:off x="7299325" y="4019551"/>
              <a:ext cx="130175" cy="195263"/>
            </a:xfrm>
            <a:custGeom>
              <a:avLst/>
              <a:gdLst>
                <a:gd name="T0" fmla="*/ 30 w 36"/>
                <a:gd name="T1" fmla="*/ 24 h 54"/>
                <a:gd name="T2" fmla="*/ 20 w 36"/>
                <a:gd name="T3" fmla="*/ 20 h 54"/>
                <a:gd name="T4" fmla="*/ 12 w 36"/>
                <a:gd name="T5" fmla="*/ 17 h 54"/>
                <a:gd name="T6" fmla="*/ 11 w 36"/>
                <a:gd name="T7" fmla="*/ 14 h 54"/>
                <a:gd name="T8" fmla="*/ 12 w 36"/>
                <a:gd name="T9" fmla="*/ 10 h 54"/>
                <a:gd name="T10" fmla="*/ 18 w 36"/>
                <a:gd name="T11" fmla="*/ 9 h 54"/>
                <a:gd name="T12" fmla="*/ 24 w 36"/>
                <a:gd name="T13" fmla="*/ 10 h 54"/>
                <a:gd name="T14" fmla="*/ 26 w 36"/>
                <a:gd name="T15" fmla="*/ 16 h 54"/>
                <a:gd name="T16" fmla="*/ 35 w 36"/>
                <a:gd name="T17" fmla="*/ 16 h 54"/>
                <a:gd name="T18" fmla="*/ 31 w 36"/>
                <a:gd name="T19" fmla="*/ 4 h 54"/>
                <a:gd name="T20" fmla="*/ 18 w 36"/>
                <a:gd name="T21" fmla="*/ 0 h 54"/>
                <a:gd name="T22" fmla="*/ 9 w 36"/>
                <a:gd name="T23" fmla="*/ 2 h 54"/>
                <a:gd name="T24" fmla="*/ 4 w 36"/>
                <a:gd name="T25" fmla="*/ 7 h 54"/>
                <a:gd name="T26" fmla="*/ 2 w 36"/>
                <a:gd name="T27" fmla="*/ 14 h 54"/>
                <a:gd name="T28" fmla="*/ 6 w 36"/>
                <a:gd name="T29" fmla="*/ 25 h 54"/>
                <a:gd name="T30" fmla="*/ 16 w 36"/>
                <a:gd name="T31" fmla="*/ 30 h 54"/>
                <a:gd name="T32" fmla="*/ 23 w 36"/>
                <a:gd name="T33" fmla="*/ 32 h 54"/>
                <a:gd name="T34" fmla="*/ 27 w 36"/>
                <a:gd name="T35" fmla="*/ 35 h 54"/>
                <a:gd name="T36" fmla="*/ 27 w 36"/>
                <a:gd name="T37" fmla="*/ 38 h 54"/>
                <a:gd name="T38" fmla="*/ 25 w 36"/>
                <a:gd name="T39" fmla="*/ 43 h 54"/>
                <a:gd name="T40" fmla="*/ 19 w 36"/>
                <a:gd name="T41" fmla="*/ 45 h 54"/>
                <a:gd name="T42" fmla="*/ 12 w 36"/>
                <a:gd name="T43" fmla="*/ 42 h 54"/>
                <a:gd name="T44" fmla="*/ 9 w 36"/>
                <a:gd name="T45" fmla="*/ 35 h 54"/>
                <a:gd name="T46" fmla="*/ 0 w 36"/>
                <a:gd name="T47" fmla="*/ 36 h 54"/>
                <a:gd name="T48" fmla="*/ 6 w 36"/>
                <a:gd name="T49" fmla="*/ 49 h 54"/>
                <a:gd name="T50" fmla="*/ 19 w 36"/>
                <a:gd name="T51" fmla="*/ 54 h 54"/>
                <a:gd name="T52" fmla="*/ 28 w 36"/>
                <a:gd name="T53" fmla="*/ 52 h 54"/>
                <a:gd name="T54" fmla="*/ 34 w 36"/>
                <a:gd name="T55" fmla="*/ 46 h 54"/>
                <a:gd name="T56" fmla="*/ 36 w 36"/>
                <a:gd name="T57" fmla="*/ 38 h 54"/>
                <a:gd name="T58" fmla="*/ 35 w 36"/>
                <a:gd name="T59" fmla="*/ 29 h 54"/>
                <a:gd name="T60" fmla="*/ 30 w 36"/>
                <a:gd name="T61"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54">
                  <a:moveTo>
                    <a:pt x="30" y="24"/>
                  </a:moveTo>
                  <a:cubicBezTo>
                    <a:pt x="28" y="23"/>
                    <a:pt x="24" y="22"/>
                    <a:pt x="20" y="20"/>
                  </a:cubicBezTo>
                  <a:cubicBezTo>
                    <a:pt x="16" y="19"/>
                    <a:pt x="13" y="18"/>
                    <a:pt x="12" y="17"/>
                  </a:cubicBezTo>
                  <a:cubicBezTo>
                    <a:pt x="11" y="16"/>
                    <a:pt x="11" y="15"/>
                    <a:pt x="11" y="14"/>
                  </a:cubicBezTo>
                  <a:cubicBezTo>
                    <a:pt x="11" y="12"/>
                    <a:pt x="11" y="11"/>
                    <a:pt x="12" y="10"/>
                  </a:cubicBezTo>
                  <a:cubicBezTo>
                    <a:pt x="13" y="9"/>
                    <a:pt x="15" y="9"/>
                    <a:pt x="18" y="9"/>
                  </a:cubicBezTo>
                  <a:cubicBezTo>
                    <a:pt x="21" y="9"/>
                    <a:pt x="22" y="9"/>
                    <a:pt x="24" y="10"/>
                  </a:cubicBezTo>
                  <a:cubicBezTo>
                    <a:pt x="25" y="12"/>
                    <a:pt x="26" y="13"/>
                    <a:pt x="26" y="16"/>
                  </a:cubicBezTo>
                  <a:cubicBezTo>
                    <a:pt x="35" y="16"/>
                    <a:pt x="35" y="16"/>
                    <a:pt x="35" y="16"/>
                  </a:cubicBezTo>
                  <a:cubicBezTo>
                    <a:pt x="35" y="11"/>
                    <a:pt x="33" y="7"/>
                    <a:pt x="31" y="4"/>
                  </a:cubicBezTo>
                  <a:cubicBezTo>
                    <a:pt x="28" y="1"/>
                    <a:pt x="24" y="0"/>
                    <a:pt x="18" y="0"/>
                  </a:cubicBezTo>
                  <a:cubicBezTo>
                    <a:pt x="15" y="0"/>
                    <a:pt x="12" y="0"/>
                    <a:pt x="9" y="2"/>
                  </a:cubicBezTo>
                  <a:cubicBezTo>
                    <a:pt x="7" y="3"/>
                    <a:pt x="5" y="5"/>
                    <a:pt x="4" y="7"/>
                  </a:cubicBezTo>
                  <a:cubicBezTo>
                    <a:pt x="3" y="9"/>
                    <a:pt x="2" y="12"/>
                    <a:pt x="2" y="14"/>
                  </a:cubicBezTo>
                  <a:cubicBezTo>
                    <a:pt x="2" y="19"/>
                    <a:pt x="3" y="22"/>
                    <a:pt x="6" y="25"/>
                  </a:cubicBezTo>
                  <a:cubicBezTo>
                    <a:pt x="8" y="27"/>
                    <a:pt x="11" y="29"/>
                    <a:pt x="16" y="30"/>
                  </a:cubicBezTo>
                  <a:cubicBezTo>
                    <a:pt x="20" y="31"/>
                    <a:pt x="22" y="32"/>
                    <a:pt x="23" y="32"/>
                  </a:cubicBezTo>
                  <a:cubicBezTo>
                    <a:pt x="25" y="33"/>
                    <a:pt x="26" y="34"/>
                    <a:pt x="27" y="35"/>
                  </a:cubicBezTo>
                  <a:cubicBezTo>
                    <a:pt x="27" y="35"/>
                    <a:pt x="27" y="36"/>
                    <a:pt x="27" y="38"/>
                  </a:cubicBezTo>
                  <a:cubicBezTo>
                    <a:pt x="27" y="40"/>
                    <a:pt x="27" y="41"/>
                    <a:pt x="25" y="43"/>
                  </a:cubicBezTo>
                  <a:cubicBezTo>
                    <a:pt x="24" y="44"/>
                    <a:pt x="22" y="45"/>
                    <a:pt x="19" y="45"/>
                  </a:cubicBezTo>
                  <a:cubicBezTo>
                    <a:pt x="16" y="45"/>
                    <a:pt x="14" y="44"/>
                    <a:pt x="12" y="42"/>
                  </a:cubicBezTo>
                  <a:cubicBezTo>
                    <a:pt x="11" y="41"/>
                    <a:pt x="10" y="38"/>
                    <a:pt x="9" y="35"/>
                  </a:cubicBezTo>
                  <a:cubicBezTo>
                    <a:pt x="0" y="36"/>
                    <a:pt x="0" y="36"/>
                    <a:pt x="0" y="36"/>
                  </a:cubicBezTo>
                  <a:cubicBezTo>
                    <a:pt x="1" y="42"/>
                    <a:pt x="3" y="46"/>
                    <a:pt x="6" y="49"/>
                  </a:cubicBezTo>
                  <a:cubicBezTo>
                    <a:pt x="9" y="52"/>
                    <a:pt x="13" y="54"/>
                    <a:pt x="19" y="54"/>
                  </a:cubicBezTo>
                  <a:cubicBezTo>
                    <a:pt x="22" y="54"/>
                    <a:pt x="26" y="53"/>
                    <a:pt x="28" y="52"/>
                  </a:cubicBezTo>
                  <a:cubicBezTo>
                    <a:pt x="31" y="51"/>
                    <a:pt x="33" y="49"/>
                    <a:pt x="34" y="46"/>
                  </a:cubicBezTo>
                  <a:cubicBezTo>
                    <a:pt x="36" y="43"/>
                    <a:pt x="36" y="41"/>
                    <a:pt x="36" y="38"/>
                  </a:cubicBezTo>
                  <a:cubicBezTo>
                    <a:pt x="36" y="34"/>
                    <a:pt x="36" y="32"/>
                    <a:pt x="35" y="29"/>
                  </a:cubicBezTo>
                  <a:cubicBezTo>
                    <a:pt x="33" y="27"/>
                    <a:pt x="32" y="25"/>
                    <a:pt x="30" y="24"/>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0" name="iṧḻïdé"/>
            <p:cNvSpPr/>
            <p:nvPr/>
          </p:nvSpPr>
          <p:spPr bwMode="auto">
            <a:xfrm>
              <a:off x="7450138" y="4019551"/>
              <a:ext cx="141288" cy="195263"/>
            </a:xfrm>
            <a:custGeom>
              <a:avLst/>
              <a:gdLst>
                <a:gd name="T0" fmla="*/ 26 w 39"/>
                <a:gd name="T1" fmla="*/ 42 h 54"/>
                <a:gd name="T2" fmla="*/ 20 w 39"/>
                <a:gd name="T3" fmla="*/ 45 h 54"/>
                <a:gd name="T4" fmla="*/ 13 w 39"/>
                <a:gd name="T5" fmla="*/ 41 h 54"/>
                <a:gd name="T6" fmla="*/ 10 w 39"/>
                <a:gd name="T7" fmla="*/ 26 h 54"/>
                <a:gd name="T8" fmla="*/ 13 w 39"/>
                <a:gd name="T9" fmla="*/ 13 h 54"/>
                <a:gd name="T10" fmla="*/ 21 w 39"/>
                <a:gd name="T11" fmla="*/ 9 h 54"/>
                <a:gd name="T12" fmla="*/ 27 w 39"/>
                <a:gd name="T13" fmla="*/ 11 h 54"/>
                <a:gd name="T14" fmla="*/ 30 w 39"/>
                <a:gd name="T15" fmla="*/ 18 h 54"/>
                <a:gd name="T16" fmla="*/ 39 w 39"/>
                <a:gd name="T17" fmla="*/ 15 h 54"/>
                <a:gd name="T18" fmla="*/ 34 w 39"/>
                <a:gd name="T19" fmla="*/ 6 h 54"/>
                <a:gd name="T20" fmla="*/ 21 w 39"/>
                <a:gd name="T21" fmla="*/ 0 h 54"/>
                <a:gd name="T22" fmla="*/ 6 w 39"/>
                <a:gd name="T23" fmla="*/ 7 h 54"/>
                <a:gd name="T24" fmla="*/ 0 w 39"/>
                <a:gd name="T25" fmla="*/ 27 h 54"/>
                <a:gd name="T26" fmla="*/ 6 w 39"/>
                <a:gd name="T27" fmla="*/ 47 h 54"/>
                <a:gd name="T28" fmla="*/ 20 w 39"/>
                <a:gd name="T29" fmla="*/ 54 h 54"/>
                <a:gd name="T30" fmla="*/ 32 w 39"/>
                <a:gd name="T31" fmla="*/ 50 h 54"/>
                <a:gd name="T32" fmla="*/ 39 w 39"/>
                <a:gd name="T33" fmla="*/ 37 h 54"/>
                <a:gd name="T34" fmla="*/ 30 w 39"/>
                <a:gd name="T35" fmla="*/ 34 h 54"/>
                <a:gd name="T36" fmla="*/ 26 w 39"/>
                <a:gd name="T37"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54">
                  <a:moveTo>
                    <a:pt x="26" y="42"/>
                  </a:moveTo>
                  <a:cubicBezTo>
                    <a:pt x="25" y="44"/>
                    <a:pt x="23" y="45"/>
                    <a:pt x="20" y="45"/>
                  </a:cubicBezTo>
                  <a:cubicBezTo>
                    <a:pt x="17" y="45"/>
                    <a:pt x="15" y="43"/>
                    <a:pt x="13" y="41"/>
                  </a:cubicBezTo>
                  <a:cubicBezTo>
                    <a:pt x="10" y="38"/>
                    <a:pt x="10" y="33"/>
                    <a:pt x="10" y="26"/>
                  </a:cubicBezTo>
                  <a:cubicBezTo>
                    <a:pt x="10" y="20"/>
                    <a:pt x="11" y="16"/>
                    <a:pt x="13" y="13"/>
                  </a:cubicBezTo>
                  <a:cubicBezTo>
                    <a:pt x="15" y="10"/>
                    <a:pt x="17" y="9"/>
                    <a:pt x="21" y="9"/>
                  </a:cubicBezTo>
                  <a:cubicBezTo>
                    <a:pt x="23" y="9"/>
                    <a:pt x="25" y="10"/>
                    <a:pt x="27" y="11"/>
                  </a:cubicBezTo>
                  <a:cubicBezTo>
                    <a:pt x="28" y="13"/>
                    <a:pt x="29" y="15"/>
                    <a:pt x="30" y="18"/>
                  </a:cubicBezTo>
                  <a:cubicBezTo>
                    <a:pt x="39" y="15"/>
                    <a:pt x="39" y="15"/>
                    <a:pt x="39" y="15"/>
                  </a:cubicBezTo>
                  <a:cubicBezTo>
                    <a:pt x="38" y="11"/>
                    <a:pt x="36" y="8"/>
                    <a:pt x="34" y="6"/>
                  </a:cubicBezTo>
                  <a:cubicBezTo>
                    <a:pt x="31" y="2"/>
                    <a:pt x="26" y="0"/>
                    <a:pt x="21" y="0"/>
                  </a:cubicBezTo>
                  <a:cubicBezTo>
                    <a:pt x="15" y="0"/>
                    <a:pt x="10" y="2"/>
                    <a:pt x="6" y="7"/>
                  </a:cubicBezTo>
                  <a:cubicBezTo>
                    <a:pt x="2" y="12"/>
                    <a:pt x="0" y="19"/>
                    <a:pt x="0" y="27"/>
                  </a:cubicBezTo>
                  <a:cubicBezTo>
                    <a:pt x="0" y="35"/>
                    <a:pt x="2" y="42"/>
                    <a:pt x="6" y="47"/>
                  </a:cubicBezTo>
                  <a:cubicBezTo>
                    <a:pt x="10" y="51"/>
                    <a:pt x="15" y="54"/>
                    <a:pt x="20" y="54"/>
                  </a:cubicBezTo>
                  <a:cubicBezTo>
                    <a:pt x="25" y="54"/>
                    <a:pt x="29" y="52"/>
                    <a:pt x="32" y="50"/>
                  </a:cubicBezTo>
                  <a:cubicBezTo>
                    <a:pt x="35" y="47"/>
                    <a:pt x="37" y="43"/>
                    <a:pt x="39" y="37"/>
                  </a:cubicBezTo>
                  <a:cubicBezTo>
                    <a:pt x="30" y="34"/>
                    <a:pt x="30" y="34"/>
                    <a:pt x="30" y="34"/>
                  </a:cubicBezTo>
                  <a:cubicBezTo>
                    <a:pt x="29" y="37"/>
                    <a:pt x="28" y="40"/>
                    <a:pt x="26" y="4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1" name="íŝļíḑé"/>
            <p:cNvSpPr/>
            <p:nvPr/>
          </p:nvSpPr>
          <p:spPr bwMode="auto">
            <a:xfrm>
              <a:off x="7616825" y="4022726"/>
              <a:ext cx="31750" cy="188913"/>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62" name="ï$ļiḑé"/>
            <p:cNvSpPr/>
            <p:nvPr/>
          </p:nvSpPr>
          <p:spPr bwMode="auto">
            <a:xfrm>
              <a:off x="7681913" y="4022726"/>
              <a:ext cx="119063" cy="188913"/>
            </a:xfrm>
            <a:custGeom>
              <a:avLst/>
              <a:gdLst>
                <a:gd name="T0" fmla="*/ 20 w 75"/>
                <a:gd name="T1" fmla="*/ 67 h 119"/>
                <a:gd name="T2" fmla="*/ 70 w 75"/>
                <a:gd name="T3" fmla="*/ 67 h 119"/>
                <a:gd name="T4" fmla="*/ 70 w 75"/>
                <a:gd name="T5" fmla="*/ 46 h 119"/>
                <a:gd name="T6" fmla="*/ 20 w 75"/>
                <a:gd name="T7" fmla="*/ 46 h 119"/>
                <a:gd name="T8" fmla="*/ 20 w 75"/>
                <a:gd name="T9" fmla="*/ 21 h 119"/>
                <a:gd name="T10" fmla="*/ 72 w 75"/>
                <a:gd name="T11" fmla="*/ 21 h 119"/>
                <a:gd name="T12" fmla="*/ 72 w 75"/>
                <a:gd name="T13" fmla="*/ 0 h 119"/>
                <a:gd name="T14" fmla="*/ 0 w 75"/>
                <a:gd name="T15" fmla="*/ 0 h 119"/>
                <a:gd name="T16" fmla="*/ 0 w 75"/>
                <a:gd name="T17" fmla="*/ 119 h 119"/>
                <a:gd name="T18" fmla="*/ 75 w 75"/>
                <a:gd name="T19" fmla="*/ 119 h 119"/>
                <a:gd name="T20" fmla="*/ 75 w 75"/>
                <a:gd name="T21" fmla="*/ 99 h 119"/>
                <a:gd name="T22" fmla="*/ 20 w 75"/>
                <a:gd name="T23" fmla="*/ 99 h 119"/>
                <a:gd name="T24" fmla="*/ 20 w 75"/>
                <a:gd name="T25"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119">
                  <a:moveTo>
                    <a:pt x="20" y="67"/>
                  </a:moveTo>
                  <a:lnTo>
                    <a:pt x="70" y="67"/>
                  </a:lnTo>
                  <a:lnTo>
                    <a:pt x="70" y="46"/>
                  </a:lnTo>
                  <a:lnTo>
                    <a:pt x="20" y="46"/>
                  </a:lnTo>
                  <a:lnTo>
                    <a:pt x="20" y="21"/>
                  </a:lnTo>
                  <a:lnTo>
                    <a:pt x="72" y="21"/>
                  </a:lnTo>
                  <a:lnTo>
                    <a:pt x="72" y="0"/>
                  </a:lnTo>
                  <a:lnTo>
                    <a:pt x="0" y="0"/>
                  </a:lnTo>
                  <a:lnTo>
                    <a:pt x="0" y="119"/>
                  </a:lnTo>
                  <a:lnTo>
                    <a:pt x="75" y="119"/>
                  </a:lnTo>
                  <a:lnTo>
                    <a:pt x="75" y="99"/>
                  </a:lnTo>
                  <a:lnTo>
                    <a:pt x="20" y="99"/>
                  </a:lnTo>
                  <a:lnTo>
                    <a:pt x="20"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3" name="îṧļïde"/>
            <p:cNvSpPr/>
            <p:nvPr/>
          </p:nvSpPr>
          <p:spPr bwMode="auto">
            <a:xfrm>
              <a:off x="7829550" y="4022726"/>
              <a:ext cx="125413" cy="188913"/>
            </a:xfrm>
            <a:custGeom>
              <a:avLst/>
              <a:gdLst>
                <a:gd name="T0" fmla="*/ 61 w 79"/>
                <a:gd name="T1" fmla="*/ 80 h 119"/>
                <a:gd name="T2" fmla="*/ 20 w 79"/>
                <a:gd name="T3" fmla="*/ 0 h 119"/>
                <a:gd name="T4" fmla="*/ 0 w 79"/>
                <a:gd name="T5" fmla="*/ 0 h 119"/>
                <a:gd name="T6" fmla="*/ 0 w 79"/>
                <a:gd name="T7" fmla="*/ 119 h 119"/>
                <a:gd name="T8" fmla="*/ 18 w 79"/>
                <a:gd name="T9" fmla="*/ 119 h 119"/>
                <a:gd name="T10" fmla="*/ 18 w 79"/>
                <a:gd name="T11" fmla="*/ 42 h 119"/>
                <a:gd name="T12" fmla="*/ 59 w 79"/>
                <a:gd name="T13" fmla="*/ 119 h 119"/>
                <a:gd name="T14" fmla="*/ 79 w 79"/>
                <a:gd name="T15" fmla="*/ 119 h 119"/>
                <a:gd name="T16" fmla="*/ 79 w 79"/>
                <a:gd name="T17" fmla="*/ 0 h 119"/>
                <a:gd name="T18" fmla="*/ 61 w 79"/>
                <a:gd name="T19" fmla="*/ 0 h 119"/>
                <a:gd name="T20" fmla="*/ 61 w 79"/>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9">
                  <a:moveTo>
                    <a:pt x="61" y="80"/>
                  </a:moveTo>
                  <a:lnTo>
                    <a:pt x="20" y="0"/>
                  </a:lnTo>
                  <a:lnTo>
                    <a:pt x="0" y="0"/>
                  </a:lnTo>
                  <a:lnTo>
                    <a:pt x="0" y="119"/>
                  </a:lnTo>
                  <a:lnTo>
                    <a:pt x="18" y="119"/>
                  </a:lnTo>
                  <a:lnTo>
                    <a:pt x="18" y="42"/>
                  </a:lnTo>
                  <a:lnTo>
                    <a:pt x="59" y="119"/>
                  </a:lnTo>
                  <a:lnTo>
                    <a:pt x="79" y="119"/>
                  </a:lnTo>
                  <a:lnTo>
                    <a:pt x="79"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4" name="íşlîḍè"/>
            <p:cNvSpPr/>
            <p:nvPr/>
          </p:nvSpPr>
          <p:spPr bwMode="auto">
            <a:xfrm>
              <a:off x="7985125" y="4019551"/>
              <a:ext cx="136525" cy="195263"/>
            </a:xfrm>
            <a:custGeom>
              <a:avLst/>
              <a:gdLst>
                <a:gd name="T0" fmla="*/ 26 w 38"/>
                <a:gd name="T1" fmla="*/ 42 h 54"/>
                <a:gd name="T2" fmla="*/ 20 w 38"/>
                <a:gd name="T3" fmla="*/ 45 h 54"/>
                <a:gd name="T4" fmla="*/ 12 w 38"/>
                <a:gd name="T5" fmla="*/ 41 h 54"/>
                <a:gd name="T6" fmla="*/ 9 w 38"/>
                <a:gd name="T7" fmla="*/ 26 h 54"/>
                <a:gd name="T8" fmla="*/ 12 w 38"/>
                <a:gd name="T9" fmla="*/ 13 h 54"/>
                <a:gd name="T10" fmla="*/ 20 w 38"/>
                <a:gd name="T11" fmla="*/ 9 h 54"/>
                <a:gd name="T12" fmla="*/ 26 w 38"/>
                <a:gd name="T13" fmla="*/ 11 h 54"/>
                <a:gd name="T14" fmla="*/ 29 w 38"/>
                <a:gd name="T15" fmla="*/ 18 h 54"/>
                <a:gd name="T16" fmla="*/ 38 w 38"/>
                <a:gd name="T17" fmla="*/ 15 h 54"/>
                <a:gd name="T18" fmla="*/ 34 w 38"/>
                <a:gd name="T19" fmla="*/ 6 h 54"/>
                <a:gd name="T20" fmla="*/ 21 w 38"/>
                <a:gd name="T21" fmla="*/ 0 h 54"/>
                <a:gd name="T22" fmla="*/ 6 w 38"/>
                <a:gd name="T23" fmla="*/ 7 h 54"/>
                <a:gd name="T24" fmla="*/ 0 w 38"/>
                <a:gd name="T25" fmla="*/ 27 h 54"/>
                <a:gd name="T26" fmla="*/ 6 w 38"/>
                <a:gd name="T27" fmla="*/ 47 h 54"/>
                <a:gd name="T28" fmla="*/ 20 w 38"/>
                <a:gd name="T29" fmla="*/ 54 h 54"/>
                <a:gd name="T30" fmla="*/ 32 w 38"/>
                <a:gd name="T31" fmla="*/ 50 h 54"/>
                <a:gd name="T32" fmla="*/ 38 w 38"/>
                <a:gd name="T33" fmla="*/ 37 h 54"/>
                <a:gd name="T34" fmla="*/ 30 w 38"/>
                <a:gd name="T35" fmla="*/ 34 h 54"/>
                <a:gd name="T36" fmla="*/ 26 w 38"/>
                <a:gd name="T37"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4">
                  <a:moveTo>
                    <a:pt x="26" y="42"/>
                  </a:moveTo>
                  <a:cubicBezTo>
                    <a:pt x="24" y="44"/>
                    <a:pt x="22" y="45"/>
                    <a:pt x="20" y="45"/>
                  </a:cubicBezTo>
                  <a:cubicBezTo>
                    <a:pt x="17" y="45"/>
                    <a:pt x="14" y="43"/>
                    <a:pt x="12" y="41"/>
                  </a:cubicBezTo>
                  <a:cubicBezTo>
                    <a:pt x="10" y="38"/>
                    <a:pt x="9" y="33"/>
                    <a:pt x="9" y="26"/>
                  </a:cubicBezTo>
                  <a:cubicBezTo>
                    <a:pt x="9" y="20"/>
                    <a:pt x="10" y="16"/>
                    <a:pt x="12" y="13"/>
                  </a:cubicBezTo>
                  <a:cubicBezTo>
                    <a:pt x="14" y="10"/>
                    <a:pt x="17" y="9"/>
                    <a:pt x="20" y="9"/>
                  </a:cubicBezTo>
                  <a:cubicBezTo>
                    <a:pt x="23" y="9"/>
                    <a:pt x="25" y="10"/>
                    <a:pt x="26" y="11"/>
                  </a:cubicBezTo>
                  <a:cubicBezTo>
                    <a:pt x="28" y="13"/>
                    <a:pt x="29" y="15"/>
                    <a:pt x="29" y="18"/>
                  </a:cubicBezTo>
                  <a:cubicBezTo>
                    <a:pt x="38" y="15"/>
                    <a:pt x="38" y="15"/>
                    <a:pt x="38" y="15"/>
                  </a:cubicBezTo>
                  <a:cubicBezTo>
                    <a:pt x="37" y="11"/>
                    <a:pt x="36" y="8"/>
                    <a:pt x="34" y="6"/>
                  </a:cubicBezTo>
                  <a:cubicBezTo>
                    <a:pt x="30" y="2"/>
                    <a:pt x="26" y="0"/>
                    <a:pt x="21" y="0"/>
                  </a:cubicBezTo>
                  <a:cubicBezTo>
                    <a:pt x="14" y="0"/>
                    <a:pt x="9" y="2"/>
                    <a:pt x="6" y="7"/>
                  </a:cubicBezTo>
                  <a:cubicBezTo>
                    <a:pt x="2" y="12"/>
                    <a:pt x="0" y="19"/>
                    <a:pt x="0" y="27"/>
                  </a:cubicBezTo>
                  <a:cubicBezTo>
                    <a:pt x="0" y="35"/>
                    <a:pt x="2" y="42"/>
                    <a:pt x="6" y="47"/>
                  </a:cubicBezTo>
                  <a:cubicBezTo>
                    <a:pt x="9" y="51"/>
                    <a:pt x="14" y="54"/>
                    <a:pt x="20" y="54"/>
                  </a:cubicBezTo>
                  <a:cubicBezTo>
                    <a:pt x="25" y="54"/>
                    <a:pt x="29" y="52"/>
                    <a:pt x="32" y="50"/>
                  </a:cubicBezTo>
                  <a:cubicBezTo>
                    <a:pt x="35" y="47"/>
                    <a:pt x="37" y="43"/>
                    <a:pt x="38" y="37"/>
                  </a:cubicBezTo>
                  <a:cubicBezTo>
                    <a:pt x="30" y="34"/>
                    <a:pt x="30" y="34"/>
                    <a:pt x="30" y="34"/>
                  </a:cubicBezTo>
                  <a:cubicBezTo>
                    <a:pt x="29" y="37"/>
                    <a:pt x="28" y="40"/>
                    <a:pt x="26" y="4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5" name="îŝļîďé"/>
            <p:cNvSpPr/>
            <p:nvPr/>
          </p:nvSpPr>
          <p:spPr bwMode="auto">
            <a:xfrm>
              <a:off x="8150225" y="4022726"/>
              <a:ext cx="122238" cy="188913"/>
            </a:xfrm>
            <a:custGeom>
              <a:avLst/>
              <a:gdLst>
                <a:gd name="T0" fmla="*/ 21 w 77"/>
                <a:gd name="T1" fmla="*/ 67 h 119"/>
                <a:gd name="T2" fmla="*/ 71 w 77"/>
                <a:gd name="T3" fmla="*/ 67 h 119"/>
                <a:gd name="T4" fmla="*/ 71 w 77"/>
                <a:gd name="T5" fmla="*/ 46 h 119"/>
                <a:gd name="T6" fmla="*/ 21 w 77"/>
                <a:gd name="T7" fmla="*/ 46 h 119"/>
                <a:gd name="T8" fmla="*/ 21 w 77"/>
                <a:gd name="T9" fmla="*/ 21 h 119"/>
                <a:gd name="T10" fmla="*/ 75 w 77"/>
                <a:gd name="T11" fmla="*/ 21 h 119"/>
                <a:gd name="T12" fmla="*/ 75 w 77"/>
                <a:gd name="T13" fmla="*/ 0 h 119"/>
                <a:gd name="T14" fmla="*/ 0 w 77"/>
                <a:gd name="T15" fmla="*/ 0 h 119"/>
                <a:gd name="T16" fmla="*/ 0 w 77"/>
                <a:gd name="T17" fmla="*/ 119 h 119"/>
                <a:gd name="T18" fmla="*/ 77 w 77"/>
                <a:gd name="T19" fmla="*/ 119 h 119"/>
                <a:gd name="T20" fmla="*/ 77 w 77"/>
                <a:gd name="T21" fmla="*/ 99 h 119"/>
                <a:gd name="T22" fmla="*/ 21 w 77"/>
                <a:gd name="T23" fmla="*/ 99 h 119"/>
                <a:gd name="T24" fmla="*/ 21 w 77"/>
                <a:gd name="T25"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119">
                  <a:moveTo>
                    <a:pt x="21" y="67"/>
                  </a:moveTo>
                  <a:lnTo>
                    <a:pt x="71" y="67"/>
                  </a:lnTo>
                  <a:lnTo>
                    <a:pt x="71" y="46"/>
                  </a:lnTo>
                  <a:lnTo>
                    <a:pt x="21" y="46"/>
                  </a:lnTo>
                  <a:lnTo>
                    <a:pt x="21" y="21"/>
                  </a:lnTo>
                  <a:lnTo>
                    <a:pt x="75" y="21"/>
                  </a:lnTo>
                  <a:lnTo>
                    <a:pt x="75" y="0"/>
                  </a:lnTo>
                  <a:lnTo>
                    <a:pt x="0" y="0"/>
                  </a:lnTo>
                  <a:lnTo>
                    <a:pt x="0" y="119"/>
                  </a:lnTo>
                  <a:lnTo>
                    <a:pt x="77" y="119"/>
                  </a:lnTo>
                  <a:lnTo>
                    <a:pt x="77" y="99"/>
                  </a:lnTo>
                  <a:lnTo>
                    <a:pt x="21" y="99"/>
                  </a:lnTo>
                  <a:lnTo>
                    <a:pt x="21"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6" name="îŝlîḑê"/>
            <p:cNvSpPr/>
            <p:nvPr/>
          </p:nvSpPr>
          <p:spPr bwMode="auto">
            <a:xfrm>
              <a:off x="8356600" y="4019551"/>
              <a:ext cx="147638" cy="195263"/>
            </a:xfrm>
            <a:custGeom>
              <a:avLst/>
              <a:gdLst>
                <a:gd name="T0" fmla="*/ 34 w 41"/>
                <a:gd name="T1" fmla="*/ 41 h 54"/>
                <a:gd name="T2" fmla="*/ 35 w 41"/>
                <a:gd name="T3" fmla="*/ 37 h 54"/>
                <a:gd name="T4" fmla="*/ 37 w 41"/>
                <a:gd name="T5" fmla="*/ 30 h 54"/>
                <a:gd name="T6" fmla="*/ 30 w 41"/>
                <a:gd name="T7" fmla="*/ 28 h 54"/>
                <a:gd name="T8" fmla="*/ 28 w 41"/>
                <a:gd name="T9" fmla="*/ 34 h 54"/>
                <a:gd name="T10" fmla="*/ 22 w 41"/>
                <a:gd name="T11" fmla="*/ 24 h 54"/>
                <a:gd name="T12" fmla="*/ 28 w 41"/>
                <a:gd name="T13" fmla="*/ 18 h 54"/>
                <a:gd name="T14" fmla="*/ 30 w 41"/>
                <a:gd name="T15" fmla="*/ 12 h 54"/>
                <a:gd name="T16" fmla="*/ 27 w 41"/>
                <a:gd name="T17" fmla="*/ 3 h 54"/>
                <a:gd name="T18" fmla="*/ 18 w 41"/>
                <a:gd name="T19" fmla="*/ 0 h 54"/>
                <a:gd name="T20" fmla="*/ 8 w 41"/>
                <a:gd name="T21" fmla="*/ 3 h 54"/>
                <a:gd name="T22" fmla="*/ 5 w 41"/>
                <a:gd name="T23" fmla="*/ 11 h 54"/>
                <a:gd name="T24" fmla="*/ 6 w 41"/>
                <a:gd name="T25" fmla="*/ 17 h 54"/>
                <a:gd name="T26" fmla="*/ 10 w 41"/>
                <a:gd name="T27" fmla="*/ 23 h 54"/>
                <a:gd name="T28" fmla="*/ 2 w 41"/>
                <a:gd name="T29" fmla="*/ 30 h 54"/>
                <a:gd name="T30" fmla="*/ 0 w 41"/>
                <a:gd name="T31" fmla="*/ 39 h 54"/>
                <a:gd name="T32" fmla="*/ 3 w 41"/>
                <a:gd name="T33" fmla="*/ 48 h 54"/>
                <a:gd name="T34" fmla="*/ 15 w 41"/>
                <a:gd name="T35" fmla="*/ 54 h 54"/>
                <a:gd name="T36" fmla="*/ 22 w 41"/>
                <a:gd name="T37" fmla="*/ 52 h 54"/>
                <a:gd name="T38" fmla="*/ 28 w 41"/>
                <a:gd name="T39" fmla="*/ 48 h 54"/>
                <a:gd name="T40" fmla="*/ 35 w 41"/>
                <a:gd name="T41" fmla="*/ 54 h 54"/>
                <a:gd name="T42" fmla="*/ 41 w 41"/>
                <a:gd name="T43" fmla="*/ 46 h 54"/>
                <a:gd name="T44" fmla="*/ 37 w 41"/>
                <a:gd name="T45" fmla="*/ 44 h 54"/>
                <a:gd name="T46" fmla="*/ 34 w 41"/>
                <a:gd name="T47" fmla="*/ 41 h 54"/>
                <a:gd name="T48" fmla="*/ 15 w 41"/>
                <a:gd name="T49" fmla="*/ 8 h 54"/>
                <a:gd name="T50" fmla="*/ 18 w 41"/>
                <a:gd name="T51" fmla="*/ 7 h 54"/>
                <a:gd name="T52" fmla="*/ 21 w 41"/>
                <a:gd name="T53" fmla="*/ 8 h 54"/>
                <a:gd name="T54" fmla="*/ 22 w 41"/>
                <a:gd name="T55" fmla="*/ 12 h 54"/>
                <a:gd name="T56" fmla="*/ 20 w 41"/>
                <a:gd name="T57" fmla="*/ 16 h 54"/>
                <a:gd name="T58" fmla="*/ 17 w 41"/>
                <a:gd name="T59" fmla="*/ 18 h 54"/>
                <a:gd name="T60" fmla="*/ 15 w 41"/>
                <a:gd name="T61" fmla="*/ 15 h 54"/>
                <a:gd name="T62" fmla="*/ 13 w 41"/>
                <a:gd name="T63" fmla="*/ 11 h 54"/>
                <a:gd name="T64" fmla="*/ 15 w 41"/>
                <a:gd name="T65" fmla="*/ 8 h 54"/>
                <a:gd name="T66" fmla="*/ 19 w 41"/>
                <a:gd name="T67" fmla="*/ 45 h 54"/>
                <a:gd name="T68" fmla="*/ 15 w 41"/>
                <a:gd name="T69" fmla="*/ 45 h 54"/>
                <a:gd name="T70" fmla="*/ 10 w 41"/>
                <a:gd name="T71" fmla="*/ 43 h 54"/>
                <a:gd name="T72" fmla="*/ 8 w 41"/>
                <a:gd name="T73" fmla="*/ 38 h 54"/>
                <a:gd name="T74" fmla="*/ 10 w 41"/>
                <a:gd name="T75" fmla="*/ 33 h 54"/>
                <a:gd name="T76" fmla="*/ 14 w 41"/>
                <a:gd name="T77" fmla="*/ 29 h 54"/>
                <a:gd name="T78" fmla="*/ 23 w 41"/>
                <a:gd name="T79" fmla="*/ 42 h 54"/>
                <a:gd name="T80" fmla="*/ 19 w 41"/>
                <a:gd name="T81"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54">
                  <a:moveTo>
                    <a:pt x="34" y="41"/>
                  </a:moveTo>
                  <a:cubicBezTo>
                    <a:pt x="34" y="40"/>
                    <a:pt x="35" y="38"/>
                    <a:pt x="35" y="37"/>
                  </a:cubicBezTo>
                  <a:cubicBezTo>
                    <a:pt x="36" y="35"/>
                    <a:pt x="37" y="33"/>
                    <a:pt x="37" y="30"/>
                  </a:cubicBezTo>
                  <a:cubicBezTo>
                    <a:pt x="30" y="28"/>
                    <a:pt x="30" y="28"/>
                    <a:pt x="30" y="28"/>
                  </a:cubicBezTo>
                  <a:cubicBezTo>
                    <a:pt x="29" y="30"/>
                    <a:pt x="29" y="32"/>
                    <a:pt x="28" y="34"/>
                  </a:cubicBezTo>
                  <a:cubicBezTo>
                    <a:pt x="22" y="24"/>
                    <a:pt x="22" y="24"/>
                    <a:pt x="22" y="24"/>
                  </a:cubicBezTo>
                  <a:cubicBezTo>
                    <a:pt x="25" y="22"/>
                    <a:pt x="27" y="20"/>
                    <a:pt x="28" y="18"/>
                  </a:cubicBezTo>
                  <a:cubicBezTo>
                    <a:pt x="29" y="16"/>
                    <a:pt x="30" y="14"/>
                    <a:pt x="30" y="12"/>
                  </a:cubicBezTo>
                  <a:cubicBezTo>
                    <a:pt x="30" y="8"/>
                    <a:pt x="29" y="6"/>
                    <a:pt x="27" y="3"/>
                  </a:cubicBezTo>
                  <a:cubicBezTo>
                    <a:pt x="24" y="1"/>
                    <a:pt x="21" y="0"/>
                    <a:pt x="18" y="0"/>
                  </a:cubicBezTo>
                  <a:cubicBezTo>
                    <a:pt x="14" y="0"/>
                    <a:pt x="11" y="1"/>
                    <a:pt x="8" y="3"/>
                  </a:cubicBezTo>
                  <a:cubicBezTo>
                    <a:pt x="6" y="5"/>
                    <a:pt x="5" y="8"/>
                    <a:pt x="5" y="11"/>
                  </a:cubicBezTo>
                  <a:cubicBezTo>
                    <a:pt x="5" y="13"/>
                    <a:pt x="6" y="15"/>
                    <a:pt x="6" y="17"/>
                  </a:cubicBezTo>
                  <a:cubicBezTo>
                    <a:pt x="7" y="18"/>
                    <a:pt x="8" y="21"/>
                    <a:pt x="10" y="23"/>
                  </a:cubicBezTo>
                  <a:cubicBezTo>
                    <a:pt x="6" y="25"/>
                    <a:pt x="4" y="27"/>
                    <a:pt x="2" y="30"/>
                  </a:cubicBezTo>
                  <a:cubicBezTo>
                    <a:pt x="1" y="32"/>
                    <a:pt x="0" y="35"/>
                    <a:pt x="0" y="39"/>
                  </a:cubicBezTo>
                  <a:cubicBezTo>
                    <a:pt x="0" y="42"/>
                    <a:pt x="1" y="45"/>
                    <a:pt x="3" y="48"/>
                  </a:cubicBezTo>
                  <a:cubicBezTo>
                    <a:pt x="6" y="52"/>
                    <a:pt x="10" y="54"/>
                    <a:pt x="15" y="54"/>
                  </a:cubicBezTo>
                  <a:cubicBezTo>
                    <a:pt x="18" y="54"/>
                    <a:pt x="20" y="53"/>
                    <a:pt x="22" y="52"/>
                  </a:cubicBezTo>
                  <a:cubicBezTo>
                    <a:pt x="25" y="51"/>
                    <a:pt x="26" y="50"/>
                    <a:pt x="28" y="48"/>
                  </a:cubicBezTo>
                  <a:cubicBezTo>
                    <a:pt x="31" y="51"/>
                    <a:pt x="33" y="53"/>
                    <a:pt x="35" y="54"/>
                  </a:cubicBezTo>
                  <a:cubicBezTo>
                    <a:pt x="41" y="46"/>
                    <a:pt x="41" y="46"/>
                    <a:pt x="41" y="46"/>
                  </a:cubicBezTo>
                  <a:cubicBezTo>
                    <a:pt x="40" y="46"/>
                    <a:pt x="39" y="45"/>
                    <a:pt x="37" y="44"/>
                  </a:cubicBezTo>
                  <a:cubicBezTo>
                    <a:pt x="36" y="43"/>
                    <a:pt x="35" y="42"/>
                    <a:pt x="34" y="41"/>
                  </a:cubicBezTo>
                  <a:close/>
                  <a:moveTo>
                    <a:pt x="15" y="8"/>
                  </a:moveTo>
                  <a:cubicBezTo>
                    <a:pt x="15" y="7"/>
                    <a:pt x="16" y="7"/>
                    <a:pt x="18" y="7"/>
                  </a:cubicBezTo>
                  <a:cubicBezTo>
                    <a:pt x="19" y="7"/>
                    <a:pt x="20" y="7"/>
                    <a:pt x="21" y="8"/>
                  </a:cubicBezTo>
                  <a:cubicBezTo>
                    <a:pt x="22" y="9"/>
                    <a:pt x="22" y="10"/>
                    <a:pt x="22" y="12"/>
                  </a:cubicBezTo>
                  <a:cubicBezTo>
                    <a:pt x="22" y="13"/>
                    <a:pt x="21" y="15"/>
                    <a:pt x="20" y="16"/>
                  </a:cubicBezTo>
                  <a:cubicBezTo>
                    <a:pt x="17" y="18"/>
                    <a:pt x="17" y="18"/>
                    <a:pt x="17" y="18"/>
                  </a:cubicBezTo>
                  <a:cubicBezTo>
                    <a:pt x="15" y="15"/>
                    <a:pt x="15" y="15"/>
                    <a:pt x="15" y="15"/>
                  </a:cubicBezTo>
                  <a:cubicBezTo>
                    <a:pt x="14" y="14"/>
                    <a:pt x="13" y="12"/>
                    <a:pt x="13" y="11"/>
                  </a:cubicBezTo>
                  <a:cubicBezTo>
                    <a:pt x="13" y="10"/>
                    <a:pt x="14" y="9"/>
                    <a:pt x="15" y="8"/>
                  </a:cubicBezTo>
                  <a:close/>
                  <a:moveTo>
                    <a:pt x="19" y="45"/>
                  </a:moveTo>
                  <a:cubicBezTo>
                    <a:pt x="18" y="45"/>
                    <a:pt x="16" y="45"/>
                    <a:pt x="15" y="45"/>
                  </a:cubicBezTo>
                  <a:cubicBezTo>
                    <a:pt x="13" y="45"/>
                    <a:pt x="11" y="45"/>
                    <a:pt x="10" y="43"/>
                  </a:cubicBezTo>
                  <a:cubicBezTo>
                    <a:pt x="9" y="42"/>
                    <a:pt x="8" y="40"/>
                    <a:pt x="8" y="38"/>
                  </a:cubicBezTo>
                  <a:cubicBezTo>
                    <a:pt x="8" y="36"/>
                    <a:pt x="9" y="35"/>
                    <a:pt x="10" y="33"/>
                  </a:cubicBezTo>
                  <a:cubicBezTo>
                    <a:pt x="11" y="32"/>
                    <a:pt x="12" y="30"/>
                    <a:pt x="14" y="29"/>
                  </a:cubicBezTo>
                  <a:cubicBezTo>
                    <a:pt x="23" y="42"/>
                    <a:pt x="23" y="42"/>
                    <a:pt x="23" y="42"/>
                  </a:cubicBezTo>
                  <a:cubicBezTo>
                    <a:pt x="21" y="43"/>
                    <a:pt x="20" y="44"/>
                    <a:pt x="19" y="45"/>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7" name="îṣḷïdè"/>
            <p:cNvSpPr/>
            <p:nvPr/>
          </p:nvSpPr>
          <p:spPr bwMode="auto">
            <a:xfrm>
              <a:off x="8572500" y="4022726"/>
              <a:ext cx="127000" cy="188913"/>
            </a:xfrm>
            <a:custGeom>
              <a:avLst/>
              <a:gdLst>
                <a:gd name="T0" fmla="*/ 0 w 80"/>
                <a:gd name="T1" fmla="*/ 21 h 119"/>
                <a:gd name="T2" fmla="*/ 30 w 80"/>
                <a:gd name="T3" fmla="*/ 21 h 119"/>
                <a:gd name="T4" fmla="*/ 30 w 80"/>
                <a:gd name="T5" fmla="*/ 119 h 119"/>
                <a:gd name="T6" fmla="*/ 50 w 80"/>
                <a:gd name="T7" fmla="*/ 119 h 119"/>
                <a:gd name="T8" fmla="*/ 50 w 80"/>
                <a:gd name="T9" fmla="*/ 21 h 119"/>
                <a:gd name="T10" fmla="*/ 80 w 80"/>
                <a:gd name="T11" fmla="*/ 21 h 119"/>
                <a:gd name="T12" fmla="*/ 80 w 80"/>
                <a:gd name="T13" fmla="*/ 0 h 119"/>
                <a:gd name="T14" fmla="*/ 0 w 80"/>
                <a:gd name="T15" fmla="*/ 0 h 119"/>
                <a:gd name="T16" fmla="*/ 0 w 80"/>
                <a:gd name="T17" fmla="*/ 2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19">
                  <a:moveTo>
                    <a:pt x="0" y="21"/>
                  </a:moveTo>
                  <a:lnTo>
                    <a:pt x="30" y="21"/>
                  </a:lnTo>
                  <a:lnTo>
                    <a:pt x="30" y="119"/>
                  </a:lnTo>
                  <a:lnTo>
                    <a:pt x="50" y="119"/>
                  </a:lnTo>
                  <a:lnTo>
                    <a:pt x="50" y="21"/>
                  </a:lnTo>
                  <a:lnTo>
                    <a:pt x="80" y="21"/>
                  </a:lnTo>
                  <a:lnTo>
                    <a:pt x="80" y="0"/>
                  </a:lnTo>
                  <a:lnTo>
                    <a:pt x="0" y="0"/>
                  </a:lnTo>
                  <a:lnTo>
                    <a:pt x="0" y="2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8" name="íśļîḍè"/>
            <p:cNvSpPr/>
            <p:nvPr/>
          </p:nvSpPr>
          <p:spPr bwMode="auto">
            <a:xfrm>
              <a:off x="8720138" y="4022726"/>
              <a:ext cx="122238" cy="188913"/>
            </a:xfrm>
            <a:custGeom>
              <a:avLst/>
              <a:gdLst>
                <a:gd name="T0" fmla="*/ 21 w 77"/>
                <a:gd name="T1" fmla="*/ 67 h 119"/>
                <a:gd name="T2" fmla="*/ 71 w 77"/>
                <a:gd name="T3" fmla="*/ 67 h 119"/>
                <a:gd name="T4" fmla="*/ 71 w 77"/>
                <a:gd name="T5" fmla="*/ 46 h 119"/>
                <a:gd name="T6" fmla="*/ 21 w 77"/>
                <a:gd name="T7" fmla="*/ 46 h 119"/>
                <a:gd name="T8" fmla="*/ 21 w 77"/>
                <a:gd name="T9" fmla="*/ 21 h 119"/>
                <a:gd name="T10" fmla="*/ 75 w 77"/>
                <a:gd name="T11" fmla="*/ 21 h 119"/>
                <a:gd name="T12" fmla="*/ 75 w 77"/>
                <a:gd name="T13" fmla="*/ 0 h 119"/>
                <a:gd name="T14" fmla="*/ 0 w 77"/>
                <a:gd name="T15" fmla="*/ 0 h 119"/>
                <a:gd name="T16" fmla="*/ 0 w 77"/>
                <a:gd name="T17" fmla="*/ 119 h 119"/>
                <a:gd name="T18" fmla="*/ 77 w 77"/>
                <a:gd name="T19" fmla="*/ 119 h 119"/>
                <a:gd name="T20" fmla="*/ 77 w 77"/>
                <a:gd name="T21" fmla="*/ 99 h 119"/>
                <a:gd name="T22" fmla="*/ 21 w 77"/>
                <a:gd name="T23" fmla="*/ 99 h 119"/>
                <a:gd name="T24" fmla="*/ 21 w 77"/>
                <a:gd name="T25"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119">
                  <a:moveTo>
                    <a:pt x="21" y="67"/>
                  </a:moveTo>
                  <a:lnTo>
                    <a:pt x="71" y="67"/>
                  </a:lnTo>
                  <a:lnTo>
                    <a:pt x="71" y="46"/>
                  </a:lnTo>
                  <a:lnTo>
                    <a:pt x="21" y="46"/>
                  </a:lnTo>
                  <a:lnTo>
                    <a:pt x="21" y="21"/>
                  </a:lnTo>
                  <a:lnTo>
                    <a:pt x="75" y="21"/>
                  </a:lnTo>
                  <a:lnTo>
                    <a:pt x="75" y="0"/>
                  </a:lnTo>
                  <a:lnTo>
                    <a:pt x="0" y="0"/>
                  </a:lnTo>
                  <a:lnTo>
                    <a:pt x="0" y="119"/>
                  </a:lnTo>
                  <a:lnTo>
                    <a:pt x="77" y="119"/>
                  </a:lnTo>
                  <a:lnTo>
                    <a:pt x="77" y="99"/>
                  </a:lnTo>
                  <a:lnTo>
                    <a:pt x="21" y="99"/>
                  </a:lnTo>
                  <a:lnTo>
                    <a:pt x="21"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9" name="íśļïḍe"/>
            <p:cNvSpPr/>
            <p:nvPr/>
          </p:nvSpPr>
          <p:spPr bwMode="auto">
            <a:xfrm>
              <a:off x="8864600" y="4019551"/>
              <a:ext cx="136525" cy="195263"/>
            </a:xfrm>
            <a:custGeom>
              <a:avLst/>
              <a:gdLst>
                <a:gd name="T0" fmla="*/ 26 w 38"/>
                <a:gd name="T1" fmla="*/ 42 h 54"/>
                <a:gd name="T2" fmla="*/ 20 w 38"/>
                <a:gd name="T3" fmla="*/ 45 h 54"/>
                <a:gd name="T4" fmla="*/ 12 w 38"/>
                <a:gd name="T5" fmla="*/ 41 h 54"/>
                <a:gd name="T6" fmla="*/ 9 w 38"/>
                <a:gd name="T7" fmla="*/ 26 h 54"/>
                <a:gd name="T8" fmla="*/ 12 w 38"/>
                <a:gd name="T9" fmla="*/ 13 h 54"/>
                <a:gd name="T10" fmla="*/ 20 w 38"/>
                <a:gd name="T11" fmla="*/ 9 h 54"/>
                <a:gd name="T12" fmla="*/ 26 w 38"/>
                <a:gd name="T13" fmla="*/ 11 h 54"/>
                <a:gd name="T14" fmla="*/ 29 w 38"/>
                <a:gd name="T15" fmla="*/ 18 h 54"/>
                <a:gd name="T16" fmla="*/ 38 w 38"/>
                <a:gd name="T17" fmla="*/ 15 h 54"/>
                <a:gd name="T18" fmla="*/ 33 w 38"/>
                <a:gd name="T19" fmla="*/ 6 h 54"/>
                <a:gd name="T20" fmla="*/ 20 w 38"/>
                <a:gd name="T21" fmla="*/ 0 h 54"/>
                <a:gd name="T22" fmla="*/ 5 w 38"/>
                <a:gd name="T23" fmla="*/ 7 h 54"/>
                <a:gd name="T24" fmla="*/ 0 w 38"/>
                <a:gd name="T25" fmla="*/ 27 h 54"/>
                <a:gd name="T26" fmla="*/ 5 w 38"/>
                <a:gd name="T27" fmla="*/ 47 h 54"/>
                <a:gd name="T28" fmla="*/ 20 w 38"/>
                <a:gd name="T29" fmla="*/ 54 h 54"/>
                <a:gd name="T30" fmla="*/ 31 w 38"/>
                <a:gd name="T31" fmla="*/ 50 h 54"/>
                <a:gd name="T32" fmla="*/ 38 w 38"/>
                <a:gd name="T33" fmla="*/ 37 h 54"/>
                <a:gd name="T34" fmla="*/ 29 w 38"/>
                <a:gd name="T35" fmla="*/ 34 h 54"/>
                <a:gd name="T36" fmla="*/ 26 w 38"/>
                <a:gd name="T37"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4">
                  <a:moveTo>
                    <a:pt x="26" y="42"/>
                  </a:moveTo>
                  <a:cubicBezTo>
                    <a:pt x="24" y="44"/>
                    <a:pt x="22" y="45"/>
                    <a:pt x="20" y="45"/>
                  </a:cubicBezTo>
                  <a:cubicBezTo>
                    <a:pt x="16" y="45"/>
                    <a:pt x="14" y="43"/>
                    <a:pt x="12" y="41"/>
                  </a:cubicBezTo>
                  <a:cubicBezTo>
                    <a:pt x="10" y="38"/>
                    <a:pt x="9" y="33"/>
                    <a:pt x="9" y="26"/>
                  </a:cubicBezTo>
                  <a:cubicBezTo>
                    <a:pt x="9" y="20"/>
                    <a:pt x="10" y="16"/>
                    <a:pt x="12" y="13"/>
                  </a:cubicBezTo>
                  <a:cubicBezTo>
                    <a:pt x="14" y="10"/>
                    <a:pt x="17" y="9"/>
                    <a:pt x="20" y="9"/>
                  </a:cubicBezTo>
                  <a:cubicBezTo>
                    <a:pt x="22" y="9"/>
                    <a:pt x="24" y="10"/>
                    <a:pt x="26" y="11"/>
                  </a:cubicBezTo>
                  <a:cubicBezTo>
                    <a:pt x="28" y="13"/>
                    <a:pt x="29" y="15"/>
                    <a:pt x="29" y="18"/>
                  </a:cubicBezTo>
                  <a:cubicBezTo>
                    <a:pt x="38" y="15"/>
                    <a:pt x="38" y="15"/>
                    <a:pt x="38" y="15"/>
                  </a:cubicBezTo>
                  <a:cubicBezTo>
                    <a:pt x="37" y="11"/>
                    <a:pt x="35" y="8"/>
                    <a:pt x="33" y="6"/>
                  </a:cubicBezTo>
                  <a:cubicBezTo>
                    <a:pt x="30" y="2"/>
                    <a:pt x="26" y="0"/>
                    <a:pt x="20" y="0"/>
                  </a:cubicBezTo>
                  <a:cubicBezTo>
                    <a:pt x="14" y="0"/>
                    <a:pt x="9" y="2"/>
                    <a:pt x="5" y="7"/>
                  </a:cubicBezTo>
                  <a:cubicBezTo>
                    <a:pt x="1" y="12"/>
                    <a:pt x="0" y="19"/>
                    <a:pt x="0" y="27"/>
                  </a:cubicBezTo>
                  <a:cubicBezTo>
                    <a:pt x="0" y="35"/>
                    <a:pt x="1" y="42"/>
                    <a:pt x="5" y="47"/>
                  </a:cubicBezTo>
                  <a:cubicBezTo>
                    <a:pt x="9" y="51"/>
                    <a:pt x="14" y="54"/>
                    <a:pt x="20" y="54"/>
                  </a:cubicBezTo>
                  <a:cubicBezTo>
                    <a:pt x="24" y="54"/>
                    <a:pt x="28" y="52"/>
                    <a:pt x="31" y="50"/>
                  </a:cubicBezTo>
                  <a:cubicBezTo>
                    <a:pt x="35" y="47"/>
                    <a:pt x="37" y="43"/>
                    <a:pt x="38" y="37"/>
                  </a:cubicBezTo>
                  <a:cubicBezTo>
                    <a:pt x="29" y="34"/>
                    <a:pt x="29" y="34"/>
                    <a:pt x="29" y="34"/>
                  </a:cubicBezTo>
                  <a:cubicBezTo>
                    <a:pt x="29" y="37"/>
                    <a:pt x="27" y="40"/>
                    <a:pt x="26" y="4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0" name="íŝliḓê"/>
            <p:cNvSpPr/>
            <p:nvPr/>
          </p:nvSpPr>
          <p:spPr bwMode="auto">
            <a:xfrm>
              <a:off x="9031288" y="4022726"/>
              <a:ext cx="125413" cy="188913"/>
            </a:xfrm>
            <a:custGeom>
              <a:avLst/>
              <a:gdLst>
                <a:gd name="T0" fmla="*/ 59 w 79"/>
                <a:gd name="T1" fmla="*/ 46 h 119"/>
                <a:gd name="T2" fmla="*/ 20 w 79"/>
                <a:gd name="T3" fmla="*/ 46 h 119"/>
                <a:gd name="T4" fmla="*/ 20 w 79"/>
                <a:gd name="T5" fmla="*/ 0 h 119"/>
                <a:gd name="T6" fmla="*/ 0 w 79"/>
                <a:gd name="T7" fmla="*/ 0 h 119"/>
                <a:gd name="T8" fmla="*/ 0 w 79"/>
                <a:gd name="T9" fmla="*/ 119 h 119"/>
                <a:gd name="T10" fmla="*/ 20 w 79"/>
                <a:gd name="T11" fmla="*/ 119 h 119"/>
                <a:gd name="T12" fmla="*/ 20 w 79"/>
                <a:gd name="T13" fmla="*/ 67 h 119"/>
                <a:gd name="T14" fmla="*/ 59 w 79"/>
                <a:gd name="T15" fmla="*/ 67 h 119"/>
                <a:gd name="T16" fmla="*/ 59 w 79"/>
                <a:gd name="T17" fmla="*/ 119 h 119"/>
                <a:gd name="T18" fmla="*/ 79 w 79"/>
                <a:gd name="T19" fmla="*/ 119 h 119"/>
                <a:gd name="T20" fmla="*/ 79 w 79"/>
                <a:gd name="T21" fmla="*/ 0 h 119"/>
                <a:gd name="T22" fmla="*/ 59 w 79"/>
                <a:gd name="T23" fmla="*/ 0 h 119"/>
                <a:gd name="T24" fmla="*/ 59 w 79"/>
                <a:gd name="T25" fmla="*/ 4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19">
                  <a:moveTo>
                    <a:pt x="59" y="46"/>
                  </a:moveTo>
                  <a:lnTo>
                    <a:pt x="20" y="46"/>
                  </a:lnTo>
                  <a:lnTo>
                    <a:pt x="20" y="0"/>
                  </a:lnTo>
                  <a:lnTo>
                    <a:pt x="0" y="0"/>
                  </a:lnTo>
                  <a:lnTo>
                    <a:pt x="0" y="119"/>
                  </a:lnTo>
                  <a:lnTo>
                    <a:pt x="20" y="119"/>
                  </a:lnTo>
                  <a:lnTo>
                    <a:pt x="20" y="67"/>
                  </a:lnTo>
                  <a:lnTo>
                    <a:pt x="59" y="67"/>
                  </a:lnTo>
                  <a:lnTo>
                    <a:pt x="59" y="119"/>
                  </a:lnTo>
                  <a:lnTo>
                    <a:pt x="79" y="119"/>
                  </a:lnTo>
                  <a:lnTo>
                    <a:pt x="79" y="0"/>
                  </a:lnTo>
                  <a:lnTo>
                    <a:pt x="59" y="0"/>
                  </a:lnTo>
                  <a:lnTo>
                    <a:pt x="59" y="46"/>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1" name="iślïḓê"/>
            <p:cNvSpPr/>
            <p:nvPr/>
          </p:nvSpPr>
          <p:spPr bwMode="auto">
            <a:xfrm>
              <a:off x="9190038" y="4022726"/>
              <a:ext cx="128588" cy="188913"/>
            </a:xfrm>
            <a:custGeom>
              <a:avLst/>
              <a:gdLst>
                <a:gd name="T0" fmla="*/ 61 w 81"/>
                <a:gd name="T1" fmla="*/ 80 h 119"/>
                <a:gd name="T2" fmla="*/ 20 w 81"/>
                <a:gd name="T3" fmla="*/ 0 h 119"/>
                <a:gd name="T4" fmla="*/ 0 w 81"/>
                <a:gd name="T5" fmla="*/ 0 h 119"/>
                <a:gd name="T6" fmla="*/ 0 w 81"/>
                <a:gd name="T7" fmla="*/ 119 h 119"/>
                <a:gd name="T8" fmla="*/ 20 w 81"/>
                <a:gd name="T9" fmla="*/ 119 h 119"/>
                <a:gd name="T10" fmla="*/ 20 w 81"/>
                <a:gd name="T11" fmla="*/ 42 h 119"/>
                <a:gd name="T12" fmla="*/ 61 w 81"/>
                <a:gd name="T13" fmla="*/ 119 h 119"/>
                <a:gd name="T14" fmla="*/ 81 w 81"/>
                <a:gd name="T15" fmla="*/ 119 h 119"/>
                <a:gd name="T16" fmla="*/ 81 w 81"/>
                <a:gd name="T17" fmla="*/ 0 h 119"/>
                <a:gd name="T18" fmla="*/ 61 w 81"/>
                <a:gd name="T19" fmla="*/ 0 h 119"/>
                <a:gd name="T20" fmla="*/ 61 w 81"/>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19">
                  <a:moveTo>
                    <a:pt x="61" y="80"/>
                  </a:moveTo>
                  <a:lnTo>
                    <a:pt x="20" y="0"/>
                  </a:lnTo>
                  <a:lnTo>
                    <a:pt x="0" y="0"/>
                  </a:lnTo>
                  <a:lnTo>
                    <a:pt x="0" y="119"/>
                  </a:lnTo>
                  <a:lnTo>
                    <a:pt x="20" y="119"/>
                  </a:lnTo>
                  <a:lnTo>
                    <a:pt x="20" y="42"/>
                  </a:lnTo>
                  <a:lnTo>
                    <a:pt x="61" y="119"/>
                  </a:lnTo>
                  <a:lnTo>
                    <a:pt x="81" y="119"/>
                  </a:lnTo>
                  <a:lnTo>
                    <a:pt x="81"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2" name="íSlïdè"/>
            <p:cNvSpPr/>
            <p:nvPr/>
          </p:nvSpPr>
          <p:spPr bwMode="auto">
            <a:xfrm>
              <a:off x="9344025" y="4019551"/>
              <a:ext cx="155575" cy="195263"/>
            </a:xfrm>
            <a:custGeom>
              <a:avLst/>
              <a:gdLst>
                <a:gd name="T0" fmla="*/ 22 w 43"/>
                <a:gd name="T1" fmla="*/ 0 h 54"/>
                <a:gd name="T2" fmla="*/ 12 w 43"/>
                <a:gd name="T3" fmla="*/ 2 h 54"/>
                <a:gd name="T4" fmla="*/ 6 w 43"/>
                <a:gd name="T5" fmla="*/ 7 h 54"/>
                <a:gd name="T6" fmla="*/ 2 w 43"/>
                <a:gd name="T7" fmla="*/ 14 h 54"/>
                <a:gd name="T8" fmla="*/ 0 w 43"/>
                <a:gd name="T9" fmla="*/ 27 h 54"/>
                <a:gd name="T10" fmla="*/ 6 w 43"/>
                <a:gd name="T11" fmla="*/ 47 h 54"/>
                <a:gd name="T12" fmla="*/ 22 w 43"/>
                <a:gd name="T13" fmla="*/ 54 h 54"/>
                <a:gd name="T14" fmla="*/ 37 w 43"/>
                <a:gd name="T15" fmla="*/ 47 h 54"/>
                <a:gd name="T16" fmla="*/ 43 w 43"/>
                <a:gd name="T17" fmla="*/ 27 h 54"/>
                <a:gd name="T18" fmla="*/ 37 w 43"/>
                <a:gd name="T19" fmla="*/ 7 h 54"/>
                <a:gd name="T20" fmla="*/ 22 w 43"/>
                <a:gd name="T21" fmla="*/ 0 h 54"/>
                <a:gd name="T22" fmla="*/ 30 w 43"/>
                <a:gd name="T23" fmla="*/ 40 h 54"/>
                <a:gd name="T24" fmla="*/ 22 w 43"/>
                <a:gd name="T25" fmla="*/ 45 h 54"/>
                <a:gd name="T26" fmla="*/ 13 w 43"/>
                <a:gd name="T27" fmla="*/ 40 h 54"/>
                <a:gd name="T28" fmla="*/ 9 w 43"/>
                <a:gd name="T29" fmla="*/ 27 h 54"/>
                <a:gd name="T30" fmla="*/ 13 w 43"/>
                <a:gd name="T31" fmla="*/ 13 h 54"/>
                <a:gd name="T32" fmla="*/ 22 w 43"/>
                <a:gd name="T33" fmla="*/ 9 h 54"/>
                <a:gd name="T34" fmla="*/ 31 w 43"/>
                <a:gd name="T35" fmla="*/ 13 h 54"/>
                <a:gd name="T36" fmla="*/ 34 w 43"/>
                <a:gd name="T37" fmla="*/ 27 h 54"/>
                <a:gd name="T38" fmla="*/ 30 w 43"/>
                <a:gd name="T39"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4">
                  <a:moveTo>
                    <a:pt x="22" y="0"/>
                  </a:moveTo>
                  <a:cubicBezTo>
                    <a:pt x="18" y="0"/>
                    <a:pt x="15" y="1"/>
                    <a:pt x="12" y="2"/>
                  </a:cubicBezTo>
                  <a:cubicBezTo>
                    <a:pt x="10" y="3"/>
                    <a:pt x="8" y="5"/>
                    <a:pt x="6" y="7"/>
                  </a:cubicBezTo>
                  <a:cubicBezTo>
                    <a:pt x="5" y="9"/>
                    <a:pt x="3" y="11"/>
                    <a:pt x="2" y="14"/>
                  </a:cubicBezTo>
                  <a:cubicBezTo>
                    <a:pt x="1" y="17"/>
                    <a:pt x="0" y="22"/>
                    <a:pt x="0" y="27"/>
                  </a:cubicBezTo>
                  <a:cubicBezTo>
                    <a:pt x="0" y="35"/>
                    <a:pt x="2" y="42"/>
                    <a:pt x="6" y="47"/>
                  </a:cubicBezTo>
                  <a:cubicBezTo>
                    <a:pt x="10" y="51"/>
                    <a:pt x="15" y="54"/>
                    <a:pt x="22" y="54"/>
                  </a:cubicBezTo>
                  <a:cubicBezTo>
                    <a:pt x="28" y="54"/>
                    <a:pt x="33" y="51"/>
                    <a:pt x="37" y="47"/>
                  </a:cubicBezTo>
                  <a:cubicBezTo>
                    <a:pt x="41" y="42"/>
                    <a:pt x="43" y="35"/>
                    <a:pt x="43" y="27"/>
                  </a:cubicBezTo>
                  <a:cubicBezTo>
                    <a:pt x="43" y="18"/>
                    <a:pt x="41" y="12"/>
                    <a:pt x="37" y="7"/>
                  </a:cubicBezTo>
                  <a:cubicBezTo>
                    <a:pt x="33" y="2"/>
                    <a:pt x="28" y="0"/>
                    <a:pt x="22" y="0"/>
                  </a:cubicBezTo>
                  <a:close/>
                  <a:moveTo>
                    <a:pt x="30" y="40"/>
                  </a:moveTo>
                  <a:cubicBezTo>
                    <a:pt x="28" y="43"/>
                    <a:pt x="25" y="45"/>
                    <a:pt x="22" y="45"/>
                  </a:cubicBezTo>
                  <a:cubicBezTo>
                    <a:pt x="18" y="45"/>
                    <a:pt x="15" y="43"/>
                    <a:pt x="13" y="40"/>
                  </a:cubicBezTo>
                  <a:cubicBezTo>
                    <a:pt x="11" y="37"/>
                    <a:pt x="9" y="33"/>
                    <a:pt x="9" y="27"/>
                  </a:cubicBezTo>
                  <a:cubicBezTo>
                    <a:pt x="9" y="21"/>
                    <a:pt x="11" y="16"/>
                    <a:pt x="13" y="13"/>
                  </a:cubicBezTo>
                  <a:cubicBezTo>
                    <a:pt x="15" y="10"/>
                    <a:pt x="18" y="9"/>
                    <a:pt x="22" y="9"/>
                  </a:cubicBezTo>
                  <a:cubicBezTo>
                    <a:pt x="25" y="9"/>
                    <a:pt x="28" y="10"/>
                    <a:pt x="31" y="13"/>
                  </a:cubicBezTo>
                  <a:cubicBezTo>
                    <a:pt x="33" y="16"/>
                    <a:pt x="34" y="21"/>
                    <a:pt x="34" y="27"/>
                  </a:cubicBezTo>
                  <a:cubicBezTo>
                    <a:pt x="34" y="33"/>
                    <a:pt x="33" y="37"/>
                    <a:pt x="30" y="4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3" name="iṣḻïḍe"/>
            <p:cNvSpPr/>
            <p:nvPr/>
          </p:nvSpPr>
          <p:spPr bwMode="auto">
            <a:xfrm>
              <a:off x="9525000" y="4022726"/>
              <a:ext cx="111125" cy="188913"/>
            </a:xfrm>
            <a:custGeom>
              <a:avLst/>
              <a:gdLst>
                <a:gd name="T0" fmla="*/ 20 w 70"/>
                <a:gd name="T1" fmla="*/ 0 h 119"/>
                <a:gd name="T2" fmla="*/ 0 w 70"/>
                <a:gd name="T3" fmla="*/ 0 h 119"/>
                <a:gd name="T4" fmla="*/ 0 w 70"/>
                <a:gd name="T5" fmla="*/ 119 h 119"/>
                <a:gd name="T6" fmla="*/ 70 w 70"/>
                <a:gd name="T7" fmla="*/ 119 h 119"/>
                <a:gd name="T8" fmla="*/ 70 w 70"/>
                <a:gd name="T9" fmla="*/ 99 h 119"/>
                <a:gd name="T10" fmla="*/ 20 w 70"/>
                <a:gd name="T11" fmla="*/ 99 h 119"/>
                <a:gd name="T12" fmla="*/ 20 w 70"/>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70" h="119">
                  <a:moveTo>
                    <a:pt x="20" y="0"/>
                  </a:moveTo>
                  <a:lnTo>
                    <a:pt x="0" y="0"/>
                  </a:lnTo>
                  <a:lnTo>
                    <a:pt x="0" y="119"/>
                  </a:lnTo>
                  <a:lnTo>
                    <a:pt x="70" y="119"/>
                  </a:lnTo>
                  <a:lnTo>
                    <a:pt x="70" y="99"/>
                  </a:lnTo>
                  <a:lnTo>
                    <a:pt x="20" y="99"/>
                  </a:lnTo>
                  <a:lnTo>
                    <a:pt x="2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4" name="ïşľidé"/>
            <p:cNvSpPr/>
            <p:nvPr/>
          </p:nvSpPr>
          <p:spPr bwMode="auto">
            <a:xfrm>
              <a:off x="9655175" y="4019551"/>
              <a:ext cx="153988" cy="195263"/>
            </a:xfrm>
            <a:custGeom>
              <a:avLst/>
              <a:gdLst>
                <a:gd name="T0" fmla="*/ 21 w 43"/>
                <a:gd name="T1" fmla="*/ 0 h 54"/>
                <a:gd name="T2" fmla="*/ 12 w 43"/>
                <a:gd name="T3" fmla="*/ 2 h 54"/>
                <a:gd name="T4" fmla="*/ 6 w 43"/>
                <a:gd name="T5" fmla="*/ 7 h 54"/>
                <a:gd name="T6" fmla="*/ 2 w 43"/>
                <a:gd name="T7" fmla="*/ 14 h 54"/>
                <a:gd name="T8" fmla="*/ 0 w 43"/>
                <a:gd name="T9" fmla="*/ 27 h 54"/>
                <a:gd name="T10" fmla="*/ 6 w 43"/>
                <a:gd name="T11" fmla="*/ 47 h 54"/>
                <a:gd name="T12" fmla="*/ 21 w 43"/>
                <a:gd name="T13" fmla="*/ 54 h 54"/>
                <a:gd name="T14" fmla="*/ 37 w 43"/>
                <a:gd name="T15" fmla="*/ 47 h 54"/>
                <a:gd name="T16" fmla="*/ 43 w 43"/>
                <a:gd name="T17" fmla="*/ 27 h 54"/>
                <a:gd name="T18" fmla="*/ 37 w 43"/>
                <a:gd name="T19" fmla="*/ 7 h 54"/>
                <a:gd name="T20" fmla="*/ 21 w 43"/>
                <a:gd name="T21" fmla="*/ 0 h 54"/>
                <a:gd name="T22" fmla="*/ 30 w 43"/>
                <a:gd name="T23" fmla="*/ 40 h 54"/>
                <a:gd name="T24" fmla="*/ 21 w 43"/>
                <a:gd name="T25" fmla="*/ 45 h 54"/>
                <a:gd name="T26" fmla="*/ 13 w 43"/>
                <a:gd name="T27" fmla="*/ 40 h 54"/>
                <a:gd name="T28" fmla="*/ 9 w 43"/>
                <a:gd name="T29" fmla="*/ 27 h 54"/>
                <a:gd name="T30" fmla="*/ 13 w 43"/>
                <a:gd name="T31" fmla="*/ 13 h 54"/>
                <a:gd name="T32" fmla="*/ 21 w 43"/>
                <a:gd name="T33" fmla="*/ 9 h 54"/>
                <a:gd name="T34" fmla="*/ 30 w 43"/>
                <a:gd name="T35" fmla="*/ 13 h 54"/>
                <a:gd name="T36" fmla="*/ 34 w 43"/>
                <a:gd name="T37" fmla="*/ 27 h 54"/>
                <a:gd name="T38" fmla="*/ 30 w 43"/>
                <a:gd name="T39"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4">
                  <a:moveTo>
                    <a:pt x="21" y="0"/>
                  </a:moveTo>
                  <a:cubicBezTo>
                    <a:pt x="18" y="0"/>
                    <a:pt x="15" y="1"/>
                    <a:pt x="12" y="2"/>
                  </a:cubicBezTo>
                  <a:cubicBezTo>
                    <a:pt x="10" y="3"/>
                    <a:pt x="8" y="5"/>
                    <a:pt x="6" y="7"/>
                  </a:cubicBezTo>
                  <a:cubicBezTo>
                    <a:pt x="4" y="9"/>
                    <a:pt x="3" y="11"/>
                    <a:pt x="2" y="14"/>
                  </a:cubicBezTo>
                  <a:cubicBezTo>
                    <a:pt x="1" y="17"/>
                    <a:pt x="0" y="22"/>
                    <a:pt x="0" y="27"/>
                  </a:cubicBezTo>
                  <a:cubicBezTo>
                    <a:pt x="0" y="35"/>
                    <a:pt x="2" y="42"/>
                    <a:pt x="6" y="47"/>
                  </a:cubicBezTo>
                  <a:cubicBezTo>
                    <a:pt x="10" y="51"/>
                    <a:pt x="15" y="54"/>
                    <a:pt x="21" y="54"/>
                  </a:cubicBezTo>
                  <a:cubicBezTo>
                    <a:pt x="28" y="54"/>
                    <a:pt x="33" y="51"/>
                    <a:pt x="37" y="47"/>
                  </a:cubicBezTo>
                  <a:cubicBezTo>
                    <a:pt x="41" y="42"/>
                    <a:pt x="43" y="35"/>
                    <a:pt x="43" y="27"/>
                  </a:cubicBezTo>
                  <a:cubicBezTo>
                    <a:pt x="43" y="18"/>
                    <a:pt x="41" y="12"/>
                    <a:pt x="37" y="7"/>
                  </a:cubicBezTo>
                  <a:cubicBezTo>
                    <a:pt x="33" y="2"/>
                    <a:pt x="28" y="0"/>
                    <a:pt x="21" y="0"/>
                  </a:cubicBezTo>
                  <a:close/>
                  <a:moveTo>
                    <a:pt x="30" y="40"/>
                  </a:moveTo>
                  <a:cubicBezTo>
                    <a:pt x="28" y="43"/>
                    <a:pt x="25" y="45"/>
                    <a:pt x="21" y="45"/>
                  </a:cubicBezTo>
                  <a:cubicBezTo>
                    <a:pt x="18" y="45"/>
                    <a:pt x="15" y="43"/>
                    <a:pt x="13" y="40"/>
                  </a:cubicBezTo>
                  <a:cubicBezTo>
                    <a:pt x="10" y="37"/>
                    <a:pt x="9" y="33"/>
                    <a:pt x="9" y="27"/>
                  </a:cubicBezTo>
                  <a:cubicBezTo>
                    <a:pt x="9" y="21"/>
                    <a:pt x="10" y="16"/>
                    <a:pt x="13" y="13"/>
                  </a:cubicBezTo>
                  <a:cubicBezTo>
                    <a:pt x="15" y="10"/>
                    <a:pt x="18" y="9"/>
                    <a:pt x="21" y="9"/>
                  </a:cubicBezTo>
                  <a:cubicBezTo>
                    <a:pt x="25" y="9"/>
                    <a:pt x="28" y="10"/>
                    <a:pt x="30" y="13"/>
                  </a:cubicBezTo>
                  <a:cubicBezTo>
                    <a:pt x="33" y="16"/>
                    <a:pt x="34" y="21"/>
                    <a:pt x="34" y="27"/>
                  </a:cubicBezTo>
                  <a:cubicBezTo>
                    <a:pt x="34" y="33"/>
                    <a:pt x="32" y="37"/>
                    <a:pt x="30" y="4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5" name="ïṣliḋê"/>
            <p:cNvSpPr/>
            <p:nvPr/>
          </p:nvSpPr>
          <p:spPr bwMode="auto">
            <a:xfrm>
              <a:off x="9828213" y="4019551"/>
              <a:ext cx="150813" cy="195263"/>
            </a:xfrm>
            <a:custGeom>
              <a:avLst/>
              <a:gdLst>
                <a:gd name="T0" fmla="*/ 22 w 42"/>
                <a:gd name="T1" fmla="*/ 34 h 54"/>
                <a:gd name="T2" fmla="*/ 33 w 42"/>
                <a:gd name="T3" fmla="*/ 34 h 54"/>
                <a:gd name="T4" fmla="*/ 33 w 42"/>
                <a:gd name="T5" fmla="*/ 40 h 54"/>
                <a:gd name="T6" fmla="*/ 28 w 42"/>
                <a:gd name="T7" fmla="*/ 43 h 54"/>
                <a:gd name="T8" fmla="*/ 22 w 42"/>
                <a:gd name="T9" fmla="*/ 45 h 54"/>
                <a:gd name="T10" fmla="*/ 13 w 42"/>
                <a:gd name="T11" fmla="*/ 40 h 54"/>
                <a:gd name="T12" fmla="*/ 9 w 42"/>
                <a:gd name="T13" fmla="*/ 26 h 54"/>
                <a:gd name="T14" fmla="*/ 13 w 42"/>
                <a:gd name="T15" fmla="*/ 13 h 54"/>
                <a:gd name="T16" fmla="*/ 22 w 42"/>
                <a:gd name="T17" fmla="*/ 9 h 54"/>
                <a:gd name="T18" fmla="*/ 29 w 42"/>
                <a:gd name="T19" fmla="*/ 11 h 54"/>
                <a:gd name="T20" fmla="*/ 32 w 42"/>
                <a:gd name="T21" fmla="*/ 17 h 54"/>
                <a:gd name="T22" fmla="*/ 41 w 42"/>
                <a:gd name="T23" fmla="*/ 15 h 54"/>
                <a:gd name="T24" fmla="*/ 35 w 42"/>
                <a:gd name="T25" fmla="*/ 4 h 54"/>
                <a:gd name="T26" fmla="*/ 22 w 42"/>
                <a:gd name="T27" fmla="*/ 0 h 54"/>
                <a:gd name="T28" fmla="*/ 12 w 42"/>
                <a:gd name="T29" fmla="*/ 2 h 54"/>
                <a:gd name="T30" fmla="*/ 3 w 42"/>
                <a:gd name="T31" fmla="*/ 12 h 54"/>
                <a:gd name="T32" fmla="*/ 0 w 42"/>
                <a:gd name="T33" fmla="*/ 27 h 54"/>
                <a:gd name="T34" fmla="*/ 3 w 42"/>
                <a:gd name="T35" fmla="*/ 40 h 54"/>
                <a:gd name="T36" fmla="*/ 11 w 42"/>
                <a:gd name="T37" fmla="*/ 50 h 54"/>
                <a:gd name="T38" fmla="*/ 23 w 42"/>
                <a:gd name="T39" fmla="*/ 54 h 54"/>
                <a:gd name="T40" fmla="*/ 34 w 42"/>
                <a:gd name="T41" fmla="*/ 51 h 54"/>
                <a:gd name="T42" fmla="*/ 42 w 42"/>
                <a:gd name="T43" fmla="*/ 46 h 54"/>
                <a:gd name="T44" fmla="*/ 42 w 42"/>
                <a:gd name="T45" fmla="*/ 25 h 54"/>
                <a:gd name="T46" fmla="*/ 22 w 42"/>
                <a:gd name="T47" fmla="*/ 25 h 54"/>
                <a:gd name="T48" fmla="*/ 22 w 42"/>
                <a:gd name="T49" fmla="*/ 3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54">
                  <a:moveTo>
                    <a:pt x="22" y="34"/>
                  </a:moveTo>
                  <a:cubicBezTo>
                    <a:pt x="33" y="34"/>
                    <a:pt x="33" y="34"/>
                    <a:pt x="33" y="34"/>
                  </a:cubicBezTo>
                  <a:cubicBezTo>
                    <a:pt x="33" y="40"/>
                    <a:pt x="33" y="40"/>
                    <a:pt x="33" y="40"/>
                  </a:cubicBezTo>
                  <a:cubicBezTo>
                    <a:pt x="31" y="42"/>
                    <a:pt x="30" y="43"/>
                    <a:pt x="28" y="43"/>
                  </a:cubicBezTo>
                  <a:cubicBezTo>
                    <a:pt x="26" y="44"/>
                    <a:pt x="24" y="45"/>
                    <a:pt x="22" y="45"/>
                  </a:cubicBezTo>
                  <a:cubicBezTo>
                    <a:pt x="18" y="45"/>
                    <a:pt x="15" y="43"/>
                    <a:pt x="13" y="40"/>
                  </a:cubicBezTo>
                  <a:cubicBezTo>
                    <a:pt x="11" y="37"/>
                    <a:pt x="9" y="32"/>
                    <a:pt x="9" y="26"/>
                  </a:cubicBezTo>
                  <a:cubicBezTo>
                    <a:pt x="9" y="20"/>
                    <a:pt x="11" y="16"/>
                    <a:pt x="13" y="13"/>
                  </a:cubicBezTo>
                  <a:cubicBezTo>
                    <a:pt x="15" y="10"/>
                    <a:pt x="18" y="9"/>
                    <a:pt x="22" y="9"/>
                  </a:cubicBezTo>
                  <a:cubicBezTo>
                    <a:pt x="25" y="9"/>
                    <a:pt x="27" y="10"/>
                    <a:pt x="29" y="11"/>
                  </a:cubicBezTo>
                  <a:cubicBezTo>
                    <a:pt x="30" y="13"/>
                    <a:pt x="32" y="15"/>
                    <a:pt x="32" y="17"/>
                  </a:cubicBezTo>
                  <a:cubicBezTo>
                    <a:pt x="41" y="15"/>
                    <a:pt x="41" y="15"/>
                    <a:pt x="41" y="15"/>
                  </a:cubicBezTo>
                  <a:cubicBezTo>
                    <a:pt x="40" y="10"/>
                    <a:pt x="38" y="7"/>
                    <a:pt x="35" y="4"/>
                  </a:cubicBezTo>
                  <a:cubicBezTo>
                    <a:pt x="32" y="1"/>
                    <a:pt x="28" y="0"/>
                    <a:pt x="22" y="0"/>
                  </a:cubicBezTo>
                  <a:cubicBezTo>
                    <a:pt x="18" y="0"/>
                    <a:pt x="15" y="1"/>
                    <a:pt x="12" y="2"/>
                  </a:cubicBezTo>
                  <a:cubicBezTo>
                    <a:pt x="8" y="5"/>
                    <a:pt x="5" y="8"/>
                    <a:pt x="3" y="12"/>
                  </a:cubicBezTo>
                  <a:cubicBezTo>
                    <a:pt x="1" y="16"/>
                    <a:pt x="0" y="21"/>
                    <a:pt x="0" y="27"/>
                  </a:cubicBezTo>
                  <a:cubicBezTo>
                    <a:pt x="0" y="32"/>
                    <a:pt x="1" y="36"/>
                    <a:pt x="3" y="40"/>
                  </a:cubicBezTo>
                  <a:cubicBezTo>
                    <a:pt x="5" y="45"/>
                    <a:pt x="7" y="48"/>
                    <a:pt x="11" y="50"/>
                  </a:cubicBezTo>
                  <a:cubicBezTo>
                    <a:pt x="14" y="53"/>
                    <a:pt x="18" y="54"/>
                    <a:pt x="23" y="54"/>
                  </a:cubicBezTo>
                  <a:cubicBezTo>
                    <a:pt x="26" y="54"/>
                    <a:pt x="30" y="53"/>
                    <a:pt x="34" y="51"/>
                  </a:cubicBezTo>
                  <a:cubicBezTo>
                    <a:pt x="37" y="50"/>
                    <a:pt x="40" y="48"/>
                    <a:pt x="42" y="46"/>
                  </a:cubicBezTo>
                  <a:cubicBezTo>
                    <a:pt x="42" y="25"/>
                    <a:pt x="42" y="25"/>
                    <a:pt x="42" y="25"/>
                  </a:cubicBezTo>
                  <a:cubicBezTo>
                    <a:pt x="22" y="25"/>
                    <a:pt x="22" y="25"/>
                    <a:pt x="22" y="25"/>
                  </a:cubicBezTo>
                  <a:lnTo>
                    <a:pt x="22" y="3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6" name="îṩḻiḓê"/>
            <p:cNvSpPr/>
            <p:nvPr/>
          </p:nvSpPr>
          <p:spPr bwMode="auto">
            <a:xfrm>
              <a:off x="9990138" y="4022726"/>
              <a:ext cx="152400" cy="188913"/>
            </a:xfrm>
            <a:custGeom>
              <a:avLst/>
              <a:gdLst>
                <a:gd name="T0" fmla="*/ 71 w 96"/>
                <a:gd name="T1" fmla="*/ 0 h 119"/>
                <a:gd name="T2" fmla="*/ 48 w 96"/>
                <a:gd name="T3" fmla="*/ 46 h 119"/>
                <a:gd name="T4" fmla="*/ 25 w 96"/>
                <a:gd name="T5" fmla="*/ 0 h 119"/>
                <a:gd name="T6" fmla="*/ 0 w 96"/>
                <a:gd name="T7" fmla="*/ 0 h 119"/>
                <a:gd name="T8" fmla="*/ 36 w 96"/>
                <a:gd name="T9" fmla="*/ 69 h 119"/>
                <a:gd name="T10" fmla="*/ 36 w 96"/>
                <a:gd name="T11" fmla="*/ 119 h 119"/>
                <a:gd name="T12" fmla="*/ 57 w 96"/>
                <a:gd name="T13" fmla="*/ 119 h 119"/>
                <a:gd name="T14" fmla="*/ 57 w 96"/>
                <a:gd name="T15" fmla="*/ 69 h 119"/>
                <a:gd name="T16" fmla="*/ 96 w 96"/>
                <a:gd name="T17" fmla="*/ 0 h 119"/>
                <a:gd name="T18" fmla="*/ 71 w 96"/>
                <a:gd name="T19"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19">
                  <a:moveTo>
                    <a:pt x="71" y="0"/>
                  </a:moveTo>
                  <a:lnTo>
                    <a:pt x="48" y="46"/>
                  </a:lnTo>
                  <a:lnTo>
                    <a:pt x="25" y="0"/>
                  </a:lnTo>
                  <a:lnTo>
                    <a:pt x="0" y="0"/>
                  </a:lnTo>
                  <a:lnTo>
                    <a:pt x="36" y="69"/>
                  </a:lnTo>
                  <a:lnTo>
                    <a:pt x="36" y="119"/>
                  </a:lnTo>
                  <a:lnTo>
                    <a:pt x="57" y="119"/>
                  </a:lnTo>
                  <a:lnTo>
                    <a:pt x="57" y="69"/>
                  </a:lnTo>
                  <a:lnTo>
                    <a:pt x="96" y="0"/>
                  </a:lnTo>
                  <a:lnTo>
                    <a:pt x="71"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7" name="iśļîḋè"/>
            <p:cNvSpPr/>
            <p:nvPr/>
          </p:nvSpPr>
          <p:spPr bwMode="auto">
            <a:xfrm>
              <a:off x="2927350" y="3657601"/>
              <a:ext cx="14288" cy="22225"/>
            </a:xfrm>
            <a:custGeom>
              <a:avLst/>
              <a:gdLst>
                <a:gd name="T0" fmla="*/ 2 w 4"/>
                <a:gd name="T1" fmla="*/ 0 h 6"/>
                <a:gd name="T2" fmla="*/ 0 w 4"/>
                <a:gd name="T3" fmla="*/ 3 h 6"/>
                <a:gd name="T4" fmla="*/ 2 w 4"/>
                <a:gd name="T5" fmla="*/ 6 h 6"/>
                <a:gd name="T6" fmla="*/ 4 w 4"/>
                <a:gd name="T7" fmla="*/ 5 h 6"/>
                <a:gd name="T8" fmla="*/ 4 w 4"/>
                <a:gd name="T9" fmla="*/ 4 h 6"/>
                <a:gd name="T10" fmla="*/ 2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2" y="0"/>
                  </a:moveTo>
                  <a:cubicBezTo>
                    <a:pt x="1" y="0"/>
                    <a:pt x="0" y="1"/>
                    <a:pt x="0" y="3"/>
                  </a:cubicBezTo>
                  <a:cubicBezTo>
                    <a:pt x="0" y="5"/>
                    <a:pt x="1" y="6"/>
                    <a:pt x="2" y="6"/>
                  </a:cubicBezTo>
                  <a:cubicBezTo>
                    <a:pt x="3" y="6"/>
                    <a:pt x="4" y="5"/>
                    <a:pt x="4" y="5"/>
                  </a:cubicBezTo>
                  <a:cubicBezTo>
                    <a:pt x="4" y="4"/>
                    <a:pt x="4" y="4"/>
                    <a:pt x="4" y="4"/>
                  </a:cubicBezTo>
                  <a:cubicBezTo>
                    <a:pt x="4" y="2"/>
                    <a:pt x="4" y="0"/>
                    <a:pt x="2"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8" name="iṣliḓê"/>
            <p:cNvSpPr/>
            <p:nvPr/>
          </p:nvSpPr>
          <p:spPr bwMode="auto">
            <a:xfrm>
              <a:off x="2706688" y="3098801"/>
              <a:ext cx="519113" cy="703263"/>
            </a:xfrm>
            <a:custGeom>
              <a:avLst/>
              <a:gdLst>
                <a:gd name="T0" fmla="*/ 46 w 144"/>
                <a:gd name="T1" fmla="*/ 167 h 194"/>
                <a:gd name="T2" fmla="*/ 46 w 144"/>
                <a:gd name="T3" fmla="*/ 155 h 194"/>
                <a:gd name="T4" fmla="*/ 42 w 144"/>
                <a:gd name="T5" fmla="*/ 154 h 194"/>
                <a:gd name="T6" fmla="*/ 49 w 144"/>
                <a:gd name="T7" fmla="*/ 152 h 194"/>
                <a:gd name="T8" fmla="*/ 59 w 144"/>
                <a:gd name="T9" fmla="*/ 167 h 194"/>
                <a:gd name="T10" fmla="*/ 61 w 144"/>
                <a:gd name="T11" fmla="*/ 165 h 194"/>
                <a:gd name="T12" fmla="*/ 65 w 144"/>
                <a:gd name="T13" fmla="*/ 161 h 194"/>
                <a:gd name="T14" fmla="*/ 58 w 144"/>
                <a:gd name="T15" fmla="*/ 157 h 194"/>
                <a:gd name="T16" fmla="*/ 69 w 144"/>
                <a:gd name="T17" fmla="*/ 158 h 194"/>
                <a:gd name="T18" fmla="*/ 79 w 144"/>
                <a:gd name="T19" fmla="*/ 167 h 194"/>
                <a:gd name="T20" fmla="*/ 76 w 144"/>
                <a:gd name="T21" fmla="*/ 164 h 194"/>
                <a:gd name="T22" fmla="*/ 82 w 144"/>
                <a:gd name="T23" fmla="*/ 162 h 194"/>
                <a:gd name="T24" fmla="*/ 77 w 144"/>
                <a:gd name="T25" fmla="*/ 160 h 194"/>
                <a:gd name="T26" fmla="*/ 85 w 144"/>
                <a:gd name="T27" fmla="*/ 152 h 194"/>
                <a:gd name="T28" fmla="*/ 80 w 144"/>
                <a:gd name="T29" fmla="*/ 155 h 194"/>
                <a:gd name="T30" fmla="*/ 80 w 144"/>
                <a:gd name="T31" fmla="*/ 157 h 194"/>
                <a:gd name="T32" fmla="*/ 79 w 144"/>
                <a:gd name="T33" fmla="*/ 167 h 194"/>
                <a:gd name="T34" fmla="*/ 92 w 144"/>
                <a:gd name="T35" fmla="*/ 166 h 194"/>
                <a:gd name="T36" fmla="*/ 96 w 144"/>
                <a:gd name="T37" fmla="*/ 165 h 194"/>
                <a:gd name="T38" fmla="*/ 96 w 144"/>
                <a:gd name="T39" fmla="*/ 160 h 194"/>
                <a:gd name="T40" fmla="*/ 95 w 144"/>
                <a:gd name="T41" fmla="*/ 158 h 194"/>
                <a:gd name="T42" fmla="*/ 99 w 144"/>
                <a:gd name="T43" fmla="*/ 156 h 194"/>
                <a:gd name="T44" fmla="*/ 93 w 144"/>
                <a:gd name="T45" fmla="*/ 155 h 194"/>
                <a:gd name="T46" fmla="*/ 97 w 144"/>
                <a:gd name="T47" fmla="*/ 152 h 194"/>
                <a:gd name="T48" fmla="*/ 99 w 144"/>
                <a:gd name="T49" fmla="*/ 159 h 194"/>
                <a:gd name="T50" fmla="*/ 102 w 144"/>
                <a:gd name="T51" fmla="*/ 163 h 194"/>
                <a:gd name="T52" fmla="*/ 139 w 144"/>
                <a:gd name="T53" fmla="*/ 2 h 194"/>
                <a:gd name="T54" fmla="*/ 136 w 144"/>
                <a:gd name="T55" fmla="*/ 132 h 194"/>
                <a:gd name="T56" fmla="*/ 12 w 144"/>
                <a:gd name="T57" fmla="*/ 141 h 194"/>
                <a:gd name="T58" fmla="*/ 6 w 144"/>
                <a:gd name="T59" fmla="*/ 115 h 194"/>
                <a:gd name="T60" fmla="*/ 0 w 144"/>
                <a:gd name="T61" fmla="*/ 0 h 194"/>
                <a:gd name="T62" fmla="*/ 2 w 144"/>
                <a:gd name="T63" fmla="*/ 130 h 194"/>
                <a:gd name="T64" fmla="*/ 6 w 144"/>
                <a:gd name="T65" fmla="*/ 141 h 194"/>
                <a:gd name="T66" fmla="*/ 7 w 144"/>
                <a:gd name="T67" fmla="*/ 144 h 194"/>
                <a:gd name="T68" fmla="*/ 9 w 144"/>
                <a:gd name="T69" fmla="*/ 147 h 194"/>
                <a:gd name="T70" fmla="*/ 11 w 144"/>
                <a:gd name="T71" fmla="*/ 151 h 194"/>
                <a:gd name="T72" fmla="*/ 12 w 144"/>
                <a:gd name="T73" fmla="*/ 154 h 194"/>
                <a:gd name="T74" fmla="*/ 15 w 144"/>
                <a:gd name="T75" fmla="*/ 157 h 194"/>
                <a:gd name="T76" fmla="*/ 17 w 144"/>
                <a:gd name="T77" fmla="*/ 160 h 194"/>
                <a:gd name="T78" fmla="*/ 19 w 144"/>
                <a:gd name="T79" fmla="*/ 163 h 194"/>
                <a:gd name="T80" fmla="*/ 22 w 144"/>
                <a:gd name="T81" fmla="*/ 166 h 194"/>
                <a:gd name="T82" fmla="*/ 123 w 144"/>
                <a:gd name="T83" fmla="*/ 166 h 194"/>
                <a:gd name="T84" fmla="*/ 125 w 144"/>
                <a:gd name="T85" fmla="*/ 163 h 194"/>
                <a:gd name="T86" fmla="*/ 127 w 144"/>
                <a:gd name="T87" fmla="*/ 160 h 194"/>
                <a:gd name="T88" fmla="*/ 130 w 144"/>
                <a:gd name="T89" fmla="*/ 157 h 194"/>
                <a:gd name="T90" fmla="*/ 132 w 144"/>
                <a:gd name="T91" fmla="*/ 154 h 194"/>
                <a:gd name="T92" fmla="*/ 134 w 144"/>
                <a:gd name="T93" fmla="*/ 151 h 194"/>
                <a:gd name="T94" fmla="*/ 136 w 144"/>
                <a:gd name="T95" fmla="*/ 147 h 194"/>
                <a:gd name="T96" fmla="*/ 137 w 144"/>
                <a:gd name="T97" fmla="*/ 144 h 194"/>
                <a:gd name="T98" fmla="*/ 144 w 144"/>
                <a:gd name="T99" fmla="*/ 114 h 194"/>
                <a:gd name="T100" fmla="*/ 139 w 144"/>
                <a:gd name="T101" fmla="*/ 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4" h="194">
                  <a:moveTo>
                    <a:pt x="49" y="167"/>
                  </a:moveTo>
                  <a:cubicBezTo>
                    <a:pt x="46" y="167"/>
                    <a:pt x="46" y="167"/>
                    <a:pt x="46" y="167"/>
                  </a:cubicBezTo>
                  <a:cubicBezTo>
                    <a:pt x="46" y="155"/>
                    <a:pt x="46" y="155"/>
                    <a:pt x="46" y="155"/>
                  </a:cubicBezTo>
                  <a:cubicBezTo>
                    <a:pt x="46" y="155"/>
                    <a:pt x="46" y="155"/>
                    <a:pt x="46" y="155"/>
                  </a:cubicBezTo>
                  <a:cubicBezTo>
                    <a:pt x="43" y="156"/>
                    <a:pt x="43" y="156"/>
                    <a:pt x="43" y="156"/>
                  </a:cubicBezTo>
                  <a:cubicBezTo>
                    <a:pt x="42" y="154"/>
                    <a:pt x="42" y="154"/>
                    <a:pt x="42" y="154"/>
                  </a:cubicBezTo>
                  <a:cubicBezTo>
                    <a:pt x="46" y="152"/>
                    <a:pt x="46" y="152"/>
                    <a:pt x="46" y="152"/>
                  </a:cubicBezTo>
                  <a:cubicBezTo>
                    <a:pt x="49" y="152"/>
                    <a:pt x="49" y="152"/>
                    <a:pt x="49" y="152"/>
                  </a:cubicBezTo>
                  <a:lnTo>
                    <a:pt x="49" y="167"/>
                  </a:lnTo>
                  <a:close/>
                  <a:moveTo>
                    <a:pt x="59" y="167"/>
                  </a:moveTo>
                  <a:cubicBezTo>
                    <a:pt x="59" y="165"/>
                    <a:pt x="59" y="165"/>
                    <a:pt x="59" y="165"/>
                  </a:cubicBezTo>
                  <a:cubicBezTo>
                    <a:pt x="60" y="165"/>
                    <a:pt x="60" y="165"/>
                    <a:pt x="61" y="165"/>
                  </a:cubicBezTo>
                  <a:cubicBezTo>
                    <a:pt x="63" y="165"/>
                    <a:pt x="65" y="163"/>
                    <a:pt x="65" y="161"/>
                  </a:cubicBezTo>
                  <a:cubicBezTo>
                    <a:pt x="65" y="161"/>
                    <a:pt x="65" y="161"/>
                    <a:pt x="65" y="161"/>
                  </a:cubicBezTo>
                  <a:cubicBezTo>
                    <a:pt x="65" y="161"/>
                    <a:pt x="64" y="162"/>
                    <a:pt x="62" y="162"/>
                  </a:cubicBezTo>
                  <a:cubicBezTo>
                    <a:pt x="60" y="162"/>
                    <a:pt x="58" y="160"/>
                    <a:pt x="58" y="157"/>
                  </a:cubicBezTo>
                  <a:cubicBezTo>
                    <a:pt x="58" y="155"/>
                    <a:pt x="60" y="152"/>
                    <a:pt x="63" y="152"/>
                  </a:cubicBezTo>
                  <a:cubicBezTo>
                    <a:pt x="67" y="152"/>
                    <a:pt x="69" y="155"/>
                    <a:pt x="69" y="158"/>
                  </a:cubicBezTo>
                  <a:cubicBezTo>
                    <a:pt x="69" y="163"/>
                    <a:pt x="66" y="167"/>
                    <a:pt x="59" y="167"/>
                  </a:cubicBezTo>
                  <a:close/>
                  <a:moveTo>
                    <a:pt x="79" y="167"/>
                  </a:moveTo>
                  <a:cubicBezTo>
                    <a:pt x="78" y="167"/>
                    <a:pt x="76" y="167"/>
                    <a:pt x="76" y="166"/>
                  </a:cubicBezTo>
                  <a:cubicBezTo>
                    <a:pt x="76" y="164"/>
                    <a:pt x="76" y="164"/>
                    <a:pt x="76" y="164"/>
                  </a:cubicBezTo>
                  <a:cubicBezTo>
                    <a:pt x="77" y="165"/>
                    <a:pt x="78" y="165"/>
                    <a:pt x="79" y="165"/>
                  </a:cubicBezTo>
                  <a:cubicBezTo>
                    <a:pt x="81" y="165"/>
                    <a:pt x="82" y="164"/>
                    <a:pt x="82" y="162"/>
                  </a:cubicBezTo>
                  <a:cubicBezTo>
                    <a:pt x="82" y="161"/>
                    <a:pt x="81" y="160"/>
                    <a:pt x="78" y="160"/>
                  </a:cubicBezTo>
                  <a:cubicBezTo>
                    <a:pt x="78" y="160"/>
                    <a:pt x="77" y="160"/>
                    <a:pt x="77" y="160"/>
                  </a:cubicBezTo>
                  <a:cubicBezTo>
                    <a:pt x="77" y="152"/>
                    <a:pt x="77" y="152"/>
                    <a:pt x="77" y="152"/>
                  </a:cubicBezTo>
                  <a:cubicBezTo>
                    <a:pt x="85" y="152"/>
                    <a:pt x="85" y="152"/>
                    <a:pt x="85" y="152"/>
                  </a:cubicBezTo>
                  <a:cubicBezTo>
                    <a:pt x="85" y="155"/>
                    <a:pt x="85" y="155"/>
                    <a:pt x="85" y="155"/>
                  </a:cubicBezTo>
                  <a:cubicBezTo>
                    <a:pt x="80" y="155"/>
                    <a:pt x="80" y="155"/>
                    <a:pt x="80" y="155"/>
                  </a:cubicBezTo>
                  <a:cubicBezTo>
                    <a:pt x="79" y="158"/>
                    <a:pt x="79" y="158"/>
                    <a:pt x="79" y="158"/>
                  </a:cubicBezTo>
                  <a:cubicBezTo>
                    <a:pt x="80" y="157"/>
                    <a:pt x="80" y="157"/>
                    <a:pt x="80" y="157"/>
                  </a:cubicBezTo>
                  <a:cubicBezTo>
                    <a:pt x="83" y="157"/>
                    <a:pt x="86" y="159"/>
                    <a:pt x="86" y="162"/>
                  </a:cubicBezTo>
                  <a:cubicBezTo>
                    <a:pt x="86" y="165"/>
                    <a:pt x="83" y="167"/>
                    <a:pt x="79" y="167"/>
                  </a:cubicBezTo>
                  <a:close/>
                  <a:moveTo>
                    <a:pt x="96" y="167"/>
                  </a:moveTo>
                  <a:cubicBezTo>
                    <a:pt x="95" y="167"/>
                    <a:pt x="93" y="167"/>
                    <a:pt x="92" y="166"/>
                  </a:cubicBezTo>
                  <a:cubicBezTo>
                    <a:pt x="93" y="164"/>
                    <a:pt x="93" y="164"/>
                    <a:pt x="93" y="164"/>
                  </a:cubicBezTo>
                  <a:cubicBezTo>
                    <a:pt x="94" y="164"/>
                    <a:pt x="95" y="165"/>
                    <a:pt x="96" y="165"/>
                  </a:cubicBezTo>
                  <a:cubicBezTo>
                    <a:pt x="98" y="165"/>
                    <a:pt x="99" y="164"/>
                    <a:pt x="99" y="163"/>
                  </a:cubicBezTo>
                  <a:cubicBezTo>
                    <a:pt x="99" y="161"/>
                    <a:pt x="97" y="160"/>
                    <a:pt x="96" y="160"/>
                  </a:cubicBezTo>
                  <a:cubicBezTo>
                    <a:pt x="95" y="160"/>
                    <a:pt x="95" y="160"/>
                    <a:pt x="95" y="160"/>
                  </a:cubicBezTo>
                  <a:cubicBezTo>
                    <a:pt x="95" y="158"/>
                    <a:pt x="95" y="158"/>
                    <a:pt x="95" y="158"/>
                  </a:cubicBezTo>
                  <a:cubicBezTo>
                    <a:pt x="96" y="158"/>
                    <a:pt x="96" y="158"/>
                    <a:pt x="96" y="158"/>
                  </a:cubicBezTo>
                  <a:cubicBezTo>
                    <a:pt x="97" y="158"/>
                    <a:pt x="99" y="158"/>
                    <a:pt x="99" y="156"/>
                  </a:cubicBezTo>
                  <a:cubicBezTo>
                    <a:pt x="99" y="155"/>
                    <a:pt x="98" y="154"/>
                    <a:pt x="96" y="154"/>
                  </a:cubicBezTo>
                  <a:cubicBezTo>
                    <a:pt x="95" y="154"/>
                    <a:pt x="94" y="155"/>
                    <a:pt x="93" y="155"/>
                  </a:cubicBezTo>
                  <a:cubicBezTo>
                    <a:pt x="93" y="153"/>
                    <a:pt x="93" y="153"/>
                    <a:pt x="93" y="153"/>
                  </a:cubicBezTo>
                  <a:cubicBezTo>
                    <a:pt x="94" y="153"/>
                    <a:pt x="95" y="152"/>
                    <a:pt x="97" y="152"/>
                  </a:cubicBezTo>
                  <a:cubicBezTo>
                    <a:pt x="100" y="152"/>
                    <a:pt x="102" y="154"/>
                    <a:pt x="102" y="156"/>
                  </a:cubicBezTo>
                  <a:cubicBezTo>
                    <a:pt x="102" y="157"/>
                    <a:pt x="101" y="158"/>
                    <a:pt x="99" y="159"/>
                  </a:cubicBezTo>
                  <a:cubicBezTo>
                    <a:pt x="99" y="159"/>
                    <a:pt x="99" y="159"/>
                    <a:pt x="99" y="159"/>
                  </a:cubicBezTo>
                  <a:cubicBezTo>
                    <a:pt x="101" y="159"/>
                    <a:pt x="102" y="161"/>
                    <a:pt x="102" y="163"/>
                  </a:cubicBezTo>
                  <a:cubicBezTo>
                    <a:pt x="102" y="165"/>
                    <a:pt x="100" y="167"/>
                    <a:pt x="96" y="167"/>
                  </a:cubicBezTo>
                  <a:close/>
                  <a:moveTo>
                    <a:pt x="139" y="2"/>
                  </a:moveTo>
                  <a:cubicBezTo>
                    <a:pt x="139" y="30"/>
                    <a:pt x="139" y="113"/>
                    <a:pt x="139" y="115"/>
                  </a:cubicBezTo>
                  <a:cubicBezTo>
                    <a:pt x="138" y="118"/>
                    <a:pt x="138" y="124"/>
                    <a:pt x="136" y="132"/>
                  </a:cubicBezTo>
                  <a:cubicBezTo>
                    <a:pt x="135" y="135"/>
                    <a:pt x="134" y="138"/>
                    <a:pt x="132" y="141"/>
                  </a:cubicBezTo>
                  <a:cubicBezTo>
                    <a:pt x="12" y="141"/>
                    <a:pt x="12" y="141"/>
                    <a:pt x="12" y="141"/>
                  </a:cubicBezTo>
                  <a:cubicBezTo>
                    <a:pt x="11" y="138"/>
                    <a:pt x="9" y="135"/>
                    <a:pt x="9" y="132"/>
                  </a:cubicBezTo>
                  <a:cubicBezTo>
                    <a:pt x="6" y="124"/>
                    <a:pt x="6" y="118"/>
                    <a:pt x="6" y="115"/>
                  </a:cubicBezTo>
                  <a:cubicBezTo>
                    <a:pt x="6" y="113"/>
                    <a:pt x="6" y="30"/>
                    <a:pt x="6" y="2"/>
                  </a:cubicBezTo>
                  <a:cubicBezTo>
                    <a:pt x="0" y="0"/>
                    <a:pt x="0" y="0"/>
                    <a:pt x="0" y="0"/>
                  </a:cubicBezTo>
                  <a:cubicBezTo>
                    <a:pt x="0" y="0"/>
                    <a:pt x="0" y="110"/>
                    <a:pt x="0" y="114"/>
                  </a:cubicBezTo>
                  <a:cubicBezTo>
                    <a:pt x="0" y="118"/>
                    <a:pt x="1" y="123"/>
                    <a:pt x="2" y="130"/>
                  </a:cubicBezTo>
                  <a:cubicBezTo>
                    <a:pt x="3" y="133"/>
                    <a:pt x="4" y="137"/>
                    <a:pt x="6" y="141"/>
                  </a:cubicBezTo>
                  <a:cubicBezTo>
                    <a:pt x="6" y="141"/>
                    <a:pt x="6" y="141"/>
                    <a:pt x="6" y="141"/>
                  </a:cubicBezTo>
                  <a:cubicBezTo>
                    <a:pt x="6" y="141"/>
                    <a:pt x="6" y="141"/>
                    <a:pt x="6" y="141"/>
                  </a:cubicBezTo>
                  <a:cubicBezTo>
                    <a:pt x="6" y="142"/>
                    <a:pt x="7" y="143"/>
                    <a:pt x="7" y="144"/>
                  </a:cubicBezTo>
                  <a:cubicBezTo>
                    <a:pt x="7" y="144"/>
                    <a:pt x="7" y="144"/>
                    <a:pt x="7" y="145"/>
                  </a:cubicBezTo>
                  <a:cubicBezTo>
                    <a:pt x="8" y="145"/>
                    <a:pt x="8" y="146"/>
                    <a:pt x="9" y="147"/>
                  </a:cubicBezTo>
                  <a:cubicBezTo>
                    <a:pt x="9" y="147"/>
                    <a:pt x="9" y="147"/>
                    <a:pt x="9" y="148"/>
                  </a:cubicBezTo>
                  <a:cubicBezTo>
                    <a:pt x="9" y="149"/>
                    <a:pt x="10" y="150"/>
                    <a:pt x="11" y="151"/>
                  </a:cubicBezTo>
                  <a:cubicBezTo>
                    <a:pt x="11" y="151"/>
                    <a:pt x="11" y="151"/>
                    <a:pt x="11" y="151"/>
                  </a:cubicBezTo>
                  <a:cubicBezTo>
                    <a:pt x="11" y="152"/>
                    <a:pt x="12" y="153"/>
                    <a:pt x="12" y="154"/>
                  </a:cubicBezTo>
                  <a:cubicBezTo>
                    <a:pt x="13" y="154"/>
                    <a:pt x="13" y="154"/>
                    <a:pt x="13" y="154"/>
                  </a:cubicBezTo>
                  <a:cubicBezTo>
                    <a:pt x="13" y="155"/>
                    <a:pt x="14" y="156"/>
                    <a:pt x="15" y="157"/>
                  </a:cubicBezTo>
                  <a:cubicBezTo>
                    <a:pt x="15" y="157"/>
                    <a:pt x="15" y="157"/>
                    <a:pt x="15" y="157"/>
                  </a:cubicBezTo>
                  <a:cubicBezTo>
                    <a:pt x="16" y="158"/>
                    <a:pt x="16" y="159"/>
                    <a:pt x="17" y="160"/>
                  </a:cubicBezTo>
                  <a:cubicBezTo>
                    <a:pt x="17" y="160"/>
                    <a:pt x="17" y="160"/>
                    <a:pt x="17" y="161"/>
                  </a:cubicBezTo>
                  <a:cubicBezTo>
                    <a:pt x="18" y="161"/>
                    <a:pt x="18" y="162"/>
                    <a:pt x="19" y="163"/>
                  </a:cubicBezTo>
                  <a:cubicBezTo>
                    <a:pt x="19" y="163"/>
                    <a:pt x="19" y="163"/>
                    <a:pt x="20" y="163"/>
                  </a:cubicBezTo>
                  <a:cubicBezTo>
                    <a:pt x="20" y="164"/>
                    <a:pt x="21" y="165"/>
                    <a:pt x="22" y="166"/>
                  </a:cubicBezTo>
                  <a:cubicBezTo>
                    <a:pt x="37" y="182"/>
                    <a:pt x="58" y="189"/>
                    <a:pt x="72" y="194"/>
                  </a:cubicBezTo>
                  <a:cubicBezTo>
                    <a:pt x="86" y="189"/>
                    <a:pt x="108" y="182"/>
                    <a:pt x="123" y="166"/>
                  </a:cubicBezTo>
                  <a:cubicBezTo>
                    <a:pt x="123" y="165"/>
                    <a:pt x="124" y="164"/>
                    <a:pt x="125" y="163"/>
                  </a:cubicBezTo>
                  <a:cubicBezTo>
                    <a:pt x="125" y="163"/>
                    <a:pt x="125" y="163"/>
                    <a:pt x="125" y="163"/>
                  </a:cubicBezTo>
                  <a:cubicBezTo>
                    <a:pt x="126" y="162"/>
                    <a:pt x="126" y="161"/>
                    <a:pt x="127" y="161"/>
                  </a:cubicBezTo>
                  <a:cubicBezTo>
                    <a:pt x="127" y="160"/>
                    <a:pt x="127" y="160"/>
                    <a:pt x="127" y="160"/>
                  </a:cubicBezTo>
                  <a:cubicBezTo>
                    <a:pt x="128" y="159"/>
                    <a:pt x="129" y="158"/>
                    <a:pt x="130" y="157"/>
                  </a:cubicBezTo>
                  <a:cubicBezTo>
                    <a:pt x="130" y="157"/>
                    <a:pt x="130" y="157"/>
                    <a:pt x="130" y="157"/>
                  </a:cubicBezTo>
                  <a:cubicBezTo>
                    <a:pt x="130" y="156"/>
                    <a:pt x="131" y="155"/>
                    <a:pt x="131" y="154"/>
                  </a:cubicBezTo>
                  <a:cubicBezTo>
                    <a:pt x="132" y="154"/>
                    <a:pt x="132" y="154"/>
                    <a:pt x="132" y="154"/>
                  </a:cubicBezTo>
                  <a:cubicBezTo>
                    <a:pt x="132" y="153"/>
                    <a:pt x="133" y="152"/>
                    <a:pt x="133" y="151"/>
                  </a:cubicBezTo>
                  <a:cubicBezTo>
                    <a:pt x="134" y="151"/>
                    <a:pt x="134" y="151"/>
                    <a:pt x="134" y="151"/>
                  </a:cubicBezTo>
                  <a:cubicBezTo>
                    <a:pt x="134" y="150"/>
                    <a:pt x="135" y="149"/>
                    <a:pt x="135" y="148"/>
                  </a:cubicBezTo>
                  <a:cubicBezTo>
                    <a:pt x="136" y="147"/>
                    <a:pt x="136" y="147"/>
                    <a:pt x="136" y="147"/>
                  </a:cubicBezTo>
                  <a:cubicBezTo>
                    <a:pt x="136" y="146"/>
                    <a:pt x="137" y="145"/>
                    <a:pt x="137" y="144"/>
                  </a:cubicBezTo>
                  <a:cubicBezTo>
                    <a:pt x="137" y="144"/>
                    <a:pt x="137" y="144"/>
                    <a:pt x="137" y="144"/>
                  </a:cubicBezTo>
                  <a:cubicBezTo>
                    <a:pt x="140" y="139"/>
                    <a:pt x="142" y="134"/>
                    <a:pt x="143" y="130"/>
                  </a:cubicBezTo>
                  <a:cubicBezTo>
                    <a:pt x="144" y="123"/>
                    <a:pt x="144" y="118"/>
                    <a:pt x="144" y="114"/>
                  </a:cubicBezTo>
                  <a:cubicBezTo>
                    <a:pt x="144" y="110"/>
                    <a:pt x="144" y="0"/>
                    <a:pt x="144" y="0"/>
                  </a:cubicBezTo>
                  <a:lnTo>
                    <a:pt x="139" y="2"/>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9" name="íṡľiḍê"/>
            <p:cNvSpPr/>
            <p:nvPr/>
          </p:nvSpPr>
          <p:spPr bwMode="auto">
            <a:xfrm>
              <a:off x="2395538" y="2917826"/>
              <a:ext cx="1141413" cy="1050925"/>
            </a:xfrm>
            <a:custGeom>
              <a:avLst/>
              <a:gdLst>
                <a:gd name="T0" fmla="*/ 300 w 316"/>
                <a:gd name="T1" fmla="*/ 173 h 290"/>
                <a:gd name="T2" fmla="*/ 294 w 316"/>
                <a:gd name="T3" fmla="*/ 163 h 290"/>
                <a:gd name="T4" fmla="*/ 299 w 316"/>
                <a:gd name="T5" fmla="*/ 78 h 290"/>
                <a:gd name="T6" fmla="*/ 285 w 316"/>
                <a:gd name="T7" fmla="*/ 84 h 290"/>
                <a:gd name="T8" fmla="*/ 248 w 316"/>
                <a:gd name="T9" fmla="*/ 17 h 290"/>
                <a:gd name="T10" fmla="*/ 233 w 316"/>
                <a:gd name="T11" fmla="*/ 15 h 290"/>
                <a:gd name="T12" fmla="*/ 233 w 316"/>
                <a:gd name="T13" fmla="*/ 33 h 290"/>
                <a:gd name="T14" fmla="*/ 242 w 316"/>
                <a:gd name="T15" fmla="*/ 45 h 290"/>
                <a:gd name="T16" fmla="*/ 278 w 316"/>
                <a:gd name="T17" fmla="*/ 88 h 290"/>
                <a:gd name="T18" fmla="*/ 276 w 316"/>
                <a:gd name="T19" fmla="*/ 93 h 290"/>
                <a:gd name="T20" fmla="*/ 286 w 316"/>
                <a:gd name="T21" fmla="*/ 156 h 290"/>
                <a:gd name="T22" fmla="*/ 278 w 316"/>
                <a:gd name="T23" fmla="*/ 170 h 290"/>
                <a:gd name="T24" fmla="*/ 269 w 316"/>
                <a:gd name="T25" fmla="*/ 179 h 290"/>
                <a:gd name="T26" fmla="*/ 254 w 316"/>
                <a:gd name="T27" fmla="*/ 230 h 290"/>
                <a:gd name="T28" fmla="*/ 246 w 316"/>
                <a:gd name="T29" fmla="*/ 219 h 290"/>
                <a:gd name="T30" fmla="*/ 169 w 316"/>
                <a:gd name="T31" fmla="*/ 262 h 290"/>
                <a:gd name="T32" fmla="*/ 147 w 316"/>
                <a:gd name="T33" fmla="*/ 262 h 290"/>
                <a:gd name="T34" fmla="*/ 70 w 316"/>
                <a:gd name="T35" fmla="*/ 219 h 290"/>
                <a:gd name="T36" fmla="*/ 62 w 316"/>
                <a:gd name="T37" fmla="*/ 230 h 290"/>
                <a:gd name="T38" fmla="*/ 48 w 316"/>
                <a:gd name="T39" fmla="*/ 179 h 290"/>
                <a:gd name="T40" fmla="*/ 38 w 316"/>
                <a:gd name="T41" fmla="*/ 170 h 290"/>
                <a:gd name="T42" fmla="*/ 30 w 316"/>
                <a:gd name="T43" fmla="*/ 156 h 290"/>
                <a:gd name="T44" fmla="*/ 41 w 316"/>
                <a:gd name="T45" fmla="*/ 93 h 290"/>
                <a:gd name="T46" fmla="*/ 38 w 316"/>
                <a:gd name="T47" fmla="*/ 88 h 290"/>
                <a:gd name="T48" fmla="*/ 75 w 316"/>
                <a:gd name="T49" fmla="*/ 45 h 290"/>
                <a:gd name="T50" fmla="*/ 84 w 316"/>
                <a:gd name="T51" fmla="*/ 33 h 290"/>
                <a:gd name="T52" fmla="*/ 83 w 316"/>
                <a:gd name="T53" fmla="*/ 15 h 290"/>
                <a:gd name="T54" fmla="*/ 68 w 316"/>
                <a:gd name="T55" fmla="*/ 17 h 290"/>
                <a:gd name="T56" fmla="*/ 31 w 316"/>
                <a:gd name="T57" fmla="*/ 84 h 290"/>
                <a:gd name="T58" fmla="*/ 17 w 316"/>
                <a:gd name="T59" fmla="*/ 78 h 290"/>
                <a:gd name="T60" fmla="*/ 23 w 316"/>
                <a:gd name="T61" fmla="*/ 163 h 290"/>
                <a:gd name="T62" fmla="*/ 16 w 316"/>
                <a:gd name="T63" fmla="*/ 173 h 290"/>
                <a:gd name="T64" fmla="*/ 14 w 316"/>
                <a:gd name="T65" fmla="*/ 182 h 290"/>
                <a:gd name="T66" fmla="*/ 93 w 316"/>
                <a:gd name="T67" fmla="*/ 253 h 290"/>
                <a:gd name="T68" fmla="*/ 72 w 316"/>
                <a:gd name="T69" fmla="*/ 258 h 290"/>
                <a:gd name="T70" fmla="*/ 134 w 316"/>
                <a:gd name="T71" fmla="*/ 265 h 290"/>
                <a:gd name="T72" fmla="*/ 138 w 316"/>
                <a:gd name="T73" fmla="*/ 272 h 290"/>
                <a:gd name="T74" fmla="*/ 131 w 316"/>
                <a:gd name="T75" fmla="*/ 290 h 290"/>
                <a:gd name="T76" fmla="*/ 158 w 316"/>
                <a:gd name="T77" fmla="*/ 272 h 290"/>
                <a:gd name="T78" fmla="*/ 186 w 316"/>
                <a:gd name="T79" fmla="*/ 290 h 290"/>
                <a:gd name="T80" fmla="*/ 178 w 316"/>
                <a:gd name="T81" fmla="*/ 272 h 290"/>
                <a:gd name="T82" fmla="*/ 182 w 316"/>
                <a:gd name="T83" fmla="*/ 265 h 290"/>
                <a:gd name="T84" fmla="*/ 244 w 316"/>
                <a:gd name="T85" fmla="*/ 258 h 290"/>
                <a:gd name="T86" fmla="*/ 223 w 316"/>
                <a:gd name="T87" fmla="*/ 253 h 290"/>
                <a:gd name="T88" fmla="*/ 302 w 316"/>
                <a:gd name="T89" fmla="*/ 182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6" h="290">
                  <a:moveTo>
                    <a:pt x="276" y="216"/>
                  </a:moveTo>
                  <a:cubicBezTo>
                    <a:pt x="282" y="191"/>
                    <a:pt x="289" y="190"/>
                    <a:pt x="300" y="173"/>
                  </a:cubicBezTo>
                  <a:cubicBezTo>
                    <a:pt x="310" y="157"/>
                    <a:pt x="316" y="126"/>
                    <a:pt x="305" y="115"/>
                  </a:cubicBezTo>
                  <a:cubicBezTo>
                    <a:pt x="304" y="138"/>
                    <a:pt x="296" y="143"/>
                    <a:pt x="294" y="163"/>
                  </a:cubicBezTo>
                  <a:cubicBezTo>
                    <a:pt x="292" y="147"/>
                    <a:pt x="292" y="137"/>
                    <a:pt x="295" y="126"/>
                  </a:cubicBezTo>
                  <a:cubicBezTo>
                    <a:pt x="298" y="117"/>
                    <a:pt x="302" y="95"/>
                    <a:pt x="299" y="78"/>
                  </a:cubicBezTo>
                  <a:cubicBezTo>
                    <a:pt x="297" y="66"/>
                    <a:pt x="291" y="61"/>
                    <a:pt x="284" y="58"/>
                  </a:cubicBezTo>
                  <a:cubicBezTo>
                    <a:pt x="288" y="72"/>
                    <a:pt x="285" y="84"/>
                    <a:pt x="285" y="84"/>
                  </a:cubicBezTo>
                  <a:cubicBezTo>
                    <a:pt x="285" y="84"/>
                    <a:pt x="277" y="75"/>
                    <a:pt x="274" y="52"/>
                  </a:cubicBezTo>
                  <a:cubicBezTo>
                    <a:pt x="271" y="29"/>
                    <a:pt x="256" y="18"/>
                    <a:pt x="248" y="17"/>
                  </a:cubicBezTo>
                  <a:cubicBezTo>
                    <a:pt x="255" y="29"/>
                    <a:pt x="255" y="33"/>
                    <a:pt x="257" y="44"/>
                  </a:cubicBezTo>
                  <a:cubicBezTo>
                    <a:pt x="250" y="40"/>
                    <a:pt x="245" y="26"/>
                    <a:pt x="233" y="15"/>
                  </a:cubicBezTo>
                  <a:cubicBezTo>
                    <a:pt x="216" y="0"/>
                    <a:pt x="203" y="0"/>
                    <a:pt x="195" y="7"/>
                  </a:cubicBezTo>
                  <a:cubicBezTo>
                    <a:pt x="218" y="16"/>
                    <a:pt x="214" y="18"/>
                    <a:pt x="233" y="33"/>
                  </a:cubicBezTo>
                  <a:cubicBezTo>
                    <a:pt x="251" y="45"/>
                    <a:pt x="259" y="46"/>
                    <a:pt x="264" y="62"/>
                  </a:cubicBezTo>
                  <a:cubicBezTo>
                    <a:pt x="256" y="54"/>
                    <a:pt x="251" y="49"/>
                    <a:pt x="242" y="45"/>
                  </a:cubicBezTo>
                  <a:cubicBezTo>
                    <a:pt x="239" y="50"/>
                    <a:pt x="243" y="60"/>
                    <a:pt x="257" y="71"/>
                  </a:cubicBezTo>
                  <a:cubicBezTo>
                    <a:pt x="267" y="82"/>
                    <a:pt x="270" y="77"/>
                    <a:pt x="278" y="88"/>
                  </a:cubicBezTo>
                  <a:cubicBezTo>
                    <a:pt x="285" y="96"/>
                    <a:pt x="291" y="105"/>
                    <a:pt x="289" y="124"/>
                  </a:cubicBezTo>
                  <a:cubicBezTo>
                    <a:pt x="283" y="110"/>
                    <a:pt x="279" y="108"/>
                    <a:pt x="276" y="93"/>
                  </a:cubicBezTo>
                  <a:cubicBezTo>
                    <a:pt x="272" y="98"/>
                    <a:pt x="270" y="106"/>
                    <a:pt x="271" y="116"/>
                  </a:cubicBezTo>
                  <a:cubicBezTo>
                    <a:pt x="275" y="136"/>
                    <a:pt x="283" y="136"/>
                    <a:pt x="286" y="156"/>
                  </a:cubicBezTo>
                  <a:cubicBezTo>
                    <a:pt x="288" y="168"/>
                    <a:pt x="288" y="183"/>
                    <a:pt x="278" y="194"/>
                  </a:cubicBezTo>
                  <a:cubicBezTo>
                    <a:pt x="276" y="184"/>
                    <a:pt x="277" y="179"/>
                    <a:pt x="278" y="170"/>
                  </a:cubicBezTo>
                  <a:cubicBezTo>
                    <a:pt x="280" y="161"/>
                    <a:pt x="279" y="154"/>
                    <a:pt x="276" y="145"/>
                  </a:cubicBezTo>
                  <a:cubicBezTo>
                    <a:pt x="269" y="151"/>
                    <a:pt x="267" y="165"/>
                    <a:pt x="269" y="179"/>
                  </a:cubicBezTo>
                  <a:cubicBezTo>
                    <a:pt x="270" y="193"/>
                    <a:pt x="280" y="203"/>
                    <a:pt x="265" y="223"/>
                  </a:cubicBezTo>
                  <a:cubicBezTo>
                    <a:pt x="258" y="229"/>
                    <a:pt x="254" y="231"/>
                    <a:pt x="254" y="230"/>
                  </a:cubicBezTo>
                  <a:cubicBezTo>
                    <a:pt x="262" y="221"/>
                    <a:pt x="273" y="198"/>
                    <a:pt x="265" y="187"/>
                  </a:cubicBezTo>
                  <a:cubicBezTo>
                    <a:pt x="262" y="200"/>
                    <a:pt x="254" y="207"/>
                    <a:pt x="246" y="219"/>
                  </a:cubicBezTo>
                  <a:cubicBezTo>
                    <a:pt x="235" y="235"/>
                    <a:pt x="245" y="240"/>
                    <a:pt x="210" y="253"/>
                  </a:cubicBezTo>
                  <a:cubicBezTo>
                    <a:pt x="199" y="257"/>
                    <a:pt x="185" y="258"/>
                    <a:pt x="169" y="262"/>
                  </a:cubicBezTo>
                  <a:cubicBezTo>
                    <a:pt x="165" y="263"/>
                    <a:pt x="161" y="264"/>
                    <a:pt x="158" y="265"/>
                  </a:cubicBezTo>
                  <a:cubicBezTo>
                    <a:pt x="155" y="264"/>
                    <a:pt x="151" y="263"/>
                    <a:pt x="147" y="262"/>
                  </a:cubicBezTo>
                  <a:cubicBezTo>
                    <a:pt x="132" y="258"/>
                    <a:pt x="117" y="257"/>
                    <a:pt x="107" y="253"/>
                  </a:cubicBezTo>
                  <a:cubicBezTo>
                    <a:pt x="72" y="240"/>
                    <a:pt x="81" y="235"/>
                    <a:pt x="70" y="219"/>
                  </a:cubicBezTo>
                  <a:cubicBezTo>
                    <a:pt x="62" y="207"/>
                    <a:pt x="54" y="200"/>
                    <a:pt x="51" y="187"/>
                  </a:cubicBezTo>
                  <a:cubicBezTo>
                    <a:pt x="43" y="198"/>
                    <a:pt x="54" y="221"/>
                    <a:pt x="62" y="230"/>
                  </a:cubicBezTo>
                  <a:cubicBezTo>
                    <a:pt x="62" y="231"/>
                    <a:pt x="58" y="229"/>
                    <a:pt x="51" y="223"/>
                  </a:cubicBezTo>
                  <a:cubicBezTo>
                    <a:pt x="36" y="203"/>
                    <a:pt x="46" y="193"/>
                    <a:pt x="48" y="179"/>
                  </a:cubicBezTo>
                  <a:cubicBezTo>
                    <a:pt x="49" y="165"/>
                    <a:pt x="47" y="151"/>
                    <a:pt x="40" y="145"/>
                  </a:cubicBezTo>
                  <a:cubicBezTo>
                    <a:pt x="38" y="154"/>
                    <a:pt x="36" y="161"/>
                    <a:pt x="38" y="170"/>
                  </a:cubicBezTo>
                  <a:cubicBezTo>
                    <a:pt x="40" y="179"/>
                    <a:pt x="41" y="184"/>
                    <a:pt x="39" y="194"/>
                  </a:cubicBezTo>
                  <a:cubicBezTo>
                    <a:pt x="28" y="183"/>
                    <a:pt x="29" y="168"/>
                    <a:pt x="30" y="156"/>
                  </a:cubicBezTo>
                  <a:cubicBezTo>
                    <a:pt x="33" y="136"/>
                    <a:pt x="41" y="136"/>
                    <a:pt x="45" y="116"/>
                  </a:cubicBezTo>
                  <a:cubicBezTo>
                    <a:pt x="47" y="106"/>
                    <a:pt x="44" y="98"/>
                    <a:pt x="41" y="93"/>
                  </a:cubicBezTo>
                  <a:cubicBezTo>
                    <a:pt x="37" y="108"/>
                    <a:pt x="33" y="110"/>
                    <a:pt x="28" y="124"/>
                  </a:cubicBezTo>
                  <a:cubicBezTo>
                    <a:pt x="25" y="105"/>
                    <a:pt x="32" y="96"/>
                    <a:pt x="38" y="88"/>
                  </a:cubicBezTo>
                  <a:cubicBezTo>
                    <a:pt x="47" y="77"/>
                    <a:pt x="49" y="82"/>
                    <a:pt x="60" y="71"/>
                  </a:cubicBezTo>
                  <a:cubicBezTo>
                    <a:pt x="73" y="60"/>
                    <a:pt x="77" y="50"/>
                    <a:pt x="75" y="45"/>
                  </a:cubicBezTo>
                  <a:cubicBezTo>
                    <a:pt x="65" y="49"/>
                    <a:pt x="60" y="54"/>
                    <a:pt x="53" y="62"/>
                  </a:cubicBezTo>
                  <a:cubicBezTo>
                    <a:pt x="57" y="46"/>
                    <a:pt x="66" y="45"/>
                    <a:pt x="84" y="33"/>
                  </a:cubicBezTo>
                  <a:cubicBezTo>
                    <a:pt x="102" y="18"/>
                    <a:pt x="98" y="16"/>
                    <a:pt x="121" y="7"/>
                  </a:cubicBezTo>
                  <a:cubicBezTo>
                    <a:pt x="113" y="0"/>
                    <a:pt x="100" y="0"/>
                    <a:pt x="83" y="15"/>
                  </a:cubicBezTo>
                  <a:cubicBezTo>
                    <a:pt x="72" y="26"/>
                    <a:pt x="66" y="40"/>
                    <a:pt x="59" y="44"/>
                  </a:cubicBezTo>
                  <a:cubicBezTo>
                    <a:pt x="62" y="33"/>
                    <a:pt x="61" y="29"/>
                    <a:pt x="68" y="17"/>
                  </a:cubicBezTo>
                  <a:cubicBezTo>
                    <a:pt x="61" y="18"/>
                    <a:pt x="45" y="29"/>
                    <a:pt x="42" y="52"/>
                  </a:cubicBezTo>
                  <a:cubicBezTo>
                    <a:pt x="39" y="75"/>
                    <a:pt x="31" y="84"/>
                    <a:pt x="31" y="84"/>
                  </a:cubicBezTo>
                  <a:cubicBezTo>
                    <a:pt x="31" y="84"/>
                    <a:pt x="29" y="72"/>
                    <a:pt x="32" y="58"/>
                  </a:cubicBezTo>
                  <a:cubicBezTo>
                    <a:pt x="25" y="61"/>
                    <a:pt x="19" y="66"/>
                    <a:pt x="17" y="78"/>
                  </a:cubicBezTo>
                  <a:cubicBezTo>
                    <a:pt x="14" y="95"/>
                    <a:pt x="18" y="117"/>
                    <a:pt x="21" y="126"/>
                  </a:cubicBezTo>
                  <a:cubicBezTo>
                    <a:pt x="25" y="137"/>
                    <a:pt x="24" y="147"/>
                    <a:pt x="23" y="163"/>
                  </a:cubicBezTo>
                  <a:cubicBezTo>
                    <a:pt x="20" y="143"/>
                    <a:pt x="12" y="138"/>
                    <a:pt x="11" y="115"/>
                  </a:cubicBezTo>
                  <a:cubicBezTo>
                    <a:pt x="0" y="126"/>
                    <a:pt x="6" y="157"/>
                    <a:pt x="16" y="173"/>
                  </a:cubicBezTo>
                  <a:cubicBezTo>
                    <a:pt x="27" y="190"/>
                    <a:pt x="34" y="191"/>
                    <a:pt x="41" y="216"/>
                  </a:cubicBezTo>
                  <a:cubicBezTo>
                    <a:pt x="30" y="201"/>
                    <a:pt x="22" y="199"/>
                    <a:pt x="14" y="182"/>
                  </a:cubicBezTo>
                  <a:cubicBezTo>
                    <a:pt x="8" y="190"/>
                    <a:pt x="13" y="206"/>
                    <a:pt x="30" y="219"/>
                  </a:cubicBezTo>
                  <a:cubicBezTo>
                    <a:pt x="44" y="233"/>
                    <a:pt x="67" y="232"/>
                    <a:pt x="93" y="253"/>
                  </a:cubicBezTo>
                  <a:cubicBezTo>
                    <a:pt x="72" y="241"/>
                    <a:pt x="50" y="241"/>
                    <a:pt x="38" y="234"/>
                  </a:cubicBezTo>
                  <a:cubicBezTo>
                    <a:pt x="36" y="243"/>
                    <a:pt x="50" y="252"/>
                    <a:pt x="72" y="258"/>
                  </a:cubicBezTo>
                  <a:cubicBezTo>
                    <a:pt x="81" y="260"/>
                    <a:pt x="95" y="260"/>
                    <a:pt x="103" y="260"/>
                  </a:cubicBezTo>
                  <a:cubicBezTo>
                    <a:pt x="117" y="261"/>
                    <a:pt x="125" y="264"/>
                    <a:pt x="134" y="265"/>
                  </a:cubicBezTo>
                  <a:cubicBezTo>
                    <a:pt x="138" y="266"/>
                    <a:pt x="142" y="267"/>
                    <a:pt x="147" y="268"/>
                  </a:cubicBezTo>
                  <a:cubicBezTo>
                    <a:pt x="143" y="270"/>
                    <a:pt x="140" y="271"/>
                    <a:pt x="138" y="272"/>
                  </a:cubicBezTo>
                  <a:cubicBezTo>
                    <a:pt x="132" y="276"/>
                    <a:pt x="132" y="276"/>
                    <a:pt x="119" y="285"/>
                  </a:cubicBezTo>
                  <a:cubicBezTo>
                    <a:pt x="131" y="290"/>
                    <a:pt x="131" y="290"/>
                    <a:pt x="131" y="290"/>
                  </a:cubicBezTo>
                  <a:cubicBezTo>
                    <a:pt x="131" y="290"/>
                    <a:pt x="137" y="282"/>
                    <a:pt x="150" y="276"/>
                  </a:cubicBezTo>
                  <a:cubicBezTo>
                    <a:pt x="152" y="275"/>
                    <a:pt x="155" y="273"/>
                    <a:pt x="158" y="272"/>
                  </a:cubicBezTo>
                  <a:cubicBezTo>
                    <a:pt x="161" y="273"/>
                    <a:pt x="164" y="275"/>
                    <a:pt x="167" y="276"/>
                  </a:cubicBezTo>
                  <a:cubicBezTo>
                    <a:pt x="179" y="282"/>
                    <a:pt x="186" y="290"/>
                    <a:pt x="186" y="290"/>
                  </a:cubicBezTo>
                  <a:cubicBezTo>
                    <a:pt x="198" y="285"/>
                    <a:pt x="198" y="285"/>
                    <a:pt x="198" y="285"/>
                  </a:cubicBezTo>
                  <a:cubicBezTo>
                    <a:pt x="184" y="276"/>
                    <a:pt x="185" y="276"/>
                    <a:pt x="178" y="272"/>
                  </a:cubicBezTo>
                  <a:cubicBezTo>
                    <a:pt x="176" y="271"/>
                    <a:pt x="173" y="270"/>
                    <a:pt x="169" y="268"/>
                  </a:cubicBezTo>
                  <a:cubicBezTo>
                    <a:pt x="174" y="267"/>
                    <a:pt x="178" y="266"/>
                    <a:pt x="182" y="265"/>
                  </a:cubicBezTo>
                  <a:cubicBezTo>
                    <a:pt x="192" y="264"/>
                    <a:pt x="199" y="261"/>
                    <a:pt x="214" y="260"/>
                  </a:cubicBezTo>
                  <a:cubicBezTo>
                    <a:pt x="221" y="260"/>
                    <a:pt x="235" y="260"/>
                    <a:pt x="244" y="258"/>
                  </a:cubicBezTo>
                  <a:cubicBezTo>
                    <a:pt x="267" y="252"/>
                    <a:pt x="280" y="243"/>
                    <a:pt x="278" y="234"/>
                  </a:cubicBezTo>
                  <a:cubicBezTo>
                    <a:pt x="266" y="241"/>
                    <a:pt x="244" y="241"/>
                    <a:pt x="223" y="253"/>
                  </a:cubicBezTo>
                  <a:cubicBezTo>
                    <a:pt x="249" y="232"/>
                    <a:pt x="272" y="233"/>
                    <a:pt x="286" y="219"/>
                  </a:cubicBezTo>
                  <a:cubicBezTo>
                    <a:pt x="303" y="206"/>
                    <a:pt x="309" y="190"/>
                    <a:pt x="302" y="182"/>
                  </a:cubicBezTo>
                  <a:cubicBezTo>
                    <a:pt x="294" y="199"/>
                    <a:pt x="286" y="201"/>
                    <a:pt x="276" y="21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0" name="íšlîde"/>
            <p:cNvSpPr/>
            <p:nvPr/>
          </p:nvSpPr>
          <p:spPr bwMode="auto">
            <a:xfrm>
              <a:off x="2162175" y="3240088"/>
              <a:ext cx="104775" cy="80963"/>
            </a:xfrm>
            <a:custGeom>
              <a:avLst/>
              <a:gdLst>
                <a:gd name="T0" fmla="*/ 9 w 66"/>
                <a:gd name="T1" fmla="*/ 0 h 51"/>
                <a:gd name="T2" fmla="*/ 66 w 66"/>
                <a:gd name="T3" fmla="*/ 12 h 51"/>
                <a:gd name="T4" fmla="*/ 63 w 66"/>
                <a:gd name="T5" fmla="*/ 21 h 51"/>
                <a:gd name="T6" fmla="*/ 20 w 66"/>
                <a:gd name="T7" fmla="*/ 35 h 51"/>
                <a:gd name="T8" fmla="*/ 59 w 66"/>
                <a:gd name="T9" fmla="*/ 41 h 51"/>
                <a:gd name="T10" fmla="*/ 57 w 66"/>
                <a:gd name="T11" fmla="*/ 51 h 51"/>
                <a:gd name="T12" fmla="*/ 0 w 66"/>
                <a:gd name="T13" fmla="*/ 39 h 51"/>
                <a:gd name="T14" fmla="*/ 2 w 66"/>
                <a:gd name="T15" fmla="*/ 30 h 51"/>
                <a:gd name="T16" fmla="*/ 43 w 66"/>
                <a:gd name="T17" fmla="*/ 16 h 51"/>
                <a:gd name="T18" fmla="*/ 7 w 66"/>
                <a:gd name="T19" fmla="*/ 9 h 51"/>
                <a:gd name="T20" fmla="*/ 9 w 66"/>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51">
                  <a:moveTo>
                    <a:pt x="9" y="0"/>
                  </a:moveTo>
                  <a:lnTo>
                    <a:pt x="66" y="12"/>
                  </a:lnTo>
                  <a:lnTo>
                    <a:pt x="63" y="21"/>
                  </a:lnTo>
                  <a:lnTo>
                    <a:pt x="20" y="35"/>
                  </a:lnTo>
                  <a:lnTo>
                    <a:pt x="59" y="41"/>
                  </a:lnTo>
                  <a:lnTo>
                    <a:pt x="57" y="51"/>
                  </a:lnTo>
                  <a:lnTo>
                    <a:pt x="0" y="39"/>
                  </a:lnTo>
                  <a:lnTo>
                    <a:pt x="2" y="30"/>
                  </a:lnTo>
                  <a:lnTo>
                    <a:pt x="43" y="16"/>
                  </a:lnTo>
                  <a:lnTo>
                    <a:pt x="7" y="9"/>
                  </a:lnTo>
                  <a:lnTo>
                    <a:pt x="9"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1" name="îṡḷíḋé"/>
            <p:cNvSpPr/>
            <p:nvPr/>
          </p:nvSpPr>
          <p:spPr bwMode="auto">
            <a:xfrm>
              <a:off x="2154238" y="3316288"/>
              <a:ext cx="93663" cy="79375"/>
            </a:xfrm>
            <a:custGeom>
              <a:avLst/>
              <a:gdLst>
                <a:gd name="T0" fmla="*/ 0 w 59"/>
                <a:gd name="T1" fmla="*/ 50 h 50"/>
                <a:gd name="T2" fmla="*/ 0 w 59"/>
                <a:gd name="T3" fmla="*/ 39 h 50"/>
                <a:gd name="T4" fmla="*/ 14 w 59"/>
                <a:gd name="T5" fmla="*/ 34 h 50"/>
                <a:gd name="T6" fmla="*/ 16 w 59"/>
                <a:gd name="T7" fmla="*/ 16 h 50"/>
                <a:gd name="T8" fmla="*/ 2 w 59"/>
                <a:gd name="T9" fmla="*/ 12 h 50"/>
                <a:gd name="T10" fmla="*/ 5 w 59"/>
                <a:gd name="T11" fmla="*/ 0 h 50"/>
                <a:gd name="T12" fmla="*/ 59 w 59"/>
                <a:gd name="T13" fmla="*/ 25 h 50"/>
                <a:gd name="T14" fmla="*/ 59 w 59"/>
                <a:gd name="T15" fmla="*/ 34 h 50"/>
                <a:gd name="T16" fmla="*/ 0 w 59"/>
                <a:gd name="T17" fmla="*/ 50 h 50"/>
                <a:gd name="T18" fmla="*/ 23 w 59"/>
                <a:gd name="T19" fmla="*/ 32 h 50"/>
                <a:gd name="T20" fmla="*/ 46 w 59"/>
                <a:gd name="T21" fmla="*/ 28 h 50"/>
                <a:gd name="T22" fmla="*/ 25 w 59"/>
                <a:gd name="T23" fmla="*/ 21 h 50"/>
                <a:gd name="T24" fmla="*/ 23 w 59"/>
                <a:gd name="T25"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50">
                  <a:moveTo>
                    <a:pt x="0" y="50"/>
                  </a:moveTo>
                  <a:lnTo>
                    <a:pt x="0" y="39"/>
                  </a:lnTo>
                  <a:lnTo>
                    <a:pt x="14" y="34"/>
                  </a:lnTo>
                  <a:lnTo>
                    <a:pt x="16" y="16"/>
                  </a:lnTo>
                  <a:lnTo>
                    <a:pt x="2" y="12"/>
                  </a:lnTo>
                  <a:lnTo>
                    <a:pt x="5" y="0"/>
                  </a:lnTo>
                  <a:lnTo>
                    <a:pt x="59" y="25"/>
                  </a:lnTo>
                  <a:lnTo>
                    <a:pt x="59" y="34"/>
                  </a:lnTo>
                  <a:lnTo>
                    <a:pt x="0" y="50"/>
                  </a:lnTo>
                  <a:close/>
                  <a:moveTo>
                    <a:pt x="23" y="32"/>
                  </a:moveTo>
                  <a:lnTo>
                    <a:pt x="46" y="28"/>
                  </a:lnTo>
                  <a:lnTo>
                    <a:pt x="25" y="21"/>
                  </a:lnTo>
                  <a:lnTo>
                    <a:pt x="23" y="32"/>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2" name="îsḻiḓe"/>
            <p:cNvSpPr/>
            <p:nvPr/>
          </p:nvSpPr>
          <p:spPr bwMode="auto">
            <a:xfrm>
              <a:off x="2154238" y="3406776"/>
              <a:ext cx="90488" cy="65088"/>
            </a:xfrm>
            <a:custGeom>
              <a:avLst/>
              <a:gdLst>
                <a:gd name="T0" fmla="*/ 0 w 57"/>
                <a:gd name="T1" fmla="*/ 3 h 41"/>
                <a:gd name="T2" fmla="*/ 57 w 57"/>
                <a:gd name="T3" fmla="*/ 0 h 41"/>
                <a:gd name="T4" fmla="*/ 57 w 57"/>
                <a:gd name="T5" fmla="*/ 12 h 41"/>
                <a:gd name="T6" fmla="*/ 18 w 57"/>
                <a:gd name="T7" fmla="*/ 32 h 41"/>
                <a:gd name="T8" fmla="*/ 57 w 57"/>
                <a:gd name="T9" fmla="*/ 30 h 41"/>
                <a:gd name="T10" fmla="*/ 57 w 57"/>
                <a:gd name="T11" fmla="*/ 39 h 41"/>
                <a:gd name="T12" fmla="*/ 0 w 57"/>
                <a:gd name="T13" fmla="*/ 41 h 41"/>
                <a:gd name="T14" fmla="*/ 0 w 57"/>
                <a:gd name="T15" fmla="*/ 30 h 41"/>
                <a:gd name="T16" fmla="*/ 37 w 57"/>
                <a:gd name="T17" fmla="*/ 9 h 41"/>
                <a:gd name="T18" fmla="*/ 0 w 57"/>
                <a:gd name="T19" fmla="*/ 12 h 41"/>
                <a:gd name="T20" fmla="*/ 0 w 57"/>
                <a:gd name="T21"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1">
                  <a:moveTo>
                    <a:pt x="0" y="3"/>
                  </a:moveTo>
                  <a:lnTo>
                    <a:pt x="57" y="0"/>
                  </a:lnTo>
                  <a:lnTo>
                    <a:pt x="57" y="12"/>
                  </a:lnTo>
                  <a:lnTo>
                    <a:pt x="18" y="32"/>
                  </a:lnTo>
                  <a:lnTo>
                    <a:pt x="57" y="30"/>
                  </a:lnTo>
                  <a:lnTo>
                    <a:pt x="57" y="39"/>
                  </a:lnTo>
                  <a:lnTo>
                    <a:pt x="0" y="41"/>
                  </a:lnTo>
                  <a:lnTo>
                    <a:pt x="0" y="30"/>
                  </a:lnTo>
                  <a:lnTo>
                    <a:pt x="37" y="9"/>
                  </a:lnTo>
                  <a:lnTo>
                    <a:pt x="0" y="12"/>
                  </a:lnTo>
                  <a:lnTo>
                    <a:pt x="0" y="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3" name="î$ļïdè"/>
            <p:cNvSpPr/>
            <p:nvPr/>
          </p:nvSpPr>
          <p:spPr bwMode="auto">
            <a:xfrm>
              <a:off x="2154238" y="3482976"/>
              <a:ext cx="98425" cy="50800"/>
            </a:xfrm>
            <a:custGeom>
              <a:avLst/>
              <a:gdLst>
                <a:gd name="T0" fmla="*/ 26 w 27"/>
                <a:gd name="T1" fmla="*/ 8 h 14"/>
                <a:gd name="T2" fmla="*/ 27 w 27"/>
                <a:gd name="T3" fmla="*/ 12 h 14"/>
                <a:gd name="T4" fmla="*/ 11 w 27"/>
                <a:gd name="T5" fmla="*/ 14 h 14"/>
                <a:gd name="T6" fmla="*/ 6 w 27"/>
                <a:gd name="T7" fmla="*/ 14 h 14"/>
                <a:gd name="T8" fmla="*/ 2 w 27"/>
                <a:gd name="T9" fmla="*/ 12 h 14"/>
                <a:gd name="T10" fmla="*/ 0 w 27"/>
                <a:gd name="T11" fmla="*/ 8 h 14"/>
                <a:gd name="T12" fmla="*/ 2 w 27"/>
                <a:gd name="T13" fmla="*/ 3 h 14"/>
                <a:gd name="T14" fmla="*/ 8 w 27"/>
                <a:gd name="T15" fmla="*/ 0 h 14"/>
                <a:gd name="T16" fmla="*/ 9 w 27"/>
                <a:gd name="T17" fmla="*/ 4 h 14"/>
                <a:gd name="T18" fmla="*/ 6 w 27"/>
                <a:gd name="T19" fmla="*/ 5 h 14"/>
                <a:gd name="T20" fmla="*/ 5 w 27"/>
                <a:gd name="T21" fmla="*/ 8 h 14"/>
                <a:gd name="T22" fmla="*/ 6 w 27"/>
                <a:gd name="T23" fmla="*/ 9 h 14"/>
                <a:gd name="T24" fmla="*/ 10 w 27"/>
                <a:gd name="T25" fmla="*/ 10 h 14"/>
                <a:gd name="T26" fmla="*/ 26 w 27"/>
                <a:gd name="T2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4">
                  <a:moveTo>
                    <a:pt x="26" y="8"/>
                  </a:moveTo>
                  <a:cubicBezTo>
                    <a:pt x="27" y="12"/>
                    <a:pt x="27" y="12"/>
                    <a:pt x="27" y="12"/>
                  </a:cubicBezTo>
                  <a:cubicBezTo>
                    <a:pt x="11" y="14"/>
                    <a:pt x="11" y="14"/>
                    <a:pt x="11" y="14"/>
                  </a:cubicBezTo>
                  <a:cubicBezTo>
                    <a:pt x="9" y="14"/>
                    <a:pt x="7" y="14"/>
                    <a:pt x="6" y="14"/>
                  </a:cubicBezTo>
                  <a:cubicBezTo>
                    <a:pt x="4" y="14"/>
                    <a:pt x="3" y="13"/>
                    <a:pt x="2" y="12"/>
                  </a:cubicBezTo>
                  <a:cubicBezTo>
                    <a:pt x="1" y="11"/>
                    <a:pt x="0" y="10"/>
                    <a:pt x="0" y="8"/>
                  </a:cubicBezTo>
                  <a:cubicBezTo>
                    <a:pt x="0" y="6"/>
                    <a:pt x="1" y="4"/>
                    <a:pt x="2" y="3"/>
                  </a:cubicBezTo>
                  <a:cubicBezTo>
                    <a:pt x="3" y="1"/>
                    <a:pt x="5" y="1"/>
                    <a:pt x="8" y="0"/>
                  </a:cubicBezTo>
                  <a:cubicBezTo>
                    <a:pt x="9" y="4"/>
                    <a:pt x="9" y="4"/>
                    <a:pt x="9" y="4"/>
                  </a:cubicBezTo>
                  <a:cubicBezTo>
                    <a:pt x="7" y="5"/>
                    <a:pt x="6" y="5"/>
                    <a:pt x="6" y="5"/>
                  </a:cubicBezTo>
                  <a:cubicBezTo>
                    <a:pt x="5" y="6"/>
                    <a:pt x="5" y="7"/>
                    <a:pt x="5" y="8"/>
                  </a:cubicBezTo>
                  <a:cubicBezTo>
                    <a:pt x="5" y="8"/>
                    <a:pt x="5" y="9"/>
                    <a:pt x="6" y="9"/>
                  </a:cubicBezTo>
                  <a:cubicBezTo>
                    <a:pt x="7" y="10"/>
                    <a:pt x="8" y="10"/>
                    <a:pt x="10" y="10"/>
                  </a:cubicBezTo>
                  <a:lnTo>
                    <a:pt x="26" y="8"/>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4" name="îṧḷíḓê"/>
            <p:cNvSpPr/>
            <p:nvPr/>
          </p:nvSpPr>
          <p:spPr bwMode="auto">
            <a:xfrm>
              <a:off x="2162175" y="3541713"/>
              <a:ext cx="93663" cy="31750"/>
            </a:xfrm>
            <a:custGeom>
              <a:avLst/>
              <a:gdLst>
                <a:gd name="T0" fmla="*/ 0 w 59"/>
                <a:gd name="T1" fmla="*/ 9 h 20"/>
                <a:gd name="T2" fmla="*/ 57 w 59"/>
                <a:gd name="T3" fmla="*/ 0 h 20"/>
                <a:gd name="T4" fmla="*/ 59 w 59"/>
                <a:gd name="T5" fmla="*/ 9 h 20"/>
                <a:gd name="T6" fmla="*/ 2 w 59"/>
                <a:gd name="T7" fmla="*/ 20 h 20"/>
                <a:gd name="T8" fmla="*/ 0 w 59"/>
                <a:gd name="T9" fmla="*/ 9 h 20"/>
              </a:gdLst>
              <a:ahLst/>
              <a:cxnLst>
                <a:cxn ang="0">
                  <a:pos x="T0" y="T1"/>
                </a:cxn>
                <a:cxn ang="0">
                  <a:pos x="T2" y="T3"/>
                </a:cxn>
                <a:cxn ang="0">
                  <a:pos x="T4" y="T5"/>
                </a:cxn>
                <a:cxn ang="0">
                  <a:pos x="T6" y="T7"/>
                </a:cxn>
                <a:cxn ang="0">
                  <a:pos x="T8" y="T9"/>
                </a:cxn>
              </a:cxnLst>
              <a:rect l="0" t="0" r="r" b="b"/>
              <a:pathLst>
                <a:path w="59" h="20">
                  <a:moveTo>
                    <a:pt x="0" y="9"/>
                  </a:moveTo>
                  <a:lnTo>
                    <a:pt x="57" y="0"/>
                  </a:lnTo>
                  <a:lnTo>
                    <a:pt x="59" y="9"/>
                  </a:lnTo>
                  <a:lnTo>
                    <a:pt x="2" y="20"/>
                  </a:lnTo>
                  <a:lnTo>
                    <a:pt x="0" y="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5" name="íṩ1iḑê"/>
            <p:cNvSpPr/>
            <p:nvPr/>
          </p:nvSpPr>
          <p:spPr bwMode="auto">
            <a:xfrm>
              <a:off x="2168525" y="3570288"/>
              <a:ext cx="104775" cy="84138"/>
            </a:xfrm>
            <a:custGeom>
              <a:avLst/>
              <a:gdLst>
                <a:gd name="T0" fmla="*/ 0 w 66"/>
                <a:gd name="T1" fmla="*/ 14 h 53"/>
                <a:gd name="T2" fmla="*/ 57 w 66"/>
                <a:gd name="T3" fmla="*/ 0 h 53"/>
                <a:gd name="T4" fmla="*/ 59 w 66"/>
                <a:gd name="T5" fmla="*/ 9 h 53"/>
                <a:gd name="T6" fmla="*/ 25 w 66"/>
                <a:gd name="T7" fmla="*/ 39 h 53"/>
                <a:gd name="T8" fmla="*/ 64 w 66"/>
                <a:gd name="T9" fmla="*/ 30 h 53"/>
                <a:gd name="T10" fmla="*/ 66 w 66"/>
                <a:gd name="T11" fmla="*/ 39 h 53"/>
                <a:gd name="T12" fmla="*/ 9 w 66"/>
                <a:gd name="T13" fmla="*/ 53 h 53"/>
                <a:gd name="T14" fmla="*/ 7 w 66"/>
                <a:gd name="T15" fmla="*/ 41 h 53"/>
                <a:gd name="T16" fmla="*/ 39 w 66"/>
                <a:gd name="T17" fmla="*/ 14 h 53"/>
                <a:gd name="T18" fmla="*/ 3 w 66"/>
                <a:gd name="T19" fmla="*/ 23 h 53"/>
                <a:gd name="T20" fmla="*/ 0 w 66"/>
                <a:gd name="T21" fmla="*/ 1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53">
                  <a:moveTo>
                    <a:pt x="0" y="14"/>
                  </a:moveTo>
                  <a:lnTo>
                    <a:pt x="57" y="0"/>
                  </a:lnTo>
                  <a:lnTo>
                    <a:pt x="59" y="9"/>
                  </a:lnTo>
                  <a:lnTo>
                    <a:pt x="25" y="39"/>
                  </a:lnTo>
                  <a:lnTo>
                    <a:pt x="64" y="30"/>
                  </a:lnTo>
                  <a:lnTo>
                    <a:pt x="66" y="39"/>
                  </a:lnTo>
                  <a:lnTo>
                    <a:pt x="9" y="53"/>
                  </a:lnTo>
                  <a:lnTo>
                    <a:pt x="7" y="41"/>
                  </a:lnTo>
                  <a:lnTo>
                    <a:pt x="39" y="14"/>
                  </a:lnTo>
                  <a:lnTo>
                    <a:pt x="3" y="23"/>
                  </a:lnTo>
                  <a:lnTo>
                    <a:pt x="0" y="1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6" name="îṥlîdê"/>
            <p:cNvSpPr/>
            <p:nvPr/>
          </p:nvSpPr>
          <p:spPr bwMode="auto">
            <a:xfrm>
              <a:off x="2197100" y="3649663"/>
              <a:ext cx="95250" cy="87313"/>
            </a:xfrm>
            <a:custGeom>
              <a:avLst/>
              <a:gdLst>
                <a:gd name="T0" fmla="*/ 10 w 26"/>
                <a:gd name="T1" fmla="*/ 13 h 24"/>
                <a:gd name="T2" fmla="*/ 14 w 26"/>
                <a:gd name="T3" fmla="*/ 12 h 24"/>
                <a:gd name="T4" fmla="*/ 17 w 26"/>
                <a:gd name="T5" fmla="*/ 20 h 24"/>
                <a:gd name="T6" fmla="*/ 8 w 26"/>
                <a:gd name="T7" fmla="*/ 24 h 24"/>
                <a:gd name="T8" fmla="*/ 4 w 26"/>
                <a:gd name="T9" fmla="*/ 21 h 24"/>
                <a:gd name="T10" fmla="*/ 1 w 26"/>
                <a:gd name="T11" fmla="*/ 17 h 24"/>
                <a:gd name="T12" fmla="*/ 0 w 26"/>
                <a:gd name="T13" fmla="*/ 10 h 24"/>
                <a:gd name="T14" fmla="*/ 3 w 26"/>
                <a:gd name="T15" fmla="*/ 5 h 24"/>
                <a:gd name="T16" fmla="*/ 9 w 26"/>
                <a:gd name="T17" fmla="*/ 2 h 24"/>
                <a:gd name="T18" fmla="*/ 17 w 26"/>
                <a:gd name="T19" fmla="*/ 1 h 24"/>
                <a:gd name="T20" fmla="*/ 22 w 26"/>
                <a:gd name="T21" fmla="*/ 3 h 24"/>
                <a:gd name="T22" fmla="*/ 25 w 26"/>
                <a:gd name="T23" fmla="*/ 7 h 24"/>
                <a:gd name="T24" fmla="*/ 26 w 26"/>
                <a:gd name="T25" fmla="*/ 14 h 24"/>
                <a:gd name="T26" fmla="*/ 22 w 26"/>
                <a:gd name="T27" fmla="*/ 19 h 24"/>
                <a:gd name="T28" fmla="*/ 19 w 26"/>
                <a:gd name="T29" fmla="*/ 15 h 24"/>
                <a:gd name="T30" fmla="*/ 21 w 26"/>
                <a:gd name="T31" fmla="*/ 12 h 24"/>
                <a:gd name="T32" fmla="*/ 21 w 26"/>
                <a:gd name="T33" fmla="*/ 9 h 24"/>
                <a:gd name="T34" fmla="*/ 18 w 26"/>
                <a:gd name="T35" fmla="*/ 5 h 24"/>
                <a:gd name="T36" fmla="*/ 11 w 26"/>
                <a:gd name="T37" fmla="*/ 6 h 24"/>
                <a:gd name="T38" fmla="*/ 5 w 26"/>
                <a:gd name="T39" fmla="*/ 10 h 24"/>
                <a:gd name="T40" fmla="*/ 5 w 26"/>
                <a:gd name="T41" fmla="*/ 15 h 24"/>
                <a:gd name="T42" fmla="*/ 6 w 26"/>
                <a:gd name="T43" fmla="*/ 17 h 24"/>
                <a:gd name="T44" fmla="*/ 9 w 26"/>
                <a:gd name="T45" fmla="*/ 19 h 24"/>
                <a:gd name="T46" fmla="*/ 12 w 26"/>
                <a:gd name="T47" fmla="*/ 18 h 24"/>
                <a:gd name="T48" fmla="*/ 10 w 26"/>
                <a:gd name="T49"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 h="24">
                  <a:moveTo>
                    <a:pt x="10" y="13"/>
                  </a:moveTo>
                  <a:cubicBezTo>
                    <a:pt x="14" y="12"/>
                    <a:pt x="14" y="12"/>
                    <a:pt x="14" y="12"/>
                  </a:cubicBezTo>
                  <a:cubicBezTo>
                    <a:pt x="17" y="20"/>
                    <a:pt x="17" y="20"/>
                    <a:pt x="17" y="20"/>
                  </a:cubicBezTo>
                  <a:cubicBezTo>
                    <a:pt x="8" y="24"/>
                    <a:pt x="8" y="24"/>
                    <a:pt x="8" y="24"/>
                  </a:cubicBezTo>
                  <a:cubicBezTo>
                    <a:pt x="6" y="23"/>
                    <a:pt x="5" y="22"/>
                    <a:pt x="4" y="21"/>
                  </a:cubicBezTo>
                  <a:cubicBezTo>
                    <a:pt x="2" y="20"/>
                    <a:pt x="1" y="18"/>
                    <a:pt x="1" y="17"/>
                  </a:cubicBezTo>
                  <a:cubicBezTo>
                    <a:pt x="0" y="14"/>
                    <a:pt x="0" y="12"/>
                    <a:pt x="0" y="10"/>
                  </a:cubicBezTo>
                  <a:cubicBezTo>
                    <a:pt x="1" y="8"/>
                    <a:pt x="2" y="7"/>
                    <a:pt x="3" y="5"/>
                  </a:cubicBezTo>
                  <a:cubicBezTo>
                    <a:pt x="5" y="4"/>
                    <a:pt x="7" y="3"/>
                    <a:pt x="9" y="2"/>
                  </a:cubicBezTo>
                  <a:cubicBezTo>
                    <a:pt x="12" y="1"/>
                    <a:pt x="14" y="0"/>
                    <a:pt x="17" y="1"/>
                  </a:cubicBezTo>
                  <a:cubicBezTo>
                    <a:pt x="19" y="1"/>
                    <a:pt x="21" y="2"/>
                    <a:pt x="22" y="3"/>
                  </a:cubicBezTo>
                  <a:cubicBezTo>
                    <a:pt x="24" y="4"/>
                    <a:pt x="25" y="5"/>
                    <a:pt x="25" y="7"/>
                  </a:cubicBezTo>
                  <a:cubicBezTo>
                    <a:pt x="26" y="10"/>
                    <a:pt x="26" y="12"/>
                    <a:pt x="26" y="14"/>
                  </a:cubicBezTo>
                  <a:cubicBezTo>
                    <a:pt x="25" y="16"/>
                    <a:pt x="24" y="17"/>
                    <a:pt x="22" y="19"/>
                  </a:cubicBezTo>
                  <a:cubicBezTo>
                    <a:pt x="19" y="15"/>
                    <a:pt x="19" y="15"/>
                    <a:pt x="19" y="15"/>
                  </a:cubicBezTo>
                  <a:cubicBezTo>
                    <a:pt x="20" y="14"/>
                    <a:pt x="21" y="13"/>
                    <a:pt x="21" y="12"/>
                  </a:cubicBezTo>
                  <a:cubicBezTo>
                    <a:pt x="22" y="11"/>
                    <a:pt x="22" y="10"/>
                    <a:pt x="21" y="9"/>
                  </a:cubicBezTo>
                  <a:cubicBezTo>
                    <a:pt x="21" y="7"/>
                    <a:pt x="19" y="6"/>
                    <a:pt x="18" y="5"/>
                  </a:cubicBezTo>
                  <a:cubicBezTo>
                    <a:pt x="16" y="5"/>
                    <a:pt x="14" y="5"/>
                    <a:pt x="11" y="6"/>
                  </a:cubicBezTo>
                  <a:cubicBezTo>
                    <a:pt x="8" y="7"/>
                    <a:pt x="6" y="8"/>
                    <a:pt x="5" y="10"/>
                  </a:cubicBezTo>
                  <a:cubicBezTo>
                    <a:pt x="4" y="11"/>
                    <a:pt x="4" y="13"/>
                    <a:pt x="5" y="15"/>
                  </a:cubicBezTo>
                  <a:cubicBezTo>
                    <a:pt x="5" y="16"/>
                    <a:pt x="6" y="16"/>
                    <a:pt x="6" y="17"/>
                  </a:cubicBezTo>
                  <a:cubicBezTo>
                    <a:pt x="7" y="18"/>
                    <a:pt x="8" y="18"/>
                    <a:pt x="9" y="19"/>
                  </a:cubicBezTo>
                  <a:cubicBezTo>
                    <a:pt x="12" y="18"/>
                    <a:pt x="12" y="18"/>
                    <a:pt x="12" y="18"/>
                  </a:cubicBezTo>
                  <a:lnTo>
                    <a:pt x="10" y="1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7" name="îṧľîḑé"/>
            <p:cNvSpPr/>
            <p:nvPr/>
          </p:nvSpPr>
          <p:spPr bwMode="auto">
            <a:xfrm>
              <a:off x="2244725" y="3744913"/>
              <a:ext cx="101600" cy="90488"/>
            </a:xfrm>
            <a:custGeom>
              <a:avLst/>
              <a:gdLst>
                <a:gd name="T0" fmla="*/ 20 w 28"/>
                <a:gd name="T1" fmla="*/ 0 h 25"/>
                <a:gd name="T2" fmla="*/ 22 w 28"/>
                <a:gd name="T3" fmla="*/ 4 h 25"/>
                <a:gd name="T4" fmla="*/ 10 w 28"/>
                <a:gd name="T5" fmla="*/ 11 h 25"/>
                <a:gd name="T6" fmla="*/ 6 w 28"/>
                <a:gd name="T7" fmla="*/ 13 h 25"/>
                <a:gd name="T8" fmla="*/ 4 w 28"/>
                <a:gd name="T9" fmla="*/ 15 h 25"/>
                <a:gd name="T10" fmla="*/ 5 w 28"/>
                <a:gd name="T11" fmla="*/ 18 h 25"/>
                <a:gd name="T12" fmla="*/ 7 w 28"/>
                <a:gd name="T13" fmla="*/ 20 h 25"/>
                <a:gd name="T14" fmla="*/ 10 w 28"/>
                <a:gd name="T15" fmla="*/ 20 h 25"/>
                <a:gd name="T16" fmla="*/ 13 w 28"/>
                <a:gd name="T17" fmla="*/ 19 h 25"/>
                <a:gd name="T18" fmla="*/ 26 w 28"/>
                <a:gd name="T19" fmla="*/ 12 h 25"/>
                <a:gd name="T20" fmla="*/ 28 w 28"/>
                <a:gd name="T21" fmla="*/ 16 h 25"/>
                <a:gd name="T22" fmla="*/ 16 w 28"/>
                <a:gd name="T23" fmla="*/ 22 h 25"/>
                <a:gd name="T24" fmla="*/ 10 w 28"/>
                <a:gd name="T25" fmla="*/ 25 h 25"/>
                <a:gd name="T26" fmla="*/ 7 w 28"/>
                <a:gd name="T27" fmla="*/ 25 h 25"/>
                <a:gd name="T28" fmla="*/ 4 w 28"/>
                <a:gd name="T29" fmla="*/ 24 h 25"/>
                <a:gd name="T30" fmla="*/ 1 w 28"/>
                <a:gd name="T31" fmla="*/ 21 h 25"/>
                <a:gd name="T32" fmla="*/ 0 w 28"/>
                <a:gd name="T33" fmla="*/ 16 h 25"/>
                <a:gd name="T34" fmla="*/ 0 w 28"/>
                <a:gd name="T35" fmla="*/ 13 h 25"/>
                <a:gd name="T36" fmla="*/ 2 w 28"/>
                <a:gd name="T37" fmla="*/ 10 h 25"/>
                <a:gd name="T38" fmla="*/ 8 w 28"/>
                <a:gd name="T39" fmla="*/ 7 h 25"/>
                <a:gd name="T40" fmla="*/ 20 w 28"/>
                <a:gd name="T4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5">
                  <a:moveTo>
                    <a:pt x="20" y="0"/>
                  </a:moveTo>
                  <a:cubicBezTo>
                    <a:pt x="22" y="4"/>
                    <a:pt x="22" y="4"/>
                    <a:pt x="22" y="4"/>
                  </a:cubicBezTo>
                  <a:cubicBezTo>
                    <a:pt x="10" y="11"/>
                    <a:pt x="10" y="11"/>
                    <a:pt x="10" y="11"/>
                  </a:cubicBezTo>
                  <a:cubicBezTo>
                    <a:pt x="8" y="12"/>
                    <a:pt x="7" y="13"/>
                    <a:pt x="6" y="13"/>
                  </a:cubicBezTo>
                  <a:cubicBezTo>
                    <a:pt x="5" y="14"/>
                    <a:pt x="5" y="14"/>
                    <a:pt x="4" y="15"/>
                  </a:cubicBezTo>
                  <a:cubicBezTo>
                    <a:pt x="4" y="16"/>
                    <a:pt x="4" y="17"/>
                    <a:pt x="5" y="18"/>
                  </a:cubicBezTo>
                  <a:cubicBezTo>
                    <a:pt x="6" y="19"/>
                    <a:pt x="6" y="20"/>
                    <a:pt x="7" y="20"/>
                  </a:cubicBezTo>
                  <a:cubicBezTo>
                    <a:pt x="8" y="21"/>
                    <a:pt x="9" y="21"/>
                    <a:pt x="10" y="20"/>
                  </a:cubicBezTo>
                  <a:cubicBezTo>
                    <a:pt x="10" y="20"/>
                    <a:pt x="12" y="19"/>
                    <a:pt x="13" y="19"/>
                  </a:cubicBezTo>
                  <a:cubicBezTo>
                    <a:pt x="26" y="12"/>
                    <a:pt x="26" y="12"/>
                    <a:pt x="26" y="12"/>
                  </a:cubicBezTo>
                  <a:cubicBezTo>
                    <a:pt x="28" y="16"/>
                    <a:pt x="28" y="16"/>
                    <a:pt x="28" y="16"/>
                  </a:cubicBezTo>
                  <a:cubicBezTo>
                    <a:pt x="16" y="22"/>
                    <a:pt x="16" y="22"/>
                    <a:pt x="16" y="22"/>
                  </a:cubicBezTo>
                  <a:cubicBezTo>
                    <a:pt x="14" y="23"/>
                    <a:pt x="12" y="24"/>
                    <a:pt x="10" y="25"/>
                  </a:cubicBezTo>
                  <a:cubicBezTo>
                    <a:pt x="9" y="25"/>
                    <a:pt x="8" y="25"/>
                    <a:pt x="7" y="25"/>
                  </a:cubicBezTo>
                  <a:cubicBezTo>
                    <a:pt x="6" y="25"/>
                    <a:pt x="5" y="25"/>
                    <a:pt x="4" y="24"/>
                  </a:cubicBezTo>
                  <a:cubicBezTo>
                    <a:pt x="3" y="23"/>
                    <a:pt x="2" y="22"/>
                    <a:pt x="1" y="21"/>
                  </a:cubicBezTo>
                  <a:cubicBezTo>
                    <a:pt x="0" y="19"/>
                    <a:pt x="0" y="17"/>
                    <a:pt x="0" y="16"/>
                  </a:cubicBezTo>
                  <a:cubicBezTo>
                    <a:pt x="0" y="15"/>
                    <a:pt x="0" y="14"/>
                    <a:pt x="0" y="13"/>
                  </a:cubicBezTo>
                  <a:cubicBezTo>
                    <a:pt x="1" y="12"/>
                    <a:pt x="2" y="11"/>
                    <a:pt x="2" y="10"/>
                  </a:cubicBezTo>
                  <a:cubicBezTo>
                    <a:pt x="3" y="9"/>
                    <a:pt x="5" y="8"/>
                    <a:pt x="8" y="7"/>
                  </a:cubicBezTo>
                  <a:lnTo>
                    <a:pt x="2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8" name="ï$ļíḑe"/>
            <p:cNvSpPr/>
            <p:nvPr/>
          </p:nvSpPr>
          <p:spPr bwMode="auto">
            <a:xfrm>
              <a:off x="2276475" y="3813176"/>
              <a:ext cx="112713" cy="101600"/>
            </a:xfrm>
            <a:custGeom>
              <a:avLst/>
              <a:gdLst>
                <a:gd name="T0" fmla="*/ 0 w 71"/>
                <a:gd name="T1" fmla="*/ 32 h 64"/>
                <a:gd name="T2" fmla="*/ 48 w 71"/>
                <a:gd name="T3" fmla="*/ 0 h 64"/>
                <a:gd name="T4" fmla="*/ 53 w 71"/>
                <a:gd name="T5" fmla="*/ 7 h 64"/>
                <a:gd name="T6" fmla="*/ 32 w 71"/>
                <a:gd name="T7" fmla="*/ 46 h 64"/>
                <a:gd name="T8" fmla="*/ 64 w 71"/>
                <a:gd name="T9" fmla="*/ 25 h 64"/>
                <a:gd name="T10" fmla="*/ 71 w 71"/>
                <a:gd name="T11" fmla="*/ 32 h 64"/>
                <a:gd name="T12" fmla="*/ 21 w 71"/>
                <a:gd name="T13" fmla="*/ 64 h 64"/>
                <a:gd name="T14" fmla="*/ 16 w 71"/>
                <a:gd name="T15" fmla="*/ 57 h 64"/>
                <a:gd name="T16" fmla="*/ 37 w 71"/>
                <a:gd name="T17" fmla="*/ 18 h 64"/>
                <a:gd name="T18" fmla="*/ 5 w 71"/>
                <a:gd name="T19" fmla="*/ 39 h 64"/>
                <a:gd name="T20" fmla="*/ 0 w 71"/>
                <a:gd name="T21"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64">
                  <a:moveTo>
                    <a:pt x="0" y="32"/>
                  </a:moveTo>
                  <a:lnTo>
                    <a:pt x="48" y="0"/>
                  </a:lnTo>
                  <a:lnTo>
                    <a:pt x="53" y="7"/>
                  </a:lnTo>
                  <a:lnTo>
                    <a:pt x="32" y="46"/>
                  </a:lnTo>
                  <a:lnTo>
                    <a:pt x="64" y="25"/>
                  </a:lnTo>
                  <a:lnTo>
                    <a:pt x="71" y="32"/>
                  </a:lnTo>
                  <a:lnTo>
                    <a:pt x="21" y="64"/>
                  </a:lnTo>
                  <a:lnTo>
                    <a:pt x="16" y="57"/>
                  </a:lnTo>
                  <a:lnTo>
                    <a:pt x="37" y="18"/>
                  </a:lnTo>
                  <a:lnTo>
                    <a:pt x="5" y="39"/>
                  </a:lnTo>
                  <a:lnTo>
                    <a:pt x="0" y="32"/>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9" name="iṩḷïde"/>
            <p:cNvSpPr/>
            <p:nvPr/>
          </p:nvSpPr>
          <p:spPr bwMode="auto">
            <a:xfrm>
              <a:off x="2324100" y="3875088"/>
              <a:ext cx="82550" cy="68263"/>
            </a:xfrm>
            <a:custGeom>
              <a:avLst/>
              <a:gdLst>
                <a:gd name="T0" fmla="*/ 0 w 52"/>
                <a:gd name="T1" fmla="*/ 36 h 43"/>
                <a:gd name="T2" fmla="*/ 45 w 52"/>
                <a:gd name="T3" fmla="*/ 0 h 43"/>
                <a:gd name="T4" fmla="*/ 52 w 52"/>
                <a:gd name="T5" fmla="*/ 7 h 43"/>
                <a:gd name="T6" fmla="*/ 7 w 52"/>
                <a:gd name="T7" fmla="*/ 43 h 43"/>
                <a:gd name="T8" fmla="*/ 0 w 52"/>
                <a:gd name="T9" fmla="*/ 36 h 43"/>
              </a:gdLst>
              <a:ahLst/>
              <a:cxnLst>
                <a:cxn ang="0">
                  <a:pos x="T0" y="T1"/>
                </a:cxn>
                <a:cxn ang="0">
                  <a:pos x="T2" y="T3"/>
                </a:cxn>
                <a:cxn ang="0">
                  <a:pos x="T4" y="T5"/>
                </a:cxn>
                <a:cxn ang="0">
                  <a:pos x="T6" y="T7"/>
                </a:cxn>
                <a:cxn ang="0">
                  <a:pos x="T8" y="T9"/>
                </a:cxn>
              </a:cxnLst>
              <a:rect l="0" t="0" r="r" b="b"/>
              <a:pathLst>
                <a:path w="52" h="43">
                  <a:moveTo>
                    <a:pt x="0" y="36"/>
                  </a:moveTo>
                  <a:lnTo>
                    <a:pt x="45" y="0"/>
                  </a:lnTo>
                  <a:lnTo>
                    <a:pt x="52" y="7"/>
                  </a:lnTo>
                  <a:lnTo>
                    <a:pt x="7" y="43"/>
                  </a:lnTo>
                  <a:lnTo>
                    <a:pt x="0" y="36"/>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0" name="í$ḷïďê"/>
            <p:cNvSpPr/>
            <p:nvPr/>
          </p:nvSpPr>
          <p:spPr bwMode="auto">
            <a:xfrm>
              <a:off x="2360613" y="3889376"/>
              <a:ext cx="96838" cy="98425"/>
            </a:xfrm>
            <a:custGeom>
              <a:avLst/>
              <a:gdLst>
                <a:gd name="T0" fmla="*/ 0 w 61"/>
                <a:gd name="T1" fmla="*/ 52 h 62"/>
                <a:gd name="T2" fmla="*/ 29 w 61"/>
                <a:gd name="T3" fmla="*/ 0 h 62"/>
                <a:gd name="T4" fmla="*/ 38 w 61"/>
                <a:gd name="T5" fmla="*/ 9 h 62"/>
                <a:gd name="T6" fmla="*/ 13 w 61"/>
                <a:gd name="T7" fmla="*/ 48 h 62"/>
                <a:gd name="T8" fmla="*/ 54 w 61"/>
                <a:gd name="T9" fmla="*/ 27 h 62"/>
                <a:gd name="T10" fmla="*/ 61 w 61"/>
                <a:gd name="T11" fmla="*/ 34 h 62"/>
                <a:gd name="T12" fmla="*/ 7 w 61"/>
                <a:gd name="T13" fmla="*/ 62 h 62"/>
                <a:gd name="T14" fmla="*/ 0 w 61"/>
                <a:gd name="T15" fmla="*/ 5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2">
                  <a:moveTo>
                    <a:pt x="0" y="52"/>
                  </a:moveTo>
                  <a:lnTo>
                    <a:pt x="29" y="0"/>
                  </a:lnTo>
                  <a:lnTo>
                    <a:pt x="38" y="9"/>
                  </a:lnTo>
                  <a:lnTo>
                    <a:pt x="13" y="48"/>
                  </a:lnTo>
                  <a:lnTo>
                    <a:pt x="54" y="27"/>
                  </a:lnTo>
                  <a:lnTo>
                    <a:pt x="61" y="34"/>
                  </a:lnTo>
                  <a:lnTo>
                    <a:pt x="7" y="62"/>
                  </a:lnTo>
                  <a:lnTo>
                    <a:pt x="0" y="52"/>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1" name="îśľïḑe"/>
            <p:cNvSpPr/>
            <p:nvPr/>
          </p:nvSpPr>
          <p:spPr bwMode="auto">
            <a:xfrm>
              <a:off x="2400300" y="3946526"/>
              <a:ext cx="104775" cy="109538"/>
            </a:xfrm>
            <a:custGeom>
              <a:avLst/>
              <a:gdLst>
                <a:gd name="T0" fmla="*/ 0 w 66"/>
                <a:gd name="T1" fmla="*/ 44 h 69"/>
                <a:gd name="T2" fmla="*/ 38 w 66"/>
                <a:gd name="T3" fmla="*/ 0 h 69"/>
                <a:gd name="T4" fmla="*/ 66 w 66"/>
                <a:gd name="T5" fmla="*/ 26 h 69"/>
                <a:gd name="T6" fmla="*/ 59 w 66"/>
                <a:gd name="T7" fmla="*/ 32 h 69"/>
                <a:gd name="T8" fmla="*/ 38 w 66"/>
                <a:gd name="T9" fmla="*/ 14 h 69"/>
                <a:gd name="T10" fmla="*/ 29 w 66"/>
                <a:gd name="T11" fmla="*/ 26 h 69"/>
                <a:gd name="T12" fmla="*/ 47 w 66"/>
                <a:gd name="T13" fmla="*/ 42 h 69"/>
                <a:gd name="T14" fmla="*/ 43 w 66"/>
                <a:gd name="T15" fmla="*/ 48 h 69"/>
                <a:gd name="T16" fmla="*/ 22 w 66"/>
                <a:gd name="T17" fmla="*/ 32 h 69"/>
                <a:gd name="T18" fmla="*/ 13 w 66"/>
                <a:gd name="T19" fmla="*/ 44 h 69"/>
                <a:gd name="T20" fmla="*/ 34 w 66"/>
                <a:gd name="T21" fmla="*/ 62 h 69"/>
                <a:gd name="T22" fmla="*/ 27 w 66"/>
                <a:gd name="T23" fmla="*/ 69 h 69"/>
                <a:gd name="T24" fmla="*/ 0 w 66"/>
                <a:gd name="T25" fmla="*/ 4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9">
                  <a:moveTo>
                    <a:pt x="0" y="44"/>
                  </a:moveTo>
                  <a:lnTo>
                    <a:pt x="38" y="0"/>
                  </a:lnTo>
                  <a:lnTo>
                    <a:pt x="66" y="26"/>
                  </a:lnTo>
                  <a:lnTo>
                    <a:pt x="59" y="32"/>
                  </a:lnTo>
                  <a:lnTo>
                    <a:pt x="38" y="14"/>
                  </a:lnTo>
                  <a:lnTo>
                    <a:pt x="29" y="26"/>
                  </a:lnTo>
                  <a:lnTo>
                    <a:pt x="47" y="42"/>
                  </a:lnTo>
                  <a:lnTo>
                    <a:pt x="43" y="48"/>
                  </a:lnTo>
                  <a:lnTo>
                    <a:pt x="22" y="32"/>
                  </a:lnTo>
                  <a:lnTo>
                    <a:pt x="13" y="44"/>
                  </a:lnTo>
                  <a:lnTo>
                    <a:pt x="34" y="62"/>
                  </a:lnTo>
                  <a:lnTo>
                    <a:pt x="27" y="69"/>
                  </a:lnTo>
                  <a:lnTo>
                    <a:pt x="0" y="4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2" name="ïSlîḍè"/>
            <p:cNvSpPr/>
            <p:nvPr/>
          </p:nvSpPr>
          <p:spPr bwMode="auto">
            <a:xfrm>
              <a:off x="2457450" y="3994151"/>
              <a:ext cx="96838" cy="115888"/>
            </a:xfrm>
            <a:custGeom>
              <a:avLst/>
              <a:gdLst>
                <a:gd name="T0" fmla="*/ 0 w 27"/>
                <a:gd name="T1" fmla="*/ 21 h 32"/>
                <a:gd name="T2" fmla="*/ 15 w 27"/>
                <a:gd name="T3" fmla="*/ 0 h 32"/>
                <a:gd name="T4" fmla="*/ 23 w 27"/>
                <a:gd name="T5" fmla="*/ 6 h 32"/>
                <a:gd name="T6" fmla="*/ 26 w 27"/>
                <a:gd name="T7" fmla="*/ 9 h 32"/>
                <a:gd name="T8" fmla="*/ 27 w 27"/>
                <a:gd name="T9" fmla="*/ 13 h 32"/>
                <a:gd name="T10" fmla="*/ 25 w 27"/>
                <a:gd name="T11" fmla="*/ 16 h 32"/>
                <a:gd name="T12" fmla="*/ 21 w 27"/>
                <a:gd name="T13" fmla="*/ 19 h 32"/>
                <a:gd name="T14" fmla="*/ 16 w 27"/>
                <a:gd name="T15" fmla="*/ 19 h 32"/>
                <a:gd name="T16" fmla="*/ 17 w 27"/>
                <a:gd name="T17" fmla="*/ 22 h 32"/>
                <a:gd name="T18" fmla="*/ 16 w 27"/>
                <a:gd name="T19" fmla="*/ 27 h 32"/>
                <a:gd name="T20" fmla="*/ 16 w 27"/>
                <a:gd name="T21" fmla="*/ 32 h 32"/>
                <a:gd name="T22" fmla="*/ 11 w 27"/>
                <a:gd name="T23" fmla="*/ 29 h 32"/>
                <a:gd name="T24" fmla="*/ 12 w 27"/>
                <a:gd name="T25" fmla="*/ 23 h 32"/>
                <a:gd name="T26" fmla="*/ 13 w 27"/>
                <a:gd name="T27" fmla="*/ 18 h 32"/>
                <a:gd name="T28" fmla="*/ 12 w 27"/>
                <a:gd name="T29" fmla="*/ 17 h 32"/>
                <a:gd name="T30" fmla="*/ 11 w 27"/>
                <a:gd name="T31" fmla="*/ 15 h 32"/>
                <a:gd name="T32" fmla="*/ 10 w 27"/>
                <a:gd name="T33" fmla="*/ 15 h 32"/>
                <a:gd name="T34" fmla="*/ 3 w 27"/>
                <a:gd name="T35" fmla="*/ 23 h 32"/>
                <a:gd name="T36" fmla="*/ 0 w 27"/>
                <a:gd name="T37" fmla="*/ 21 h 32"/>
                <a:gd name="T38" fmla="*/ 12 w 27"/>
                <a:gd name="T39" fmla="*/ 11 h 32"/>
                <a:gd name="T40" fmla="*/ 15 w 27"/>
                <a:gd name="T41" fmla="*/ 13 h 32"/>
                <a:gd name="T42" fmla="*/ 18 w 27"/>
                <a:gd name="T43" fmla="*/ 15 h 32"/>
                <a:gd name="T44" fmla="*/ 20 w 27"/>
                <a:gd name="T45" fmla="*/ 15 h 32"/>
                <a:gd name="T46" fmla="*/ 21 w 27"/>
                <a:gd name="T47" fmla="*/ 14 h 32"/>
                <a:gd name="T48" fmla="*/ 22 w 27"/>
                <a:gd name="T49" fmla="*/ 12 h 32"/>
                <a:gd name="T50" fmla="*/ 21 w 27"/>
                <a:gd name="T51" fmla="*/ 10 h 32"/>
                <a:gd name="T52" fmla="*/ 19 w 27"/>
                <a:gd name="T53" fmla="*/ 8 h 32"/>
                <a:gd name="T54" fmla="*/ 16 w 27"/>
                <a:gd name="T55" fmla="*/ 6 h 32"/>
                <a:gd name="T56" fmla="*/ 12 w 27"/>
                <a:gd name="T57"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 h="32">
                  <a:moveTo>
                    <a:pt x="0" y="21"/>
                  </a:moveTo>
                  <a:cubicBezTo>
                    <a:pt x="15" y="0"/>
                    <a:pt x="15" y="0"/>
                    <a:pt x="15" y="0"/>
                  </a:cubicBezTo>
                  <a:cubicBezTo>
                    <a:pt x="23" y="6"/>
                    <a:pt x="23" y="6"/>
                    <a:pt x="23" y="6"/>
                  </a:cubicBezTo>
                  <a:cubicBezTo>
                    <a:pt x="24" y="7"/>
                    <a:pt x="26" y="8"/>
                    <a:pt x="26" y="9"/>
                  </a:cubicBezTo>
                  <a:cubicBezTo>
                    <a:pt x="27" y="10"/>
                    <a:pt x="27" y="11"/>
                    <a:pt x="27" y="13"/>
                  </a:cubicBezTo>
                  <a:cubicBezTo>
                    <a:pt x="27" y="14"/>
                    <a:pt x="26" y="15"/>
                    <a:pt x="25" y="16"/>
                  </a:cubicBezTo>
                  <a:cubicBezTo>
                    <a:pt x="24" y="18"/>
                    <a:pt x="23" y="19"/>
                    <a:pt x="21" y="19"/>
                  </a:cubicBezTo>
                  <a:cubicBezTo>
                    <a:pt x="20" y="20"/>
                    <a:pt x="18" y="20"/>
                    <a:pt x="16" y="19"/>
                  </a:cubicBezTo>
                  <a:cubicBezTo>
                    <a:pt x="17" y="20"/>
                    <a:pt x="17" y="21"/>
                    <a:pt x="17" y="22"/>
                  </a:cubicBezTo>
                  <a:cubicBezTo>
                    <a:pt x="17" y="23"/>
                    <a:pt x="17" y="24"/>
                    <a:pt x="16" y="27"/>
                  </a:cubicBezTo>
                  <a:cubicBezTo>
                    <a:pt x="16" y="32"/>
                    <a:pt x="16" y="32"/>
                    <a:pt x="16" y="32"/>
                  </a:cubicBezTo>
                  <a:cubicBezTo>
                    <a:pt x="11" y="29"/>
                    <a:pt x="11" y="29"/>
                    <a:pt x="11" y="29"/>
                  </a:cubicBezTo>
                  <a:cubicBezTo>
                    <a:pt x="12" y="23"/>
                    <a:pt x="12" y="23"/>
                    <a:pt x="12" y="23"/>
                  </a:cubicBezTo>
                  <a:cubicBezTo>
                    <a:pt x="12" y="20"/>
                    <a:pt x="13" y="19"/>
                    <a:pt x="13" y="18"/>
                  </a:cubicBezTo>
                  <a:cubicBezTo>
                    <a:pt x="13" y="18"/>
                    <a:pt x="12" y="17"/>
                    <a:pt x="12" y="17"/>
                  </a:cubicBezTo>
                  <a:cubicBezTo>
                    <a:pt x="12" y="16"/>
                    <a:pt x="11" y="16"/>
                    <a:pt x="11" y="15"/>
                  </a:cubicBezTo>
                  <a:cubicBezTo>
                    <a:pt x="10" y="15"/>
                    <a:pt x="10" y="15"/>
                    <a:pt x="10" y="15"/>
                  </a:cubicBezTo>
                  <a:cubicBezTo>
                    <a:pt x="3" y="23"/>
                    <a:pt x="3" y="23"/>
                    <a:pt x="3" y="23"/>
                  </a:cubicBezTo>
                  <a:lnTo>
                    <a:pt x="0" y="21"/>
                  </a:lnTo>
                  <a:close/>
                  <a:moveTo>
                    <a:pt x="12" y="11"/>
                  </a:moveTo>
                  <a:cubicBezTo>
                    <a:pt x="15" y="13"/>
                    <a:pt x="15" y="13"/>
                    <a:pt x="15" y="13"/>
                  </a:cubicBezTo>
                  <a:cubicBezTo>
                    <a:pt x="17" y="15"/>
                    <a:pt x="18" y="15"/>
                    <a:pt x="18" y="15"/>
                  </a:cubicBezTo>
                  <a:cubicBezTo>
                    <a:pt x="19" y="16"/>
                    <a:pt x="19" y="15"/>
                    <a:pt x="20" y="15"/>
                  </a:cubicBezTo>
                  <a:cubicBezTo>
                    <a:pt x="20" y="15"/>
                    <a:pt x="21" y="15"/>
                    <a:pt x="21" y="14"/>
                  </a:cubicBezTo>
                  <a:cubicBezTo>
                    <a:pt x="22" y="13"/>
                    <a:pt x="22" y="13"/>
                    <a:pt x="22" y="12"/>
                  </a:cubicBezTo>
                  <a:cubicBezTo>
                    <a:pt x="22" y="11"/>
                    <a:pt x="22" y="11"/>
                    <a:pt x="21" y="10"/>
                  </a:cubicBezTo>
                  <a:cubicBezTo>
                    <a:pt x="21" y="10"/>
                    <a:pt x="20" y="9"/>
                    <a:pt x="19" y="8"/>
                  </a:cubicBezTo>
                  <a:cubicBezTo>
                    <a:pt x="16" y="6"/>
                    <a:pt x="16" y="6"/>
                    <a:pt x="16" y="6"/>
                  </a:cubicBezTo>
                  <a:lnTo>
                    <a:pt x="12" y="1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3" name="işliḍé"/>
            <p:cNvSpPr/>
            <p:nvPr/>
          </p:nvSpPr>
          <p:spPr bwMode="auto">
            <a:xfrm>
              <a:off x="2533650" y="4044951"/>
              <a:ext cx="79375" cy="93663"/>
            </a:xfrm>
            <a:custGeom>
              <a:avLst/>
              <a:gdLst>
                <a:gd name="T0" fmla="*/ 1 w 22"/>
                <a:gd name="T1" fmla="*/ 13 h 26"/>
                <a:gd name="T2" fmla="*/ 5 w 22"/>
                <a:gd name="T3" fmla="*/ 14 h 26"/>
                <a:gd name="T4" fmla="*/ 5 w 22"/>
                <a:gd name="T5" fmla="*/ 18 h 26"/>
                <a:gd name="T6" fmla="*/ 7 w 22"/>
                <a:gd name="T7" fmla="*/ 21 h 26"/>
                <a:gd name="T8" fmla="*/ 10 w 22"/>
                <a:gd name="T9" fmla="*/ 22 h 26"/>
                <a:gd name="T10" fmla="*/ 12 w 22"/>
                <a:gd name="T11" fmla="*/ 20 h 26"/>
                <a:gd name="T12" fmla="*/ 13 w 22"/>
                <a:gd name="T13" fmla="*/ 19 h 26"/>
                <a:gd name="T14" fmla="*/ 12 w 22"/>
                <a:gd name="T15" fmla="*/ 17 h 26"/>
                <a:gd name="T16" fmla="*/ 9 w 22"/>
                <a:gd name="T17" fmla="*/ 14 h 26"/>
                <a:gd name="T18" fmla="*/ 6 w 22"/>
                <a:gd name="T19" fmla="*/ 9 h 26"/>
                <a:gd name="T20" fmla="*/ 7 w 22"/>
                <a:gd name="T21" fmla="*/ 4 h 26"/>
                <a:gd name="T22" fmla="*/ 10 w 22"/>
                <a:gd name="T23" fmla="*/ 1 h 26"/>
                <a:gd name="T24" fmla="*/ 14 w 22"/>
                <a:gd name="T25" fmla="*/ 0 h 26"/>
                <a:gd name="T26" fmla="*/ 18 w 22"/>
                <a:gd name="T27" fmla="*/ 2 h 26"/>
                <a:gd name="T28" fmla="*/ 22 w 22"/>
                <a:gd name="T29" fmla="*/ 7 h 26"/>
                <a:gd name="T30" fmla="*/ 21 w 22"/>
                <a:gd name="T31" fmla="*/ 13 h 26"/>
                <a:gd name="T32" fmla="*/ 17 w 22"/>
                <a:gd name="T33" fmla="*/ 11 h 26"/>
                <a:gd name="T34" fmla="*/ 18 w 22"/>
                <a:gd name="T35" fmla="*/ 8 h 26"/>
                <a:gd name="T36" fmla="*/ 16 w 22"/>
                <a:gd name="T37" fmla="*/ 5 h 26"/>
                <a:gd name="T38" fmla="*/ 13 w 22"/>
                <a:gd name="T39" fmla="*/ 5 h 26"/>
                <a:gd name="T40" fmla="*/ 11 w 22"/>
                <a:gd name="T41" fmla="*/ 6 h 26"/>
                <a:gd name="T42" fmla="*/ 11 w 22"/>
                <a:gd name="T43" fmla="*/ 7 h 26"/>
                <a:gd name="T44" fmla="*/ 13 w 22"/>
                <a:gd name="T45" fmla="*/ 11 h 26"/>
                <a:gd name="T46" fmla="*/ 17 w 22"/>
                <a:gd name="T47" fmla="*/ 15 h 26"/>
                <a:gd name="T48" fmla="*/ 17 w 22"/>
                <a:gd name="T49" fmla="*/ 18 h 26"/>
                <a:gd name="T50" fmla="*/ 16 w 22"/>
                <a:gd name="T51" fmla="*/ 22 h 26"/>
                <a:gd name="T52" fmla="*/ 13 w 22"/>
                <a:gd name="T53" fmla="*/ 25 h 26"/>
                <a:gd name="T54" fmla="*/ 9 w 22"/>
                <a:gd name="T55" fmla="*/ 26 h 26"/>
                <a:gd name="T56" fmla="*/ 4 w 22"/>
                <a:gd name="T57" fmla="*/ 25 h 26"/>
                <a:gd name="T58" fmla="*/ 0 w 22"/>
                <a:gd name="T59" fmla="*/ 20 h 26"/>
                <a:gd name="T60" fmla="*/ 1 w 22"/>
                <a:gd name="T6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 h="26">
                  <a:moveTo>
                    <a:pt x="1" y="13"/>
                  </a:moveTo>
                  <a:cubicBezTo>
                    <a:pt x="5" y="14"/>
                    <a:pt x="5" y="14"/>
                    <a:pt x="5" y="14"/>
                  </a:cubicBezTo>
                  <a:cubicBezTo>
                    <a:pt x="5" y="16"/>
                    <a:pt x="4" y="17"/>
                    <a:pt x="5" y="18"/>
                  </a:cubicBezTo>
                  <a:cubicBezTo>
                    <a:pt x="5" y="19"/>
                    <a:pt x="6" y="20"/>
                    <a:pt x="7" y="21"/>
                  </a:cubicBezTo>
                  <a:cubicBezTo>
                    <a:pt x="8" y="22"/>
                    <a:pt x="9" y="22"/>
                    <a:pt x="10" y="22"/>
                  </a:cubicBezTo>
                  <a:cubicBezTo>
                    <a:pt x="11" y="21"/>
                    <a:pt x="12" y="21"/>
                    <a:pt x="12" y="20"/>
                  </a:cubicBezTo>
                  <a:cubicBezTo>
                    <a:pt x="13" y="20"/>
                    <a:pt x="13" y="19"/>
                    <a:pt x="13" y="19"/>
                  </a:cubicBezTo>
                  <a:cubicBezTo>
                    <a:pt x="13" y="18"/>
                    <a:pt x="12" y="17"/>
                    <a:pt x="12" y="17"/>
                  </a:cubicBezTo>
                  <a:cubicBezTo>
                    <a:pt x="12" y="16"/>
                    <a:pt x="11" y="15"/>
                    <a:pt x="9" y="14"/>
                  </a:cubicBezTo>
                  <a:cubicBezTo>
                    <a:pt x="8" y="12"/>
                    <a:pt x="7" y="11"/>
                    <a:pt x="6" y="9"/>
                  </a:cubicBezTo>
                  <a:cubicBezTo>
                    <a:pt x="6" y="7"/>
                    <a:pt x="6" y="6"/>
                    <a:pt x="7" y="4"/>
                  </a:cubicBezTo>
                  <a:cubicBezTo>
                    <a:pt x="8" y="3"/>
                    <a:pt x="9" y="2"/>
                    <a:pt x="10" y="1"/>
                  </a:cubicBezTo>
                  <a:cubicBezTo>
                    <a:pt x="11" y="1"/>
                    <a:pt x="12" y="0"/>
                    <a:pt x="14" y="0"/>
                  </a:cubicBezTo>
                  <a:cubicBezTo>
                    <a:pt x="15" y="1"/>
                    <a:pt x="16" y="1"/>
                    <a:pt x="18" y="2"/>
                  </a:cubicBezTo>
                  <a:cubicBezTo>
                    <a:pt x="20" y="3"/>
                    <a:pt x="22" y="5"/>
                    <a:pt x="22" y="7"/>
                  </a:cubicBezTo>
                  <a:cubicBezTo>
                    <a:pt x="22" y="9"/>
                    <a:pt x="22" y="11"/>
                    <a:pt x="21" y="13"/>
                  </a:cubicBezTo>
                  <a:cubicBezTo>
                    <a:pt x="17" y="11"/>
                    <a:pt x="17" y="11"/>
                    <a:pt x="17" y="11"/>
                  </a:cubicBezTo>
                  <a:cubicBezTo>
                    <a:pt x="18" y="9"/>
                    <a:pt x="18" y="8"/>
                    <a:pt x="18" y="8"/>
                  </a:cubicBezTo>
                  <a:cubicBezTo>
                    <a:pt x="17" y="7"/>
                    <a:pt x="17" y="6"/>
                    <a:pt x="16" y="5"/>
                  </a:cubicBezTo>
                  <a:cubicBezTo>
                    <a:pt x="14" y="5"/>
                    <a:pt x="13" y="5"/>
                    <a:pt x="13" y="5"/>
                  </a:cubicBezTo>
                  <a:cubicBezTo>
                    <a:pt x="12" y="5"/>
                    <a:pt x="11" y="5"/>
                    <a:pt x="11" y="6"/>
                  </a:cubicBezTo>
                  <a:cubicBezTo>
                    <a:pt x="11" y="6"/>
                    <a:pt x="11" y="7"/>
                    <a:pt x="11" y="7"/>
                  </a:cubicBezTo>
                  <a:cubicBezTo>
                    <a:pt x="11" y="8"/>
                    <a:pt x="12" y="9"/>
                    <a:pt x="13" y="11"/>
                  </a:cubicBezTo>
                  <a:cubicBezTo>
                    <a:pt x="15" y="13"/>
                    <a:pt x="16" y="14"/>
                    <a:pt x="17" y="15"/>
                  </a:cubicBezTo>
                  <a:cubicBezTo>
                    <a:pt x="17" y="16"/>
                    <a:pt x="17" y="17"/>
                    <a:pt x="17" y="18"/>
                  </a:cubicBezTo>
                  <a:cubicBezTo>
                    <a:pt x="17" y="20"/>
                    <a:pt x="17" y="21"/>
                    <a:pt x="16" y="22"/>
                  </a:cubicBezTo>
                  <a:cubicBezTo>
                    <a:pt x="15" y="24"/>
                    <a:pt x="14" y="25"/>
                    <a:pt x="13" y="25"/>
                  </a:cubicBezTo>
                  <a:cubicBezTo>
                    <a:pt x="12" y="26"/>
                    <a:pt x="10" y="26"/>
                    <a:pt x="9" y="26"/>
                  </a:cubicBezTo>
                  <a:cubicBezTo>
                    <a:pt x="8" y="26"/>
                    <a:pt x="6" y="26"/>
                    <a:pt x="4" y="25"/>
                  </a:cubicBezTo>
                  <a:cubicBezTo>
                    <a:pt x="2" y="23"/>
                    <a:pt x="1" y="22"/>
                    <a:pt x="0" y="20"/>
                  </a:cubicBezTo>
                  <a:cubicBezTo>
                    <a:pt x="0" y="17"/>
                    <a:pt x="0" y="15"/>
                    <a:pt x="1" y="13"/>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4" name="ísḻïde"/>
            <p:cNvSpPr/>
            <p:nvPr/>
          </p:nvSpPr>
          <p:spPr bwMode="auto">
            <a:xfrm>
              <a:off x="2590800" y="4073526"/>
              <a:ext cx="58738" cy="90488"/>
            </a:xfrm>
            <a:custGeom>
              <a:avLst/>
              <a:gdLst>
                <a:gd name="T0" fmla="*/ 0 w 37"/>
                <a:gd name="T1" fmla="*/ 53 h 57"/>
                <a:gd name="T2" fmla="*/ 27 w 37"/>
                <a:gd name="T3" fmla="*/ 0 h 57"/>
                <a:gd name="T4" fmla="*/ 37 w 37"/>
                <a:gd name="T5" fmla="*/ 5 h 57"/>
                <a:gd name="T6" fmla="*/ 9 w 37"/>
                <a:gd name="T7" fmla="*/ 57 h 57"/>
                <a:gd name="T8" fmla="*/ 0 w 37"/>
                <a:gd name="T9" fmla="*/ 53 h 57"/>
              </a:gdLst>
              <a:ahLst/>
              <a:cxnLst>
                <a:cxn ang="0">
                  <a:pos x="T0" y="T1"/>
                </a:cxn>
                <a:cxn ang="0">
                  <a:pos x="T2" y="T3"/>
                </a:cxn>
                <a:cxn ang="0">
                  <a:pos x="T4" y="T5"/>
                </a:cxn>
                <a:cxn ang="0">
                  <a:pos x="T6" y="T7"/>
                </a:cxn>
                <a:cxn ang="0">
                  <a:pos x="T8" y="T9"/>
                </a:cxn>
              </a:cxnLst>
              <a:rect l="0" t="0" r="r" b="b"/>
              <a:pathLst>
                <a:path w="37" h="57">
                  <a:moveTo>
                    <a:pt x="0" y="53"/>
                  </a:moveTo>
                  <a:lnTo>
                    <a:pt x="27" y="0"/>
                  </a:lnTo>
                  <a:lnTo>
                    <a:pt x="37" y="5"/>
                  </a:lnTo>
                  <a:lnTo>
                    <a:pt x="9" y="57"/>
                  </a:lnTo>
                  <a:lnTo>
                    <a:pt x="0" y="5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5" name="iŝļiḋê"/>
            <p:cNvSpPr/>
            <p:nvPr/>
          </p:nvSpPr>
          <p:spPr bwMode="auto">
            <a:xfrm>
              <a:off x="2638425" y="4084638"/>
              <a:ext cx="71438" cy="101600"/>
            </a:xfrm>
            <a:custGeom>
              <a:avLst/>
              <a:gdLst>
                <a:gd name="T0" fmla="*/ 0 w 45"/>
                <a:gd name="T1" fmla="*/ 60 h 64"/>
                <a:gd name="T2" fmla="*/ 20 w 45"/>
                <a:gd name="T3" fmla="*/ 14 h 64"/>
                <a:gd name="T4" fmla="*/ 7 w 45"/>
                <a:gd name="T5" fmla="*/ 9 h 64"/>
                <a:gd name="T6" fmla="*/ 9 w 45"/>
                <a:gd name="T7" fmla="*/ 0 h 64"/>
                <a:gd name="T8" fmla="*/ 45 w 45"/>
                <a:gd name="T9" fmla="*/ 16 h 64"/>
                <a:gd name="T10" fmla="*/ 43 w 45"/>
                <a:gd name="T11" fmla="*/ 25 h 64"/>
                <a:gd name="T12" fmla="*/ 29 w 45"/>
                <a:gd name="T13" fmla="*/ 18 h 64"/>
                <a:gd name="T14" fmla="*/ 9 w 45"/>
                <a:gd name="T15" fmla="*/ 64 h 64"/>
                <a:gd name="T16" fmla="*/ 0 w 45"/>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64">
                  <a:moveTo>
                    <a:pt x="0" y="60"/>
                  </a:moveTo>
                  <a:lnTo>
                    <a:pt x="20" y="14"/>
                  </a:lnTo>
                  <a:lnTo>
                    <a:pt x="7" y="9"/>
                  </a:lnTo>
                  <a:lnTo>
                    <a:pt x="9" y="0"/>
                  </a:lnTo>
                  <a:lnTo>
                    <a:pt x="45" y="16"/>
                  </a:lnTo>
                  <a:lnTo>
                    <a:pt x="43" y="25"/>
                  </a:lnTo>
                  <a:lnTo>
                    <a:pt x="29" y="18"/>
                  </a:lnTo>
                  <a:lnTo>
                    <a:pt x="9" y="64"/>
                  </a:lnTo>
                  <a:lnTo>
                    <a:pt x="0" y="6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6" name="iṧḷîdè"/>
            <p:cNvSpPr/>
            <p:nvPr/>
          </p:nvSpPr>
          <p:spPr bwMode="auto">
            <a:xfrm>
              <a:off x="2709863" y="4110038"/>
              <a:ext cx="68263" cy="101600"/>
            </a:xfrm>
            <a:custGeom>
              <a:avLst/>
              <a:gdLst>
                <a:gd name="T0" fmla="*/ 0 w 43"/>
                <a:gd name="T1" fmla="*/ 60 h 64"/>
                <a:gd name="T2" fmla="*/ 7 w 43"/>
                <a:gd name="T3" fmla="*/ 37 h 64"/>
                <a:gd name="T4" fmla="*/ 0 w 43"/>
                <a:gd name="T5" fmla="*/ 0 h 64"/>
                <a:gd name="T6" fmla="*/ 12 w 43"/>
                <a:gd name="T7" fmla="*/ 2 h 64"/>
                <a:gd name="T8" fmla="*/ 16 w 43"/>
                <a:gd name="T9" fmla="*/ 28 h 64"/>
                <a:gd name="T10" fmla="*/ 32 w 43"/>
                <a:gd name="T11" fmla="*/ 9 h 64"/>
                <a:gd name="T12" fmla="*/ 43 w 43"/>
                <a:gd name="T13" fmla="*/ 14 h 64"/>
                <a:gd name="T14" fmla="*/ 16 w 43"/>
                <a:gd name="T15" fmla="*/ 41 h 64"/>
                <a:gd name="T16" fmla="*/ 9 w 43"/>
                <a:gd name="T17" fmla="*/ 64 h 64"/>
                <a:gd name="T18" fmla="*/ 0 w 43"/>
                <a:gd name="T1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64">
                  <a:moveTo>
                    <a:pt x="0" y="60"/>
                  </a:moveTo>
                  <a:lnTo>
                    <a:pt x="7" y="37"/>
                  </a:lnTo>
                  <a:lnTo>
                    <a:pt x="0" y="0"/>
                  </a:lnTo>
                  <a:lnTo>
                    <a:pt x="12" y="2"/>
                  </a:lnTo>
                  <a:lnTo>
                    <a:pt x="16" y="28"/>
                  </a:lnTo>
                  <a:lnTo>
                    <a:pt x="32" y="9"/>
                  </a:lnTo>
                  <a:lnTo>
                    <a:pt x="43" y="14"/>
                  </a:lnTo>
                  <a:lnTo>
                    <a:pt x="16" y="41"/>
                  </a:lnTo>
                  <a:lnTo>
                    <a:pt x="9" y="64"/>
                  </a:lnTo>
                  <a:lnTo>
                    <a:pt x="0" y="6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7" name="isļíḍè"/>
            <p:cNvSpPr/>
            <p:nvPr/>
          </p:nvSpPr>
          <p:spPr bwMode="auto">
            <a:xfrm>
              <a:off x="2797175" y="4143376"/>
              <a:ext cx="79375" cy="96838"/>
            </a:xfrm>
            <a:custGeom>
              <a:avLst/>
              <a:gdLst>
                <a:gd name="T0" fmla="*/ 1 w 22"/>
                <a:gd name="T1" fmla="*/ 11 h 27"/>
                <a:gd name="T2" fmla="*/ 3 w 22"/>
                <a:gd name="T3" fmla="*/ 5 h 27"/>
                <a:gd name="T4" fmla="*/ 5 w 22"/>
                <a:gd name="T5" fmla="*/ 2 h 27"/>
                <a:gd name="T6" fmla="*/ 8 w 22"/>
                <a:gd name="T7" fmla="*/ 0 h 27"/>
                <a:gd name="T8" fmla="*/ 13 w 22"/>
                <a:gd name="T9" fmla="*/ 0 h 27"/>
                <a:gd name="T10" fmla="*/ 20 w 22"/>
                <a:gd name="T11" fmla="*/ 5 h 27"/>
                <a:gd name="T12" fmla="*/ 21 w 22"/>
                <a:gd name="T13" fmla="*/ 15 h 27"/>
                <a:gd name="T14" fmla="*/ 17 w 22"/>
                <a:gd name="T15" fmla="*/ 24 h 27"/>
                <a:gd name="T16" fmla="*/ 9 w 22"/>
                <a:gd name="T17" fmla="*/ 26 h 27"/>
                <a:gd name="T18" fmla="*/ 2 w 22"/>
                <a:gd name="T19" fmla="*/ 21 h 27"/>
                <a:gd name="T20" fmla="*/ 1 w 22"/>
                <a:gd name="T21" fmla="*/ 11 h 27"/>
                <a:gd name="T22" fmla="*/ 5 w 22"/>
                <a:gd name="T23" fmla="*/ 12 h 27"/>
                <a:gd name="T24" fmla="*/ 6 w 22"/>
                <a:gd name="T25" fmla="*/ 19 h 27"/>
                <a:gd name="T26" fmla="*/ 10 w 22"/>
                <a:gd name="T27" fmla="*/ 22 h 27"/>
                <a:gd name="T28" fmla="*/ 14 w 22"/>
                <a:gd name="T29" fmla="*/ 20 h 27"/>
                <a:gd name="T30" fmla="*/ 17 w 22"/>
                <a:gd name="T31" fmla="*/ 14 h 27"/>
                <a:gd name="T32" fmla="*/ 16 w 22"/>
                <a:gd name="T33" fmla="*/ 7 h 27"/>
                <a:gd name="T34" fmla="*/ 13 w 22"/>
                <a:gd name="T35" fmla="*/ 4 h 27"/>
                <a:gd name="T36" fmla="*/ 8 w 22"/>
                <a:gd name="T37" fmla="*/ 6 h 27"/>
                <a:gd name="T38" fmla="*/ 5 w 22"/>
                <a:gd name="T39"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7">
                  <a:moveTo>
                    <a:pt x="1" y="11"/>
                  </a:moveTo>
                  <a:cubicBezTo>
                    <a:pt x="1" y="9"/>
                    <a:pt x="2" y="7"/>
                    <a:pt x="3" y="5"/>
                  </a:cubicBezTo>
                  <a:cubicBezTo>
                    <a:pt x="3" y="4"/>
                    <a:pt x="4" y="3"/>
                    <a:pt x="5" y="2"/>
                  </a:cubicBezTo>
                  <a:cubicBezTo>
                    <a:pt x="6" y="1"/>
                    <a:pt x="7" y="1"/>
                    <a:pt x="8" y="0"/>
                  </a:cubicBezTo>
                  <a:cubicBezTo>
                    <a:pt x="10" y="0"/>
                    <a:pt x="11" y="0"/>
                    <a:pt x="13" y="0"/>
                  </a:cubicBezTo>
                  <a:cubicBezTo>
                    <a:pt x="16" y="1"/>
                    <a:pt x="19" y="2"/>
                    <a:pt x="20" y="5"/>
                  </a:cubicBezTo>
                  <a:cubicBezTo>
                    <a:pt x="22" y="7"/>
                    <a:pt x="22" y="11"/>
                    <a:pt x="21" y="15"/>
                  </a:cubicBezTo>
                  <a:cubicBezTo>
                    <a:pt x="21" y="19"/>
                    <a:pt x="19" y="22"/>
                    <a:pt x="17" y="24"/>
                  </a:cubicBezTo>
                  <a:cubicBezTo>
                    <a:pt x="15" y="26"/>
                    <a:pt x="12" y="27"/>
                    <a:pt x="9" y="26"/>
                  </a:cubicBezTo>
                  <a:cubicBezTo>
                    <a:pt x="6" y="26"/>
                    <a:pt x="3" y="24"/>
                    <a:pt x="2" y="21"/>
                  </a:cubicBezTo>
                  <a:cubicBezTo>
                    <a:pt x="0" y="19"/>
                    <a:pt x="0" y="15"/>
                    <a:pt x="1" y="11"/>
                  </a:cubicBezTo>
                  <a:close/>
                  <a:moveTo>
                    <a:pt x="5" y="12"/>
                  </a:moveTo>
                  <a:cubicBezTo>
                    <a:pt x="5" y="15"/>
                    <a:pt x="5" y="17"/>
                    <a:pt x="6" y="19"/>
                  </a:cubicBezTo>
                  <a:cubicBezTo>
                    <a:pt x="7" y="21"/>
                    <a:pt x="8" y="21"/>
                    <a:pt x="10" y="22"/>
                  </a:cubicBezTo>
                  <a:cubicBezTo>
                    <a:pt x="11" y="22"/>
                    <a:pt x="13" y="22"/>
                    <a:pt x="14" y="20"/>
                  </a:cubicBezTo>
                  <a:cubicBezTo>
                    <a:pt x="16" y="19"/>
                    <a:pt x="16" y="17"/>
                    <a:pt x="17" y="14"/>
                  </a:cubicBezTo>
                  <a:cubicBezTo>
                    <a:pt x="17" y="11"/>
                    <a:pt x="17" y="9"/>
                    <a:pt x="16" y="7"/>
                  </a:cubicBezTo>
                  <a:cubicBezTo>
                    <a:pt x="16" y="6"/>
                    <a:pt x="14" y="5"/>
                    <a:pt x="13" y="4"/>
                  </a:cubicBezTo>
                  <a:cubicBezTo>
                    <a:pt x="11" y="4"/>
                    <a:pt x="9" y="5"/>
                    <a:pt x="8" y="6"/>
                  </a:cubicBezTo>
                  <a:cubicBezTo>
                    <a:pt x="7" y="7"/>
                    <a:pt x="6" y="9"/>
                    <a:pt x="5" y="1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8" name="ïṡ1íḓe"/>
            <p:cNvSpPr/>
            <p:nvPr/>
          </p:nvSpPr>
          <p:spPr bwMode="auto">
            <a:xfrm>
              <a:off x="2882900" y="4149726"/>
              <a:ext cx="61913" cy="95250"/>
            </a:xfrm>
            <a:custGeom>
              <a:avLst/>
              <a:gdLst>
                <a:gd name="T0" fmla="*/ 0 w 39"/>
                <a:gd name="T1" fmla="*/ 60 h 60"/>
                <a:gd name="T2" fmla="*/ 5 w 39"/>
                <a:gd name="T3" fmla="*/ 0 h 60"/>
                <a:gd name="T4" fmla="*/ 39 w 39"/>
                <a:gd name="T5" fmla="*/ 3 h 60"/>
                <a:gd name="T6" fmla="*/ 37 w 39"/>
                <a:gd name="T7" fmla="*/ 14 h 60"/>
                <a:gd name="T8" fmla="*/ 14 w 39"/>
                <a:gd name="T9" fmla="*/ 12 h 60"/>
                <a:gd name="T10" fmla="*/ 12 w 39"/>
                <a:gd name="T11" fmla="*/ 25 h 60"/>
                <a:gd name="T12" fmla="*/ 34 w 39"/>
                <a:gd name="T13" fmla="*/ 28 h 60"/>
                <a:gd name="T14" fmla="*/ 32 w 39"/>
                <a:gd name="T15" fmla="*/ 37 h 60"/>
                <a:gd name="T16" fmla="*/ 12 w 39"/>
                <a:gd name="T17" fmla="*/ 35 h 60"/>
                <a:gd name="T18" fmla="*/ 9 w 39"/>
                <a:gd name="T19" fmla="*/ 60 h 60"/>
                <a:gd name="T20" fmla="*/ 0 w 39"/>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60">
                  <a:moveTo>
                    <a:pt x="0" y="60"/>
                  </a:moveTo>
                  <a:lnTo>
                    <a:pt x="5" y="0"/>
                  </a:lnTo>
                  <a:lnTo>
                    <a:pt x="39" y="3"/>
                  </a:lnTo>
                  <a:lnTo>
                    <a:pt x="37" y="14"/>
                  </a:lnTo>
                  <a:lnTo>
                    <a:pt x="14" y="12"/>
                  </a:lnTo>
                  <a:lnTo>
                    <a:pt x="12" y="25"/>
                  </a:lnTo>
                  <a:lnTo>
                    <a:pt x="34" y="28"/>
                  </a:lnTo>
                  <a:lnTo>
                    <a:pt x="32" y="37"/>
                  </a:lnTo>
                  <a:lnTo>
                    <a:pt x="12" y="35"/>
                  </a:lnTo>
                  <a:lnTo>
                    <a:pt x="9" y="60"/>
                  </a:lnTo>
                  <a:lnTo>
                    <a:pt x="0" y="6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9" name="isḷiḑê"/>
            <p:cNvSpPr/>
            <p:nvPr/>
          </p:nvSpPr>
          <p:spPr bwMode="auto">
            <a:xfrm>
              <a:off x="2981325" y="4149726"/>
              <a:ext cx="65088" cy="98425"/>
            </a:xfrm>
            <a:custGeom>
              <a:avLst/>
              <a:gdLst>
                <a:gd name="T0" fmla="*/ 0 w 18"/>
                <a:gd name="T1" fmla="*/ 19 h 27"/>
                <a:gd name="T2" fmla="*/ 5 w 18"/>
                <a:gd name="T3" fmla="*/ 18 h 27"/>
                <a:gd name="T4" fmla="*/ 6 w 18"/>
                <a:gd name="T5" fmla="*/ 22 h 27"/>
                <a:gd name="T6" fmla="*/ 10 w 18"/>
                <a:gd name="T7" fmla="*/ 23 h 27"/>
                <a:gd name="T8" fmla="*/ 13 w 18"/>
                <a:gd name="T9" fmla="*/ 21 h 27"/>
                <a:gd name="T10" fmla="*/ 14 w 18"/>
                <a:gd name="T11" fmla="*/ 19 h 27"/>
                <a:gd name="T12" fmla="*/ 13 w 18"/>
                <a:gd name="T13" fmla="*/ 17 h 27"/>
                <a:gd name="T14" fmla="*/ 11 w 18"/>
                <a:gd name="T15" fmla="*/ 16 h 27"/>
                <a:gd name="T16" fmla="*/ 8 w 18"/>
                <a:gd name="T17" fmla="*/ 15 h 27"/>
                <a:gd name="T18" fmla="*/ 3 w 18"/>
                <a:gd name="T19" fmla="*/ 13 h 27"/>
                <a:gd name="T20" fmla="*/ 0 w 18"/>
                <a:gd name="T21" fmla="*/ 8 h 27"/>
                <a:gd name="T22" fmla="*/ 1 w 18"/>
                <a:gd name="T23" fmla="*/ 5 h 27"/>
                <a:gd name="T24" fmla="*/ 4 w 18"/>
                <a:gd name="T25" fmla="*/ 2 h 27"/>
                <a:gd name="T26" fmla="*/ 8 w 18"/>
                <a:gd name="T27" fmla="*/ 1 h 27"/>
                <a:gd name="T28" fmla="*/ 14 w 18"/>
                <a:gd name="T29" fmla="*/ 2 h 27"/>
                <a:gd name="T30" fmla="*/ 17 w 18"/>
                <a:gd name="T31" fmla="*/ 8 h 27"/>
                <a:gd name="T32" fmla="*/ 12 w 18"/>
                <a:gd name="T33" fmla="*/ 8 h 27"/>
                <a:gd name="T34" fmla="*/ 11 w 18"/>
                <a:gd name="T35" fmla="*/ 6 h 27"/>
                <a:gd name="T36" fmla="*/ 8 w 18"/>
                <a:gd name="T37" fmla="*/ 5 h 27"/>
                <a:gd name="T38" fmla="*/ 5 w 18"/>
                <a:gd name="T39" fmla="*/ 6 h 27"/>
                <a:gd name="T40" fmla="*/ 5 w 18"/>
                <a:gd name="T41" fmla="*/ 8 h 27"/>
                <a:gd name="T42" fmla="*/ 5 w 18"/>
                <a:gd name="T43" fmla="*/ 9 h 27"/>
                <a:gd name="T44" fmla="*/ 10 w 18"/>
                <a:gd name="T45" fmla="*/ 11 h 27"/>
                <a:gd name="T46" fmla="*/ 14 w 18"/>
                <a:gd name="T47" fmla="*/ 12 h 27"/>
                <a:gd name="T48" fmla="*/ 17 w 18"/>
                <a:gd name="T49" fmla="*/ 15 h 27"/>
                <a:gd name="T50" fmla="*/ 18 w 18"/>
                <a:gd name="T51" fmla="*/ 19 h 27"/>
                <a:gd name="T52" fmla="*/ 17 w 18"/>
                <a:gd name="T53" fmla="*/ 23 h 27"/>
                <a:gd name="T54" fmla="*/ 14 w 18"/>
                <a:gd name="T55" fmla="*/ 26 h 27"/>
                <a:gd name="T56" fmla="*/ 10 w 18"/>
                <a:gd name="T57" fmla="*/ 27 h 27"/>
                <a:gd name="T58" fmla="*/ 3 w 18"/>
                <a:gd name="T59" fmla="*/ 25 h 27"/>
                <a:gd name="T60" fmla="*/ 0 w 18"/>
                <a:gd name="T61"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 h="27">
                  <a:moveTo>
                    <a:pt x="0" y="19"/>
                  </a:moveTo>
                  <a:cubicBezTo>
                    <a:pt x="5" y="18"/>
                    <a:pt x="5" y="18"/>
                    <a:pt x="5" y="18"/>
                  </a:cubicBezTo>
                  <a:cubicBezTo>
                    <a:pt x="5" y="20"/>
                    <a:pt x="6" y="21"/>
                    <a:pt x="6" y="22"/>
                  </a:cubicBezTo>
                  <a:cubicBezTo>
                    <a:pt x="7" y="22"/>
                    <a:pt x="8" y="23"/>
                    <a:pt x="10" y="23"/>
                  </a:cubicBezTo>
                  <a:cubicBezTo>
                    <a:pt x="11" y="23"/>
                    <a:pt x="12" y="22"/>
                    <a:pt x="13" y="21"/>
                  </a:cubicBezTo>
                  <a:cubicBezTo>
                    <a:pt x="13" y="21"/>
                    <a:pt x="14" y="20"/>
                    <a:pt x="14" y="19"/>
                  </a:cubicBezTo>
                  <a:cubicBezTo>
                    <a:pt x="14" y="18"/>
                    <a:pt x="13" y="18"/>
                    <a:pt x="13" y="17"/>
                  </a:cubicBezTo>
                  <a:cubicBezTo>
                    <a:pt x="13" y="17"/>
                    <a:pt x="12" y="17"/>
                    <a:pt x="11" y="16"/>
                  </a:cubicBezTo>
                  <a:cubicBezTo>
                    <a:pt x="11" y="16"/>
                    <a:pt x="10" y="16"/>
                    <a:pt x="8" y="15"/>
                  </a:cubicBezTo>
                  <a:cubicBezTo>
                    <a:pt x="5" y="15"/>
                    <a:pt x="4" y="14"/>
                    <a:pt x="3" y="13"/>
                  </a:cubicBezTo>
                  <a:cubicBezTo>
                    <a:pt x="1" y="12"/>
                    <a:pt x="1" y="10"/>
                    <a:pt x="0" y="8"/>
                  </a:cubicBezTo>
                  <a:cubicBezTo>
                    <a:pt x="0" y="7"/>
                    <a:pt x="1" y="6"/>
                    <a:pt x="1" y="5"/>
                  </a:cubicBezTo>
                  <a:cubicBezTo>
                    <a:pt x="2" y="3"/>
                    <a:pt x="3" y="2"/>
                    <a:pt x="4" y="2"/>
                  </a:cubicBezTo>
                  <a:cubicBezTo>
                    <a:pt x="5" y="1"/>
                    <a:pt x="6" y="1"/>
                    <a:pt x="8" y="1"/>
                  </a:cubicBezTo>
                  <a:cubicBezTo>
                    <a:pt x="11" y="0"/>
                    <a:pt x="13" y="1"/>
                    <a:pt x="14" y="2"/>
                  </a:cubicBezTo>
                  <a:cubicBezTo>
                    <a:pt x="16" y="4"/>
                    <a:pt x="17" y="6"/>
                    <a:pt x="17" y="8"/>
                  </a:cubicBezTo>
                  <a:cubicBezTo>
                    <a:pt x="12" y="8"/>
                    <a:pt x="12" y="8"/>
                    <a:pt x="12" y="8"/>
                  </a:cubicBezTo>
                  <a:cubicBezTo>
                    <a:pt x="12" y="7"/>
                    <a:pt x="12" y="6"/>
                    <a:pt x="11" y="6"/>
                  </a:cubicBezTo>
                  <a:cubicBezTo>
                    <a:pt x="10" y="5"/>
                    <a:pt x="9" y="5"/>
                    <a:pt x="8" y="5"/>
                  </a:cubicBezTo>
                  <a:cubicBezTo>
                    <a:pt x="7" y="5"/>
                    <a:pt x="6" y="5"/>
                    <a:pt x="5" y="6"/>
                  </a:cubicBezTo>
                  <a:cubicBezTo>
                    <a:pt x="5" y="6"/>
                    <a:pt x="5" y="7"/>
                    <a:pt x="5" y="8"/>
                  </a:cubicBezTo>
                  <a:cubicBezTo>
                    <a:pt x="5" y="8"/>
                    <a:pt x="5" y="9"/>
                    <a:pt x="5" y="9"/>
                  </a:cubicBezTo>
                  <a:cubicBezTo>
                    <a:pt x="6" y="10"/>
                    <a:pt x="7" y="10"/>
                    <a:pt x="10" y="11"/>
                  </a:cubicBezTo>
                  <a:cubicBezTo>
                    <a:pt x="12" y="11"/>
                    <a:pt x="13" y="12"/>
                    <a:pt x="14" y="12"/>
                  </a:cubicBezTo>
                  <a:cubicBezTo>
                    <a:pt x="15" y="13"/>
                    <a:pt x="16" y="14"/>
                    <a:pt x="17" y="15"/>
                  </a:cubicBezTo>
                  <a:cubicBezTo>
                    <a:pt x="18" y="16"/>
                    <a:pt x="18" y="17"/>
                    <a:pt x="18" y="19"/>
                  </a:cubicBezTo>
                  <a:cubicBezTo>
                    <a:pt x="18" y="20"/>
                    <a:pt x="18" y="21"/>
                    <a:pt x="17" y="23"/>
                  </a:cubicBezTo>
                  <a:cubicBezTo>
                    <a:pt x="17" y="24"/>
                    <a:pt x="16" y="25"/>
                    <a:pt x="14" y="26"/>
                  </a:cubicBezTo>
                  <a:cubicBezTo>
                    <a:pt x="13" y="26"/>
                    <a:pt x="12" y="27"/>
                    <a:pt x="10" y="27"/>
                  </a:cubicBezTo>
                  <a:cubicBezTo>
                    <a:pt x="7" y="27"/>
                    <a:pt x="5" y="27"/>
                    <a:pt x="3" y="25"/>
                  </a:cubicBezTo>
                  <a:cubicBezTo>
                    <a:pt x="2" y="24"/>
                    <a:pt x="1" y="22"/>
                    <a:pt x="0" y="1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0" name="ïṥlíḓê"/>
            <p:cNvSpPr/>
            <p:nvPr/>
          </p:nvSpPr>
          <p:spPr bwMode="auto">
            <a:xfrm>
              <a:off x="3052763" y="4143376"/>
              <a:ext cx="73025" cy="96838"/>
            </a:xfrm>
            <a:custGeom>
              <a:avLst/>
              <a:gdLst>
                <a:gd name="T0" fmla="*/ 16 w 20"/>
                <a:gd name="T1" fmla="*/ 16 h 27"/>
                <a:gd name="T2" fmla="*/ 20 w 20"/>
                <a:gd name="T3" fmla="*/ 17 h 27"/>
                <a:gd name="T4" fmla="*/ 18 w 20"/>
                <a:gd name="T5" fmla="*/ 24 h 27"/>
                <a:gd name="T6" fmla="*/ 13 w 20"/>
                <a:gd name="T7" fmla="*/ 26 h 27"/>
                <a:gd name="T8" fmla="*/ 5 w 20"/>
                <a:gd name="T9" fmla="*/ 24 h 27"/>
                <a:gd name="T10" fmla="*/ 1 w 20"/>
                <a:gd name="T11" fmla="*/ 15 h 27"/>
                <a:gd name="T12" fmla="*/ 2 w 20"/>
                <a:gd name="T13" fmla="*/ 5 h 27"/>
                <a:gd name="T14" fmla="*/ 9 w 20"/>
                <a:gd name="T15" fmla="*/ 0 h 27"/>
                <a:gd name="T16" fmla="*/ 16 w 20"/>
                <a:gd name="T17" fmla="*/ 2 h 27"/>
                <a:gd name="T18" fmla="*/ 19 w 20"/>
                <a:gd name="T19" fmla="*/ 6 h 27"/>
                <a:gd name="T20" fmla="*/ 14 w 20"/>
                <a:gd name="T21" fmla="*/ 8 h 27"/>
                <a:gd name="T22" fmla="*/ 12 w 20"/>
                <a:gd name="T23" fmla="*/ 5 h 27"/>
                <a:gd name="T24" fmla="*/ 9 w 20"/>
                <a:gd name="T25" fmla="*/ 5 h 27"/>
                <a:gd name="T26" fmla="*/ 6 w 20"/>
                <a:gd name="T27" fmla="*/ 7 h 27"/>
                <a:gd name="T28" fmla="*/ 5 w 20"/>
                <a:gd name="T29" fmla="*/ 14 h 27"/>
                <a:gd name="T30" fmla="*/ 8 w 20"/>
                <a:gd name="T31" fmla="*/ 21 h 27"/>
                <a:gd name="T32" fmla="*/ 12 w 20"/>
                <a:gd name="T33" fmla="*/ 22 h 27"/>
                <a:gd name="T34" fmla="*/ 15 w 20"/>
                <a:gd name="T35" fmla="*/ 20 h 27"/>
                <a:gd name="T36" fmla="*/ 16 w 20"/>
                <a:gd name="T3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7">
                  <a:moveTo>
                    <a:pt x="16" y="16"/>
                  </a:moveTo>
                  <a:cubicBezTo>
                    <a:pt x="20" y="17"/>
                    <a:pt x="20" y="17"/>
                    <a:pt x="20" y="17"/>
                  </a:cubicBezTo>
                  <a:cubicBezTo>
                    <a:pt x="20" y="20"/>
                    <a:pt x="19" y="22"/>
                    <a:pt x="18" y="24"/>
                  </a:cubicBezTo>
                  <a:cubicBezTo>
                    <a:pt x="17" y="25"/>
                    <a:pt x="15" y="26"/>
                    <a:pt x="13" y="26"/>
                  </a:cubicBezTo>
                  <a:cubicBezTo>
                    <a:pt x="10" y="27"/>
                    <a:pt x="7" y="26"/>
                    <a:pt x="5" y="24"/>
                  </a:cubicBezTo>
                  <a:cubicBezTo>
                    <a:pt x="3" y="22"/>
                    <a:pt x="2" y="19"/>
                    <a:pt x="1" y="15"/>
                  </a:cubicBezTo>
                  <a:cubicBezTo>
                    <a:pt x="0" y="11"/>
                    <a:pt x="1" y="8"/>
                    <a:pt x="2" y="5"/>
                  </a:cubicBezTo>
                  <a:cubicBezTo>
                    <a:pt x="4" y="2"/>
                    <a:pt x="6" y="1"/>
                    <a:pt x="9" y="0"/>
                  </a:cubicBezTo>
                  <a:cubicBezTo>
                    <a:pt x="11" y="0"/>
                    <a:pt x="14" y="0"/>
                    <a:pt x="16" y="2"/>
                  </a:cubicBezTo>
                  <a:cubicBezTo>
                    <a:pt x="17" y="3"/>
                    <a:pt x="18" y="4"/>
                    <a:pt x="19" y="6"/>
                  </a:cubicBezTo>
                  <a:cubicBezTo>
                    <a:pt x="14" y="8"/>
                    <a:pt x="14" y="8"/>
                    <a:pt x="14" y="8"/>
                  </a:cubicBezTo>
                  <a:cubicBezTo>
                    <a:pt x="14" y="7"/>
                    <a:pt x="13" y="6"/>
                    <a:pt x="12" y="5"/>
                  </a:cubicBezTo>
                  <a:cubicBezTo>
                    <a:pt x="11" y="5"/>
                    <a:pt x="10" y="5"/>
                    <a:pt x="9" y="5"/>
                  </a:cubicBezTo>
                  <a:cubicBezTo>
                    <a:pt x="8" y="5"/>
                    <a:pt x="6" y="6"/>
                    <a:pt x="6" y="7"/>
                  </a:cubicBezTo>
                  <a:cubicBezTo>
                    <a:pt x="5" y="9"/>
                    <a:pt x="5" y="11"/>
                    <a:pt x="5" y="14"/>
                  </a:cubicBezTo>
                  <a:cubicBezTo>
                    <a:pt x="6" y="17"/>
                    <a:pt x="7" y="19"/>
                    <a:pt x="8" y="21"/>
                  </a:cubicBezTo>
                  <a:cubicBezTo>
                    <a:pt x="9" y="22"/>
                    <a:pt x="10" y="22"/>
                    <a:pt x="12" y="22"/>
                  </a:cubicBezTo>
                  <a:cubicBezTo>
                    <a:pt x="13" y="22"/>
                    <a:pt x="14" y="21"/>
                    <a:pt x="15" y="20"/>
                  </a:cubicBezTo>
                  <a:cubicBezTo>
                    <a:pt x="15" y="19"/>
                    <a:pt x="16" y="18"/>
                    <a:pt x="16" y="1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1" name="îṧḷíḍé"/>
            <p:cNvSpPr/>
            <p:nvPr/>
          </p:nvSpPr>
          <p:spPr bwMode="auto">
            <a:xfrm>
              <a:off x="3125788" y="4135438"/>
              <a:ext cx="34925" cy="90488"/>
            </a:xfrm>
            <a:custGeom>
              <a:avLst/>
              <a:gdLst>
                <a:gd name="T0" fmla="*/ 13 w 22"/>
                <a:gd name="T1" fmla="*/ 57 h 57"/>
                <a:gd name="T2" fmla="*/ 0 w 22"/>
                <a:gd name="T3" fmla="*/ 2 h 57"/>
                <a:gd name="T4" fmla="*/ 11 w 22"/>
                <a:gd name="T5" fmla="*/ 0 h 57"/>
                <a:gd name="T6" fmla="*/ 22 w 22"/>
                <a:gd name="T7" fmla="*/ 55 h 57"/>
                <a:gd name="T8" fmla="*/ 13 w 22"/>
                <a:gd name="T9" fmla="*/ 57 h 57"/>
              </a:gdLst>
              <a:ahLst/>
              <a:cxnLst>
                <a:cxn ang="0">
                  <a:pos x="T0" y="T1"/>
                </a:cxn>
                <a:cxn ang="0">
                  <a:pos x="T2" y="T3"/>
                </a:cxn>
                <a:cxn ang="0">
                  <a:pos x="T4" y="T5"/>
                </a:cxn>
                <a:cxn ang="0">
                  <a:pos x="T6" y="T7"/>
                </a:cxn>
                <a:cxn ang="0">
                  <a:pos x="T8" y="T9"/>
                </a:cxn>
              </a:cxnLst>
              <a:rect l="0" t="0" r="r" b="b"/>
              <a:pathLst>
                <a:path w="22" h="57">
                  <a:moveTo>
                    <a:pt x="13" y="57"/>
                  </a:moveTo>
                  <a:lnTo>
                    <a:pt x="0" y="2"/>
                  </a:lnTo>
                  <a:lnTo>
                    <a:pt x="11" y="0"/>
                  </a:lnTo>
                  <a:lnTo>
                    <a:pt x="22" y="55"/>
                  </a:lnTo>
                  <a:lnTo>
                    <a:pt x="13" y="5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2" name="îṩḻïďè"/>
            <p:cNvSpPr/>
            <p:nvPr/>
          </p:nvSpPr>
          <p:spPr bwMode="auto">
            <a:xfrm>
              <a:off x="3154363" y="4113213"/>
              <a:ext cx="82550" cy="106363"/>
            </a:xfrm>
            <a:custGeom>
              <a:avLst/>
              <a:gdLst>
                <a:gd name="T0" fmla="*/ 18 w 52"/>
                <a:gd name="T1" fmla="*/ 67 h 67"/>
                <a:gd name="T2" fmla="*/ 0 w 52"/>
                <a:gd name="T3" fmla="*/ 12 h 67"/>
                <a:gd name="T4" fmla="*/ 34 w 52"/>
                <a:gd name="T5" fmla="*/ 0 h 67"/>
                <a:gd name="T6" fmla="*/ 38 w 52"/>
                <a:gd name="T7" fmla="*/ 10 h 67"/>
                <a:gd name="T8" fmla="*/ 11 w 52"/>
                <a:gd name="T9" fmla="*/ 19 h 67"/>
                <a:gd name="T10" fmla="*/ 16 w 52"/>
                <a:gd name="T11" fmla="*/ 30 h 67"/>
                <a:gd name="T12" fmla="*/ 38 w 52"/>
                <a:gd name="T13" fmla="*/ 23 h 67"/>
                <a:gd name="T14" fmla="*/ 43 w 52"/>
                <a:gd name="T15" fmla="*/ 32 h 67"/>
                <a:gd name="T16" fmla="*/ 18 w 52"/>
                <a:gd name="T17" fmla="*/ 39 h 67"/>
                <a:gd name="T18" fmla="*/ 22 w 52"/>
                <a:gd name="T19" fmla="*/ 55 h 67"/>
                <a:gd name="T20" fmla="*/ 50 w 52"/>
                <a:gd name="T21" fmla="*/ 46 h 67"/>
                <a:gd name="T22" fmla="*/ 52 w 52"/>
                <a:gd name="T23" fmla="*/ 55 h 67"/>
                <a:gd name="T24" fmla="*/ 18 w 52"/>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67">
                  <a:moveTo>
                    <a:pt x="18" y="67"/>
                  </a:moveTo>
                  <a:lnTo>
                    <a:pt x="0" y="12"/>
                  </a:lnTo>
                  <a:lnTo>
                    <a:pt x="34" y="0"/>
                  </a:lnTo>
                  <a:lnTo>
                    <a:pt x="38" y="10"/>
                  </a:lnTo>
                  <a:lnTo>
                    <a:pt x="11" y="19"/>
                  </a:lnTo>
                  <a:lnTo>
                    <a:pt x="16" y="30"/>
                  </a:lnTo>
                  <a:lnTo>
                    <a:pt x="38" y="23"/>
                  </a:lnTo>
                  <a:lnTo>
                    <a:pt x="43" y="32"/>
                  </a:lnTo>
                  <a:lnTo>
                    <a:pt x="18" y="39"/>
                  </a:lnTo>
                  <a:lnTo>
                    <a:pt x="22" y="55"/>
                  </a:lnTo>
                  <a:lnTo>
                    <a:pt x="50" y="46"/>
                  </a:lnTo>
                  <a:lnTo>
                    <a:pt x="52" y="55"/>
                  </a:lnTo>
                  <a:lnTo>
                    <a:pt x="18"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3" name="ïşļídé"/>
            <p:cNvSpPr/>
            <p:nvPr/>
          </p:nvSpPr>
          <p:spPr bwMode="auto">
            <a:xfrm>
              <a:off x="3219450" y="4084638"/>
              <a:ext cx="93663" cy="109538"/>
            </a:xfrm>
            <a:custGeom>
              <a:avLst/>
              <a:gdLst>
                <a:gd name="T0" fmla="*/ 22 w 59"/>
                <a:gd name="T1" fmla="*/ 69 h 69"/>
                <a:gd name="T2" fmla="*/ 0 w 59"/>
                <a:gd name="T3" fmla="*/ 16 h 69"/>
                <a:gd name="T4" fmla="*/ 9 w 59"/>
                <a:gd name="T5" fmla="*/ 12 h 69"/>
                <a:gd name="T6" fmla="*/ 43 w 59"/>
                <a:gd name="T7" fmla="*/ 39 h 69"/>
                <a:gd name="T8" fmla="*/ 27 w 59"/>
                <a:gd name="T9" fmla="*/ 5 h 69"/>
                <a:gd name="T10" fmla="*/ 36 w 59"/>
                <a:gd name="T11" fmla="*/ 0 h 69"/>
                <a:gd name="T12" fmla="*/ 59 w 59"/>
                <a:gd name="T13" fmla="*/ 55 h 69"/>
                <a:gd name="T14" fmla="*/ 50 w 59"/>
                <a:gd name="T15" fmla="*/ 57 h 69"/>
                <a:gd name="T16" fmla="*/ 16 w 59"/>
                <a:gd name="T17" fmla="*/ 30 h 69"/>
                <a:gd name="T18" fmla="*/ 31 w 59"/>
                <a:gd name="T19" fmla="*/ 66 h 69"/>
                <a:gd name="T20" fmla="*/ 22 w 59"/>
                <a:gd name="T21"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69">
                  <a:moveTo>
                    <a:pt x="22" y="69"/>
                  </a:moveTo>
                  <a:lnTo>
                    <a:pt x="0" y="16"/>
                  </a:lnTo>
                  <a:lnTo>
                    <a:pt x="9" y="12"/>
                  </a:lnTo>
                  <a:lnTo>
                    <a:pt x="43" y="39"/>
                  </a:lnTo>
                  <a:lnTo>
                    <a:pt x="27" y="5"/>
                  </a:lnTo>
                  <a:lnTo>
                    <a:pt x="36" y="0"/>
                  </a:lnTo>
                  <a:lnTo>
                    <a:pt x="59" y="55"/>
                  </a:lnTo>
                  <a:lnTo>
                    <a:pt x="50" y="57"/>
                  </a:lnTo>
                  <a:lnTo>
                    <a:pt x="16" y="30"/>
                  </a:lnTo>
                  <a:lnTo>
                    <a:pt x="31" y="66"/>
                  </a:lnTo>
                  <a:lnTo>
                    <a:pt x="22" y="6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4" name="iṧḻíďe"/>
            <p:cNvSpPr/>
            <p:nvPr/>
          </p:nvSpPr>
          <p:spPr bwMode="auto">
            <a:xfrm>
              <a:off x="3298825" y="4056063"/>
              <a:ext cx="82550" cy="93663"/>
            </a:xfrm>
            <a:custGeom>
              <a:avLst/>
              <a:gdLst>
                <a:gd name="T0" fmla="*/ 17 w 23"/>
                <a:gd name="T1" fmla="*/ 14 h 26"/>
                <a:gd name="T2" fmla="*/ 22 w 23"/>
                <a:gd name="T3" fmla="*/ 13 h 26"/>
                <a:gd name="T4" fmla="*/ 22 w 23"/>
                <a:gd name="T5" fmla="*/ 20 h 26"/>
                <a:gd name="T6" fmla="*/ 18 w 23"/>
                <a:gd name="T7" fmla="*/ 25 h 26"/>
                <a:gd name="T8" fmla="*/ 10 w 23"/>
                <a:gd name="T9" fmla="*/ 25 h 26"/>
                <a:gd name="T10" fmla="*/ 3 w 23"/>
                <a:gd name="T11" fmla="*/ 18 h 26"/>
                <a:gd name="T12" fmla="*/ 1 w 23"/>
                <a:gd name="T13" fmla="*/ 8 h 26"/>
                <a:gd name="T14" fmla="*/ 5 w 23"/>
                <a:gd name="T15" fmla="*/ 2 h 26"/>
                <a:gd name="T16" fmla="*/ 12 w 23"/>
                <a:gd name="T17" fmla="*/ 1 h 26"/>
                <a:gd name="T18" fmla="*/ 17 w 23"/>
                <a:gd name="T19" fmla="*/ 4 h 26"/>
                <a:gd name="T20" fmla="*/ 13 w 23"/>
                <a:gd name="T21" fmla="*/ 7 h 26"/>
                <a:gd name="T22" fmla="*/ 10 w 23"/>
                <a:gd name="T23" fmla="*/ 5 h 26"/>
                <a:gd name="T24" fmla="*/ 7 w 23"/>
                <a:gd name="T25" fmla="*/ 6 h 26"/>
                <a:gd name="T26" fmla="*/ 5 w 23"/>
                <a:gd name="T27" fmla="*/ 9 h 26"/>
                <a:gd name="T28" fmla="*/ 7 w 23"/>
                <a:gd name="T29" fmla="*/ 16 h 26"/>
                <a:gd name="T30" fmla="*/ 11 w 23"/>
                <a:gd name="T31" fmla="*/ 21 h 26"/>
                <a:gd name="T32" fmla="*/ 16 w 23"/>
                <a:gd name="T33" fmla="*/ 21 h 26"/>
                <a:gd name="T34" fmla="*/ 18 w 23"/>
                <a:gd name="T35" fmla="*/ 18 h 26"/>
                <a:gd name="T36" fmla="*/ 17 w 23"/>
                <a:gd name="T3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6">
                  <a:moveTo>
                    <a:pt x="17" y="14"/>
                  </a:moveTo>
                  <a:cubicBezTo>
                    <a:pt x="22" y="13"/>
                    <a:pt x="22" y="13"/>
                    <a:pt x="22" y="13"/>
                  </a:cubicBezTo>
                  <a:cubicBezTo>
                    <a:pt x="23" y="16"/>
                    <a:pt x="23" y="18"/>
                    <a:pt x="22" y="20"/>
                  </a:cubicBezTo>
                  <a:cubicBezTo>
                    <a:pt x="21" y="22"/>
                    <a:pt x="20" y="24"/>
                    <a:pt x="18" y="25"/>
                  </a:cubicBezTo>
                  <a:cubicBezTo>
                    <a:pt x="15" y="26"/>
                    <a:pt x="13" y="26"/>
                    <a:pt x="10" y="25"/>
                  </a:cubicBezTo>
                  <a:cubicBezTo>
                    <a:pt x="7" y="24"/>
                    <a:pt x="5" y="22"/>
                    <a:pt x="3" y="18"/>
                  </a:cubicBezTo>
                  <a:cubicBezTo>
                    <a:pt x="1" y="15"/>
                    <a:pt x="0" y="11"/>
                    <a:pt x="1" y="8"/>
                  </a:cubicBezTo>
                  <a:cubicBezTo>
                    <a:pt x="1" y="5"/>
                    <a:pt x="3" y="3"/>
                    <a:pt x="5" y="2"/>
                  </a:cubicBezTo>
                  <a:cubicBezTo>
                    <a:pt x="8" y="0"/>
                    <a:pt x="10" y="0"/>
                    <a:pt x="12" y="1"/>
                  </a:cubicBezTo>
                  <a:cubicBezTo>
                    <a:pt x="14" y="1"/>
                    <a:pt x="15" y="2"/>
                    <a:pt x="17" y="4"/>
                  </a:cubicBezTo>
                  <a:cubicBezTo>
                    <a:pt x="13" y="7"/>
                    <a:pt x="13" y="7"/>
                    <a:pt x="13" y="7"/>
                  </a:cubicBezTo>
                  <a:cubicBezTo>
                    <a:pt x="12" y="6"/>
                    <a:pt x="11" y="5"/>
                    <a:pt x="10" y="5"/>
                  </a:cubicBezTo>
                  <a:cubicBezTo>
                    <a:pt x="9" y="5"/>
                    <a:pt x="8" y="5"/>
                    <a:pt x="7" y="6"/>
                  </a:cubicBezTo>
                  <a:cubicBezTo>
                    <a:pt x="6" y="6"/>
                    <a:pt x="5" y="8"/>
                    <a:pt x="5" y="9"/>
                  </a:cubicBezTo>
                  <a:cubicBezTo>
                    <a:pt x="5" y="11"/>
                    <a:pt x="5" y="13"/>
                    <a:pt x="7" y="16"/>
                  </a:cubicBezTo>
                  <a:cubicBezTo>
                    <a:pt x="8" y="19"/>
                    <a:pt x="10" y="20"/>
                    <a:pt x="11" y="21"/>
                  </a:cubicBezTo>
                  <a:cubicBezTo>
                    <a:pt x="13" y="22"/>
                    <a:pt x="14" y="22"/>
                    <a:pt x="16" y="21"/>
                  </a:cubicBezTo>
                  <a:cubicBezTo>
                    <a:pt x="17" y="20"/>
                    <a:pt x="17" y="20"/>
                    <a:pt x="18" y="18"/>
                  </a:cubicBezTo>
                  <a:cubicBezTo>
                    <a:pt x="18" y="17"/>
                    <a:pt x="18" y="16"/>
                    <a:pt x="17" y="14"/>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5" name="ïSlïḓé"/>
            <p:cNvSpPr/>
            <p:nvPr/>
          </p:nvSpPr>
          <p:spPr bwMode="auto">
            <a:xfrm>
              <a:off x="3352800" y="4008438"/>
              <a:ext cx="104775" cy="109538"/>
            </a:xfrm>
            <a:custGeom>
              <a:avLst/>
              <a:gdLst>
                <a:gd name="T0" fmla="*/ 34 w 66"/>
                <a:gd name="T1" fmla="*/ 69 h 69"/>
                <a:gd name="T2" fmla="*/ 0 w 66"/>
                <a:gd name="T3" fmla="*/ 21 h 69"/>
                <a:gd name="T4" fmla="*/ 31 w 66"/>
                <a:gd name="T5" fmla="*/ 0 h 69"/>
                <a:gd name="T6" fmla="*/ 36 w 66"/>
                <a:gd name="T7" fmla="*/ 9 h 69"/>
                <a:gd name="T8" fmla="*/ 16 w 66"/>
                <a:gd name="T9" fmla="*/ 23 h 69"/>
                <a:gd name="T10" fmla="*/ 22 w 66"/>
                <a:gd name="T11" fmla="*/ 35 h 69"/>
                <a:gd name="T12" fmla="*/ 43 w 66"/>
                <a:gd name="T13" fmla="*/ 21 h 69"/>
                <a:gd name="T14" fmla="*/ 47 w 66"/>
                <a:gd name="T15" fmla="*/ 28 h 69"/>
                <a:gd name="T16" fmla="*/ 27 w 66"/>
                <a:gd name="T17" fmla="*/ 44 h 69"/>
                <a:gd name="T18" fmla="*/ 36 w 66"/>
                <a:gd name="T19" fmla="*/ 55 h 69"/>
                <a:gd name="T20" fmla="*/ 59 w 66"/>
                <a:gd name="T21" fmla="*/ 39 h 69"/>
                <a:gd name="T22" fmla="*/ 66 w 66"/>
                <a:gd name="T23" fmla="*/ 48 h 69"/>
                <a:gd name="T24" fmla="*/ 34 w 66"/>
                <a:gd name="T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9">
                  <a:moveTo>
                    <a:pt x="34" y="69"/>
                  </a:moveTo>
                  <a:lnTo>
                    <a:pt x="0" y="21"/>
                  </a:lnTo>
                  <a:lnTo>
                    <a:pt x="31" y="0"/>
                  </a:lnTo>
                  <a:lnTo>
                    <a:pt x="36" y="9"/>
                  </a:lnTo>
                  <a:lnTo>
                    <a:pt x="16" y="23"/>
                  </a:lnTo>
                  <a:lnTo>
                    <a:pt x="22" y="35"/>
                  </a:lnTo>
                  <a:lnTo>
                    <a:pt x="43" y="21"/>
                  </a:lnTo>
                  <a:lnTo>
                    <a:pt x="47" y="28"/>
                  </a:lnTo>
                  <a:lnTo>
                    <a:pt x="27" y="44"/>
                  </a:lnTo>
                  <a:lnTo>
                    <a:pt x="36" y="55"/>
                  </a:lnTo>
                  <a:lnTo>
                    <a:pt x="59" y="39"/>
                  </a:lnTo>
                  <a:lnTo>
                    <a:pt x="66" y="48"/>
                  </a:lnTo>
                  <a:lnTo>
                    <a:pt x="34" y="6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6" name="išľîḑé"/>
            <p:cNvSpPr/>
            <p:nvPr/>
          </p:nvSpPr>
          <p:spPr bwMode="auto">
            <a:xfrm>
              <a:off x="3446463" y="3957638"/>
              <a:ext cx="93663" cy="87313"/>
            </a:xfrm>
            <a:custGeom>
              <a:avLst/>
              <a:gdLst>
                <a:gd name="T0" fmla="*/ 26 w 26"/>
                <a:gd name="T1" fmla="*/ 11 h 24"/>
                <a:gd name="T2" fmla="*/ 26 w 26"/>
                <a:gd name="T3" fmla="*/ 15 h 24"/>
                <a:gd name="T4" fmla="*/ 22 w 26"/>
                <a:gd name="T5" fmla="*/ 15 h 24"/>
                <a:gd name="T6" fmla="*/ 21 w 26"/>
                <a:gd name="T7" fmla="*/ 19 h 24"/>
                <a:gd name="T8" fmla="*/ 19 w 26"/>
                <a:gd name="T9" fmla="*/ 22 h 24"/>
                <a:gd name="T10" fmla="*/ 13 w 26"/>
                <a:gd name="T11" fmla="*/ 24 h 24"/>
                <a:gd name="T12" fmla="*/ 8 w 26"/>
                <a:gd name="T13" fmla="*/ 21 h 24"/>
                <a:gd name="T14" fmla="*/ 6 w 26"/>
                <a:gd name="T15" fmla="*/ 17 h 24"/>
                <a:gd name="T16" fmla="*/ 7 w 26"/>
                <a:gd name="T17" fmla="*/ 12 h 24"/>
                <a:gd name="T18" fmla="*/ 3 w 26"/>
                <a:gd name="T19" fmla="*/ 11 h 24"/>
                <a:gd name="T20" fmla="*/ 1 w 26"/>
                <a:gd name="T21" fmla="*/ 10 h 24"/>
                <a:gd name="T22" fmla="*/ 0 w 26"/>
                <a:gd name="T23" fmla="*/ 6 h 24"/>
                <a:gd name="T24" fmla="*/ 2 w 26"/>
                <a:gd name="T25" fmla="*/ 1 h 24"/>
                <a:gd name="T26" fmla="*/ 6 w 26"/>
                <a:gd name="T27" fmla="*/ 0 h 24"/>
                <a:gd name="T28" fmla="*/ 10 w 26"/>
                <a:gd name="T29" fmla="*/ 2 h 24"/>
                <a:gd name="T30" fmla="*/ 12 w 26"/>
                <a:gd name="T31" fmla="*/ 4 h 24"/>
                <a:gd name="T32" fmla="*/ 11 w 26"/>
                <a:gd name="T33" fmla="*/ 9 h 24"/>
                <a:gd name="T34" fmla="*/ 17 w 26"/>
                <a:gd name="T35" fmla="*/ 10 h 24"/>
                <a:gd name="T36" fmla="*/ 16 w 26"/>
                <a:gd name="T37" fmla="*/ 7 h 24"/>
                <a:gd name="T38" fmla="*/ 19 w 26"/>
                <a:gd name="T39" fmla="*/ 6 h 24"/>
                <a:gd name="T40" fmla="*/ 21 w 26"/>
                <a:gd name="T41" fmla="*/ 9 h 24"/>
                <a:gd name="T42" fmla="*/ 21 w 26"/>
                <a:gd name="T43" fmla="*/ 11 h 24"/>
                <a:gd name="T44" fmla="*/ 24 w 26"/>
                <a:gd name="T45" fmla="*/ 11 h 24"/>
                <a:gd name="T46" fmla="*/ 26 w 26"/>
                <a:gd name="T47" fmla="*/ 11 h 24"/>
                <a:gd name="T48" fmla="*/ 8 w 26"/>
                <a:gd name="T49" fmla="*/ 8 h 24"/>
                <a:gd name="T50" fmla="*/ 8 w 26"/>
                <a:gd name="T51" fmla="*/ 7 h 24"/>
                <a:gd name="T52" fmla="*/ 7 w 26"/>
                <a:gd name="T53" fmla="*/ 4 h 24"/>
                <a:gd name="T54" fmla="*/ 6 w 26"/>
                <a:gd name="T55" fmla="*/ 3 h 24"/>
                <a:gd name="T56" fmla="*/ 4 w 26"/>
                <a:gd name="T57" fmla="*/ 4 h 24"/>
                <a:gd name="T58" fmla="*/ 4 w 26"/>
                <a:gd name="T59" fmla="*/ 5 h 24"/>
                <a:gd name="T60" fmla="*/ 4 w 26"/>
                <a:gd name="T61" fmla="*/ 7 h 24"/>
                <a:gd name="T62" fmla="*/ 6 w 26"/>
                <a:gd name="T63" fmla="*/ 8 h 24"/>
                <a:gd name="T64" fmla="*/ 8 w 26"/>
                <a:gd name="T65" fmla="*/ 8 h 24"/>
                <a:gd name="T66" fmla="*/ 10 w 26"/>
                <a:gd name="T67" fmla="*/ 13 h 24"/>
                <a:gd name="T68" fmla="*/ 10 w 26"/>
                <a:gd name="T69" fmla="*/ 16 h 24"/>
                <a:gd name="T70" fmla="*/ 11 w 26"/>
                <a:gd name="T71" fmla="*/ 18 h 24"/>
                <a:gd name="T72" fmla="*/ 14 w 26"/>
                <a:gd name="T73" fmla="*/ 20 h 24"/>
                <a:gd name="T74" fmla="*/ 16 w 26"/>
                <a:gd name="T75" fmla="*/ 19 h 24"/>
                <a:gd name="T76" fmla="*/ 17 w 26"/>
                <a:gd name="T77" fmla="*/ 17 h 24"/>
                <a:gd name="T78" fmla="*/ 18 w 26"/>
                <a:gd name="T79" fmla="*/ 15 h 24"/>
                <a:gd name="T80" fmla="*/ 10 w 26"/>
                <a:gd name="T81"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 h="24">
                  <a:moveTo>
                    <a:pt x="26" y="11"/>
                  </a:moveTo>
                  <a:cubicBezTo>
                    <a:pt x="26" y="15"/>
                    <a:pt x="26" y="15"/>
                    <a:pt x="26" y="15"/>
                  </a:cubicBezTo>
                  <a:cubicBezTo>
                    <a:pt x="25" y="15"/>
                    <a:pt x="23" y="15"/>
                    <a:pt x="22" y="15"/>
                  </a:cubicBezTo>
                  <a:cubicBezTo>
                    <a:pt x="22" y="17"/>
                    <a:pt x="22" y="18"/>
                    <a:pt x="21" y="19"/>
                  </a:cubicBezTo>
                  <a:cubicBezTo>
                    <a:pt x="21" y="20"/>
                    <a:pt x="20" y="21"/>
                    <a:pt x="19" y="22"/>
                  </a:cubicBezTo>
                  <a:cubicBezTo>
                    <a:pt x="17" y="23"/>
                    <a:pt x="15" y="24"/>
                    <a:pt x="13" y="24"/>
                  </a:cubicBezTo>
                  <a:cubicBezTo>
                    <a:pt x="11" y="23"/>
                    <a:pt x="10" y="23"/>
                    <a:pt x="8" y="21"/>
                  </a:cubicBezTo>
                  <a:cubicBezTo>
                    <a:pt x="7" y="20"/>
                    <a:pt x="7" y="19"/>
                    <a:pt x="6" y="17"/>
                  </a:cubicBezTo>
                  <a:cubicBezTo>
                    <a:pt x="6" y="16"/>
                    <a:pt x="6" y="14"/>
                    <a:pt x="7" y="12"/>
                  </a:cubicBezTo>
                  <a:cubicBezTo>
                    <a:pt x="5" y="12"/>
                    <a:pt x="4" y="12"/>
                    <a:pt x="3" y="11"/>
                  </a:cubicBezTo>
                  <a:cubicBezTo>
                    <a:pt x="3" y="11"/>
                    <a:pt x="2" y="10"/>
                    <a:pt x="1" y="10"/>
                  </a:cubicBezTo>
                  <a:cubicBezTo>
                    <a:pt x="0" y="9"/>
                    <a:pt x="0" y="7"/>
                    <a:pt x="0" y="6"/>
                  </a:cubicBezTo>
                  <a:cubicBezTo>
                    <a:pt x="0" y="4"/>
                    <a:pt x="0" y="3"/>
                    <a:pt x="2" y="1"/>
                  </a:cubicBezTo>
                  <a:cubicBezTo>
                    <a:pt x="3" y="0"/>
                    <a:pt x="5" y="0"/>
                    <a:pt x="6" y="0"/>
                  </a:cubicBezTo>
                  <a:cubicBezTo>
                    <a:pt x="8" y="0"/>
                    <a:pt x="9" y="0"/>
                    <a:pt x="10" y="2"/>
                  </a:cubicBezTo>
                  <a:cubicBezTo>
                    <a:pt x="11" y="2"/>
                    <a:pt x="11" y="3"/>
                    <a:pt x="12" y="4"/>
                  </a:cubicBezTo>
                  <a:cubicBezTo>
                    <a:pt x="12" y="5"/>
                    <a:pt x="12" y="7"/>
                    <a:pt x="11" y="9"/>
                  </a:cubicBezTo>
                  <a:cubicBezTo>
                    <a:pt x="17" y="10"/>
                    <a:pt x="17" y="10"/>
                    <a:pt x="17" y="10"/>
                  </a:cubicBezTo>
                  <a:cubicBezTo>
                    <a:pt x="17" y="9"/>
                    <a:pt x="16" y="9"/>
                    <a:pt x="16" y="7"/>
                  </a:cubicBezTo>
                  <a:cubicBezTo>
                    <a:pt x="19" y="6"/>
                    <a:pt x="19" y="6"/>
                    <a:pt x="19" y="6"/>
                  </a:cubicBezTo>
                  <a:cubicBezTo>
                    <a:pt x="20" y="7"/>
                    <a:pt x="20" y="8"/>
                    <a:pt x="21" y="9"/>
                  </a:cubicBezTo>
                  <a:cubicBezTo>
                    <a:pt x="21" y="10"/>
                    <a:pt x="21" y="10"/>
                    <a:pt x="21" y="11"/>
                  </a:cubicBezTo>
                  <a:cubicBezTo>
                    <a:pt x="22" y="11"/>
                    <a:pt x="23" y="11"/>
                    <a:pt x="24" y="11"/>
                  </a:cubicBezTo>
                  <a:cubicBezTo>
                    <a:pt x="25" y="11"/>
                    <a:pt x="25" y="11"/>
                    <a:pt x="26" y="11"/>
                  </a:cubicBezTo>
                  <a:close/>
                  <a:moveTo>
                    <a:pt x="8" y="8"/>
                  </a:moveTo>
                  <a:cubicBezTo>
                    <a:pt x="8" y="7"/>
                    <a:pt x="8" y="7"/>
                    <a:pt x="8" y="7"/>
                  </a:cubicBezTo>
                  <a:cubicBezTo>
                    <a:pt x="8" y="5"/>
                    <a:pt x="8" y="5"/>
                    <a:pt x="7" y="4"/>
                  </a:cubicBezTo>
                  <a:cubicBezTo>
                    <a:pt x="7" y="4"/>
                    <a:pt x="7" y="3"/>
                    <a:pt x="6" y="3"/>
                  </a:cubicBezTo>
                  <a:cubicBezTo>
                    <a:pt x="5" y="3"/>
                    <a:pt x="5" y="3"/>
                    <a:pt x="4" y="4"/>
                  </a:cubicBezTo>
                  <a:cubicBezTo>
                    <a:pt x="4" y="4"/>
                    <a:pt x="4" y="5"/>
                    <a:pt x="4" y="5"/>
                  </a:cubicBezTo>
                  <a:cubicBezTo>
                    <a:pt x="4" y="6"/>
                    <a:pt x="4" y="6"/>
                    <a:pt x="4" y="7"/>
                  </a:cubicBezTo>
                  <a:cubicBezTo>
                    <a:pt x="4" y="7"/>
                    <a:pt x="5" y="8"/>
                    <a:pt x="6" y="8"/>
                  </a:cubicBezTo>
                  <a:lnTo>
                    <a:pt x="8" y="8"/>
                  </a:lnTo>
                  <a:close/>
                  <a:moveTo>
                    <a:pt x="10" y="13"/>
                  </a:moveTo>
                  <a:cubicBezTo>
                    <a:pt x="10" y="14"/>
                    <a:pt x="10" y="15"/>
                    <a:pt x="10" y="16"/>
                  </a:cubicBezTo>
                  <a:cubicBezTo>
                    <a:pt x="10" y="17"/>
                    <a:pt x="11" y="18"/>
                    <a:pt x="11" y="18"/>
                  </a:cubicBezTo>
                  <a:cubicBezTo>
                    <a:pt x="12" y="19"/>
                    <a:pt x="13" y="20"/>
                    <a:pt x="14" y="20"/>
                  </a:cubicBezTo>
                  <a:cubicBezTo>
                    <a:pt x="15" y="20"/>
                    <a:pt x="15" y="19"/>
                    <a:pt x="16" y="19"/>
                  </a:cubicBezTo>
                  <a:cubicBezTo>
                    <a:pt x="17" y="18"/>
                    <a:pt x="17" y="18"/>
                    <a:pt x="17" y="17"/>
                  </a:cubicBezTo>
                  <a:cubicBezTo>
                    <a:pt x="17" y="17"/>
                    <a:pt x="18" y="16"/>
                    <a:pt x="18" y="15"/>
                  </a:cubicBezTo>
                  <a:lnTo>
                    <a:pt x="10" y="1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7" name="îṥḻîďè"/>
            <p:cNvSpPr/>
            <p:nvPr/>
          </p:nvSpPr>
          <p:spPr bwMode="auto">
            <a:xfrm>
              <a:off x="3503613" y="3867151"/>
              <a:ext cx="96838" cy="87313"/>
            </a:xfrm>
            <a:custGeom>
              <a:avLst/>
              <a:gdLst>
                <a:gd name="T0" fmla="*/ 55 w 61"/>
                <a:gd name="T1" fmla="*/ 55 h 55"/>
                <a:gd name="T2" fmla="*/ 16 w 61"/>
                <a:gd name="T3" fmla="*/ 25 h 55"/>
                <a:gd name="T4" fmla="*/ 7 w 61"/>
                <a:gd name="T5" fmla="*/ 37 h 55"/>
                <a:gd name="T6" fmla="*/ 0 w 61"/>
                <a:gd name="T7" fmla="*/ 30 h 55"/>
                <a:gd name="T8" fmla="*/ 25 w 61"/>
                <a:gd name="T9" fmla="*/ 0 h 55"/>
                <a:gd name="T10" fmla="*/ 32 w 61"/>
                <a:gd name="T11" fmla="*/ 5 h 55"/>
                <a:gd name="T12" fmla="*/ 23 w 61"/>
                <a:gd name="T13" fmla="*/ 16 h 55"/>
                <a:gd name="T14" fmla="*/ 61 w 61"/>
                <a:gd name="T15" fmla="*/ 48 h 55"/>
                <a:gd name="T16" fmla="*/ 55 w 61"/>
                <a:gd name="T1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5">
                  <a:moveTo>
                    <a:pt x="55" y="55"/>
                  </a:moveTo>
                  <a:lnTo>
                    <a:pt x="16" y="25"/>
                  </a:lnTo>
                  <a:lnTo>
                    <a:pt x="7" y="37"/>
                  </a:lnTo>
                  <a:lnTo>
                    <a:pt x="0" y="30"/>
                  </a:lnTo>
                  <a:lnTo>
                    <a:pt x="25" y="0"/>
                  </a:lnTo>
                  <a:lnTo>
                    <a:pt x="32" y="5"/>
                  </a:lnTo>
                  <a:lnTo>
                    <a:pt x="23" y="16"/>
                  </a:lnTo>
                  <a:lnTo>
                    <a:pt x="61" y="48"/>
                  </a:lnTo>
                  <a:lnTo>
                    <a:pt x="55" y="55"/>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8" name="i$líḋé"/>
            <p:cNvSpPr/>
            <p:nvPr/>
          </p:nvSpPr>
          <p:spPr bwMode="auto">
            <a:xfrm>
              <a:off x="3546475" y="3813176"/>
              <a:ext cx="109538" cy="101600"/>
            </a:xfrm>
            <a:custGeom>
              <a:avLst/>
              <a:gdLst>
                <a:gd name="T0" fmla="*/ 48 w 69"/>
                <a:gd name="T1" fmla="*/ 64 h 64"/>
                <a:gd name="T2" fmla="*/ 0 w 69"/>
                <a:gd name="T3" fmla="*/ 30 h 64"/>
                <a:gd name="T4" fmla="*/ 21 w 69"/>
                <a:gd name="T5" fmla="*/ 0 h 64"/>
                <a:gd name="T6" fmla="*/ 30 w 69"/>
                <a:gd name="T7" fmla="*/ 5 h 64"/>
                <a:gd name="T8" fmla="*/ 14 w 69"/>
                <a:gd name="T9" fmla="*/ 27 h 64"/>
                <a:gd name="T10" fmla="*/ 25 w 69"/>
                <a:gd name="T11" fmla="*/ 34 h 64"/>
                <a:gd name="T12" fmla="*/ 39 w 69"/>
                <a:gd name="T13" fmla="*/ 14 h 64"/>
                <a:gd name="T14" fmla="*/ 46 w 69"/>
                <a:gd name="T15" fmla="*/ 21 h 64"/>
                <a:gd name="T16" fmla="*/ 32 w 69"/>
                <a:gd name="T17" fmla="*/ 41 h 64"/>
                <a:gd name="T18" fmla="*/ 46 w 69"/>
                <a:gd name="T19" fmla="*/ 50 h 64"/>
                <a:gd name="T20" fmla="*/ 62 w 69"/>
                <a:gd name="T21" fmla="*/ 25 h 64"/>
                <a:gd name="T22" fmla="*/ 69 w 69"/>
                <a:gd name="T23" fmla="*/ 32 h 64"/>
                <a:gd name="T24" fmla="*/ 48 w 69"/>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64">
                  <a:moveTo>
                    <a:pt x="48" y="64"/>
                  </a:moveTo>
                  <a:lnTo>
                    <a:pt x="0" y="30"/>
                  </a:lnTo>
                  <a:lnTo>
                    <a:pt x="21" y="0"/>
                  </a:lnTo>
                  <a:lnTo>
                    <a:pt x="30" y="5"/>
                  </a:lnTo>
                  <a:lnTo>
                    <a:pt x="14" y="27"/>
                  </a:lnTo>
                  <a:lnTo>
                    <a:pt x="25" y="34"/>
                  </a:lnTo>
                  <a:lnTo>
                    <a:pt x="39" y="14"/>
                  </a:lnTo>
                  <a:lnTo>
                    <a:pt x="46" y="21"/>
                  </a:lnTo>
                  <a:lnTo>
                    <a:pt x="32" y="41"/>
                  </a:lnTo>
                  <a:lnTo>
                    <a:pt x="46" y="50"/>
                  </a:lnTo>
                  <a:lnTo>
                    <a:pt x="62" y="25"/>
                  </a:lnTo>
                  <a:lnTo>
                    <a:pt x="69" y="32"/>
                  </a:lnTo>
                  <a:lnTo>
                    <a:pt x="48" y="6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9" name="iṡľîḋê"/>
            <p:cNvSpPr/>
            <p:nvPr/>
          </p:nvSpPr>
          <p:spPr bwMode="auto">
            <a:xfrm>
              <a:off x="3594100" y="3754438"/>
              <a:ext cx="93663" cy="84138"/>
            </a:xfrm>
            <a:custGeom>
              <a:avLst/>
              <a:gdLst>
                <a:gd name="T0" fmla="*/ 19 w 26"/>
                <a:gd name="T1" fmla="*/ 9 h 23"/>
                <a:gd name="T2" fmla="*/ 22 w 26"/>
                <a:gd name="T3" fmla="*/ 6 h 23"/>
                <a:gd name="T4" fmla="*/ 26 w 26"/>
                <a:gd name="T5" fmla="*/ 12 h 23"/>
                <a:gd name="T6" fmla="*/ 25 w 26"/>
                <a:gd name="T7" fmla="*/ 18 h 23"/>
                <a:gd name="T8" fmla="*/ 19 w 26"/>
                <a:gd name="T9" fmla="*/ 22 h 23"/>
                <a:gd name="T10" fmla="*/ 9 w 26"/>
                <a:gd name="T11" fmla="*/ 20 h 23"/>
                <a:gd name="T12" fmla="*/ 1 w 26"/>
                <a:gd name="T13" fmla="*/ 13 h 23"/>
                <a:gd name="T14" fmla="*/ 2 w 26"/>
                <a:gd name="T15" fmla="*/ 5 h 23"/>
                <a:gd name="T16" fmla="*/ 7 w 26"/>
                <a:gd name="T17" fmla="*/ 0 h 23"/>
                <a:gd name="T18" fmla="*/ 13 w 26"/>
                <a:gd name="T19" fmla="*/ 1 h 23"/>
                <a:gd name="T20" fmla="*/ 12 w 26"/>
                <a:gd name="T21" fmla="*/ 5 h 23"/>
                <a:gd name="T22" fmla="*/ 8 w 26"/>
                <a:gd name="T23" fmla="*/ 5 h 23"/>
                <a:gd name="T24" fmla="*/ 6 w 26"/>
                <a:gd name="T25" fmla="*/ 7 h 23"/>
                <a:gd name="T26" fmla="*/ 6 w 26"/>
                <a:gd name="T27" fmla="*/ 11 h 23"/>
                <a:gd name="T28" fmla="*/ 11 w 26"/>
                <a:gd name="T29" fmla="*/ 16 h 23"/>
                <a:gd name="T30" fmla="*/ 17 w 26"/>
                <a:gd name="T31" fmla="*/ 18 h 23"/>
                <a:gd name="T32" fmla="*/ 21 w 26"/>
                <a:gd name="T33" fmla="*/ 16 h 23"/>
                <a:gd name="T34" fmla="*/ 21 w 26"/>
                <a:gd name="T35" fmla="*/ 12 h 23"/>
                <a:gd name="T36" fmla="*/ 19 w 26"/>
                <a:gd name="T3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3">
                  <a:moveTo>
                    <a:pt x="19" y="9"/>
                  </a:moveTo>
                  <a:cubicBezTo>
                    <a:pt x="22" y="6"/>
                    <a:pt x="22" y="6"/>
                    <a:pt x="22" y="6"/>
                  </a:cubicBezTo>
                  <a:cubicBezTo>
                    <a:pt x="24" y="8"/>
                    <a:pt x="25" y="10"/>
                    <a:pt x="26" y="12"/>
                  </a:cubicBezTo>
                  <a:cubicBezTo>
                    <a:pt x="26" y="14"/>
                    <a:pt x="26" y="16"/>
                    <a:pt x="25" y="18"/>
                  </a:cubicBezTo>
                  <a:cubicBezTo>
                    <a:pt x="24" y="20"/>
                    <a:pt x="21" y="22"/>
                    <a:pt x="19" y="22"/>
                  </a:cubicBezTo>
                  <a:cubicBezTo>
                    <a:pt x="16" y="23"/>
                    <a:pt x="12" y="22"/>
                    <a:pt x="9" y="20"/>
                  </a:cubicBezTo>
                  <a:cubicBezTo>
                    <a:pt x="5" y="18"/>
                    <a:pt x="3" y="16"/>
                    <a:pt x="1" y="13"/>
                  </a:cubicBezTo>
                  <a:cubicBezTo>
                    <a:pt x="0" y="10"/>
                    <a:pt x="0" y="7"/>
                    <a:pt x="2" y="5"/>
                  </a:cubicBezTo>
                  <a:cubicBezTo>
                    <a:pt x="3" y="2"/>
                    <a:pt x="5" y="1"/>
                    <a:pt x="7" y="0"/>
                  </a:cubicBezTo>
                  <a:cubicBezTo>
                    <a:pt x="9" y="0"/>
                    <a:pt x="11" y="0"/>
                    <a:pt x="13" y="1"/>
                  </a:cubicBezTo>
                  <a:cubicBezTo>
                    <a:pt x="12" y="5"/>
                    <a:pt x="12" y="5"/>
                    <a:pt x="12" y="5"/>
                  </a:cubicBezTo>
                  <a:cubicBezTo>
                    <a:pt x="10" y="5"/>
                    <a:pt x="9" y="5"/>
                    <a:pt x="8" y="5"/>
                  </a:cubicBezTo>
                  <a:cubicBezTo>
                    <a:pt x="7" y="5"/>
                    <a:pt x="6" y="6"/>
                    <a:pt x="6" y="7"/>
                  </a:cubicBezTo>
                  <a:cubicBezTo>
                    <a:pt x="5" y="8"/>
                    <a:pt x="5" y="10"/>
                    <a:pt x="6" y="11"/>
                  </a:cubicBezTo>
                  <a:cubicBezTo>
                    <a:pt x="6" y="13"/>
                    <a:pt x="8" y="15"/>
                    <a:pt x="11" y="16"/>
                  </a:cubicBezTo>
                  <a:cubicBezTo>
                    <a:pt x="13" y="17"/>
                    <a:pt x="16" y="18"/>
                    <a:pt x="17" y="18"/>
                  </a:cubicBezTo>
                  <a:cubicBezTo>
                    <a:pt x="19" y="18"/>
                    <a:pt x="20" y="17"/>
                    <a:pt x="21" y="16"/>
                  </a:cubicBezTo>
                  <a:cubicBezTo>
                    <a:pt x="22" y="15"/>
                    <a:pt x="22" y="13"/>
                    <a:pt x="21" y="12"/>
                  </a:cubicBezTo>
                  <a:cubicBezTo>
                    <a:pt x="21" y="11"/>
                    <a:pt x="20" y="10"/>
                    <a:pt x="19" y="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0" name="ïśḷîḍè"/>
            <p:cNvSpPr/>
            <p:nvPr/>
          </p:nvSpPr>
          <p:spPr bwMode="auto">
            <a:xfrm>
              <a:off x="3622675" y="3679826"/>
              <a:ext cx="107950" cy="93663"/>
            </a:xfrm>
            <a:custGeom>
              <a:avLst/>
              <a:gdLst>
                <a:gd name="T0" fmla="*/ 52 w 68"/>
                <a:gd name="T1" fmla="*/ 59 h 59"/>
                <a:gd name="T2" fmla="*/ 0 w 68"/>
                <a:gd name="T3" fmla="*/ 36 h 59"/>
                <a:gd name="T4" fmla="*/ 2 w 68"/>
                <a:gd name="T5" fmla="*/ 27 h 59"/>
                <a:gd name="T6" fmla="*/ 23 w 68"/>
                <a:gd name="T7" fmla="*/ 36 h 59"/>
                <a:gd name="T8" fmla="*/ 32 w 68"/>
                <a:gd name="T9" fmla="*/ 18 h 59"/>
                <a:gd name="T10" fmla="*/ 9 w 68"/>
                <a:gd name="T11" fmla="*/ 9 h 59"/>
                <a:gd name="T12" fmla="*/ 14 w 68"/>
                <a:gd name="T13" fmla="*/ 0 h 59"/>
                <a:gd name="T14" fmla="*/ 68 w 68"/>
                <a:gd name="T15" fmla="*/ 22 h 59"/>
                <a:gd name="T16" fmla="*/ 64 w 68"/>
                <a:gd name="T17" fmla="*/ 32 h 59"/>
                <a:gd name="T18" fmla="*/ 41 w 68"/>
                <a:gd name="T19" fmla="*/ 20 h 59"/>
                <a:gd name="T20" fmla="*/ 32 w 68"/>
                <a:gd name="T21" fmla="*/ 38 h 59"/>
                <a:gd name="T22" fmla="*/ 57 w 68"/>
                <a:gd name="T23" fmla="*/ 50 h 59"/>
                <a:gd name="T24" fmla="*/ 52 w 68"/>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59">
                  <a:moveTo>
                    <a:pt x="52" y="59"/>
                  </a:moveTo>
                  <a:lnTo>
                    <a:pt x="0" y="36"/>
                  </a:lnTo>
                  <a:lnTo>
                    <a:pt x="2" y="27"/>
                  </a:lnTo>
                  <a:lnTo>
                    <a:pt x="23" y="36"/>
                  </a:lnTo>
                  <a:lnTo>
                    <a:pt x="32" y="18"/>
                  </a:lnTo>
                  <a:lnTo>
                    <a:pt x="9" y="9"/>
                  </a:lnTo>
                  <a:lnTo>
                    <a:pt x="14" y="0"/>
                  </a:lnTo>
                  <a:lnTo>
                    <a:pt x="68" y="22"/>
                  </a:lnTo>
                  <a:lnTo>
                    <a:pt x="64" y="32"/>
                  </a:lnTo>
                  <a:lnTo>
                    <a:pt x="41" y="20"/>
                  </a:lnTo>
                  <a:lnTo>
                    <a:pt x="32" y="38"/>
                  </a:lnTo>
                  <a:lnTo>
                    <a:pt x="57" y="50"/>
                  </a:lnTo>
                  <a:lnTo>
                    <a:pt x="52" y="5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1" name="íṣļíḓe"/>
            <p:cNvSpPr/>
            <p:nvPr/>
          </p:nvSpPr>
          <p:spPr bwMode="auto">
            <a:xfrm>
              <a:off x="3648075" y="3606801"/>
              <a:ext cx="107950" cy="87313"/>
            </a:xfrm>
            <a:custGeom>
              <a:avLst/>
              <a:gdLst>
                <a:gd name="T0" fmla="*/ 57 w 68"/>
                <a:gd name="T1" fmla="*/ 55 h 55"/>
                <a:gd name="T2" fmla="*/ 0 w 68"/>
                <a:gd name="T3" fmla="*/ 36 h 55"/>
                <a:gd name="T4" fmla="*/ 2 w 68"/>
                <a:gd name="T5" fmla="*/ 27 h 55"/>
                <a:gd name="T6" fmla="*/ 45 w 68"/>
                <a:gd name="T7" fmla="*/ 20 h 55"/>
                <a:gd name="T8" fmla="*/ 9 w 68"/>
                <a:gd name="T9" fmla="*/ 9 h 55"/>
                <a:gd name="T10" fmla="*/ 11 w 68"/>
                <a:gd name="T11" fmla="*/ 0 h 55"/>
                <a:gd name="T12" fmla="*/ 68 w 68"/>
                <a:gd name="T13" fmla="*/ 16 h 55"/>
                <a:gd name="T14" fmla="*/ 64 w 68"/>
                <a:gd name="T15" fmla="*/ 25 h 55"/>
                <a:gd name="T16" fmla="*/ 23 w 68"/>
                <a:gd name="T17" fmla="*/ 34 h 55"/>
                <a:gd name="T18" fmla="*/ 59 w 68"/>
                <a:gd name="T19" fmla="*/ 46 h 55"/>
                <a:gd name="T20" fmla="*/ 57 w 6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55">
                  <a:moveTo>
                    <a:pt x="57" y="55"/>
                  </a:moveTo>
                  <a:lnTo>
                    <a:pt x="0" y="36"/>
                  </a:lnTo>
                  <a:lnTo>
                    <a:pt x="2" y="27"/>
                  </a:lnTo>
                  <a:lnTo>
                    <a:pt x="45" y="20"/>
                  </a:lnTo>
                  <a:lnTo>
                    <a:pt x="9" y="9"/>
                  </a:lnTo>
                  <a:lnTo>
                    <a:pt x="11" y="0"/>
                  </a:lnTo>
                  <a:lnTo>
                    <a:pt x="68" y="16"/>
                  </a:lnTo>
                  <a:lnTo>
                    <a:pt x="64" y="25"/>
                  </a:lnTo>
                  <a:lnTo>
                    <a:pt x="23" y="34"/>
                  </a:lnTo>
                  <a:lnTo>
                    <a:pt x="59" y="46"/>
                  </a:lnTo>
                  <a:lnTo>
                    <a:pt x="57" y="55"/>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2" name="ïslïḓé"/>
            <p:cNvSpPr/>
            <p:nvPr/>
          </p:nvSpPr>
          <p:spPr bwMode="auto">
            <a:xfrm>
              <a:off x="3673475" y="3527426"/>
              <a:ext cx="96838" cy="79375"/>
            </a:xfrm>
            <a:custGeom>
              <a:avLst/>
              <a:gdLst>
                <a:gd name="T0" fmla="*/ 12 w 27"/>
                <a:gd name="T1" fmla="*/ 22 h 22"/>
                <a:gd name="T2" fmla="*/ 5 w 27"/>
                <a:gd name="T3" fmla="*/ 20 h 22"/>
                <a:gd name="T4" fmla="*/ 2 w 27"/>
                <a:gd name="T5" fmla="*/ 17 h 22"/>
                <a:gd name="T6" fmla="*/ 0 w 27"/>
                <a:gd name="T7" fmla="*/ 14 h 22"/>
                <a:gd name="T8" fmla="*/ 0 w 27"/>
                <a:gd name="T9" fmla="*/ 9 h 22"/>
                <a:gd name="T10" fmla="*/ 5 w 27"/>
                <a:gd name="T11" fmla="*/ 2 h 22"/>
                <a:gd name="T12" fmla="*/ 15 w 27"/>
                <a:gd name="T13" fmla="*/ 1 h 22"/>
                <a:gd name="T14" fmla="*/ 24 w 27"/>
                <a:gd name="T15" fmla="*/ 5 h 22"/>
                <a:gd name="T16" fmla="*/ 26 w 27"/>
                <a:gd name="T17" fmla="*/ 14 h 22"/>
                <a:gd name="T18" fmla="*/ 21 w 27"/>
                <a:gd name="T19" fmla="*/ 21 h 22"/>
                <a:gd name="T20" fmla="*/ 12 w 27"/>
                <a:gd name="T21" fmla="*/ 22 h 22"/>
                <a:gd name="T22" fmla="*/ 12 w 27"/>
                <a:gd name="T23" fmla="*/ 17 h 22"/>
                <a:gd name="T24" fmla="*/ 19 w 27"/>
                <a:gd name="T25" fmla="*/ 17 h 22"/>
                <a:gd name="T26" fmla="*/ 22 w 27"/>
                <a:gd name="T27" fmla="*/ 13 h 22"/>
                <a:gd name="T28" fmla="*/ 21 w 27"/>
                <a:gd name="T29" fmla="*/ 8 h 22"/>
                <a:gd name="T30" fmla="*/ 14 w 27"/>
                <a:gd name="T31" fmla="*/ 5 h 22"/>
                <a:gd name="T32" fmla="*/ 8 w 27"/>
                <a:gd name="T33" fmla="*/ 6 h 22"/>
                <a:gd name="T34" fmla="*/ 5 w 27"/>
                <a:gd name="T35" fmla="*/ 10 h 22"/>
                <a:gd name="T36" fmla="*/ 6 w 27"/>
                <a:gd name="T37" fmla="*/ 14 h 22"/>
                <a:gd name="T38" fmla="*/ 12 w 27"/>
                <a:gd name="T3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22">
                  <a:moveTo>
                    <a:pt x="12" y="22"/>
                  </a:moveTo>
                  <a:cubicBezTo>
                    <a:pt x="9" y="21"/>
                    <a:pt x="7" y="21"/>
                    <a:pt x="5" y="20"/>
                  </a:cubicBezTo>
                  <a:cubicBezTo>
                    <a:pt x="4" y="19"/>
                    <a:pt x="3" y="18"/>
                    <a:pt x="2" y="17"/>
                  </a:cubicBezTo>
                  <a:cubicBezTo>
                    <a:pt x="1" y="16"/>
                    <a:pt x="1" y="15"/>
                    <a:pt x="0" y="14"/>
                  </a:cubicBezTo>
                  <a:cubicBezTo>
                    <a:pt x="0" y="12"/>
                    <a:pt x="0" y="11"/>
                    <a:pt x="0" y="9"/>
                  </a:cubicBezTo>
                  <a:cubicBezTo>
                    <a:pt x="1" y="6"/>
                    <a:pt x="2" y="4"/>
                    <a:pt x="5" y="2"/>
                  </a:cubicBezTo>
                  <a:cubicBezTo>
                    <a:pt x="8" y="1"/>
                    <a:pt x="11" y="0"/>
                    <a:pt x="15" y="1"/>
                  </a:cubicBezTo>
                  <a:cubicBezTo>
                    <a:pt x="19" y="2"/>
                    <a:pt x="22" y="3"/>
                    <a:pt x="24" y="5"/>
                  </a:cubicBezTo>
                  <a:cubicBezTo>
                    <a:pt x="26" y="8"/>
                    <a:pt x="27" y="10"/>
                    <a:pt x="26" y="14"/>
                  </a:cubicBezTo>
                  <a:cubicBezTo>
                    <a:pt x="26" y="17"/>
                    <a:pt x="24" y="19"/>
                    <a:pt x="21" y="21"/>
                  </a:cubicBezTo>
                  <a:cubicBezTo>
                    <a:pt x="19" y="22"/>
                    <a:pt x="16" y="22"/>
                    <a:pt x="12" y="22"/>
                  </a:cubicBezTo>
                  <a:close/>
                  <a:moveTo>
                    <a:pt x="12" y="17"/>
                  </a:moveTo>
                  <a:cubicBezTo>
                    <a:pt x="15" y="18"/>
                    <a:pt x="17" y="18"/>
                    <a:pt x="19" y="17"/>
                  </a:cubicBezTo>
                  <a:cubicBezTo>
                    <a:pt x="21" y="16"/>
                    <a:pt x="22" y="15"/>
                    <a:pt x="22" y="13"/>
                  </a:cubicBezTo>
                  <a:cubicBezTo>
                    <a:pt x="22" y="11"/>
                    <a:pt x="22" y="10"/>
                    <a:pt x="21" y="8"/>
                  </a:cubicBezTo>
                  <a:cubicBezTo>
                    <a:pt x="19" y="7"/>
                    <a:pt x="17" y="6"/>
                    <a:pt x="14" y="5"/>
                  </a:cubicBezTo>
                  <a:cubicBezTo>
                    <a:pt x="11" y="5"/>
                    <a:pt x="9" y="5"/>
                    <a:pt x="8" y="6"/>
                  </a:cubicBezTo>
                  <a:cubicBezTo>
                    <a:pt x="6" y="7"/>
                    <a:pt x="5" y="8"/>
                    <a:pt x="5" y="10"/>
                  </a:cubicBezTo>
                  <a:cubicBezTo>
                    <a:pt x="4" y="12"/>
                    <a:pt x="5" y="13"/>
                    <a:pt x="6" y="14"/>
                  </a:cubicBezTo>
                  <a:cubicBezTo>
                    <a:pt x="7" y="16"/>
                    <a:pt x="9" y="17"/>
                    <a:pt x="12" y="1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3" name="ïṣḻîḋé"/>
            <p:cNvSpPr/>
            <p:nvPr/>
          </p:nvSpPr>
          <p:spPr bwMode="auto">
            <a:xfrm>
              <a:off x="3684588" y="3465513"/>
              <a:ext cx="93663" cy="53975"/>
            </a:xfrm>
            <a:custGeom>
              <a:avLst/>
              <a:gdLst>
                <a:gd name="T0" fmla="*/ 57 w 59"/>
                <a:gd name="T1" fmla="*/ 34 h 34"/>
                <a:gd name="T2" fmla="*/ 0 w 59"/>
                <a:gd name="T3" fmla="*/ 30 h 34"/>
                <a:gd name="T4" fmla="*/ 0 w 59"/>
                <a:gd name="T5" fmla="*/ 20 h 34"/>
                <a:gd name="T6" fmla="*/ 47 w 59"/>
                <a:gd name="T7" fmla="*/ 23 h 34"/>
                <a:gd name="T8" fmla="*/ 50 w 59"/>
                <a:gd name="T9" fmla="*/ 0 h 34"/>
                <a:gd name="T10" fmla="*/ 59 w 59"/>
                <a:gd name="T11" fmla="*/ 0 h 34"/>
                <a:gd name="T12" fmla="*/ 57 w 59"/>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9" h="34">
                  <a:moveTo>
                    <a:pt x="57" y="34"/>
                  </a:moveTo>
                  <a:lnTo>
                    <a:pt x="0" y="30"/>
                  </a:lnTo>
                  <a:lnTo>
                    <a:pt x="0" y="20"/>
                  </a:lnTo>
                  <a:lnTo>
                    <a:pt x="47" y="23"/>
                  </a:lnTo>
                  <a:lnTo>
                    <a:pt x="50" y="0"/>
                  </a:lnTo>
                  <a:lnTo>
                    <a:pt x="59" y="0"/>
                  </a:lnTo>
                  <a:lnTo>
                    <a:pt x="57" y="3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4" name="ïṥḷîḓè"/>
            <p:cNvSpPr/>
            <p:nvPr/>
          </p:nvSpPr>
          <p:spPr bwMode="auto">
            <a:xfrm>
              <a:off x="3684588" y="3375026"/>
              <a:ext cx="96838" cy="76200"/>
            </a:xfrm>
            <a:custGeom>
              <a:avLst/>
              <a:gdLst>
                <a:gd name="T0" fmla="*/ 14 w 27"/>
                <a:gd name="T1" fmla="*/ 21 h 21"/>
                <a:gd name="T2" fmla="*/ 7 w 27"/>
                <a:gd name="T3" fmla="*/ 21 h 21"/>
                <a:gd name="T4" fmla="*/ 4 w 27"/>
                <a:gd name="T5" fmla="*/ 19 h 21"/>
                <a:gd name="T6" fmla="*/ 2 w 27"/>
                <a:gd name="T7" fmla="*/ 16 h 21"/>
                <a:gd name="T8" fmla="*/ 0 w 27"/>
                <a:gd name="T9" fmla="*/ 11 h 21"/>
                <a:gd name="T10" fmla="*/ 4 w 27"/>
                <a:gd name="T11" fmla="*/ 3 h 21"/>
                <a:gd name="T12" fmla="*/ 13 w 27"/>
                <a:gd name="T13" fmla="*/ 0 h 21"/>
                <a:gd name="T14" fmla="*/ 23 w 27"/>
                <a:gd name="T15" fmla="*/ 3 h 21"/>
                <a:gd name="T16" fmla="*/ 27 w 27"/>
                <a:gd name="T17" fmla="*/ 11 h 21"/>
                <a:gd name="T18" fmla="*/ 24 w 27"/>
                <a:gd name="T19" fmla="*/ 18 h 21"/>
                <a:gd name="T20" fmla="*/ 14 w 27"/>
                <a:gd name="T21" fmla="*/ 21 h 21"/>
                <a:gd name="T22" fmla="*/ 14 w 27"/>
                <a:gd name="T23" fmla="*/ 17 h 21"/>
                <a:gd name="T24" fmla="*/ 20 w 27"/>
                <a:gd name="T25" fmla="*/ 15 h 21"/>
                <a:gd name="T26" fmla="*/ 22 w 27"/>
                <a:gd name="T27" fmla="*/ 11 h 21"/>
                <a:gd name="T28" fmla="*/ 20 w 27"/>
                <a:gd name="T29" fmla="*/ 6 h 21"/>
                <a:gd name="T30" fmla="*/ 13 w 27"/>
                <a:gd name="T31" fmla="*/ 5 h 21"/>
                <a:gd name="T32" fmla="*/ 7 w 27"/>
                <a:gd name="T33" fmla="*/ 7 h 21"/>
                <a:gd name="T34" fmla="*/ 5 w 27"/>
                <a:gd name="T35" fmla="*/ 11 h 21"/>
                <a:gd name="T36" fmla="*/ 7 w 27"/>
                <a:gd name="T37" fmla="*/ 15 h 21"/>
                <a:gd name="T38" fmla="*/ 14 w 27"/>
                <a:gd name="T39"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21">
                  <a:moveTo>
                    <a:pt x="14" y="21"/>
                  </a:moveTo>
                  <a:cubicBezTo>
                    <a:pt x="11" y="21"/>
                    <a:pt x="9" y="21"/>
                    <a:pt x="7" y="21"/>
                  </a:cubicBezTo>
                  <a:cubicBezTo>
                    <a:pt x="6" y="20"/>
                    <a:pt x="5" y="19"/>
                    <a:pt x="4" y="19"/>
                  </a:cubicBezTo>
                  <a:cubicBezTo>
                    <a:pt x="3" y="18"/>
                    <a:pt x="2" y="17"/>
                    <a:pt x="2" y="16"/>
                  </a:cubicBezTo>
                  <a:cubicBezTo>
                    <a:pt x="1" y="15"/>
                    <a:pt x="0" y="13"/>
                    <a:pt x="0" y="11"/>
                  </a:cubicBezTo>
                  <a:cubicBezTo>
                    <a:pt x="0" y="8"/>
                    <a:pt x="1" y="5"/>
                    <a:pt x="4" y="3"/>
                  </a:cubicBezTo>
                  <a:cubicBezTo>
                    <a:pt x="6" y="1"/>
                    <a:pt x="9" y="0"/>
                    <a:pt x="13" y="0"/>
                  </a:cubicBezTo>
                  <a:cubicBezTo>
                    <a:pt x="18" y="0"/>
                    <a:pt x="21" y="1"/>
                    <a:pt x="23" y="3"/>
                  </a:cubicBezTo>
                  <a:cubicBezTo>
                    <a:pt x="26" y="5"/>
                    <a:pt x="27" y="7"/>
                    <a:pt x="27" y="11"/>
                  </a:cubicBezTo>
                  <a:cubicBezTo>
                    <a:pt x="27" y="14"/>
                    <a:pt x="26" y="16"/>
                    <a:pt x="24" y="18"/>
                  </a:cubicBezTo>
                  <a:cubicBezTo>
                    <a:pt x="21" y="20"/>
                    <a:pt x="18" y="21"/>
                    <a:pt x="14" y="21"/>
                  </a:cubicBezTo>
                  <a:close/>
                  <a:moveTo>
                    <a:pt x="14" y="17"/>
                  </a:moveTo>
                  <a:cubicBezTo>
                    <a:pt x="17" y="17"/>
                    <a:pt x="19" y="16"/>
                    <a:pt x="20" y="15"/>
                  </a:cubicBezTo>
                  <a:cubicBezTo>
                    <a:pt x="22" y="14"/>
                    <a:pt x="22" y="12"/>
                    <a:pt x="22" y="11"/>
                  </a:cubicBezTo>
                  <a:cubicBezTo>
                    <a:pt x="22" y="9"/>
                    <a:pt x="22" y="8"/>
                    <a:pt x="20" y="6"/>
                  </a:cubicBezTo>
                  <a:cubicBezTo>
                    <a:pt x="19" y="5"/>
                    <a:pt x="16" y="5"/>
                    <a:pt x="13" y="5"/>
                  </a:cubicBezTo>
                  <a:cubicBezTo>
                    <a:pt x="10" y="5"/>
                    <a:pt x="8" y="6"/>
                    <a:pt x="7" y="7"/>
                  </a:cubicBezTo>
                  <a:cubicBezTo>
                    <a:pt x="5" y="8"/>
                    <a:pt x="5" y="9"/>
                    <a:pt x="5" y="11"/>
                  </a:cubicBezTo>
                  <a:cubicBezTo>
                    <a:pt x="5" y="13"/>
                    <a:pt x="6" y="14"/>
                    <a:pt x="7" y="15"/>
                  </a:cubicBezTo>
                  <a:cubicBezTo>
                    <a:pt x="9" y="16"/>
                    <a:pt x="11" y="17"/>
                    <a:pt x="14" y="1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5" name="iṥḷíďè"/>
            <p:cNvSpPr/>
            <p:nvPr/>
          </p:nvSpPr>
          <p:spPr bwMode="auto">
            <a:xfrm>
              <a:off x="3676650" y="3287713"/>
              <a:ext cx="98425" cy="79375"/>
            </a:xfrm>
            <a:custGeom>
              <a:avLst/>
              <a:gdLst>
                <a:gd name="T0" fmla="*/ 17 w 27"/>
                <a:gd name="T1" fmla="*/ 10 h 22"/>
                <a:gd name="T2" fmla="*/ 13 w 27"/>
                <a:gd name="T3" fmla="*/ 11 h 22"/>
                <a:gd name="T4" fmla="*/ 12 w 27"/>
                <a:gd name="T5" fmla="*/ 1 h 22"/>
                <a:gd name="T6" fmla="*/ 22 w 27"/>
                <a:gd name="T7" fmla="*/ 0 h 22"/>
                <a:gd name="T8" fmla="*/ 25 w 27"/>
                <a:gd name="T9" fmla="*/ 4 h 22"/>
                <a:gd name="T10" fmla="*/ 27 w 27"/>
                <a:gd name="T11" fmla="*/ 9 h 22"/>
                <a:gd name="T12" fmla="*/ 26 w 27"/>
                <a:gd name="T13" fmla="*/ 15 h 22"/>
                <a:gd name="T14" fmla="*/ 22 w 27"/>
                <a:gd name="T15" fmla="*/ 19 h 22"/>
                <a:gd name="T16" fmla="*/ 15 w 27"/>
                <a:gd name="T17" fmla="*/ 21 h 22"/>
                <a:gd name="T18" fmla="*/ 8 w 27"/>
                <a:gd name="T19" fmla="*/ 21 h 22"/>
                <a:gd name="T20" fmla="*/ 3 w 27"/>
                <a:gd name="T21" fmla="*/ 17 h 22"/>
                <a:gd name="T22" fmla="*/ 1 w 27"/>
                <a:gd name="T23" fmla="*/ 12 h 22"/>
                <a:gd name="T24" fmla="*/ 2 w 27"/>
                <a:gd name="T25" fmla="*/ 6 h 22"/>
                <a:gd name="T26" fmla="*/ 7 w 27"/>
                <a:gd name="T27" fmla="*/ 2 h 22"/>
                <a:gd name="T28" fmla="*/ 8 w 27"/>
                <a:gd name="T29" fmla="*/ 7 h 22"/>
                <a:gd name="T30" fmla="*/ 6 w 27"/>
                <a:gd name="T31" fmla="*/ 9 h 22"/>
                <a:gd name="T32" fmla="*/ 5 w 27"/>
                <a:gd name="T33" fmla="*/ 12 h 22"/>
                <a:gd name="T34" fmla="*/ 8 w 27"/>
                <a:gd name="T35" fmla="*/ 16 h 22"/>
                <a:gd name="T36" fmla="*/ 14 w 27"/>
                <a:gd name="T37" fmla="*/ 17 h 22"/>
                <a:gd name="T38" fmla="*/ 21 w 27"/>
                <a:gd name="T39" fmla="*/ 14 h 22"/>
                <a:gd name="T40" fmla="*/ 22 w 27"/>
                <a:gd name="T41" fmla="*/ 10 h 22"/>
                <a:gd name="T42" fmla="*/ 21 w 27"/>
                <a:gd name="T43" fmla="*/ 7 h 22"/>
                <a:gd name="T44" fmla="*/ 20 w 27"/>
                <a:gd name="T45" fmla="*/ 5 h 22"/>
                <a:gd name="T46" fmla="*/ 16 w 27"/>
                <a:gd name="T47" fmla="*/ 5 h 22"/>
                <a:gd name="T48" fmla="*/ 17 w 27"/>
                <a:gd name="T49"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22">
                  <a:moveTo>
                    <a:pt x="17" y="10"/>
                  </a:moveTo>
                  <a:cubicBezTo>
                    <a:pt x="13" y="11"/>
                    <a:pt x="13" y="11"/>
                    <a:pt x="13" y="11"/>
                  </a:cubicBezTo>
                  <a:cubicBezTo>
                    <a:pt x="12" y="1"/>
                    <a:pt x="12" y="1"/>
                    <a:pt x="12" y="1"/>
                  </a:cubicBezTo>
                  <a:cubicBezTo>
                    <a:pt x="22" y="0"/>
                    <a:pt x="22" y="0"/>
                    <a:pt x="22" y="0"/>
                  </a:cubicBezTo>
                  <a:cubicBezTo>
                    <a:pt x="23" y="1"/>
                    <a:pt x="24" y="2"/>
                    <a:pt x="25" y="4"/>
                  </a:cubicBezTo>
                  <a:cubicBezTo>
                    <a:pt x="26" y="5"/>
                    <a:pt x="27" y="7"/>
                    <a:pt x="27" y="9"/>
                  </a:cubicBezTo>
                  <a:cubicBezTo>
                    <a:pt x="27" y="11"/>
                    <a:pt x="27" y="13"/>
                    <a:pt x="26" y="15"/>
                  </a:cubicBezTo>
                  <a:cubicBezTo>
                    <a:pt x="25" y="17"/>
                    <a:pt x="24" y="18"/>
                    <a:pt x="22" y="19"/>
                  </a:cubicBezTo>
                  <a:cubicBezTo>
                    <a:pt x="20" y="20"/>
                    <a:pt x="18" y="21"/>
                    <a:pt x="15" y="21"/>
                  </a:cubicBezTo>
                  <a:cubicBezTo>
                    <a:pt x="12" y="22"/>
                    <a:pt x="10" y="22"/>
                    <a:pt x="8" y="21"/>
                  </a:cubicBezTo>
                  <a:cubicBezTo>
                    <a:pt x="6" y="20"/>
                    <a:pt x="4" y="19"/>
                    <a:pt x="3" y="17"/>
                  </a:cubicBezTo>
                  <a:cubicBezTo>
                    <a:pt x="2" y="16"/>
                    <a:pt x="1" y="15"/>
                    <a:pt x="1" y="12"/>
                  </a:cubicBezTo>
                  <a:cubicBezTo>
                    <a:pt x="0" y="10"/>
                    <a:pt x="1" y="8"/>
                    <a:pt x="2" y="6"/>
                  </a:cubicBezTo>
                  <a:cubicBezTo>
                    <a:pt x="3" y="4"/>
                    <a:pt x="5" y="3"/>
                    <a:pt x="7" y="2"/>
                  </a:cubicBezTo>
                  <a:cubicBezTo>
                    <a:pt x="8" y="7"/>
                    <a:pt x="8" y="7"/>
                    <a:pt x="8" y="7"/>
                  </a:cubicBezTo>
                  <a:cubicBezTo>
                    <a:pt x="7" y="7"/>
                    <a:pt x="6" y="8"/>
                    <a:pt x="6" y="9"/>
                  </a:cubicBezTo>
                  <a:cubicBezTo>
                    <a:pt x="5" y="10"/>
                    <a:pt x="5" y="11"/>
                    <a:pt x="5" y="12"/>
                  </a:cubicBezTo>
                  <a:cubicBezTo>
                    <a:pt x="5" y="14"/>
                    <a:pt x="6" y="15"/>
                    <a:pt x="8" y="16"/>
                  </a:cubicBezTo>
                  <a:cubicBezTo>
                    <a:pt x="9" y="17"/>
                    <a:pt x="12" y="17"/>
                    <a:pt x="14" y="17"/>
                  </a:cubicBezTo>
                  <a:cubicBezTo>
                    <a:pt x="17" y="17"/>
                    <a:pt x="19" y="16"/>
                    <a:pt x="21" y="14"/>
                  </a:cubicBezTo>
                  <a:cubicBezTo>
                    <a:pt x="22" y="13"/>
                    <a:pt x="23" y="11"/>
                    <a:pt x="22" y="10"/>
                  </a:cubicBezTo>
                  <a:cubicBezTo>
                    <a:pt x="22" y="9"/>
                    <a:pt x="22" y="8"/>
                    <a:pt x="21" y="7"/>
                  </a:cubicBezTo>
                  <a:cubicBezTo>
                    <a:pt x="21" y="6"/>
                    <a:pt x="20" y="5"/>
                    <a:pt x="20" y="5"/>
                  </a:cubicBezTo>
                  <a:cubicBezTo>
                    <a:pt x="16" y="5"/>
                    <a:pt x="16" y="5"/>
                    <a:pt x="16" y="5"/>
                  </a:cubicBezTo>
                  <a:lnTo>
                    <a:pt x="17" y="1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6" name="ïş1ídè"/>
            <p:cNvSpPr/>
            <p:nvPr/>
          </p:nvSpPr>
          <p:spPr bwMode="auto">
            <a:xfrm>
              <a:off x="3659188" y="3225801"/>
              <a:ext cx="100013" cy="69850"/>
            </a:xfrm>
            <a:custGeom>
              <a:avLst/>
              <a:gdLst>
                <a:gd name="T0" fmla="*/ 63 w 63"/>
                <a:gd name="T1" fmla="*/ 14 h 44"/>
                <a:gd name="T2" fmla="*/ 38 w 63"/>
                <a:gd name="T3" fmla="*/ 18 h 44"/>
                <a:gd name="T4" fmla="*/ 11 w 63"/>
                <a:gd name="T5" fmla="*/ 44 h 44"/>
                <a:gd name="T6" fmla="*/ 7 w 63"/>
                <a:gd name="T7" fmla="*/ 32 h 44"/>
                <a:gd name="T8" fmla="*/ 27 w 63"/>
                <a:gd name="T9" fmla="*/ 16 h 44"/>
                <a:gd name="T10" fmla="*/ 2 w 63"/>
                <a:gd name="T11" fmla="*/ 9 h 44"/>
                <a:gd name="T12" fmla="*/ 0 w 63"/>
                <a:gd name="T13" fmla="*/ 0 h 44"/>
                <a:gd name="T14" fmla="*/ 36 w 63"/>
                <a:gd name="T15" fmla="*/ 9 h 44"/>
                <a:gd name="T16" fmla="*/ 61 w 63"/>
                <a:gd name="T17" fmla="*/ 2 h 44"/>
                <a:gd name="T18" fmla="*/ 63 w 63"/>
                <a:gd name="T19"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44">
                  <a:moveTo>
                    <a:pt x="63" y="14"/>
                  </a:moveTo>
                  <a:lnTo>
                    <a:pt x="38" y="18"/>
                  </a:lnTo>
                  <a:lnTo>
                    <a:pt x="11" y="44"/>
                  </a:lnTo>
                  <a:lnTo>
                    <a:pt x="7" y="32"/>
                  </a:lnTo>
                  <a:lnTo>
                    <a:pt x="27" y="16"/>
                  </a:lnTo>
                  <a:lnTo>
                    <a:pt x="2" y="9"/>
                  </a:lnTo>
                  <a:lnTo>
                    <a:pt x="0" y="0"/>
                  </a:lnTo>
                  <a:lnTo>
                    <a:pt x="36" y="9"/>
                  </a:lnTo>
                  <a:lnTo>
                    <a:pt x="61" y="2"/>
                  </a:lnTo>
                  <a:lnTo>
                    <a:pt x="63" y="1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7" name="îŝļiḑe"/>
            <p:cNvSpPr/>
            <p:nvPr/>
          </p:nvSpPr>
          <p:spPr bwMode="auto">
            <a:xfrm>
              <a:off x="2967038" y="334645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8" name="í$ļïḓé"/>
            <p:cNvSpPr/>
            <p:nvPr/>
          </p:nvSpPr>
          <p:spPr bwMode="auto">
            <a:xfrm>
              <a:off x="2967038" y="334645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9" name="i$1iďê"/>
            <p:cNvSpPr/>
            <p:nvPr/>
          </p:nvSpPr>
          <p:spPr bwMode="auto">
            <a:xfrm>
              <a:off x="2768600" y="3592513"/>
              <a:ext cx="42863" cy="14288"/>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120" name="îšḷiḍe"/>
            <p:cNvSpPr/>
            <p:nvPr/>
          </p:nvSpPr>
          <p:spPr bwMode="auto">
            <a:xfrm>
              <a:off x="3121025" y="3592513"/>
              <a:ext cx="44450" cy="14288"/>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121" name="íṥlïdê"/>
            <p:cNvSpPr/>
            <p:nvPr/>
          </p:nvSpPr>
          <p:spPr bwMode="auto">
            <a:xfrm>
              <a:off x="2871788" y="3592513"/>
              <a:ext cx="44450" cy="14288"/>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122" name="íśľîďé"/>
            <p:cNvSpPr/>
            <p:nvPr/>
          </p:nvSpPr>
          <p:spPr bwMode="auto">
            <a:xfrm>
              <a:off x="3021013" y="3592513"/>
              <a:ext cx="42863" cy="14288"/>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123" name="iŝḻîdé"/>
            <p:cNvSpPr/>
            <p:nvPr/>
          </p:nvSpPr>
          <p:spPr bwMode="auto">
            <a:xfrm>
              <a:off x="2768600" y="3482976"/>
              <a:ext cx="396875" cy="109538"/>
            </a:xfrm>
            <a:custGeom>
              <a:avLst/>
              <a:gdLst>
                <a:gd name="T0" fmla="*/ 250 w 250"/>
                <a:gd name="T1" fmla="*/ 0 h 69"/>
                <a:gd name="T2" fmla="*/ 225 w 250"/>
                <a:gd name="T3" fmla="*/ 0 h 69"/>
                <a:gd name="T4" fmla="*/ 225 w 250"/>
                <a:gd name="T5" fmla="*/ 5 h 69"/>
                <a:gd name="T6" fmla="*/ 222 w 250"/>
                <a:gd name="T7" fmla="*/ 5 h 69"/>
                <a:gd name="T8" fmla="*/ 222 w 250"/>
                <a:gd name="T9" fmla="*/ 0 h 69"/>
                <a:gd name="T10" fmla="*/ 186 w 250"/>
                <a:gd name="T11" fmla="*/ 0 h 69"/>
                <a:gd name="T12" fmla="*/ 186 w 250"/>
                <a:gd name="T13" fmla="*/ 5 h 69"/>
                <a:gd name="T14" fmla="*/ 184 w 250"/>
                <a:gd name="T15" fmla="*/ 5 h 69"/>
                <a:gd name="T16" fmla="*/ 184 w 250"/>
                <a:gd name="T17" fmla="*/ 0 h 69"/>
                <a:gd name="T18" fmla="*/ 161 w 250"/>
                <a:gd name="T19" fmla="*/ 0 h 69"/>
                <a:gd name="T20" fmla="*/ 161 w 250"/>
                <a:gd name="T21" fmla="*/ 5 h 69"/>
                <a:gd name="T22" fmla="*/ 159 w 250"/>
                <a:gd name="T23" fmla="*/ 5 h 69"/>
                <a:gd name="T24" fmla="*/ 159 w 250"/>
                <a:gd name="T25" fmla="*/ 0 h 69"/>
                <a:gd name="T26" fmla="*/ 93 w 250"/>
                <a:gd name="T27" fmla="*/ 0 h 69"/>
                <a:gd name="T28" fmla="*/ 93 w 250"/>
                <a:gd name="T29" fmla="*/ 5 h 69"/>
                <a:gd name="T30" fmla="*/ 90 w 250"/>
                <a:gd name="T31" fmla="*/ 5 h 69"/>
                <a:gd name="T32" fmla="*/ 90 w 250"/>
                <a:gd name="T33" fmla="*/ 0 h 69"/>
                <a:gd name="T34" fmla="*/ 65 w 250"/>
                <a:gd name="T35" fmla="*/ 0 h 69"/>
                <a:gd name="T36" fmla="*/ 65 w 250"/>
                <a:gd name="T37" fmla="*/ 5 h 69"/>
                <a:gd name="T38" fmla="*/ 65 w 250"/>
                <a:gd name="T39" fmla="*/ 5 h 69"/>
                <a:gd name="T40" fmla="*/ 65 w 250"/>
                <a:gd name="T41" fmla="*/ 0 h 69"/>
                <a:gd name="T42" fmla="*/ 27 w 250"/>
                <a:gd name="T43" fmla="*/ 0 h 69"/>
                <a:gd name="T44" fmla="*/ 27 w 250"/>
                <a:gd name="T45" fmla="*/ 5 h 69"/>
                <a:gd name="T46" fmla="*/ 25 w 250"/>
                <a:gd name="T47" fmla="*/ 5 h 69"/>
                <a:gd name="T48" fmla="*/ 25 w 250"/>
                <a:gd name="T49" fmla="*/ 0 h 69"/>
                <a:gd name="T50" fmla="*/ 2 w 250"/>
                <a:gd name="T51" fmla="*/ 0 h 69"/>
                <a:gd name="T52" fmla="*/ 2 w 250"/>
                <a:gd name="T53" fmla="*/ 5 h 69"/>
                <a:gd name="T54" fmla="*/ 0 w 250"/>
                <a:gd name="T55" fmla="*/ 5 h 69"/>
                <a:gd name="T56" fmla="*/ 0 w 250"/>
                <a:gd name="T57" fmla="*/ 69 h 69"/>
                <a:gd name="T58" fmla="*/ 27 w 250"/>
                <a:gd name="T59" fmla="*/ 69 h 69"/>
                <a:gd name="T60" fmla="*/ 27 w 250"/>
                <a:gd name="T61" fmla="*/ 12 h 69"/>
                <a:gd name="T62" fmla="*/ 65 w 250"/>
                <a:gd name="T63" fmla="*/ 12 h 69"/>
                <a:gd name="T64" fmla="*/ 65 w 250"/>
                <a:gd name="T65" fmla="*/ 69 h 69"/>
                <a:gd name="T66" fmla="*/ 93 w 250"/>
                <a:gd name="T67" fmla="*/ 69 h 69"/>
                <a:gd name="T68" fmla="*/ 93 w 250"/>
                <a:gd name="T69" fmla="*/ 12 h 69"/>
                <a:gd name="T70" fmla="*/ 159 w 250"/>
                <a:gd name="T71" fmla="*/ 12 h 69"/>
                <a:gd name="T72" fmla="*/ 159 w 250"/>
                <a:gd name="T73" fmla="*/ 69 h 69"/>
                <a:gd name="T74" fmla="*/ 186 w 250"/>
                <a:gd name="T75" fmla="*/ 69 h 69"/>
                <a:gd name="T76" fmla="*/ 186 w 250"/>
                <a:gd name="T77" fmla="*/ 12 h 69"/>
                <a:gd name="T78" fmla="*/ 222 w 250"/>
                <a:gd name="T79" fmla="*/ 12 h 69"/>
                <a:gd name="T80" fmla="*/ 222 w 250"/>
                <a:gd name="T81" fmla="*/ 69 h 69"/>
                <a:gd name="T82" fmla="*/ 250 w 250"/>
                <a:gd name="T83" fmla="*/ 69 h 69"/>
                <a:gd name="T84" fmla="*/ 250 w 250"/>
                <a:gd name="T85" fmla="*/ 5 h 69"/>
                <a:gd name="T86" fmla="*/ 250 w 250"/>
                <a:gd name="T87" fmla="*/ 5 h 69"/>
                <a:gd name="T88" fmla="*/ 250 w 250"/>
                <a:gd name="T8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0" h="69">
                  <a:moveTo>
                    <a:pt x="250" y="0"/>
                  </a:moveTo>
                  <a:lnTo>
                    <a:pt x="225" y="0"/>
                  </a:lnTo>
                  <a:lnTo>
                    <a:pt x="225" y="5"/>
                  </a:lnTo>
                  <a:lnTo>
                    <a:pt x="222" y="5"/>
                  </a:lnTo>
                  <a:lnTo>
                    <a:pt x="222" y="0"/>
                  </a:lnTo>
                  <a:lnTo>
                    <a:pt x="186" y="0"/>
                  </a:lnTo>
                  <a:lnTo>
                    <a:pt x="186" y="5"/>
                  </a:lnTo>
                  <a:lnTo>
                    <a:pt x="184" y="5"/>
                  </a:lnTo>
                  <a:lnTo>
                    <a:pt x="184" y="0"/>
                  </a:lnTo>
                  <a:lnTo>
                    <a:pt x="161" y="0"/>
                  </a:lnTo>
                  <a:lnTo>
                    <a:pt x="161" y="5"/>
                  </a:lnTo>
                  <a:lnTo>
                    <a:pt x="159" y="5"/>
                  </a:lnTo>
                  <a:lnTo>
                    <a:pt x="159" y="0"/>
                  </a:lnTo>
                  <a:lnTo>
                    <a:pt x="93" y="0"/>
                  </a:lnTo>
                  <a:lnTo>
                    <a:pt x="93" y="5"/>
                  </a:lnTo>
                  <a:lnTo>
                    <a:pt x="90" y="5"/>
                  </a:lnTo>
                  <a:lnTo>
                    <a:pt x="90" y="0"/>
                  </a:lnTo>
                  <a:lnTo>
                    <a:pt x="65" y="0"/>
                  </a:lnTo>
                  <a:lnTo>
                    <a:pt x="65" y="5"/>
                  </a:lnTo>
                  <a:lnTo>
                    <a:pt x="65" y="5"/>
                  </a:lnTo>
                  <a:lnTo>
                    <a:pt x="65" y="0"/>
                  </a:lnTo>
                  <a:lnTo>
                    <a:pt x="27" y="0"/>
                  </a:lnTo>
                  <a:lnTo>
                    <a:pt x="27" y="5"/>
                  </a:lnTo>
                  <a:lnTo>
                    <a:pt x="25" y="5"/>
                  </a:lnTo>
                  <a:lnTo>
                    <a:pt x="25" y="0"/>
                  </a:lnTo>
                  <a:lnTo>
                    <a:pt x="2" y="0"/>
                  </a:lnTo>
                  <a:lnTo>
                    <a:pt x="2" y="5"/>
                  </a:lnTo>
                  <a:lnTo>
                    <a:pt x="0" y="5"/>
                  </a:lnTo>
                  <a:lnTo>
                    <a:pt x="0" y="69"/>
                  </a:lnTo>
                  <a:lnTo>
                    <a:pt x="27" y="69"/>
                  </a:lnTo>
                  <a:lnTo>
                    <a:pt x="27" y="12"/>
                  </a:lnTo>
                  <a:lnTo>
                    <a:pt x="65" y="12"/>
                  </a:lnTo>
                  <a:lnTo>
                    <a:pt x="65" y="69"/>
                  </a:lnTo>
                  <a:lnTo>
                    <a:pt x="93" y="69"/>
                  </a:lnTo>
                  <a:lnTo>
                    <a:pt x="93" y="12"/>
                  </a:lnTo>
                  <a:lnTo>
                    <a:pt x="159" y="12"/>
                  </a:lnTo>
                  <a:lnTo>
                    <a:pt x="159" y="69"/>
                  </a:lnTo>
                  <a:lnTo>
                    <a:pt x="186" y="69"/>
                  </a:lnTo>
                  <a:lnTo>
                    <a:pt x="186" y="12"/>
                  </a:lnTo>
                  <a:lnTo>
                    <a:pt x="222" y="12"/>
                  </a:lnTo>
                  <a:lnTo>
                    <a:pt x="222" y="69"/>
                  </a:lnTo>
                  <a:lnTo>
                    <a:pt x="250" y="69"/>
                  </a:lnTo>
                  <a:lnTo>
                    <a:pt x="250" y="5"/>
                  </a:lnTo>
                  <a:lnTo>
                    <a:pt x="250" y="5"/>
                  </a:lnTo>
                  <a:lnTo>
                    <a:pt x="25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4" name="ïsḷiḍé"/>
            <p:cNvSpPr/>
            <p:nvPr/>
          </p:nvSpPr>
          <p:spPr bwMode="auto">
            <a:xfrm>
              <a:off x="2901950" y="3443288"/>
              <a:ext cx="3175" cy="0"/>
            </a:xfrm>
            <a:custGeom>
              <a:avLst/>
              <a:gdLst>
                <a:gd name="T0" fmla="*/ 1 w 1"/>
                <a:gd name="T1" fmla="*/ 1 w 1"/>
                <a:gd name="T2" fmla="*/ 1 w 1"/>
                <a:gd name="T3" fmla="*/ 1 w 1"/>
                <a:gd name="T4" fmla="*/ 1 w 1"/>
                <a:gd name="T5" fmla="*/ 1 w 1"/>
                <a:gd name="T6" fmla="*/ 1 w 1"/>
                <a:gd name="T7" fmla="*/ 1 w 1"/>
                <a:gd name="T8" fmla="*/ 0 w 1"/>
                <a:gd name="T9" fmla="*/ 0 w 1"/>
                <a:gd name="T10" fmla="*/ 0 w 1"/>
                <a:gd name="T11" fmla="*/ 0 w 1"/>
                <a:gd name="T12" fmla="*/ 1 w 1"/>
                <a:gd name="T13"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5" name="íṧ1iďè"/>
            <p:cNvSpPr/>
            <p:nvPr/>
          </p:nvSpPr>
          <p:spPr bwMode="auto">
            <a:xfrm>
              <a:off x="2901950" y="3443288"/>
              <a:ext cx="0" cy="3175"/>
            </a:xfrm>
            <a:custGeom>
              <a:avLst/>
              <a:gdLst>
                <a:gd name="T0" fmla="*/ 0 h 1"/>
                <a:gd name="T1" fmla="*/ 0 h 1"/>
                <a:gd name="T2" fmla="*/ 1 h 1"/>
                <a:gd name="T3" fmla="*/ 1 h 1"/>
                <a:gd name="T4" fmla="*/ 0 h 1"/>
                <a:gd name="T5" fmla="*/ 0 h 1"/>
                <a:gd name="T6" fmla="*/ 0 h 1"/>
              </a:gdLst>
              <a:ahLst/>
              <a:cxnLst>
                <a:cxn ang="0">
                  <a:pos x="0" y="T0"/>
                </a:cxn>
                <a:cxn ang="0">
                  <a:pos x="0" y="T1"/>
                </a:cxn>
                <a:cxn ang="0">
                  <a:pos x="0" y="T2"/>
                </a:cxn>
                <a:cxn ang="0">
                  <a:pos x="0" y="T3"/>
                </a:cxn>
                <a:cxn ang="0">
                  <a:pos x="0" y="T4"/>
                </a:cxn>
                <a:cxn ang="0">
                  <a:pos x="0" y="T5"/>
                </a:cxn>
                <a:cxn ang="0">
                  <a:pos x="0" y="T6"/>
                </a:cxn>
              </a:cxnLst>
              <a:rect l="0" t="0" r="r" b="b"/>
              <a:pathLst>
                <a:path h="1">
                  <a:moveTo>
                    <a:pt x="0" y="0"/>
                  </a:moveTo>
                  <a:cubicBezTo>
                    <a:pt x="0" y="0"/>
                    <a:pt x="0" y="0"/>
                    <a:pt x="0" y="0"/>
                  </a:cubicBezTo>
                  <a:cubicBezTo>
                    <a:pt x="0" y="1"/>
                    <a:pt x="0" y="1"/>
                    <a:pt x="0" y="1"/>
                  </a:cubicBezTo>
                  <a:cubicBezTo>
                    <a:pt x="0" y="1"/>
                    <a:pt x="0" y="1"/>
                    <a:pt x="0" y="1"/>
                  </a:cubicBezTo>
                  <a:cubicBezTo>
                    <a:pt x="0" y="1"/>
                    <a:pt x="0" y="0"/>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6" name="îṩľíḓe"/>
            <p:cNvSpPr/>
            <p:nvPr/>
          </p:nvSpPr>
          <p:spPr bwMode="auto">
            <a:xfrm>
              <a:off x="2901950" y="3440113"/>
              <a:ext cx="3175" cy="0"/>
            </a:xfrm>
            <a:custGeom>
              <a:avLst/>
              <a:gdLst>
                <a:gd name="T0" fmla="*/ 1 w 1"/>
                <a:gd name="T1" fmla="*/ 1 w 1"/>
                <a:gd name="T2" fmla="*/ 1 w 1"/>
                <a:gd name="T3" fmla="*/ 1 w 1"/>
                <a:gd name="T4" fmla="*/ 1 w 1"/>
                <a:gd name="T5" fmla="*/ 1 w 1"/>
                <a:gd name="T6" fmla="*/ 1 w 1"/>
                <a:gd name="T7" fmla="*/ 1 w 1"/>
                <a:gd name="T8" fmla="*/ 1 w 1"/>
                <a:gd name="T9" fmla="*/ 1 w 1"/>
                <a:gd name="T10"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7" name="ïṡ1ïḑé"/>
            <p:cNvSpPr/>
            <p:nvPr/>
          </p:nvSpPr>
          <p:spPr bwMode="auto">
            <a:xfrm>
              <a:off x="2905125" y="3446463"/>
              <a:ext cx="3175" cy="0"/>
            </a:xfrm>
            <a:custGeom>
              <a:avLst/>
              <a:gdLst>
                <a:gd name="T0" fmla="*/ 1 w 1"/>
                <a:gd name="T1" fmla="*/ 0 w 1"/>
                <a:gd name="T2" fmla="*/ 0 w 1"/>
                <a:gd name="T3" fmla="*/ 0 w 1"/>
                <a:gd name="T4" fmla="*/ 1 w 1"/>
                <a:gd name="T5" fmla="*/ 1 w 1"/>
                <a:gd name="T6" fmla="*/ 1 w 1"/>
                <a:gd name="T7" fmla="*/ 1 w 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
                  <a:moveTo>
                    <a:pt x="1" y="0"/>
                  </a:moveTo>
                  <a:cubicBezTo>
                    <a:pt x="1"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8" name="iṡlíďe"/>
            <p:cNvSpPr/>
            <p:nvPr/>
          </p:nvSpPr>
          <p:spPr bwMode="auto">
            <a:xfrm>
              <a:off x="2908300" y="3446463"/>
              <a:ext cx="3175" cy="4763"/>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1 w 1"/>
                <a:gd name="T13" fmla="*/ 0 h 1"/>
                <a:gd name="T14" fmla="*/ 1 w 1"/>
                <a:gd name="T15" fmla="*/ 0 h 1"/>
                <a:gd name="T16" fmla="*/ 1 w 1"/>
                <a:gd name="T17" fmla="*/ 0 h 1"/>
                <a:gd name="T18" fmla="*/ 0 w 1"/>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1" y="0"/>
                  </a:cubicBezTo>
                  <a:cubicBezTo>
                    <a:pt x="1" y="0"/>
                    <a:pt x="1" y="0"/>
                    <a:pt x="1" y="0"/>
                  </a:cubicBezTo>
                  <a:cubicBezTo>
                    <a:pt x="1" y="0"/>
                    <a:pt x="1" y="0"/>
                    <a:pt x="1" y="0"/>
                  </a:cubicBezTo>
                  <a:cubicBezTo>
                    <a:pt x="1" y="0"/>
                    <a:pt x="1"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9" name="ïšḷiḍè"/>
            <p:cNvSpPr/>
            <p:nvPr/>
          </p:nvSpPr>
          <p:spPr bwMode="auto">
            <a:xfrm>
              <a:off x="2905125" y="3451226"/>
              <a:ext cx="0" cy="3175"/>
            </a:xfrm>
            <a:custGeom>
              <a:avLst/>
              <a:gdLst>
                <a:gd name="T0" fmla="*/ 0 h 1"/>
                <a:gd name="T1" fmla="*/ 0 h 1"/>
                <a:gd name="T2" fmla="*/ 0 h 1"/>
                <a:gd name="T3" fmla="*/ 1 h 1"/>
                <a:gd name="T4" fmla="*/ 1 h 1"/>
                <a:gd name="T5" fmla="*/ 1 h 1"/>
                <a:gd name="T6" fmla="*/ 0 h 1"/>
                <a:gd name="T7" fmla="*/ 0 h 1"/>
                <a:gd name="T8" fmla="*/ 0 h 1"/>
                <a:gd name="T9" fmla="*/ 0 h 1"/>
                <a:gd name="T10"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Lst>
              <a:rect l="0" t="0" r="r" b="b"/>
              <a:pathLst>
                <a:path h="1">
                  <a:moveTo>
                    <a:pt x="0" y="0"/>
                  </a:moveTo>
                  <a:cubicBezTo>
                    <a:pt x="0" y="0"/>
                    <a:pt x="0" y="0"/>
                    <a:pt x="0" y="0"/>
                  </a:cubicBezTo>
                  <a:cubicBezTo>
                    <a:pt x="0" y="0"/>
                    <a:pt x="0" y="0"/>
                    <a:pt x="0" y="0"/>
                  </a:cubicBezTo>
                  <a:cubicBezTo>
                    <a:pt x="0" y="0"/>
                    <a:pt x="0" y="0"/>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0" name="í$1îḓè"/>
            <p:cNvSpPr/>
            <p:nvPr/>
          </p:nvSpPr>
          <p:spPr bwMode="auto">
            <a:xfrm>
              <a:off x="2857500" y="3446463"/>
              <a:ext cx="11113" cy="7938"/>
            </a:xfrm>
            <a:custGeom>
              <a:avLst/>
              <a:gdLst>
                <a:gd name="T0" fmla="*/ 2 w 3"/>
                <a:gd name="T1" fmla="*/ 1 h 2"/>
                <a:gd name="T2" fmla="*/ 1 w 3"/>
                <a:gd name="T3" fmla="*/ 1 h 2"/>
                <a:gd name="T4" fmla="*/ 1 w 3"/>
                <a:gd name="T5" fmla="*/ 1 h 2"/>
                <a:gd name="T6" fmla="*/ 1 w 3"/>
                <a:gd name="T7" fmla="*/ 1 h 2"/>
                <a:gd name="T8" fmla="*/ 1 w 3"/>
                <a:gd name="T9" fmla="*/ 1 h 2"/>
                <a:gd name="T10" fmla="*/ 1 w 3"/>
                <a:gd name="T11" fmla="*/ 0 h 2"/>
                <a:gd name="T12" fmla="*/ 1 w 3"/>
                <a:gd name="T13" fmla="*/ 0 h 2"/>
                <a:gd name="T14" fmla="*/ 1 w 3"/>
                <a:gd name="T15" fmla="*/ 0 h 2"/>
                <a:gd name="T16" fmla="*/ 1 w 3"/>
                <a:gd name="T17" fmla="*/ 0 h 2"/>
                <a:gd name="T18" fmla="*/ 1 w 3"/>
                <a:gd name="T19" fmla="*/ 0 h 2"/>
                <a:gd name="T20" fmla="*/ 1 w 3"/>
                <a:gd name="T21" fmla="*/ 0 h 2"/>
                <a:gd name="T22" fmla="*/ 1 w 3"/>
                <a:gd name="T23" fmla="*/ 0 h 2"/>
                <a:gd name="T24" fmla="*/ 1 w 3"/>
                <a:gd name="T25" fmla="*/ 0 h 2"/>
                <a:gd name="T26" fmla="*/ 1 w 3"/>
                <a:gd name="T27" fmla="*/ 0 h 2"/>
                <a:gd name="T28" fmla="*/ 0 w 3"/>
                <a:gd name="T29" fmla="*/ 0 h 2"/>
                <a:gd name="T30" fmla="*/ 0 w 3"/>
                <a:gd name="T31" fmla="*/ 0 h 2"/>
                <a:gd name="T32" fmla="*/ 0 w 3"/>
                <a:gd name="T33" fmla="*/ 0 h 2"/>
                <a:gd name="T34" fmla="*/ 0 w 3"/>
                <a:gd name="T35" fmla="*/ 0 h 2"/>
                <a:gd name="T36" fmla="*/ 0 w 3"/>
                <a:gd name="T37" fmla="*/ 0 h 2"/>
                <a:gd name="T38" fmla="*/ 1 w 3"/>
                <a:gd name="T39" fmla="*/ 1 h 2"/>
                <a:gd name="T40" fmla="*/ 1 w 3"/>
                <a:gd name="T41" fmla="*/ 1 h 2"/>
                <a:gd name="T42" fmla="*/ 1 w 3"/>
                <a:gd name="T43" fmla="*/ 1 h 2"/>
                <a:gd name="T44" fmla="*/ 1 w 3"/>
                <a:gd name="T45" fmla="*/ 2 h 2"/>
                <a:gd name="T46" fmla="*/ 1 w 3"/>
                <a:gd name="T47" fmla="*/ 1 h 2"/>
                <a:gd name="T48" fmla="*/ 2 w 3"/>
                <a:gd name="T49" fmla="*/ 1 h 2"/>
                <a:gd name="T50" fmla="*/ 2 w 3"/>
                <a:gd name="T51" fmla="*/ 1 h 2"/>
                <a:gd name="T52" fmla="*/ 2 w 3"/>
                <a:gd name="T53" fmla="*/ 1 h 2"/>
                <a:gd name="T54" fmla="*/ 3 w 3"/>
                <a:gd name="T55" fmla="*/ 1 h 2"/>
                <a:gd name="T56" fmla="*/ 3 w 3"/>
                <a:gd name="T57" fmla="*/ 1 h 2"/>
                <a:gd name="T58" fmla="*/ 2 w 3"/>
                <a:gd name="T59" fmla="*/ 1 h 2"/>
                <a:gd name="T60" fmla="*/ 2 w 3"/>
                <a:gd name="T61" fmla="*/ 1 h 2"/>
                <a:gd name="T62" fmla="*/ 2 w 3"/>
                <a:gd name="T63" fmla="*/ 1 h 2"/>
                <a:gd name="T64" fmla="*/ 2 w 3"/>
                <a:gd name="T6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 h="2">
                  <a:moveTo>
                    <a:pt x="2" y="1"/>
                  </a:moveTo>
                  <a:cubicBezTo>
                    <a:pt x="1" y="1"/>
                    <a:pt x="1" y="1"/>
                    <a:pt x="1" y="1"/>
                  </a:cubicBezTo>
                  <a:cubicBezTo>
                    <a:pt x="1" y="1"/>
                    <a:pt x="1" y="1"/>
                    <a:pt x="1" y="1"/>
                  </a:cubicBezTo>
                  <a:cubicBezTo>
                    <a:pt x="1" y="1"/>
                    <a:pt x="1" y="1"/>
                    <a:pt x="1" y="1"/>
                  </a:cubicBezTo>
                  <a:cubicBezTo>
                    <a:pt x="1" y="1"/>
                    <a:pt x="1" y="1"/>
                    <a:pt x="1" y="1"/>
                  </a:cubicBezTo>
                  <a:cubicBezTo>
                    <a:pt x="1" y="1"/>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1"/>
                    <a:pt x="1" y="1"/>
                  </a:cubicBezTo>
                  <a:cubicBezTo>
                    <a:pt x="1" y="1"/>
                    <a:pt x="1" y="1"/>
                    <a:pt x="1" y="1"/>
                  </a:cubicBezTo>
                  <a:cubicBezTo>
                    <a:pt x="1" y="1"/>
                    <a:pt x="1" y="1"/>
                    <a:pt x="1" y="1"/>
                  </a:cubicBezTo>
                  <a:cubicBezTo>
                    <a:pt x="1" y="1"/>
                    <a:pt x="1" y="2"/>
                    <a:pt x="1" y="2"/>
                  </a:cubicBezTo>
                  <a:cubicBezTo>
                    <a:pt x="1" y="2"/>
                    <a:pt x="1" y="1"/>
                    <a:pt x="1" y="1"/>
                  </a:cubicBezTo>
                  <a:cubicBezTo>
                    <a:pt x="1" y="1"/>
                    <a:pt x="2" y="1"/>
                    <a:pt x="2" y="1"/>
                  </a:cubicBezTo>
                  <a:cubicBezTo>
                    <a:pt x="2" y="2"/>
                    <a:pt x="2" y="1"/>
                    <a:pt x="2" y="1"/>
                  </a:cubicBezTo>
                  <a:cubicBezTo>
                    <a:pt x="2" y="1"/>
                    <a:pt x="2" y="1"/>
                    <a:pt x="2" y="1"/>
                  </a:cubicBezTo>
                  <a:cubicBezTo>
                    <a:pt x="2" y="1"/>
                    <a:pt x="3" y="1"/>
                    <a:pt x="3" y="1"/>
                  </a:cubicBezTo>
                  <a:cubicBezTo>
                    <a:pt x="3" y="1"/>
                    <a:pt x="3" y="1"/>
                    <a:pt x="3" y="1"/>
                  </a:cubicBezTo>
                  <a:cubicBezTo>
                    <a:pt x="3" y="1"/>
                    <a:pt x="3" y="1"/>
                    <a:pt x="2" y="1"/>
                  </a:cubicBezTo>
                  <a:cubicBezTo>
                    <a:pt x="2" y="1"/>
                    <a:pt x="2" y="1"/>
                    <a:pt x="2" y="1"/>
                  </a:cubicBezTo>
                  <a:cubicBezTo>
                    <a:pt x="2" y="1"/>
                    <a:pt x="2" y="1"/>
                    <a:pt x="2" y="1"/>
                  </a:cubicBezTo>
                  <a:cubicBezTo>
                    <a:pt x="2" y="1"/>
                    <a:pt x="2" y="1"/>
                    <a:pt x="2"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1" name="î$ľidé"/>
            <p:cNvSpPr/>
            <p:nvPr/>
          </p:nvSpPr>
          <p:spPr bwMode="auto">
            <a:xfrm>
              <a:off x="2908300" y="3451226"/>
              <a:ext cx="3175" cy="0"/>
            </a:xfrm>
            <a:custGeom>
              <a:avLst/>
              <a:gdLst>
                <a:gd name="T0" fmla="*/ 0 w 1"/>
                <a:gd name="T1" fmla="*/ 0 w 1"/>
                <a:gd name="T2" fmla="*/ 0 w 1"/>
                <a:gd name="T3" fmla="*/ 0 w 1"/>
                <a:gd name="T4" fmla="*/ 0 w 1"/>
                <a:gd name="T5" fmla="*/ 0 w 1"/>
                <a:gd name="T6" fmla="*/ 0 w 1"/>
                <a:gd name="T7" fmla="*/ 1 w 1"/>
                <a:gd name="T8" fmla="*/ 1 w 1"/>
                <a:gd name="T9" fmla="*/ 1 w 1"/>
                <a:gd name="T10"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2" name="išḻïďê"/>
            <p:cNvSpPr/>
            <p:nvPr/>
          </p:nvSpPr>
          <p:spPr bwMode="auto">
            <a:xfrm>
              <a:off x="2822575" y="3440113"/>
              <a:ext cx="3175" cy="3175"/>
            </a:xfrm>
            <a:custGeom>
              <a:avLst/>
              <a:gdLst>
                <a:gd name="T0" fmla="*/ 0 w 1"/>
                <a:gd name="T1" fmla="*/ 1 h 1"/>
                <a:gd name="T2" fmla="*/ 0 w 1"/>
                <a:gd name="T3" fmla="*/ 1 h 1"/>
                <a:gd name="T4" fmla="*/ 1 w 1"/>
                <a:gd name="T5" fmla="*/ 1 h 1"/>
                <a:gd name="T6" fmla="*/ 1 w 1"/>
                <a:gd name="T7" fmla="*/ 0 h 1"/>
                <a:gd name="T8" fmla="*/ 1 w 1"/>
                <a:gd name="T9" fmla="*/ 0 h 1"/>
                <a:gd name="T10" fmla="*/ 1 w 1"/>
                <a:gd name="T11" fmla="*/ 0 h 1"/>
                <a:gd name="T12" fmla="*/ 1 w 1"/>
                <a:gd name="T13" fmla="*/ 0 h 1"/>
                <a:gd name="T14" fmla="*/ 1 w 1"/>
                <a:gd name="T15" fmla="*/ 0 h 1"/>
                <a:gd name="T16" fmla="*/ 1 w 1"/>
                <a:gd name="T17" fmla="*/ 0 h 1"/>
                <a:gd name="T18" fmla="*/ 0 w 1"/>
                <a:gd name="T19" fmla="*/ 0 h 1"/>
                <a:gd name="T20" fmla="*/ 0 w 1"/>
                <a:gd name="T21" fmla="*/ 0 h 1"/>
                <a:gd name="T22" fmla="*/ 0 w 1"/>
                <a:gd name="T23" fmla="*/ 1 h 1"/>
                <a:gd name="T24" fmla="*/ 0 w 1"/>
                <a:gd name="T25"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1">
                  <a:moveTo>
                    <a:pt x="0" y="1"/>
                  </a:moveTo>
                  <a:cubicBezTo>
                    <a:pt x="0" y="1"/>
                    <a:pt x="0" y="1"/>
                    <a:pt x="0" y="1"/>
                  </a:cubicBezTo>
                  <a:cubicBezTo>
                    <a:pt x="1" y="1"/>
                    <a:pt x="1" y="1"/>
                    <a:pt x="1" y="1"/>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1"/>
                  </a:cubicBezTo>
                  <a:cubicBezTo>
                    <a:pt x="0" y="1"/>
                    <a:pt x="0" y="1"/>
                    <a:pt x="0"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3" name="îSļíďê"/>
            <p:cNvSpPr/>
            <p:nvPr/>
          </p:nvSpPr>
          <p:spPr bwMode="auto">
            <a:xfrm>
              <a:off x="2817813" y="3440113"/>
              <a:ext cx="7938" cy="11113"/>
            </a:xfrm>
            <a:custGeom>
              <a:avLst/>
              <a:gdLst>
                <a:gd name="T0" fmla="*/ 0 w 2"/>
                <a:gd name="T1" fmla="*/ 2 h 3"/>
                <a:gd name="T2" fmla="*/ 0 w 2"/>
                <a:gd name="T3" fmla="*/ 2 h 3"/>
                <a:gd name="T4" fmla="*/ 1 w 2"/>
                <a:gd name="T5" fmla="*/ 3 h 3"/>
                <a:gd name="T6" fmla="*/ 1 w 2"/>
                <a:gd name="T7" fmla="*/ 3 h 3"/>
                <a:gd name="T8" fmla="*/ 1 w 2"/>
                <a:gd name="T9" fmla="*/ 3 h 3"/>
                <a:gd name="T10" fmla="*/ 1 w 2"/>
                <a:gd name="T11" fmla="*/ 2 h 3"/>
                <a:gd name="T12" fmla="*/ 2 w 2"/>
                <a:gd name="T13" fmla="*/ 2 h 3"/>
                <a:gd name="T14" fmla="*/ 2 w 2"/>
                <a:gd name="T15" fmla="*/ 2 h 3"/>
                <a:gd name="T16" fmla="*/ 2 w 2"/>
                <a:gd name="T17" fmla="*/ 2 h 3"/>
                <a:gd name="T18" fmla="*/ 2 w 2"/>
                <a:gd name="T19" fmla="*/ 2 h 3"/>
                <a:gd name="T20" fmla="*/ 2 w 2"/>
                <a:gd name="T21" fmla="*/ 2 h 3"/>
                <a:gd name="T22" fmla="*/ 2 w 2"/>
                <a:gd name="T23" fmla="*/ 2 h 3"/>
                <a:gd name="T24" fmla="*/ 2 w 2"/>
                <a:gd name="T25" fmla="*/ 2 h 3"/>
                <a:gd name="T26" fmla="*/ 1 w 2"/>
                <a:gd name="T27" fmla="*/ 2 h 3"/>
                <a:gd name="T28" fmla="*/ 1 w 2"/>
                <a:gd name="T29" fmla="*/ 2 h 3"/>
                <a:gd name="T30" fmla="*/ 1 w 2"/>
                <a:gd name="T31" fmla="*/ 2 h 3"/>
                <a:gd name="T32" fmla="*/ 1 w 2"/>
                <a:gd name="T33" fmla="*/ 2 h 3"/>
                <a:gd name="T34" fmla="*/ 1 w 2"/>
                <a:gd name="T35" fmla="*/ 1 h 3"/>
                <a:gd name="T36" fmla="*/ 1 w 2"/>
                <a:gd name="T37" fmla="*/ 1 h 3"/>
                <a:gd name="T38" fmla="*/ 1 w 2"/>
                <a:gd name="T39" fmla="*/ 0 h 3"/>
                <a:gd name="T40" fmla="*/ 0 w 2"/>
                <a:gd name="T41" fmla="*/ 0 h 3"/>
                <a:gd name="T42" fmla="*/ 0 w 2"/>
                <a:gd name="T43" fmla="*/ 0 h 3"/>
                <a:gd name="T44" fmla="*/ 0 w 2"/>
                <a:gd name="T45" fmla="*/ 1 h 3"/>
                <a:gd name="T46" fmla="*/ 0 w 2"/>
                <a:gd name="T4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 h="3">
                  <a:moveTo>
                    <a:pt x="0" y="2"/>
                  </a:moveTo>
                  <a:cubicBezTo>
                    <a:pt x="0" y="2"/>
                    <a:pt x="0" y="2"/>
                    <a:pt x="0" y="2"/>
                  </a:cubicBezTo>
                  <a:cubicBezTo>
                    <a:pt x="0" y="2"/>
                    <a:pt x="0" y="3"/>
                    <a:pt x="1" y="3"/>
                  </a:cubicBezTo>
                  <a:cubicBezTo>
                    <a:pt x="1" y="3"/>
                    <a:pt x="1" y="3"/>
                    <a:pt x="1" y="3"/>
                  </a:cubicBezTo>
                  <a:cubicBezTo>
                    <a:pt x="1" y="3"/>
                    <a:pt x="1" y="3"/>
                    <a:pt x="1" y="3"/>
                  </a:cubicBezTo>
                  <a:cubicBezTo>
                    <a:pt x="1" y="3"/>
                    <a:pt x="1" y="3"/>
                    <a:pt x="1" y="2"/>
                  </a:cubicBezTo>
                  <a:cubicBezTo>
                    <a:pt x="1" y="2"/>
                    <a:pt x="1"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1" y="2"/>
                    <a:pt x="1" y="2"/>
                    <a:pt x="1" y="2"/>
                  </a:cubicBezTo>
                  <a:cubicBezTo>
                    <a:pt x="1" y="2"/>
                    <a:pt x="1" y="2"/>
                    <a:pt x="1" y="2"/>
                  </a:cubicBezTo>
                  <a:cubicBezTo>
                    <a:pt x="1" y="2"/>
                    <a:pt x="1" y="2"/>
                    <a:pt x="1" y="2"/>
                  </a:cubicBezTo>
                  <a:cubicBezTo>
                    <a:pt x="1" y="2"/>
                    <a:pt x="1" y="2"/>
                    <a:pt x="1" y="2"/>
                  </a:cubicBezTo>
                  <a:cubicBezTo>
                    <a:pt x="1" y="2"/>
                    <a:pt x="1" y="2"/>
                    <a:pt x="1" y="1"/>
                  </a:cubicBezTo>
                  <a:cubicBezTo>
                    <a:pt x="1" y="1"/>
                    <a:pt x="1" y="1"/>
                    <a:pt x="1" y="1"/>
                  </a:cubicBezTo>
                  <a:cubicBezTo>
                    <a:pt x="1" y="1"/>
                    <a:pt x="1" y="1"/>
                    <a:pt x="1" y="0"/>
                  </a:cubicBezTo>
                  <a:cubicBezTo>
                    <a:pt x="1" y="0"/>
                    <a:pt x="1" y="0"/>
                    <a:pt x="0" y="0"/>
                  </a:cubicBezTo>
                  <a:cubicBezTo>
                    <a:pt x="0" y="0"/>
                    <a:pt x="0" y="0"/>
                    <a:pt x="0" y="0"/>
                  </a:cubicBezTo>
                  <a:cubicBezTo>
                    <a:pt x="0" y="0"/>
                    <a:pt x="0" y="1"/>
                    <a:pt x="0" y="1"/>
                  </a:cubicBezTo>
                  <a:cubicBezTo>
                    <a:pt x="0" y="1"/>
                    <a:pt x="0" y="1"/>
                    <a:pt x="0" y="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4" name="íṧḻiḋe"/>
            <p:cNvSpPr/>
            <p:nvPr/>
          </p:nvSpPr>
          <p:spPr bwMode="auto">
            <a:xfrm>
              <a:off x="2822575" y="3443288"/>
              <a:ext cx="3175" cy="3175"/>
            </a:xfrm>
            <a:custGeom>
              <a:avLst/>
              <a:gdLst>
                <a:gd name="T0" fmla="*/ 1 w 1"/>
                <a:gd name="T1" fmla="*/ 0 h 1"/>
                <a:gd name="T2" fmla="*/ 1 w 1"/>
                <a:gd name="T3" fmla="*/ 0 h 1"/>
                <a:gd name="T4" fmla="*/ 0 w 1"/>
                <a:gd name="T5" fmla="*/ 0 h 1"/>
                <a:gd name="T6" fmla="*/ 1 w 1"/>
                <a:gd name="T7" fmla="*/ 1 h 1"/>
                <a:gd name="T8" fmla="*/ 1 w 1"/>
                <a:gd name="T9" fmla="*/ 1 h 1"/>
                <a:gd name="T10" fmla="*/ 1 w 1"/>
                <a:gd name="T11" fmla="*/ 1 h 1"/>
                <a:gd name="T12" fmla="*/ 1 w 1"/>
                <a:gd name="T13" fmla="*/ 1 h 1"/>
                <a:gd name="T14" fmla="*/ 1 w 1"/>
                <a:gd name="T15" fmla="*/ 1 h 1"/>
                <a:gd name="T16" fmla="*/ 1 w 1"/>
                <a:gd name="T17" fmla="*/ 0 h 1"/>
                <a:gd name="T18" fmla="*/ 1 w 1"/>
                <a:gd name="T19" fmla="*/ 0 h 1"/>
                <a:gd name="T20" fmla="*/ 1 w 1"/>
                <a:gd name="T21" fmla="*/ 0 h 1"/>
                <a:gd name="T22" fmla="*/ 1 w 1"/>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1">
                  <a:moveTo>
                    <a:pt x="1" y="0"/>
                  </a:moveTo>
                  <a:cubicBezTo>
                    <a:pt x="1" y="0"/>
                    <a:pt x="1" y="0"/>
                    <a:pt x="1" y="0"/>
                  </a:cubicBezTo>
                  <a:cubicBezTo>
                    <a:pt x="1" y="0"/>
                    <a:pt x="0" y="0"/>
                    <a:pt x="0" y="0"/>
                  </a:cubicBezTo>
                  <a:cubicBezTo>
                    <a:pt x="0" y="0"/>
                    <a:pt x="0"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5" name="îṡ1iďé"/>
            <p:cNvSpPr/>
            <p:nvPr/>
          </p:nvSpPr>
          <p:spPr bwMode="auto">
            <a:xfrm>
              <a:off x="2828925" y="3432176"/>
              <a:ext cx="7938" cy="14288"/>
            </a:xfrm>
            <a:custGeom>
              <a:avLst/>
              <a:gdLst>
                <a:gd name="T0" fmla="*/ 1 w 2"/>
                <a:gd name="T1" fmla="*/ 0 h 4"/>
                <a:gd name="T2" fmla="*/ 1 w 2"/>
                <a:gd name="T3" fmla="*/ 0 h 4"/>
                <a:gd name="T4" fmla="*/ 1 w 2"/>
                <a:gd name="T5" fmla="*/ 0 h 4"/>
                <a:gd name="T6" fmla="*/ 0 w 2"/>
                <a:gd name="T7" fmla="*/ 0 h 4"/>
                <a:gd name="T8" fmla="*/ 0 w 2"/>
                <a:gd name="T9" fmla="*/ 0 h 4"/>
                <a:gd name="T10" fmla="*/ 0 w 2"/>
                <a:gd name="T11" fmla="*/ 0 h 4"/>
                <a:gd name="T12" fmla="*/ 0 w 2"/>
                <a:gd name="T13" fmla="*/ 0 h 4"/>
                <a:gd name="T14" fmla="*/ 0 w 2"/>
                <a:gd name="T15" fmla="*/ 0 h 4"/>
                <a:gd name="T16" fmla="*/ 0 w 2"/>
                <a:gd name="T17" fmla="*/ 0 h 4"/>
                <a:gd name="T18" fmla="*/ 0 w 2"/>
                <a:gd name="T19" fmla="*/ 0 h 4"/>
                <a:gd name="T20" fmla="*/ 0 w 2"/>
                <a:gd name="T21" fmla="*/ 0 h 4"/>
                <a:gd name="T22" fmla="*/ 1 w 2"/>
                <a:gd name="T23" fmla="*/ 1 h 4"/>
                <a:gd name="T24" fmla="*/ 1 w 2"/>
                <a:gd name="T25" fmla="*/ 1 h 4"/>
                <a:gd name="T26" fmla="*/ 1 w 2"/>
                <a:gd name="T27" fmla="*/ 1 h 4"/>
                <a:gd name="T28" fmla="*/ 0 w 2"/>
                <a:gd name="T29" fmla="*/ 1 h 4"/>
                <a:gd name="T30" fmla="*/ 0 w 2"/>
                <a:gd name="T31" fmla="*/ 1 h 4"/>
                <a:gd name="T32" fmla="*/ 0 w 2"/>
                <a:gd name="T33" fmla="*/ 1 h 4"/>
                <a:gd name="T34" fmla="*/ 0 w 2"/>
                <a:gd name="T35" fmla="*/ 1 h 4"/>
                <a:gd name="T36" fmla="*/ 0 w 2"/>
                <a:gd name="T37" fmla="*/ 1 h 4"/>
                <a:gd name="T38" fmla="*/ 0 w 2"/>
                <a:gd name="T39" fmla="*/ 1 h 4"/>
                <a:gd name="T40" fmla="*/ 1 w 2"/>
                <a:gd name="T41" fmla="*/ 1 h 4"/>
                <a:gd name="T42" fmla="*/ 1 w 2"/>
                <a:gd name="T43" fmla="*/ 1 h 4"/>
                <a:gd name="T44" fmla="*/ 1 w 2"/>
                <a:gd name="T45" fmla="*/ 1 h 4"/>
                <a:gd name="T46" fmla="*/ 1 w 2"/>
                <a:gd name="T47" fmla="*/ 2 h 4"/>
                <a:gd name="T48" fmla="*/ 1 w 2"/>
                <a:gd name="T49" fmla="*/ 2 h 4"/>
                <a:gd name="T50" fmla="*/ 1 w 2"/>
                <a:gd name="T51" fmla="*/ 3 h 4"/>
                <a:gd name="T52" fmla="*/ 1 w 2"/>
                <a:gd name="T53" fmla="*/ 3 h 4"/>
                <a:gd name="T54" fmla="*/ 1 w 2"/>
                <a:gd name="T55" fmla="*/ 3 h 4"/>
                <a:gd name="T56" fmla="*/ 1 w 2"/>
                <a:gd name="T57" fmla="*/ 3 h 4"/>
                <a:gd name="T58" fmla="*/ 1 w 2"/>
                <a:gd name="T59" fmla="*/ 4 h 4"/>
                <a:gd name="T60" fmla="*/ 1 w 2"/>
                <a:gd name="T61" fmla="*/ 4 h 4"/>
                <a:gd name="T62" fmla="*/ 1 w 2"/>
                <a:gd name="T63" fmla="*/ 4 h 4"/>
                <a:gd name="T64" fmla="*/ 1 w 2"/>
                <a:gd name="T65" fmla="*/ 4 h 4"/>
                <a:gd name="T66" fmla="*/ 2 w 2"/>
                <a:gd name="T67" fmla="*/ 4 h 4"/>
                <a:gd name="T68" fmla="*/ 2 w 2"/>
                <a:gd name="T69" fmla="*/ 3 h 4"/>
                <a:gd name="T70" fmla="*/ 2 w 2"/>
                <a:gd name="T71" fmla="*/ 2 h 4"/>
                <a:gd name="T72" fmla="*/ 2 w 2"/>
                <a:gd name="T73" fmla="*/ 2 h 4"/>
                <a:gd name="T74" fmla="*/ 2 w 2"/>
                <a:gd name="T75" fmla="*/ 1 h 4"/>
                <a:gd name="T76" fmla="*/ 2 w 2"/>
                <a:gd name="T77" fmla="*/ 1 h 4"/>
                <a:gd name="T78" fmla="*/ 2 w 2"/>
                <a:gd name="T79" fmla="*/ 0 h 4"/>
                <a:gd name="T80" fmla="*/ 1 w 2"/>
                <a:gd name="T8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 h="4">
                  <a:moveTo>
                    <a:pt x="1" y="0"/>
                  </a:move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0"/>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1" y="2"/>
                    <a:pt x="1" y="2"/>
                    <a:pt x="1" y="2"/>
                  </a:cubicBezTo>
                  <a:cubicBezTo>
                    <a:pt x="1" y="2"/>
                    <a:pt x="1" y="2"/>
                    <a:pt x="1" y="2"/>
                  </a:cubicBezTo>
                  <a:cubicBezTo>
                    <a:pt x="1" y="2"/>
                    <a:pt x="1" y="2"/>
                    <a:pt x="1" y="3"/>
                  </a:cubicBezTo>
                  <a:cubicBezTo>
                    <a:pt x="1" y="3"/>
                    <a:pt x="1" y="3"/>
                    <a:pt x="1" y="3"/>
                  </a:cubicBezTo>
                  <a:cubicBezTo>
                    <a:pt x="1" y="3"/>
                    <a:pt x="1" y="3"/>
                    <a:pt x="1" y="3"/>
                  </a:cubicBezTo>
                  <a:cubicBezTo>
                    <a:pt x="1" y="3"/>
                    <a:pt x="1" y="3"/>
                    <a:pt x="1" y="3"/>
                  </a:cubicBezTo>
                  <a:cubicBezTo>
                    <a:pt x="1" y="4"/>
                    <a:pt x="1" y="4"/>
                    <a:pt x="1" y="4"/>
                  </a:cubicBezTo>
                  <a:cubicBezTo>
                    <a:pt x="1" y="4"/>
                    <a:pt x="1" y="4"/>
                    <a:pt x="1" y="4"/>
                  </a:cubicBezTo>
                  <a:cubicBezTo>
                    <a:pt x="1" y="4"/>
                    <a:pt x="1" y="4"/>
                    <a:pt x="1" y="4"/>
                  </a:cubicBezTo>
                  <a:cubicBezTo>
                    <a:pt x="1" y="4"/>
                    <a:pt x="1" y="4"/>
                    <a:pt x="1" y="4"/>
                  </a:cubicBezTo>
                  <a:cubicBezTo>
                    <a:pt x="1" y="4"/>
                    <a:pt x="2" y="4"/>
                    <a:pt x="2" y="4"/>
                  </a:cubicBezTo>
                  <a:cubicBezTo>
                    <a:pt x="2" y="4"/>
                    <a:pt x="2" y="3"/>
                    <a:pt x="2" y="3"/>
                  </a:cubicBezTo>
                  <a:cubicBezTo>
                    <a:pt x="2" y="3"/>
                    <a:pt x="2" y="3"/>
                    <a:pt x="2" y="2"/>
                  </a:cubicBezTo>
                  <a:cubicBezTo>
                    <a:pt x="2" y="2"/>
                    <a:pt x="2" y="2"/>
                    <a:pt x="2" y="2"/>
                  </a:cubicBezTo>
                  <a:cubicBezTo>
                    <a:pt x="2" y="1"/>
                    <a:pt x="2" y="1"/>
                    <a:pt x="2" y="1"/>
                  </a:cubicBezTo>
                  <a:cubicBezTo>
                    <a:pt x="2" y="1"/>
                    <a:pt x="2" y="1"/>
                    <a:pt x="2" y="1"/>
                  </a:cubicBezTo>
                  <a:cubicBezTo>
                    <a:pt x="2" y="1"/>
                    <a:pt x="2" y="1"/>
                    <a:pt x="2" y="0"/>
                  </a:cubicBezTo>
                  <a:cubicBezTo>
                    <a:pt x="2" y="0"/>
                    <a:pt x="2"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6" name="ï$ḷïdè"/>
            <p:cNvSpPr/>
            <p:nvPr/>
          </p:nvSpPr>
          <p:spPr bwMode="auto">
            <a:xfrm>
              <a:off x="2817813" y="3451226"/>
              <a:ext cx="7938" cy="3175"/>
            </a:xfrm>
            <a:custGeom>
              <a:avLst/>
              <a:gdLst>
                <a:gd name="T0" fmla="*/ 2 w 2"/>
                <a:gd name="T1" fmla="*/ 0 h 1"/>
                <a:gd name="T2" fmla="*/ 2 w 2"/>
                <a:gd name="T3" fmla="*/ 0 h 1"/>
                <a:gd name="T4" fmla="*/ 2 w 2"/>
                <a:gd name="T5" fmla="*/ 0 h 1"/>
                <a:gd name="T6" fmla="*/ 2 w 2"/>
                <a:gd name="T7" fmla="*/ 0 h 1"/>
                <a:gd name="T8" fmla="*/ 2 w 2"/>
                <a:gd name="T9" fmla="*/ 0 h 1"/>
                <a:gd name="T10" fmla="*/ 2 w 2"/>
                <a:gd name="T11" fmla="*/ 0 h 1"/>
                <a:gd name="T12" fmla="*/ 1 w 2"/>
                <a:gd name="T13" fmla="*/ 0 h 1"/>
                <a:gd name="T14" fmla="*/ 1 w 2"/>
                <a:gd name="T15" fmla="*/ 0 h 1"/>
                <a:gd name="T16" fmla="*/ 1 w 2"/>
                <a:gd name="T17" fmla="*/ 0 h 1"/>
                <a:gd name="T18" fmla="*/ 1 w 2"/>
                <a:gd name="T19" fmla="*/ 0 h 1"/>
                <a:gd name="T20" fmla="*/ 1 w 2"/>
                <a:gd name="T21" fmla="*/ 0 h 1"/>
                <a:gd name="T22" fmla="*/ 0 w 2"/>
                <a:gd name="T23" fmla="*/ 0 h 1"/>
                <a:gd name="T24" fmla="*/ 0 w 2"/>
                <a:gd name="T25" fmla="*/ 0 h 1"/>
                <a:gd name="T26" fmla="*/ 0 w 2"/>
                <a:gd name="T27" fmla="*/ 0 h 1"/>
                <a:gd name="T28" fmla="*/ 0 w 2"/>
                <a:gd name="T29" fmla="*/ 0 h 1"/>
                <a:gd name="T30" fmla="*/ 0 w 2"/>
                <a:gd name="T31" fmla="*/ 1 h 1"/>
                <a:gd name="T32" fmla="*/ 0 w 2"/>
                <a:gd name="T33" fmla="*/ 1 h 1"/>
                <a:gd name="T34" fmla="*/ 1 w 2"/>
                <a:gd name="T35" fmla="*/ 1 h 1"/>
                <a:gd name="T36" fmla="*/ 1 w 2"/>
                <a:gd name="T37" fmla="*/ 1 h 1"/>
                <a:gd name="T38" fmla="*/ 1 w 2"/>
                <a:gd name="T39" fmla="*/ 1 h 1"/>
                <a:gd name="T40" fmla="*/ 2 w 2"/>
                <a:gd name="T41" fmla="*/ 1 h 1"/>
                <a:gd name="T42" fmla="*/ 2 w 2"/>
                <a:gd name="T43" fmla="*/ 1 h 1"/>
                <a:gd name="T44" fmla="*/ 2 w 2"/>
                <a:gd name="T45" fmla="*/ 1 h 1"/>
                <a:gd name="T46" fmla="*/ 2 w 2"/>
                <a:gd name="T47" fmla="*/ 0 h 1"/>
                <a:gd name="T48" fmla="*/ 2 w 2"/>
                <a:gd name="T4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 h="1">
                  <a:moveTo>
                    <a:pt x="2" y="0"/>
                  </a:move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2" y="1"/>
                    <a:pt x="2" y="1"/>
                    <a:pt x="2" y="1"/>
                  </a:cubicBezTo>
                  <a:cubicBezTo>
                    <a:pt x="2" y="1"/>
                    <a:pt x="2" y="1"/>
                    <a:pt x="2" y="1"/>
                  </a:cubicBezTo>
                  <a:cubicBezTo>
                    <a:pt x="2" y="1"/>
                    <a:pt x="2" y="1"/>
                    <a:pt x="2" y="1"/>
                  </a:cubicBezTo>
                  <a:cubicBezTo>
                    <a:pt x="2" y="1"/>
                    <a:pt x="2" y="1"/>
                    <a:pt x="2" y="0"/>
                  </a:cubicBezTo>
                  <a:cubicBezTo>
                    <a:pt x="2" y="0"/>
                    <a:pt x="2" y="0"/>
                    <a:pt x="2"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7" name="işlîḋê"/>
            <p:cNvSpPr/>
            <p:nvPr/>
          </p:nvSpPr>
          <p:spPr bwMode="auto">
            <a:xfrm>
              <a:off x="2828925" y="3440113"/>
              <a:ext cx="3175" cy="3175"/>
            </a:xfrm>
            <a:custGeom>
              <a:avLst/>
              <a:gdLst>
                <a:gd name="T0" fmla="*/ 1 w 1"/>
                <a:gd name="T1" fmla="*/ 0 h 1"/>
                <a:gd name="T2" fmla="*/ 1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1 h 1"/>
                <a:gd name="T16" fmla="*/ 0 w 1"/>
                <a:gd name="T17" fmla="*/ 1 h 1"/>
                <a:gd name="T18" fmla="*/ 0 w 1"/>
                <a:gd name="T19" fmla="*/ 1 h 1"/>
                <a:gd name="T20" fmla="*/ 0 w 1"/>
                <a:gd name="T21" fmla="*/ 1 h 1"/>
                <a:gd name="T22" fmla="*/ 0 w 1"/>
                <a:gd name="T23" fmla="*/ 1 h 1"/>
                <a:gd name="T24" fmla="*/ 0 w 1"/>
                <a:gd name="T25" fmla="*/ 1 h 1"/>
                <a:gd name="T26" fmla="*/ 0 w 1"/>
                <a:gd name="T27" fmla="*/ 1 h 1"/>
                <a:gd name="T28" fmla="*/ 0 w 1"/>
                <a:gd name="T29" fmla="*/ 1 h 1"/>
                <a:gd name="T30" fmla="*/ 1 w 1"/>
                <a:gd name="T31" fmla="*/ 0 h 1"/>
                <a:gd name="T32" fmla="*/ 1 w 1"/>
                <a:gd name="T33" fmla="*/ 0 h 1"/>
                <a:gd name="T34" fmla="*/ 1 w 1"/>
                <a:gd name="T35" fmla="*/ 0 h 1"/>
                <a:gd name="T36" fmla="*/ 1 w 1"/>
                <a:gd name="T3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 h="1">
                  <a:moveTo>
                    <a:pt x="1" y="0"/>
                  </a:move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1" y="1"/>
                    <a:pt x="1" y="0"/>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8" name="işḻïḑè"/>
            <p:cNvSpPr/>
            <p:nvPr/>
          </p:nvSpPr>
          <p:spPr bwMode="auto">
            <a:xfrm>
              <a:off x="2825750" y="3451226"/>
              <a:ext cx="3175" cy="3175"/>
            </a:xfrm>
            <a:custGeom>
              <a:avLst/>
              <a:gdLst>
                <a:gd name="T0" fmla="*/ 1 w 1"/>
                <a:gd name="T1" fmla="*/ 0 h 1"/>
                <a:gd name="T2" fmla="*/ 1 w 1"/>
                <a:gd name="T3" fmla="*/ 0 h 1"/>
                <a:gd name="T4" fmla="*/ 1 w 1"/>
                <a:gd name="T5" fmla="*/ 0 h 1"/>
                <a:gd name="T6" fmla="*/ 1 w 1"/>
                <a:gd name="T7" fmla="*/ 0 h 1"/>
                <a:gd name="T8" fmla="*/ 0 w 1"/>
                <a:gd name="T9" fmla="*/ 0 h 1"/>
                <a:gd name="T10" fmla="*/ 0 w 1"/>
                <a:gd name="T11" fmla="*/ 0 h 1"/>
                <a:gd name="T12" fmla="*/ 0 w 1"/>
                <a:gd name="T13" fmla="*/ 0 h 1"/>
                <a:gd name="T14" fmla="*/ 0 w 1"/>
                <a:gd name="T15" fmla="*/ 0 h 1"/>
                <a:gd name="T16" fmla="*/ 0 w 1"/>
                <a:gd name="T17" fmla="*/ 0 h 1"/>
                <a:gd name="T18" fmla="*/ 1 w 1"/>
                <a:gd name="T19" fmla="*/ 0 h 1"/>
                <a:gd name="T20" fmla="*/ 1 w 1"/>
                <a:gd name="T21" fmla="*/ 0 h 1"/>
                <a:gd name="T22" fmla="*/ 1 w 1"/>
                <a:gd name="T23" fmla="*/ 0 h 1"/>
                <a:gd name="T24" fmla="*/ 1 w 1"/>
                <a:gd name="T25" fmla="*/ 1 h 1"/>
                <a:gd name="T26" fmla="*/ 1 w 1"/>
                <a:gd name="T27" fmla="*/ 0 h 1"/>
                <a:gd name="T28" fmla="*/ 1 w 1"/>
                <a:gd name="T29" fmla="*/ 0 h 1"/>
                <a:gd name="T30" fmla="*/ 1 w 1"/>
                <a:gd name="T31" fmla="*/ 0 h 1"/>
                <a:gd name="T32" fmla="*/ 1 w 1"/>
                <a:gd name="T3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 h="1">
                  <a:moveTo>
                    <a:pt x="1" y="0"/>
                  </a:moveTo>
                  <a:cubicBezTo>
                    <a:pt x="1" y="0"/>
                    <a:pt x="1" y="0"/>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1"/>
                    <a:pt x="1" y="1"/>
                  </a:cubicBezTo>
                  <a:cubicBezTo>
                    <a:pt x="1" y="1"/>
                    <a:pt x="1" y="0"/>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9" name="ïslidê"/>
            <p:cNvSpPr/>
            <p:nvPr/>
          </p:nvSpPr>
          <p:spPr bwMode="auto">
            <a:xfrm>
              <a:off x="2828925" y="3446463"/>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0" name="íṣḻíḑê"/>
            <p:cNvSpPr/>
            <p:nvPr/>
          </p:nvSpPr>
          <p:spPr bwMode="auto">
            <a:xfrm>
              <a:off x="2905125" y="3446463"/>
              <a:ext cx="0" cy="4763"/>
            </a:xfrm>
            <a:custGeom>
              <a:avLst/>
              <a:gdLst>
                <a:gd name="T0" fmla="*/ 1 h 1"/>
                <a:gd name="T1" fmla="*/ 1 h 1"/>
                <a:gd name="T2" fmla="*/ 1 h 1"/>
                <a:gd name="T3" fmla="*/ 0 h 1"/>
                <a:gd name="T4" fmla="*/ 0 h 1"/>
                <a:gd name="T5" fmla="*/ 0 h 1"/>
                <a:gd name="T6" fmla="*/ 0 h 1"/>
                <a:gd name="T7" fmla="*/ 1 h 1"/>
                <a:gd name="T8" fmla="*/ 1 h 1"/>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1">
                  <a:moveTo>
                    <a:pt x="0" y="1"/>
                  </a:move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1" name="ísḻídé"/>
            <p:cNvSpPr/>
            <p:nvPr/>
          </p:nvSpPr>
          <p:spPr bwMode="auto">
            <a:xfrm>
              <a:off x="3067050" y="3443288"/>
              <a:ext cx="3175" cy="0"/>
            </a:xfrm>
            <a:custGeom>
              <a:avLst/>
              <a:gdLst>
                <a:gd name="T0" fmla="*/ 1 w 1"/>
                <a:gd name="T1" fmla="*/ 1 w 1"/>
                <a:gd name="T2" fmla="*/ 1 w 1"/>
                <a:gd name="T3" fmla="*/ 0 w 1"/>
                <a:gd name="T4" fmla="*/ 0 w 1"/>
                <a:gd name="T5" fmla="*/ 1 w 1"/>
                <a:gd name="T6" fmla="*/ 1 w 1"/>
                <a:gd name="T7" fmla="*/ 1 w 1"/>
                <a:gd name="T8" fmla="*/ 1 w 1"/>
                <a:gd name="T9" fmla="*/ 1 w 1"/>
                <a:gd name="T10" fmla="*/ 1 w 1"/>
                <a:gd name="T11"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Lst>
              <a:rect l="0" t="0" r="r" b="b"/>
              <a:pathLst>
                <a:path w="1">
                  <a:moveTo>
                    <a:pt x="1" y="0"/>
                  </a:moveTo>
                  <a:cubicBezTo>
                    <a:pt x="1" y="0"/>
                    <a:pt x="1" y="0"/>
                    <a:pt x="1" y="0"/>
                  </a:cubicBezTo>
                  <a:cubicBezTo>
                    <a:pt x="1" y="0"/>
                    <a:pt x="1" y="0"/>
                    <a:pt x="1" y="0"/>
                  </a:cubicBezTo>
                  <a:cubicBezTo>
                    <a:pt x="1" y="0"/>
                    <a:pt x="0" y="0"/>
                    <a:pt x="0" y="0"/>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2" name="iṧḻide"/>
            <p:cNvSpPr/>
            <p:nvPr/>
          </p:nvSpPr>
          <p:spPr bwMode="auto">
            <a:xfrm>
              <a:off x="3067050" y="3440113"/>
              <a:ext cx="7938" cy="3175"/>
            </a:xfrm>
            <a:custGeom>
              <a:avLst/>
              <a:gdLst>
                <a:gd name="T0" fmla="*/ 2 w 2"/>
                <a:gd name="T1" fmla="*/ 0 h 1"/>
                <a:gd name="T2" fmla="*/ 2 w 2"/>
                <a:gd name="T3" fmla="*/ 0 h 1"/>
                <a:gd name="T4" fmla="*/ 1 w 2"/>
                <a:gd name="T5" fmla="*/ 0 h 1"/>
                <a:gd name="T6" fmla="*/ 1 w 2"/>
                <a:gd name="T7" fmla="*/ 0 h 1"/>
                <a:gd name="T8" fmla="*/ 1 w 2"/>
                <a:gd name="T9" fmla="*/ 0 h 1"/>
                <a:gd name="T10" fmla="*/ 1 w 2"/>
                <a:gd name="T11" fmla="*/ 0 h 1"/>
                <a:gd name="T12" fmla="*/ 1 w 2"/>
                <a:gd name="T13" fmla="*/ 1 h 1"/>
                <a:gd name="T14" fmla="*/ 1 w 2"/>
                <a:gd name="T15" fmla="*/ 1 h 1"/>
                <a:gd name="T16" fmla="*/ 1 w 2"/>
                <a:gd name="T17" fmla="*/ 1 h 1"/>
                <a:gd name="T18" fmla="*/ 1 w 2"/>
                <a:gd name="T19" fmla="*/ 0 h 1"/>
                <a:gd name="T20" fmla="*/ 1 w 2"/>
                <a:gd name="T21" fmla="*/ 0 h 1"/>
                <a:gd name="T22" fmla="*/ 2 w 2"/>
                <a:gd name="T23" fmla="*/ 0 h 1"/>
                <a:gd name="T24" fmla="*/ 2 w 2"/>
                <a:gd name="T25" fmla="*/ 0 h 1"/>
                <a:gd name="T26" fmla="*/ 2 w 2"/>
                <a:gd name="T27" fmla="*/ 0 h 1"/>
                <a:gd name="T28" fmla="*/ 2 w 2"/>
                <a:gd name="T2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1">
                  <a:moveTo>
                    <a:pt x="2" y="0"/>
                  </a:moveTo>
                  <a:cubicBezTo>
                    <a:pt x="2" y="0"/>
                    <a:pt x="2" y="0"/>
                    <a:pt x="2" y="0"/>
                  </a:cubicBezTo>
                  <a:cubicBezTo>
                    <a:pt x="2" y="0"/>
                    <a:pt x="1" y="0"/>
                    <a:pt x="1" y="0"/>
                  </a:cubicBezTo>
                  <a:cubicBezTo>
                    <a:pt x="1" y="0"/>
                    <a:pt x="1" y="0"/>
                    <a:pt x="1" y="0"/>
                  </a:cubicBezTo>
                  <a:cubicBezTo>
                    <a:pt x="1" y="0"/>
                    <a:pt x="1" y="0"/>
                    <a:pt x="1" y="0"/>
                  </a:cubicBezTo>
                  <a:cubicBezTo>
                    <a:pt x="0" y="0"/>
                    <a:pt x="0" y="0"/>
                    <a:pt x="1" y="0"/>
                  </a:cubicBezTo>
                  <a:cubicBezTo>
                    <a:pt x="1" y="0"/>
                    <a:pt x="1" y="1"/>
                    <a:pt x="1" y="1"/>
                  </a:cubicBezTo>
                  <a:cubicBezTo>
                    <a:pt x="1" y="1"/>
                    <a:pt x="1" y="1"/>
                    <a:pt x="1" y="1"/>
                  </a:cubicBezTo>
                  <a:cubicBezTo>
                    <a:pt x="1" y="1"/>
                    <a:pt x="1" y="1"/>
                    <a:pt x="1" y="1"/>
                  </a:cubicBezTo>
                  <a:cubicBezTo>
                    <a:pt x="1" y="0"/>
                    <a:pt x="1" y="0"/>
                    <a:pt x="1" y="0"/>
                  </a:cubicBezTo>
                  <a:cubicBezTo>
                    <a:pt x="1" y="0"/>
                    <a:pt x="1" y="0"/>
                    <a:pt x="1" y="0"/>
                  </a:cubicBezTo>
                  <a:cubicBezTo>
                    <a:pt x="2" y="0"/>
                    <a:pt x="2" y="0"/>
                    <a:pt x="2" y="0"/>
                  </a:cubicBezTo>
                  <a:cubicBezTo>
                    <a:pt x="2" y="0"/>
                    <a:pt x="2" y="0"/>
                    <a:pt x="2" y="0"/>
                  </a:cubicBezTo>
                  <a:cubicBezTo>
                    <a:pt x="2" y="0"/>
                    <a:pt x="2" y="0"/>
                    <a:pt x="2" y="0"/>
                  </a:cubicBezTo>
                  <a:cubicBezTo>
                    <a:pt x="2" y="0"/>
                    <a:pt x="2" y="0"/>
                    <a:pt x="2"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3" name="îṧļïďe"/>
            <p:cNvSpPr/>
            <p:nvPr/>
          </p:nvSpPr>
          <p:spPr bwMode="auto">
            <a:xfrm>
              <a:off x="3067050" y="3451226"/>
              <a:ext cx="3175" cy="0"/>
            </a:xfrm>
            <a:custGeom>
              <a:avLst/>
              <a:gdLst>
                <a:gd name="T0" fmla="*/ 1 w 1"/>
                <a:gd name="T1" fmla="*/ 1 w 1"/>
                <a:gd name="T2" fmla="*/ 1 w 1"/>
                <a:gd name="T3" fmla="*/ 1 w 1"/>
                <a:gd name="T4" fmla="*/ 1 w 1"/>
                <a:gd name="T5" fmla="*/ 1 w 1"/>
                <a:gd name="T6" fmla="*/ 1 w 1"/>
                <a:gd name="T7" fmla="*/ 0 w 1"/>
                <a:gd name="T8" fmla="*/ 0 w 1"/>
                <a:gd name="T9"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4" name="iṣḷîḋê"/>
            <p:cNvSpPr/>
            <p:nvPr/>
          </p:nvSpPr>
          <p:spPr bwMode="auto">
            <a:xfrm>
              <a:off x="2911475" y="3446463"/>
              <a:ext cx="0" cy="4763"/>
            </a:xfrm>
            <a:custGeom>
              <a:avLst/>
              <a:gdLst>
                <a:gd name="T0" fmla="*/ 0 h 1"/>
                <a:gd name="T1" fmla="*/ 0 h 1"/>
                <a:gd name="T2" fmla="*/ 1 h 1"/>
                <a:gd name="T3" fmla="*/ 1 h 1"/>
                <a:gd name="T4" fmla="*/ 1 h 1"/>
                <a:gd name="T5" fmla="*/ 0 h 1"/>
                <a:gd name="T6" fmla="*/ 0 h 1"/>
                <a:gd name="T7" fmla="*/ 0 h 1"/>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
                  <a:moveTo>
                    <a:pt x="0" y="0"/>
                  </a:moveTo>
                  <a:cubicBezTo>
                    <a:pt x="0" y="0"/>
                    <a:pt x="0" y="0"/>
                    <a:pt x="0" y="0"/>
                  </a:cubicBezTo>
                  <a:cubicBezTo>
                    <a:pt x="0" y="0"/>
                    <a:pt x="0" y="0"/>
                    <a:pt x="0" y="1"/>
                  </a:cubicBezTo>
                  <a:cubicBezTo>
                    <a:pt x="0" y="1"/>
                    <a:pt x="0" y="1"/>
                    <a:pt x="0" y="1"/>
                  </a:cubicBezTo>
                  <a:cubicBezTo>
                    <a:pt x="0" y="1"/>
                    <a:pt x="0" y="1"/>
                    <a:pt x="0" y="1"/>
                  </a:cubicBezTo>
                  <a:cubicBezTo>
                    <a:pt x="0" y="1"/>
                    <a:pt x="0" y="1"/>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5" name="íŝ1ïḍè"/>
            <p:cNvSpPr/>
            <p:nvPr/>
          </p:nvSpPr>
          <p:spPr bwMode="auto">
            <a:xfrm>
              <a:off x="3100388" y="3436938"/>
              <a:ext cx="3175" cy="3175"/>
            </a:xfrm>
            <a:custGeom>
              <a:avLst/>
              <a:gdLst>
                <a:gd name="T0" fmla="*/ 1 w 1"/>
                <a:gd name="T1" fmla="*/ 0 h 1"/>
                <a:gd name="T2" fmla="*/ 1 w 1"/>
                <a:gd name="T3" fmla="*/ 0 h 1"/>
                <a:gd name="T4" fmla="*/ 0 w 1"/>
                <a:gd name="T5" fmla="*/ 1 h 1"/>
                <a:gd name="T6" fmla="*/ 1 w 1"/>
                <a:gd name="T7" fmla="*/ 1 h 1"/>
                <a:gd name="T8" fmla="*/ 1 w 1"/>
                <a:gd name="T9" fmla="*/ 1 h 1"/>
                <a:gd name="T10" fmla="*/ 1 w 1"/>
                <a:gd name="T11" fmla="*/ 1 h 1"/>
                <a:gd name="T12" fmla="*/ 1 w 1"/>
                <a:gd name="T13" fmla="*/ 0 h 1"/>
                <a:gd name="T14" fmla="*/ 1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0"/>
                  </a:moveTo>
                  <a:cubicBezTo>
                    <a:pt x="1" y="0"/>
                    <a:pt x="1" y="0"/>
                    <a:pt x="1" y="0"/>
                  </a:cubicBezTo>
                  <a:cubicBezTo>
                    <a:pt x="1" y="0"/>
                    <a:pt x="1" y="0"/>
                    <a:pt x="0" y="1"/>
                  </a:cubicBezTo>
                  <a:cubicBezTo>
                    <a:pt x="1" y="1"/>
                    <a:pt x="1" y="1"/>
                    <a:pt x="1" y="1"/>
                  </a:cubicBezTo>
                  <a:cubicBezTo>
                    <a:pt x="1" y="0"/>
                    <a:pt x="1" y="1"/>
                    <a:pt x="1" y="1"/>
                  </a:cubicBezTo>
                  <a:cubicBezTo>
                    <a:pt x="1" y="1"/>
                    <a:pt x="1" y="1"/>
                    <a:pt x="1" y="1"/>
                  </a:cubicBezTo>
                  <a:cubicBezTo>
                    <a:pt x="1" y="1"/>
                    <a:pt x="1" y="1"/>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6" name="íŝlîḋe"/>
            <p:cNvSpPr/>
            <p:nvPr/>
          </p:nvSpPr>
          <p:spPr bwMode="auto">
            <a:xfrm>
              <a:off x="2763838" y="3406776"/>
              <a:ext cx="407988" cy="73025"/>
            </a:xfrm>
            <a:custGeom>
              <a:avLst/>
              <a:gdLst>
                <a:gd name="T0" fmla="*/ 95 w 113"/>
                <a:gd name="T1" fmla="*/ 7 h 20"/>
                <a:gd name="T2" fmla="*/ 86 w 113"/>
                <a:gd name="T3" fmla="*/ 6 h 20"/>
                <a:gd name="T4" fmla="*/ 73 w 113"/>
                <a:gd name="T5" fmla="*/ 11 h 20"/>
                <a:gd name="T6" fmla="*/ 71 w 113"/>
                <a:gd name="T7" fmla="*/ 8 h 20"/>
                <a:gd name="T8" fmla="*/ 73 w 113"/>
                <a:gd name="T9" fmla="*/ 8 h 20"/>
                <a:gd name="T10" fmla="*/ 70 w 113"/>
                <a:gd name="T11" fmla="*/ 6 h 20"/>
                <a:gd name="T12" fmla="*/ 63 w 113"/>
                <a:gd name="T13" fmla="*/ 9 h 20"/>
                <a:gd name="T14" fmla="*/ 50 w 113"/>
                <a:gd name="T15" fmla="*/ 6 h 20"/>
                <a:gd name="T16" fmla="*/ 43 w 113"/>
                <a:gd name="T17" fmla="*/ 7 h 20"/>
                <a:gd name="T18" fmla="*/ 18 w 113"/>
                <a:gd name="T19" fmla="*/ 13 h 20"/>
                <a:gd name="T20" fmla="*/ 19 w 113"/>
                <a:gd name="T21" fmla="*/ 13 h 20"/>
                <a:gd name="T22" fmla="*/ 14 w 113"/>
                <a:gd name="T23" fmla="*/ 9 h 20"/>
                <a:gd name="T24" fmla="*/ 16 w 113"/>
                <a:gd name="T25" fmla="*/ 8 h 20"/>
                <a:gd name="T26" fmla="*/ 17 w 113"/>
                <a:gd name="T27" fmla="*/ 7 h 20"/>
                <a:gd name="T28" fmla="*/ 20 w 113"/>
                <a:gd name="T29" fmla="*/ 9 h 20"/>
                <a:gd name="T30" fmla="*/ 28 w 113"/>
                <a:gd name="T31" fmla="*/ 13 h 20"/>
                <a:gd name="T32" fmla="*/ 24 w 113"/>
                <a:gd name="T33" fmla="*/ 13 h 20"/>
                <a:gd name="T34" fmla="*/ 24 w 113"/>
                <a:gd name="T35" fmla="*/ 9 h 20"/>
                <a:gd name="T36" fmla="*/ 25 w 113"/>
                <a:gd name="T37" fmla="*/ 9 h 20"/>
                <a:gd name="T38" fmla="*/ 27 w 113"/>
                <a:gd name="T39" fmla="*/ 9 h 20"/>
                <a:gd name="T40" fmla="*/ 28 w 113"/>
                <a:gd name="T41" fmla="*/ 7 h 20"/>
                <a:gd name="T42" fmla="*/ 30 w 113"/>
                <a:gd name="T43" fmla="*/ 10 h 20"/>
                <a:gd name="T44" fmla="*/ 41 w 113"/>
                <a:gd name="T45" fmla="*/ 13 h 20"/>
                <a:gd name="T46" fmla="*/ 38 w 113"/>
                <a:gd name="T47" fmla="*/ 12 h 20"/>
                <a:gd name="T48" fmla="*/ 37 w 113"/>
                <a:gd name="T49" fmla="*/ 9 h 20"/>
                <a:gd name="T50" fmla="*/ 40 w 113"/>
                <a:gd name="T51" fmla="*/ 6 h 20"/>
                <a:gd name="T52" fmla="*/ 41 w 113"/>
                <a:gd name="T53" fmla="*/ 9 h 20"/>
                <a:gd name="T54" fmla="*/ 40 w 113"/>
                <a:gd name="T55" fmla="*/ 9 h 20"/>
                <a:gd name="T56" fmla="*/ 40 w 113"/>
                <a:gd name="T57" fmla="*/ 10 h 20"/>
                <a:gd name="T58" fmla="*/ 42 w 113"/>
                <a:gd name="T59" fmla="*/ 9 h 20"/>
                <a:gd name="T60" fmla="*/ 43 w 113"/>
                <a:gd name="T61" fmla="*/ 9 h 20"/>
                <a:gd name="T62" fmla="*/ 51 w 113"/>
                <a:gd name="T63" fmla="*/ 10 h 20"/>
                <a:gd name="T64" fmla="*/ 49 w 113"/>
                <a:gd name="T65" fmla="*/ 13 h 20"/>
                <a:gd name="T66" fmla="*/ 48 w 113"/>
                <a:gd name="T67" fmla="*/ 13 h 20"/>
                <a:gd name="T68" fmla="*/ 48 w 113"/>
                <a:gd name="T69" fmla="*/ 11 h 20"/>
                <a:gd name="T70" fmla="*/ 50 w 113"/>
                <a:gd name="T71" fmla="*/ 7 h 20"/>
                <a:gd name="T72" fmla="*/ 65 w 113"/>
                <a:gd name="T73" fmla="*/ 12 h 20"/>
                <a:gd name="T74" fmla="*/ 62 w 113"/>
                <a:gd name="T75" fmla="*/ 12 h 20"/>
                <a:gd name="T76" fmla="*/ 60 w 113"/>
                <a:gd name="T77" fmla="*/ 10 h 20"/>
                <a:gd name="T78" fmla="*/ 61 w 113"/>
                <a:gd name="T79" fmla="*/ 11 h 20"/>
                <a:gd name="T80" fmla="*/ 60 w 113"/>
                <a:gd name="T81" fmla="*/ 7 h 20"/>
                <a:gd name="T82" fmla="*/ 63 w 113"/>
                <a:gd name="T83" fmla="*/ 7 h 20"/>
                <a:gd name="T84" fmla="*/ 65 w 113"/>
                <a:gd name="T85" fmla="*/ 11 h 20"/>
                <a:gd name="T86" fmla="*/ 71 w 113"/>
                <a:gd name="T87" fmla="*/ 12 h 20"/>
                <a:gd name="T88" fmla="*/ 69 w 113"/>
                <a:gd name="T89" fmla="*/ 11 h 20"/>
                <a:gd name="T90" fmla="*/ 70 w 113"/>
                <a:gd name="T91" fmla="*/ 9 h 20"/>
                <a:gd name="T92" fmla="*/ 74 w 113"/>
                <a:gd name="T93" fmla="*/ 12 h 20"/>
                <a:gd name="T94" fmla="*/ 84 w 113"/>
                <a:gd name="T95" fmla="*/ 11 h 20"/>
                <a:gd name="T96" fmla="*/ 84 w 113"/>
                <a:gd name="T97" fmla="*/ 13 h 20"/>
                <a:gd name="T98" fmla="*/ 83 w 113"/>
                <a:gd name="T99" fmla="*/ 11 h 20"/>
                <a:gd name="T100" fmla="*/ 84 w 113"/>
                <a:gd name="T101" fmla="*/ 8 h 20"/>
                <a:gd name="T102" fmla="*/ 84 w 113"/>
                <a:gd name="T103" fmla="*/ 6 h 20"/>
                <a:gd name="T104" fmla="*/ 87 w 113"/>
                <a:gd name="T105" fmla="*/ 9 h 20"/>
                <a:gd name="T106" fmla="*/ 88 w 113"/>
                <a:gd name="T107" fmla="*/ 9 h 20"/>
                <a:gd name="T108" fmla="*/ 87 w 113"/>
                <a:gd name="T109" fmla="*/ 9 h 20"/>
                <a:gd name="T110" fmla="*/ 94 w 113"/>
                <a:gd name="T111" fmla="*/ 12 h 20"/>
                <a:gd name="T112" fmla="*/ 96 w 113"/>
                <a:gd name="T113" fmla="*/ 12 h 20"/>
                <a:gd name="T114" fmla="*/ 94 w 113"/>
                <a:gd name="T115" fmla="*/ 10 h 20"/>
                <a:gd name="T116" fmla="*/ 93 w 113"/>
                <a:gd name="T117" fmla="*/ 12 h 20"/>
                <a:gd name="T118" fmla="*/ 92 w 113"/>
                <a:gd name="T119" fmla="*/ 11 h 20"/>
                <a:gd name="T120" fmla="*/ 92 w 113"/>
                <a:gd name="T121" fmla="*/ 9 h 20"/>
                <a:gd name="T122" fmla="*/ 94 w 113"/>
                <a:gd name="T123" fmla="*/ 7 h 20"/>
                <a:gd name="T124" fmla="*/ 95 w 113"/>
                <a:gd name="T125"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 h="20">
                  <a:moveTo>
                    <a:pt x="110" y="4"/>
                  </a:moveTo>
                  <a:cubicBezTo>
                    <a:pt x="110" y="0"/>
                    <a:pt x="110" y="0"/>
                    <a:pt x="110" y="0"/>
                  </a:cubicBezTo>
                  <a:cubicBezTo>
                    <a:pt x="2" y="0"/>
                    <a:pt x="2" y="0"/>
                    <a:pt x="2" y="0"/>
                  </a:cubicBezTo>
                  <a:cubicBezTo>
                    <a:pt x="2" y="4"/>
                    <a:pt x="2" y="4"/>
                    <a:pt x="2" y="4"/>
                  </a:cubicBezTo>
                  <a:cubicBezTo>
                    <a:pt x="0" y="4"/>
                    <a:pt x="0" y="4"/>
                    <a:pt x="0" y="4"/>
                  </a:cubicBezTo>
                  <a:cubicBezTo>
                    <a:pt x="0" y="20"/>
                    <a:pt x="0" y="20"/>
                    <a:pt x="0" y="20"/>
                  </a:cubicBezTo>
                  <a:cubicBezTo>
                    <a:pt x="113" y="20"/>
                    <a:pt x="113" y="20"/>
                    <a:pt x="113" y="20"/>
                  </a:cubicBezTo>
                  <a:cubicBezTo>
                    <a:pt x="113" y="4"/>
                    <a:pt x="113" y="4"/>
                    <a:pt x="113" y="4"/>
                  </a:cubicBezTo>
                  <a:lnTo>
                    <a:pt x="110" y="4"/>
                  </a:lnTo>
                  <a:close/>
                  <a:moveTo>
                    <a:pt x="95" y="7"/>
                  </a:moveTo>
                  <a:cubicBezTo>
                    <a:pt x="95" y="7"/>
                    <a:pt x="95" y="7"/>
                    <a:pt x="96" y="7"/>
                  </a:cubicBezTo>
                  <a:cubicBezTo>
                    <a:pt x="96" y="7"/>
                    <a:pt x="96" y="7"/>
                    <a:pt x="96" y="7"/>
                  </a:cubicBezTo>
                  <a:cubicBezTo>
                    <a:pt x="96" y="6"/>
                    <a:pt x="96" y="6"/>
                    <a:pt x="96" y="6"/>
                  </a:cubicBezTo>
                  <a:cubicBezTo>
                    <a:pt x="96" y="6"/>
                    <a:pt x="96" y="6"/>
                    <a:pt x="96" y="6"/>
                  </a:cubicBezTo>
                  <a:cubicBezTo>
                    <a:pt x="96" y="7"/>
                    <a:pt x="96" y="7"/>
                    <a:pt x="96" y="7"/>
                  </a:cubicBezTo>
                  <a:cubicBezTo>
                    <a:pt x="96" y="7"/>
                    <a:pt x="96" y="7"/>
                    <a:pt x="96" y="7"/>
                  </a:cubicBezTo>
                  <a:cubicBezTo>
                    <a:pt x="96" y="7"/>
                    <a:pt x="96" y="7"/>
                    <a:pt x="96" y="7"/>
                  </a:cubicBezTo>
                  <a:cubicBezTo>
                    <a:pt x="96" y="7"/>
                    <a:pt x="96" y="7"/>
                    <a:pt x="96" y="7"/>
                  </a:cubicBezTo>
                  <a:cubicBezTo>
                    <a:pt x="96" y="7"/>
                    <a:pt x="96" y="7"/>
                    <a:pt x="96" y="7"/>
                  </a:cubicBezTo>
                  <a:cubicBezTo>
                    <a:pt x="96" y="7"/>
                    <a:pt x="96" y="7"/>
                    <a:pt x="96" y="7"/>
                  </a:cubicBezTo>
                  <a:cubicBezTo>
                    <a:pt x="96" y="7"/>
                    <a:pt x="96" y="7"/>
                    <a:pt x="96" y="7"/>
                  </a:cubicBezTo>
                  <a:cubicBezTo>
                    <a:pt x="95" y="7"/>
                    <a:pt x="95" y="7"/>
                    <a:pt x="95" y="7"/>
                  </a:cubicBezTo>
                  <a:cubicBezTo>
                    <a:pt x="95" y="7"/>
                    <a:pt x="95" y="7"/>
                    <a:pt x="95" y="7"/>
                  </a:cubicBezTo>
                  <a:cubicBezTo>
                    <a:pt x="95" y="7"/>
                    <a:pt x="95" y="7"/>
                    <a:pt x="95" y="7"/>
                  </a:cubicBezTo>
                  <a:close/>
                  <a:moveTo>
                    <a:pt x="93" y="5"/>
                  </a:moveTo>
                  <a:cubicBezTo>
                    <a:pt x="93" y="5"/>
                    <a:pt x="93" y="5"/>
                    <a:pt x="93" y="5"/>
                  </a:cubicBezTo>
                  <a:cubicBezTo>
                    <a:pt x="93" y="5"/>
                    <a:pt x="93" y="5"/>
                    <a:pt x="93" y="5"/>
                  </a:cubicBezTo>
                  <a:cubicBezTo>
                    <a:pt x="93" y="5"/>
                    <a:pt x="93" y="5"/>
                    <a:pt x="93" y="5"/>
                  </a:cubicBezTo>
                  <a:cubicBezTo>
                    <a:pt x="93" y="5"/>
                    <a:pt x="93" y="5"/>
                    <a:pt x="93" y="5"/>
                  </a:cubicBezTo>
                  <a:cubicBezTo>
                    <a:pt x="93" y="5"/>
                    <a:pt x="94" y="5"/>
                    <a:pt x="94" y="6"/>
                  </a:cubicBezTo>
                  <a:cubicBezTo>
                    <a:pt x="94" y="6"/>
                    <a:pt x="94" y="6"/>
                    <a:pt x="94" y="6"/>
                  </a:cubicBezTo>
                  <a:cubicBezTo>
                    <a:pt x="94" y="6"/>
                    <a:pt x="94" y="6"/>
                    <a:pt x="94" y="6"/>
                  </a:cubicBezTo>
                  <a:cubicBezTo>
                    <a:pt x="94" y="6"/>
                    <a:pt x="94" y="6"/>
                    <a:pt x="94" y="6"/>
                  </a:cubicBezTo>
                  <a:cubicBezTo>
                    <a:pt x="94" y="6"/>
                    <a:pt x="94" y="6"/>
                    <a:pt x="94" y="6"/>
                  </a:cubicBezTo>
                  <a:cubicBezTo>
                    <a:pt x="94" y="6"/>
                    <a:pt x="94" y="6"/>
                    <a:pt x="94" y="6"/>
                  </a:cubicBezTo>
                  <a:cubicBezTo>
                    <a:pt x="94" y="6"/>
                    <a:pt x="94" y="6"/>
                    <a:pt x="94" y="6"/>
                  </a:cubicBezTo>
                  <a:cubicBezTo>
                    <a:pt x="94" y="6"/>
                    <a:pt x="94" y="6"/>
                    <a:pt x="94" y="6"/>
                  </a:cubicBezTo>
                  <a:cubicBezTo>
                    <a:pt x="94" y="6"/>
                    <a:pt x="93" y="6"/>
                    <a:pt x="93" y="6"/>
                  </a:cubicBezTo>
                  <a:cubicBezTo>
                    <a:pt x="93" y="6"/>
                    <a:pt x="93" y="6"/>
                    <a:pt x="93" y="6"/>
                  </a:cubicBezTo>
                  <a:cubicBezTo>
                    <a:pt x="93" y="6"/>
                    <a:pt x="93" y="6"/>
                    <a:pt x="93" y="6"/>
                  </a:cubicBezTo>
                  <a:cubicBezTo>
                    <a:pt x="93" y="6"/>
                    <a:pt x="93" y="6"/>
                    <a:pt x="93" y="6"/>
                  </a:cubicBezTo>
                  <a:cubicBezTo>
                    <a:pt x="93" y="5"/>
                    <a:pt x="93" y="5"/>
                    <a:pt x="93" y="5"/>
                  </a:cubicBezTo>
                  <a:cubicBezTo>
                    <a:pt x="93" y="5"/>
                    <a:pt x="93" y="5"/>
                    <a:pt x="93" y="5"/>
                  </a:cubicBezTo>
                  <a:cubicBezTo>
                    <a:pt x="93" y="5"/>
                    <a:pt x="93" y="5"/>
                    <a:pt x="93" y="5"/>
                  </a:cubicBezTo>
                  <a:close/>
                  <a:moveTo>
                    <a:pt x="86" y="7"/>
                  </a:moveTo>
                  <a:cubicBezTo>
                    <a:pt x="86" y="7"/>
                    <a:pt x="86" y="6"/>
                    <a:pt x="86" y="6"/>
                  </a:cubicBezTo>
                  <a:cubicBezTo>
                    <a:pt x="86" y="6"/>
                    <a:pt x="86" y="6"/>
                    <a:pt x="86" y="6"/>
                  </a:cubicBezTo>
                  <a:cubicBezTo>
                    <a:pt x="86" y="6"/>
                    <a:pt x="86" y="6"/>
                    <a:pt x="86" y="6"/>
                  </a:cubicBezTo>
                  <a:cubicBezTo>
                    <a:pt x="86" y="7"/>
                    <a:pt x="86" y="7"/>
                    <a:pt x="86" y="7"/>
                  </a:cubicBezTo>
                  <a:cubicBezTo>
                    <a:pt x="86" y="7"/>
                    <a:pt x="86" y="7"/>
                    <a:pt x="86" y="7"/>
                  </a:cubicBezTo>
                  <a:cubicBezTo>
                    <a:pt x="86" y="7"/>
                    <a:pt x="86" y="7"/>
                    <a:pt x="86" y="7"/>
                  </a:cubicBezTo>
                  <a:cubicBezTo>
                    <a:pt x="86" y="7"/>
                    <a:pt x="87" y="7"/>
                    <a:pt x="87" y="7"/>
                  </a:cubicBezTo>
                  <a:cubicBezTo>
                    <a:pt x="87" y="7"/>
                    <a:pt x="87" y="7"/>
                    <a:pt x="86" y="7"/>
                  </a:cubicBezTo>
                  <a:cubicBezTo>
                    <a:pt x="86" y="7"/>
                    <a:pt x="86" y="8"/>
                    <a:pt x="86" y="8"/>
                  </a:cubicBezTo>
                  <a:cubicBezTo>
                    <a:pt x="86" y="8"/>
                    <a:pt x="86" y="8"/>
                    <a:pt x="86" y="7"/>
                  </a:cubicBezTo>
                  <a:cubicBezTo>
                    <a:pt x="86" y="7"/>
                    <a:pt x="86" y="7"/>
                    <a:pt x="86" y="7"/>
                  </a:cubicBezTo>
                  <a:cubicBezTo>
                    <a:pt x="86" y="7"/>
                    <a:pt x="86" y="7"/>
                    <a:pt x="86" y="7"/>
                  </a:cubicBezTo>
                  <a:cubicBezTo>
                    <a:pt x="86" y="7"/>
                    <a:pt x="86" y="7"/>
                    <a:pt x="86" y="7"/>
                  </a:cubicBezTo>
                  <a:cubicBezTo>
                    <a:pt x="86" y="7"/>
                    <a:pt x="86" y="7"/>
                    <a:pt x="86" y="7"/>
                  </a:cubicBezTo>
                  <a:cubicBezTo>
                    <a:pt x="86" y="7"/>
                    <a:pt x="86" y="7"/>
                    <a:pt x="86" y="7"/>
                  </a:cubicBezTo>
                  <a:close/>
                  <a:moveTo>
                    <a:pt x="74" y="10"/>
                  </a:moveTo>
                  <a:cubicBezTo>
                    <a:pt x="74" y="10"/>
                    <a:pt x="74" y="11"/>
                    <a:pt x="74" y="11"/>
                  </a:cubicBezTo>
                  <a:cubicBezTo>
                    <a:pt x="74" y="11"/>
                    <a:pt x="74" y="11"/>
                    <a:pt x="74" y="11"/>
                  </a:cubicBezTo>
                  <a:cubicBezTo>
                    <a:pt x="74" y="11"/>
                    <a:pt x="73" y="11"/>
                    <a:pt x="73" y="11"/>
                  </a:cubicBezTo>
                  <a:cubicBezTo>
                    <a:pt x="73" y="11"/>
                    <a:pt x="73" y="11"/>
                    <a:pt x="73" y="11"/>
                  </a:cubicBezTo>
                  <a:cubicBezTo>
                    <a:pt x="73" y="11"/>
                    <a:pt x="73" y="11"/>
                    <a:pt x="73" y="11"/>
                  </a:cubicBezTo>
                  <a:cubicBezTo>
                    <a:pt x="73" y="11"/>
                    <a:pt x="73" y="11"/>
                    <a:pt x="73" y="11"/>
                  </a:cubicBezTo>
                  <a:cubicBezTo>
                    <a:pt x="73" y="11"/>
                    <a:pt x="73" y="11"/>
                    <a:pt x="73" y="11"/>
                  </a:cubicBezTo>
                  <a:cubicBezTo>
                    <a:pt x="73" y="11"/>
                    <a:pt x="73" y="11"/>
                    <a:pt x="73" y="11"/>
                  </a:cubicBezTo>
                  <a:cubicBezTo>
                    <a:pt x="73" y="10"/>
                    <a:pt x="73" y="10"/>
                    <a:pt x="73" y="10"/>
                  </a:cubicBezTo>
                  <a:cubicBezTo>
                    <a:pt x="73" y="10"/>
                    <a:pt x="73" y="10"/>
                    <a:pt x="73" y="10"/>
                  </a:cubicBezTo>
                  <a:cubicBezTo>
                    <a:pt x="73" y="10"/>
                    <a:pt x="73" y="10"/>
                    <a:pt x="73" y="10"/>
                  </a:cubicBezTo>
                  <a:cubicBezTo>
                    <a:pt x="73" y="10"/>
                    <a:pt x="73" y="10"/>
                    <a:pt x="73" y="10"/>
                  </a:cubicBezTo>
                  <a:cubicBezTo>
                    <a:pt x="73" y="10"/>
                    <a:pt x="73" y="10"/>
                    <a:pt x="73" y="10"/>
                  </a:cubicBezTo>
                  <a:cubicBezTo>
                    <a:pt x="73" y="10"/>
                    <a:pt x="74" y="10"/>
                    <a:pt x="74" y="10"/>
                  </a:cubicBezTo>
                  <a:close/>
                  <a:moveTo>
                    <a:pt x="70" y="6"/>
                  </a:moveTo>
                  <a:cubicBezTo>
                    <a:pt x="70" y="6"/>
                    <a:pt x="70" y="6"/>
                    <a:pt x="70" y="6"/>
                  </a:cubicBezTo>
                  <a:cubicBezTo>
                    <a:pt x="71" y="6"/>
                    <a:pt x="71" y="6"/>
                    <a:pt x="71" y="6"/>
                  </a:cubicBezTo>
                  <a:cubicBezTo>
                    <a:pt x="71" y="6"/>
                    <a:pt x="71" y="6"/>
                    <a:pt x="71" y="6"/>
                  </a:cubicBezTo>
                  <a:cubicBezTo>
                    <a:pt x="71" y="6"/>
                    <a:pt x="71" y="6"/>
                    <a:pt x="71" y="6"/>
                  </a:cubicBezTo>
                  <a:cubicBezTo>
                    <a:pt x="71" y="6"/>
                    <a:pt x="71" y="6"/>
                    <a:pt x="71" y="6"/>
                  </a:cubicBezTo>
                  <a:cubicBezTo>
                    <a:pt x="71" y="6"/>
                    <a:pt x="71" y="6"/>
                    <a:pt x="71" y="6"/>
                  </a:cubicBezTo>
                  <a:cubicBezTo>
                    <a:pt x="71" y="6"/>
                    <a:pt x="71" y="7"/>
                    <a:pt x="71" y="7"/>
                  </a:cubicBezTo>
                  <a:cubicBezTo>
                    <a:pt x="71" y="7"/>
                    <a:pt x="71" y="7"/>
                    <a:pt x="71" y="7"/>
                  </a:cubicBezTo>
                  <a:cubicBezTo>
                    <a:pt x="71" y="7"/>
                    <a:pt x="71" y="7"/>
                    <a:pt x="71" y="7"/>
                  </a:cubicBezTo>
                  <a:cubicBezTo>
                    <a:pt x="71" y="7"/>
                    <a:pt x="71" y="7"/>
                    <a:pt x="71" y="7"/>
                  </a:cubicBezTo>
                  <a:cubicBezTo>
                    <a:pt x="72" y="7"/>
                    <a:pt x="72" y="7"/>
                    <a:pt x="72" y="7"/>
                  </a:cubicBezTo>
                  <a:cubicBezTo>
                    <a:pt x="72" y="7"/>
                    <a:pt x="72" y="7"/>
                    <a:pt x="72" y="7"/>
                  </a:cubicBezTo>
                  <a:cubicBezTo>
                    <a:pt x="72" y="7"/>
                    <a:pt x="72" y="7"/>
                    <a:pt x="72" y="7"/>
                  </a:cubicBezTo>
                  <a:cubicBezTo>
                    <a:pt x="72" y="7"/>
                    <a:pt x="72" y="7"/>
                    <a:pt x="71" y="7"/>
                  </a:cubicBezTo>
                  <a:cubicBezTo>
                    <a:pt x="71" y="7"/>
                    <a:pt x="71" y="7"/>
                    <a:pt x="71" y="7"/>
                  </a:cubicBezTo>
                  <a:cubicBezTo>
                    <a:pt x="71" y="7"/>
                    <a:pt x="71" y="8"/>
                    <a:pt x="71" y="8"/>
                  </a:cubicBezTo>
                  <a:cubicBezTo>
                    <a:pt x="71" y="8"/>
                    <a:pt x="71" y="8"/>
                    <a:pt x="71" y="8"/>
                  </a:cubicBezTo>
                  <a:cubicBezTo>
                    <a:pt x="71" y="8"/>
                    <a:pt x="71" y="8"/>
                    <a:pt x="71" y="8"/>
                  </a:cubicBezTo>
                  <a:cubicBezTo>
                    <a:pt x="71" y="8"/>
                    <a:pt x="72" y="8"/>
                    <a:pt x="72" y="8"/>
                  </a:cubicBezTo>
                  <a:cubicBezTo>
                    <a:pt x="72" y="8"/>
                    <a:pt x="72" y="8"/>
                    <a:pt x="72" y="8"/>
                  </a:cubicBezTo>
                  <a:cubicBezTo>
                    <a:pt x="72" y="8"/>
                    <a:pt x="72" y="8"/>
                    <a:pt x="72" y="7"/>
                  </a:cubicBezTo>
                  <a:cubicBezTo>
                    <a:pt x="72" y="7"/>
                    <a:pt x="72" y="7"/>
                    <a:pt x="72" y="7"/>
                  </a:cubicBezTo>
                  <a:cubicBezTo>
                    <a:pt x="72" y="7"/>
                    <a:pt x="72" y="7"/>
                    <a:pt x="72" y="7"/>
                  </a:cubicBezTo>
                  <a:cubicBezTo>
                    <a:pt x="72" y="6"/>
                    <a:pt x="72" y="6"/>
                    <a:pt x="72" y="6"/>
                  </a:cubicBezTo>
                  <a:cubicBezTo>
                    <a:pt x="72" y="6"/>
                    <a:pt x="72" y="6"/>
                    <a:pt x="72" y="6"/>
                  </a:cubicBezTo>
                  <a:cubicBezTo>
                    <a:pt x="72" y="6"/>
                    <a:pt x="72" y="6"/>
                    <a:pt x="71" y="6"/>
                  </a:cubicBezTo>
                  <a:cubicBezTo>
                    <a:pt x="71" y="6"/>
                    <a:pt x="71" y="6"/>
                    <a:pt x="71" y="6"/>
                  </a:cubicBezTo>
                  <a:cubicBezTo>
                    <a:pt x="71" y="6"/>
                    <a:pt x="71" y="6"/>
                    <a:pt x="71" y="6"/>
                  </a:cubicBezTo>
                  <a:cubicBezTo>
                    <a:pt x="71" y="6"/>
                    <a:pt x="71" y="6"/>
                    <a:pt x="72" y="6"/>
                  </a:cubicBezTo>
                  <a:cubicBezTo>
                    <a:pt x="72" y="6"/>
                    <a:pt x="72" y="6"/>
                    <a:pt x="72" y="6"/>
                  </a:cubicBezTo>
                  <a:cubicBezTo>
                    <a:pt x="72" y="6"/>
                    <a:pt x="72" y="6"/>
                    <a:pt x="72" y="6"/>
                  </a:cubicBezTo>
                  <a:cubicBezTo>
                    <a:pt x="72" y="6"/>
                    <a:pt x="72" y="5"/>
                    <a:pt x="72" y="5"/>
                  </a:cubicBezTo>
                  <a:cubicBezTo>
                    <a:pt x="72" y="6"/>
                    <a:pt x="73" y="6"/>
                    <a:pt x="73" y="6"/>
                  </a:cubicBezTo>
                  <a:cubicBezTo>
                    <a:pt x="73" y="6"/>
                    <a:pt x="73" y="6"/>
                    <a:pt x="73" y="6"/>
                  </a:cubicBezTo>
                  <a:cubicBezTo>
                    <a:pt x="73" y="6"/>
                    <a:pt x="73" y="6"/>
                    <a:pt x="73" y="6"/>
                  </a:cubicBezTo>
                  <a:cubicBezTo>
                    <a:pt x="73" y="6"/>
                    <a:pt x="73" y="6"/>
                    <a:pt x="73" y="7"/>
                  </a:cubicBezTo>
                  <a:cubicBezTo>
                    <a:pt x="73" y="7"/>
                    <a:pt x="73" y="7"/>
                    <a:pt x="73" y="7"/>
                  </a:cubicBezTo>
                  <a:cubicBezTo>
                    <a:pt x="73" y="7"/>
                    <a:pt x="73" y="7"/>
                    <a:pt x="73" y="7"/>
                  </a:cubicBezTo>
                  <a:cubicBezTo>
                    <a:pt x="73" y="7"/>
                    <a:pt x="73" y="7"/>
                    <a:pt x="73" y="8"/>
                  </a:cubicBezTo>
                  <a:cubicBezTo>
                    <a:pt x="73" y="8"/>
                    <a:pt x="73" y="8"/>
                    <a:pt x="73" y="8"/>
                  </a:cubicBezTo>
                  <a:cubicBezTo>
                    <a:pt x="73" y="8"/>
                    <a:pt x="73" y="8"/>
                    <a:pt x="73" y="8"/>
                  </a:cubicBezTo>
                  <a:cubicBezTo>
                    <a:pt x="73" y="8"/>
                    <a:pt x="72" y="8"/>
                    <a:pt x="72" y="9"/>
                  </a:cubicBezTo>
                  <a:cubicBezTo>
                    <a:pt x="72" y="9"/>
                    <a:pt x="72" y="9"/>
                    <a:pt x="72" y="9"/>
                  </a:cubicBezTo>
                  <a:cubicBezTo>
                    <a:pt x="72" y="9"/>
                    <a:pt x="72" y="9"/>
                    <a:pt x="72" y="9"/>
                  </a:cubicBezTo>
                  <a:cubicBezTo>
                    <a:pt x="72" y="8"/>
                    <a:pt x="72" y="8"/>
                    <a:pt x="72" y="9"/>
                  </a:cubicBezTo>
                  <a:cubicBezTo>
                    <a:pt x="72" y="9"/>
                    <a:pt x="72" y="9"/>
                    <a:pt x="72" y="9"/>
                  </a:cubicBezTo>
                  <a:cubicBezTo>
                    <a:pt x="72" y="9"/>
                    <a:pt x="71" y="9"/>
                    <a:pt x="71" y="9"/>
                  </a:cubicBezTo>
                  <a:cubicBezTo>
                    <a:pt x="71" y="9"/>
                    <a:pt x="71" y="9"/>
                    <a:pt x="71" y="9"/>
                  </a:cubicBezTo>
                  <a:cubicBezTo>
                    <a:pt x="71" y="9"/>
                    <a:pt x="71" y="9"/>
                    <a:pt x="71" y="9"/>
                  </a:cubicBezTo>
                  <a:cubicBezTo>
                    <a:pt x="71" y="9"/>
                    <a:pt x="71" y="9"/>
                    <a:pt x="71" y="9"/>
                  </a:cubicBezTo>
                  <a:cubicBezTo>
                    <a:pt x="71" y="9"/>
                    <a:pt x="70" y="9"/>
                    <a:pt x="70" y="9"/>
                  </a:cubicBezTo>
                  <a:cubicBezTo>
                    <a:pt x="70" y="9"/>
                    <a:pt x="70" y="9"/>
                    <a:pt x="70" y="9"/>
                  </a:cubicBezTo>
                  <a:cubicBezTo>
                    <a:pt x="70" y="9"/>
                    <a:pt x="70" y="9"/>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7"/>
                    <a:pt x="70" y="7"/>
                  </a:cubicBezTo>
                  <a:cubicBezTo>
                    <a:pt x="70" y="7"/>
                    <a:pt x="70" y="7"/>
                    <a:pt x="70" y="7"/>
                  </a:cubicBezTo>
                  <a:cubicBezTo>
                    <a:pt x="70" y="7"/>
                    <a:pt x="70" y="7"/>
                    <a:pt x="70" y="7"/>
                  </a:cubicBezTo>
                  <a:cubicBezTo>
                    <a:pt x="70" y="7"/>
                    <a:pt x="70" y="7"/>
                    <a:pt x="70" y="7"/>
                  </a:cubicBezTo>
                  <a:cubicBezTo>
                    <a:pt x="70" y="7"/>
                    <a:pt x="70" y="7"/>
                    <a:pt x="70" y="6"/>
                  </a:cubicBezTo>
                  <a:cubicBezTo>
                    <a:pt x="70" y="6"/>
                    <a:pt x="70" y="6"/>
                    <a:pt x="70" y="6"/>
                  </a:cubicBezTo>
                  <a:close/>
                  <a:moveTo>
                    <a:pt x="63" y="5"/>
                  </a:moveTo>
                  <a:cubicBezTo>
                    <a:pt x="63" y="5"/>
                    <a:pt x="63" y="5"/>
                    <a:pt x="63" y="5"/>
                  </a:cubicBezTo>
                  <a:cubicBezTo>
                    <a:pt x="63" y="5"/>
                    <a:pt x="64" y="5"/>
                    <a:pt x="64" y="5"/>
                  </a:cubicBezTo>
                  <a:cubicBezTo>
                    <a:pt x="64" y="5"/>
                    <a:pt x="64" y="5"/>
                    <a:pt x="64" y="5"/>
                  </a:cubicBezTo>
                  <a:cubicBezTo>
                    <a:pt x="64" y="5"/>
                    <a:pt x="64" y="6"/>
                    <a:pt x="64" y="6"/>
                  </a:cubicBezTo>
                  <a:cubicBezTo>
                    <a:pt x="64" y="6"/>
                    <a:pt x="64" y="6"/>
                    <a:pt x="64" y="6"/>
                  </a:cubicBezTo>
                  <a:cubicBezTo>
                    <a:pt x="64" y="6"/>
                    <a:pt x="64" y="6"/>
                    <a:pt x="64" y="6"/>
                  </a:cubicBezTo>
                  <a:cubicBezTo>
                    <a:pt x="64" y="6"/>
                    <a:pt x="64" y="6"/>
                    <a:pt x="64" y="6"/>
                  </a:cubicBezTo>
                  <a:cubicBezTo>
                    <a:pt x="64" y="6"/>
                    <a:pt x="64" y="6"/>
                    <a:pt x="64" y="6"/>
                  </a:cubicBezTo>
                  <a:cubicBezTo>
                    <a:pt x="64" y="6"/>
                    <a:pt x="64" y="6"/>
                    <a:pt x="64" y="6"/>
                  </a:cubicBezTo>
                  <a:cubicBezTo>
                    <a:pt x="64" y="6"/>
                    <a:pt x="64" y="6"/>
                    <a:pt x="63" y="6"/>
                  </a:cubicBezTo>
                  <a:cubicBezTo>
                    <a:pt x="63" y="6"/>
                    <a:pt x="63" y="6"/>
                    <a:pt x="63" y="6"/>
                  </a:cubicBezTo>
                  <a:cubicBezTo>
                    <a:pt x="63" y="6"/>
                    <a:pt x="63" y="5"/>
                    <a:pt x="63" y="5"/>
                  </a:cubicBezTo>
                  <a:cubicBezTo>
                    <a:pt x="63" y="5"/>
                    <a:pt x="63" y="5"/>
                    <a:pt x="63" y="5"/>
                  </a:cubicBezTo>
                  <a:close/>
                  <a:moveTo>
                    <a:pt x="64" y="9"/>
                  </a:moveTo>
                  <a:cubicBezTo>
                    <a:pt x="64" y="9"/>
                    <a:pt x="64" y="9"/>
                    <a:pt x="64" y="9"/>
                  </a:cubicBezTo>
                  <a:cubicBezTo>
                    <a:pt x="64" y="9"/>
                    <a:pt x="64" y="9"/>
                    <a:pt x="64" y="9"/>
                  </a:cubicBezTo>
                  <a:cubicBezTo>
                    <a:pt x="64" y="9"/>
                    <a:pt x="64" y="9"/>
                    <a:pt x="64" y="9"/>
                  </a:cubicBezTo>
                  <a:cubicBezTo>
                    <a:pt x="64" y="9"/>
                    <a:pt x="63" y="10"/>
                    <a:pt x="63" y="10"/>
                  </a:cubicBezTo>
                  <a:cubicBezTo>
                    <a:pt x="63" y="10"/>
                    <a:pt x="63" y="10"/>
                    <a:pt x="63" y="10"/>
                  </a:cubicBezTo>
                  <a:cubicBezTo>
                    <a:pt x="63" y="10"/>
                    <a:pt x="63" y="10"/>
                    <a:pt x="63" y="10"/>
                  </a:cubicBezTo>
                  <a:cubicBezTo>
                    <a:pt x="63" y="9"/>
                    <a:pt x="63" y="9"/>
                    <a:pt x="63" y="9"/>
                  </a:cubicBezTo>
                  <a:cubicBezTo>
                    <a:pt x="63" y="9"/>
                    <a:pt x="63" y="9"/>
                    <a:pt x="63" y="9"/>
                  </a:cubicBezTo>
                  <a:cubicBezTo>
                    <a:pt x="63" y="9"/>
                    <a:pt x="63" y="9"/>
                    <a:pt x="64" y="9"/>
                  </a:cubicBezTo>
                  <a:cubicBezTo>
                    <a:pt x="64" y="9"/>
                    <a:pt x="64" y="9"/>
                    <a:pt x="64" y="9"/>
                  </a:cubicBezTo>
                  <a:cubicBezTo>
                    <a:pt x="64" y="8"/>
                    <a:pt x="64" y="8"/>
                    <a:pt x="64" y="8"/>
                  </a:cubicBezTo>
                  <a:cubicBezTo>
                    <a:pt x="64" y="8"/>
                    <a:pt x="64" y="9"/>
                    <a:pt x="64" y="9"/>
                  </a:cubicBezTo>
                  <a:cubicBezTo>
                    <a:pt x="64" y="9"/>
                    <a:pt x="64" y="9"/>
                    <a:pt x="64" y="9"/>
                  </a:cubicBezTo>
                  <a:close/>
                  <a:moveTo>
                    <a:pt x="49" y="5"/>
                  </a:moveTo>
                  <a:cubicBezTo>
                    <a:pt x="49" y="5"/>
                    <a:pt x="49" y="5"/>
                    <a:pt x="49" y="5"/>
                  </a:cubicBezTo>
                  <a:cubicBezTo>
                    <a:pt x="49" y="5"/>
                    <a:pt x="49" y="5"/>
                    <a:pt x="49" y="5"/>
                  </a:cubicBezTo>
                  <a:cubicBezTo>
                    <a:pt x="49" y="5"/>
                    <a:pt x="49" y="5"/>
                    <a:pt x="49" y="5"/>
                  </a:cubicBezTo>
                  <a:cubicBezTo>
                    <a:pt x="49" y="5"/>
                    <a:pt x="49" y="5"/>
                    <a:pt x="49" y="5"/>
                  </a:cubicBezTo>
                  <a:cubicBezTo>
                    <a:pt x="49" y="5"/>
                    <a:pt x="49" y="5"/>
                    <a:pt x="50" y="5"/>
                  </a:cubicBezTo>
                  <a:cubicBezTo>
                    <a:pt x="50" y="5"/>
                    <a:pt x="50" y="5"/>
                    <a:pt x="50" y="5"/>
                  </a:cubicBezTo>
                  <a:cubicBezTo>
                    <a:pt x="50" y="5"/>
                    <a:pt x="50" y="5"/>
                    <a:pt x="50" y="5"/>
                  </a:cubicBezTo>
                  <a:cubicBezTo>
                    <a:pt x="50" y="5"/>
                    <a:pt x="50" y="5"/>
                    <a:pt x="50" y="5"/>
                  </a:cubicBezTo>
                  <a:cubicBezTo>
                    <a:pt x="50" y="5"/>
                    <a:pt x="50" y="5"/>
                    <a:pt x="50" y="5"/>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49" y="6"/>
                    <a:pt x="49" y="6"/>
                    <a:pt x="49" y="6"/>
                  </a:cubicBezTo>
                  <a:cubicBezTo>
                    <a:pt x="49" y="6"/>
                    <a:pt x="49" y="6"/>
                    <a:pt x="49" y="6"/>
                  </a:cubicBezTo>
                  <a:cubicBezTo>
                    <a:pt x="49" y="6"/>
                    <a:pt x="49" y="6"/>
                    <a:pt x="49" y="6"/>
                  </a:cubicBezTo>
                  <a:cubicBezTo>
                    <a:pt x="49" y="6"/>
                    <a:pt x="49" y="6"/>
                    <a:pt x="49" y="6"/>
                  </a:cubicBezTo>
                  <a:cubicBezTo>
                    <a:pt x="49" y="6"/>
                    <a:pt x="49" y="6"/>
                    <a:pt x="49" y="6"/>
                  </a:cubicBezTo>
                  <a:cubicBezTo>
                    <a:pt x="49" y="6"/>
                    <a:pt x="49" y="6"/>
                    <a:pt x="49" y="6"/>
                  </a:cubicBezTo>
                  <a:cubicBezTo>
                    <a:pt x="49" y="6"/>
                    <a:pt x="49" y="6"/>
                    <a:pt x="49" y="6"/>
                  </a:cubicBezTo>
                  <a:cubicBezTo>
                    <a:pt x="49" y="6"/>
                    <a:pt x="49" y="6"/>
                    <a:pt x="49" y="6"/>
                  </a:cubicBezTo>
                  <a:cubicBezTo>
                    <a:pt x="49" y="6"/>
                    <a:pt x="49" y="5"/>
                    <a:pt x="49" y="5"/>
                  </a:cubicBezTo>
                  <a:cubicBezTo>
                    <a:pt x="49" y="5"/>
                    <a:pt x="49" y="5"/>
                    <a:pt x="49" y="5"/>
                  </a:cubicBezTo>
                  <a:cubicBezTo>
                    <a:pt x="49" y="5"/>
                    <a:pt x="49" y="5"/>
                    <a:pt x="49" y="5"/>
                  </a:cubicBezTo>
                  <a:close/>
                  <a:moveTo>
                    <a:pt x="43" y="7"/>
                  </a:moveTo>
                  <a:cubicBezTo>
                    <a:pt x="43" y="7"/>
                    <a:pt x="43" y="7"/>
                    <a:pt x="44" y="7"/>
                  </a:cubicBezTo>
                  <a:cubicBezTo>
                    <a:pt x="44" y="7"/>
                    <a:pt x="44" y="7"/>
                    <a:pt x="44" y="8"/>
                  </a:cubicBezTo>
                  <a:cubicBezTo>
                    <a:pt x="44" y="8"/>
                    <a:pt x="44" y="8"/>
                    <a:pt x="44" y="8"/>
                  </a:cubicBezTo>
                  <a:cubicBezTo>
                    <a:pt x="44" y="8"/>
                    <a:pt x="44" y="8"/>
                    <a:pt x="44" y="8"/>
                  </a:cubicBezTo>
                  <a:cubicBezTo>
                    <a:pt x="44" y="8"/>
                    <a:pt x="43" y="8"/>
                    <a:pt x="43" y="8"/>
                  </a:cubicBezTo>
                  <a:cubicBezTo>
                    <a:pt x="43" y="8"/>
                    <a:pt x="43" y="8"/>
                    <a:pt x="43" y="8"/>
                  </a:cubicBezTo>
                  <a:cubicBezTo>
                    <a:pt x="43" y="8"/>
                    <a:pt x="43" y="8"/>
                    <a:pt x="43" y="8"/>
                  </a:cubicBezTo>
                  <a:cubicBezTo>
                    <a:pt x="43" y="7"/>
                    <a:pt x="43" y="7"/>
                    <a:pt x="43" y="7"/>
                  </a:cubicBezTo>
                  <a:cubicBezTo>
                    <a:pt x="43" y="7"/>
                    <a:pt x="43" y="7"/>
                    <a:pt x="43" y="7"/>
                  </a:cubicBezTo>
                  <a:close/>
                  <a:moveTo>
                    <a:pt x="20" y="9"/>
                  </a:moveTo>
                  <a:cubicBezTo>
                    <a:pt x="20" y="9"/>
                    <a:pt x="20" y="10"/>
                    <a:pt x="20" y="10"/>
                  </a:cubicBezTo>
                  <a:cubicBezTo>
                    <a:pt x="20" y="10"/>
                    <a:pt x="20" y="10"/>
                    <a:pt x="20" y="10"/>
                  </a:cubicBezTo>
                  <a:cubicBezTo>
                    <a:pt x="20" y="10"/>
                    <a:pt x="20" y="11"/>
                    <a:pt x="20" y="11"/>
                  </a:cubicBezTo>
                  <a:cubicBezTo>
                    <a:pt x="20" y="11"/>
                    <a:pt x="20" y="11"/>
                    <a:pt x="20" y="11"/>
                  </a:cubicBezTo>
                  <a:cubicBezTo>
                    <a:pt x="20" y="11"/>
                    <a:pt x="20" y="12"/>
                    <a:pt x="20" y="12"/>
                  </a:cubicBezTo>
                  <a:cubicBezTo>
                    <a:pt x="20" y="12"/>
                    <a:pt x="20" y="12"/>
                    <a:pt x="20" y="12"/>
                  </a:cubicBezTo>
                  <a:cubicBezTo>
                    <a:pt x="20" y="12"/>
                    <a:pt x="20" y="12"/>
                    <a:pt x="20" y="13"/>
                  </a:cubicBezTo>
                  <a:cubicBezTo>
                    <a:pt x="20" y="13"/>
                    <a:pt x="20" y="13"/>
                    <a:pt x="20" y="13"/>
                  </a:cubicBezTo>
                  <a:cubicBezTo>
                    <a:pt x="20" y="13"/>
                    <a:pt x="20" y="13"/>
                    <a:pt x="20" y="13"/>
                  </a:cubicBezTo>
                  <a:cubicBezTo>
                    <a:pt x="20" y="13"/>
                    <a:pt x="20" y="13"/>
                    <a:pt x="20" y="13"/>
                  </a:cubicBezTo>
                  <a:cubicBezTo>
                    <a:pt x="20" y="13"/>
                    <a:pt x="20" y="14"/>
                    <a:pt x="20" y="14"/>
                  </a:cubicBezTo>
                  <a:cubicBezTo>
                    <a:pt x="20" y="14"/>
                    <a:pt x="20" y="14"/>
                    <a:pt x="20" y="14"/>
                  </a:cubicBezTo>
                  <a:cubicBezTo>
                    <a:pt x="20" y="14"/>
                    <a:pt x="20" y="14"/>
                    <a:pt x="20" y="14"/>
                  </a:cubicBezTo>
                  <a:cubicBezTo>
                    <a:pt x="19" y="14"/>
                    <a:pt x="19" y="14"/>
                    <a:pt x="19" y="14"/>
                  </a:cubicBezTo>
                  <a:cubicBezTo>
                    <a:pt x="19" y="14"/>
                    <a:pt x="19" y="14"/>
                    <a:pt x="19" y="14"/>
                  </a:cubicBezTo>
                  <a:cubicBezTo>
                    <a:pt x="19" y="14"/>
                    <a:pt x="19" y="14"/>
                    <a:pt x="19" y="14"/>
                  </a:cubicBezTo>
                  <a:cubicBezTo>
                    <a:pt x="19" y="14"/>
                    <a:pt x="18" y="14"/>
                    <a:pt x="18" y="14"/>
                  </a:cubicBezTo>
                  <a:cubicBezTo>
                    <a:pt x="18" y="14"/>
                    <a:pt x="18" y="14"/>
                    <a:pt x="18" y="14"/>
                  </a:cubicBezTo>
                  <a:cubicBezTo>
                    <a:pt x="18" y="14"/>
                    <a:pt x="18" y="14"/>
                    <a:pt x="18" y="14"/>
                  </a:cubicBezTo>
                  <a:cubicBezTo>
                    <a:pt x="18" y="14"/>
                    <a:pt x="18" y="14"/>
                    <a:pt x="18" y="13"/>
                  </a:cubicBezTo>
                  <a:cubicBezTo>
                    <a:pt x="18" y="13"/>
                    <a:pt x="18" y="13"/>
                    <a:pt x="18" y="13"/>
                  </a:cubicBezTo>
                  <a:cubicBezTo>
                    <a:pt x="18" y="13"/>
                    <a:pt x="18" y="13"/>
                    <a:pt x="18" y="13"/>
                  </a:cubicBezTo>
                  <a:cubicBezTo>
                    <a:pt x="18" y="13"/>
                    <a:pt x="18" y="13"/>
                    <a:pt x="18" y="13"/>
                  </a:cubicBezTo>
                  <a:cubicBezTo>
                    <a:pt x="19" y="13"/>
                    <a:pt x="19" y="13"/>
                    <a:pt x="19" y="13"/>
                  </a:cubicBezTo>
                  <a:cubicBezTo>
                    <a:pt x="19" y="13"/>
                    <a:pt x="19" y="13"/>
                    <a:pt x="19" y="13"/>
                  </a:cubicBezTo>
                  <a:cubicBezTo>
                    <a:pt x="19" y="14"/>
                    <a:pt x="19" y="14"/>
                    <a:pt x="19" y="14"/>
                  </a:cubicBezTo>
                  <a:cubicBezTo>
                    <a:pt x="19" y="14"/>
                    <a:pt x="19" y="14"/>
                    <a:pt x="20" y="14"/>
                  </a:cubicBezTo>
                  <a:cubicBezTo>
                    <a:pt x="20" y="14"/>
                    <a:pt x="20" y="13"/>
                    <a:pt x="20" y="13"/>
                  </a:cubicBezTo>
                  <a:cubicBezTo>
                    <a:pt x="20" y="13"/>
                    <a:pt x="20" y="13"/>
                    <a:pt x="20" y="13"/>
                  </a:cubicBezTo>
                  <a:cubicBezTo>
                    <a:pt x="20" y="13"/>
                    <a:pt x="20" y="12"/>
                    <a:pt x="20" y="12"/>
                  </a:cubicBezTo>
                  <a:cubicBezTo>
                    <a:pt x="20" y="12"/>
                    <a:pt x="20" y="12"/>
                    <a:pt x="20" y="12"/>
                  </a:cubicBezTo>
                  <a:cubicBezTo>
                    <a:pt x="20" y="12"/>
                    <a:pt x="20" y="12"/>
                    <a:pt x="20" y="12"/>
                  </a:cubicBezTo>
                  <a:cubicBezTo>
                    <a:pt x="20" y="11"/>
                    <a:pt x="20"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3"/>
                  </a:cubicBezTo>
                  <a:cubicBezTo>
                    <a:pt x="19" y="13"/>
                    <a:pt x="19" y="13"/>
                    <a:pt x="19" y="13"/>
                  </a:cubicBezTo>
                  <a:cubicBezTo>
                    <a:pt x="19" y="13"/>
                    <a:pt x="19" y="13"/>
                    <a:pt x="19" y="13"/>
                  </a:cubicBezTo>
                  <a:cubicBezTo>
                    <a:pt x="19" y="13"/>
                    <a:pt x="19" y="13"/>
                    <a:pt x="19" y="13"/>
                  </a:cubicBezTo>
                  <a:cubicBezTo>
                    <a:pt x="19" y="13"/>
                    <a:pt x="19" y="13"/>
                    <a:pt x="18" y="13"/>
                  </a:cubicBezTo>
                  <a:cubicBezTo>
                    <a:pt x="18" y="13"/>
                    <a:pt x="18" y="13"/>
                    <a:pt x="18" y="13"/>
                  </a:cubicBezTo>
                  <a:cubicBezTo>
                    <a:pt x="18" y="13"/>
                    <a:pt x="18" y="13"/>
                    <a:pt x="18" y="13"/>
                  </a:cubicBezTo>
                  <a:cubicBezTo>
                    <a:pt x="18" y="13"/>
                    <a:pt x="18" y="13"/>
                    <a:pt x="18" y="13"/>
                  </a:cubicBezTo>
                  <a:cubicBezTo>
                    <a:pt x="18" y="13"/>
                    <a:pt x="17" y="13"/>
                    <a:pt x="17" y="13"/>
                  </a:cubicBezTo>
                  <a:cubicBezTo>
                    <a:pt x="17" y="13"/>
                    <a:pt x="17" y="13"/>
                    <a:pt x="17" y="13"/>
                  </a:cubicBezTo>
                  <a:cubicBezTo>
                    <a:pt x="16" y="13"/>
                    <a:pt x="16" y="13"/>
                    <a:pt x="16" y="13"/>
                  </a:cubicBezTo>
                  <a:cubicBezTo>
                    <a:pt x="16" y="13"/>
                    <a:pt x="16" y="13"/>
                    <a:pt x="16" y="13"/>
                  </a:cubicBezTo>
                  <a:cubicBezTo>
                    <a:pt x="16" y="13"/>
                    <a:pt x="16" y="13"/>
                    <a:pt x="15" y="13"/>
                  </a:cubicBezTo>
                  <a:cubicBezTo>
                    <a:pt x="15" y="13"/>
                    <a:pt x="15" y="13"/>
                    <a:pt x="15" y="13"/>
                  </a:cubicBezTo>
                  <a:cubicBezTo>
                    <a:pt x="15" y="13"/>
                    <a:pt x="15" y="13"/>
                    <a:pt x="15" y="13"/>
                  </a:cubicBezTo>
                  <a:cubicBezTo>
                    <a:pt x="15" y="13"/>
                    <a:pt x="15" y="13"/>
                    <a:pt x="15" y="12"/>
                  </a:cubicBezTo>
                  <a:cubicBezTo>
                    <a:pt x="15" y="12"/>
                    <a:pt x="15" y="12"/>
                    <a:pt x="15" y="12"/>
                  </a:cubicBezTo>
                  <a:cubicBezTo>
                    <a:pt x="15" y="12"/>
                    <a:pt x="15" y="12"/>
                    <a:pt x="15" y="11"/>
                  </a:cubicBezTo>
                  <a:cubicBezTo>
                    <a:pt x="15" y="11"/>
                    <a:pt x="15" y="11"/>
                    <a:pt x="15" y="11"/>
                  </a:cubicBezTo>
                  <a:cubicBezTo>
                    <a:pt x="15" y="10"/>
                    <a:pt x="15" y="10"/>
                    <a:pt x="15" y="10"/>
                  </a:cubicBezTo>
                  <a:cubicBezTo>
                    <a:pt x="15" y="10"/>
                    <a:pt x="14" y="9"/>
                    <a:pt x="14" y="9"/>
                  </a:cubicBezTo>
                  <a:cubicBezTo>
                    <a:pt x="14" y="9"/>
                    <a:pt x="14" y="9"/>
                    <a:pt x="14" y="9"/>
                  </a:cubicBezTo>
                  <a:cubicBezTo>
                    <a:pt x="15" y="9"/>
                    <a:pt x="15" y="9"/>
                    <a:pt x="14" y="9"/>
                  </a:cubicBezTo>
                  <a:cubicBezTo>
                    <a:pt x="14" y="9"/>
                    <a:pt x="14" y="9"/>
                    <a:pt x="14" y="9"/>
                  </a:cubicBezTo>
                  <a:cubicBezTo>
                    <a:pt x="14" y="9"/>
                    <a:pt x="14" y="9"/>
                    <a:pt x="14" y="9"/>
                  </a:cubicBezTo>
                  <a:cubicBezTo>
                    <a:pt x="14" y="8"/>
                    <a:pt x="14" y="8"/>
                    <a:pt x="14" y="8"/>
                  </a:cubicBezTo>
                  <a:cubicBezTo>
                    <a:pt x="14" y="8"/>
                    <a:pt x="14" y="8"/>
                    <a:pt x="14" y="8"/>
                  </a:cubicBezTo>
                  <a:cubicBezTo>
                    <a:pt x="14" y="8"/>
                    <a:pt x="14" y="8"/>
                    <a:pt x="14" y="8"/>
                  </a:cubicBezTo>
                  <a:cubicBezTo>
                    <a:pt x="14" y="8"/>
                    <a:pt x="14" y="8"/>
                    <a:pt x="15" y="8"/>
                  </a:cubicBezTo>
                  <a:cubicBezTo>
                    <a:pt x="15" y="8"/>
                    <a:pt x="15" y="8"/>
                    <a:pt x="15" y="8"/>
                  </a:cubicBezTo>
                  <a:cubicBezTo>
                    <a:pt x="15" y="8"/>
                    <a:pt x="15" y="8"/>
                    <a:pt x="15" y="8"/>
                  </a:cubicBezTo>
                  <a:cubicBezTo>
                    <a:pt x="15" y="8"/>
                    <a:pt x="15" y="8"/>
                    <a:pt x="15" y="8"/>
                  </a:cubicBezTo>
                  <a:cubicBezTo>
                    <a:pt x="15" y="8"/>
                    <a:pt x="15" y="8"/>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7" y="9"/>
                    <a:pt x="17" y="9"/>
                    <a:pt x="17" y="9"/>
                  </a:cubicBezTo>
                  <a:cubicBezTo>
                    <a:pt x="17" y="9"/>
                    <a:pt x="17" y="9"/>
                    <a:pt x="17" y="9"/>
                  </a:cubicBezTo>
                  <a:cubicBezTo>
                    <a:pt x="17" y="9"/>
                    <a:pt x="17" y="9"/>
                    <a:pt x="17" y="8"/>
                  </a:cubicBezTo>
                  <a:cubicBezTo>
                    <a:pt x="17" y="8"/>
                    <a:pt x="17" y="8"/>
                    <a:pt x="17" y="8"/>
                  </a:cubicBezTo>
                  <a:cubicBezTo>
                    <a:pt x="17" y="8"/>
                    <a:pt x="17" y="8"/>
                    <a:pt x="17" y="8"/>
                  </a:cubicBezTo>
                  <a:cubicBezTo>
                    <a:pt x="17" y="8"/>
                    <a:pt x="17" y="8"/>
                    <a:pt x="17" y="8"/>
                  </a:cubicBezTo>
                  <a:cubicBezTo>
                    <a:pt x="17" y="8"/>
                    <a:pt x="17"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7" y="8"/>
                  </a:cubicBezTo>
                  <a:cubicBezTo>
                    <a:pt x="17" y="8"/>
                    <a:pt x="17" y="8"/>
                    <a:pt x="17" y="8"/>
                  </a:cubicBezTo>
                  <a:cubicBezTo>
                    <a:pt x="17" y="8"/>
                    <a:pt x="17" y="8"/>
                    <a:pt x="17" y="8"/>
                  </a:cubicBezTo>
                  <a:cubicBezTo>
                    <a:pt x="17" y="8"/>
                    <a:pt x="17" y="7"/>
                    <a:pt x="17" y="7"/>
                  </a:cubicBezTo>
                  <a:cubicBezTo>
                    <a:pt x="17" y="7"/>
                    <a:pt x="17" y="7"/>
                    <a:pt x="17" y="7"/>
                  </a:cubicBezTo>
                  <a:cubicBezTo>
                    <a:pt x="17" y="7"/>
                    <a:pt x="17" y="7"/>
                    <a:pt x="17"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7"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8" y="7"/>
                  </a:cubicBezTo>
                  <a:cubicBezTo>
                    <a:pt x="18" y="7"/>
                    <a:pt x="18" y="7"/>
                    <a:pt x="18" y="7"/>
                  </a:cubicBezTo>
                  <a:cubicBezTo>
                    <a:pt x="18" y="7"/>
                    <a:pt x="18" y="7"/>
                    <a:pt x="18" y="7"/>
                  </a:cubicBezTo>
                  <a:cubicBezTo>
                    <a:pt x="18" y="7"/>
                    <a:pt x="18" y="7"/>
                    <a:pt x="18" y="7"/>
                  </a:cubicBezTo>
                  <a:cubicBezTo>
                    <a:pt x="18" y="7"/>
                    <a:pt x="18" y="7"/>
                    <a:pt x="18" y="7"/>
                  </a:cubicBezTo>
                  <a:cubicBezTo>
                    <a:pt x="19" y="7"/>
                    <a:pt x="19" y="7"/>
                    <a:pt x="19" y="7"/>
                  </a:cubicBezTo>
                  <a:cubicBezTo>
                    <a:pt x="19" y="7"/>
                    <a:pt x="19" y="7"/>
                    <a:pt x="19" y="7"/>
                  </a:cubicBezTo>
                  <a:cubicBezTo>
                    <a:pt x="19" y="6"/>
                    <a:pt x="19" y="6"/>
                    <a:pt x="19" y="6"/>
                  </a:cubicBezTo>
                  <a:cubicBezTo>
                    <a:pt x="19" y="6"/>
                    <a:pt x="19" y="6"/>
                    <a:pt x="19" y="6"/>
                  </a:cubicBezTo>
                  <a:cubicBezTo>
                    <a:pt x="19" y="6"/>
                    <a:pt x="19" y="6"/>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8"/>
                    <a:pt x="20" y="8"/>
                  </a:cubicBezTo>
                  <a:cubicBezTo>
                    <a:pt x="20" y="8"/>
                    <a:pt x="20" y="8"/>
                    <a:pt x="20" y="8"/>
                  </a:cubicBezTo>
                  <a:cubicBezTo>
                    <a:pt x="20" y="8"/>
                    <a:pt x="20" y="8"/>
                    <a:pt x="20" y="8"/>
                  </a:cubicBezTo>
                  <a:cubicBezTo>
                    <a:pt x="20" y="9"/>
                    <a:pt x="20" y="9"/>
                    <a:pt x="20" y="9"/>
                  </a:cubicBezTo>
                  <a:cubicBezTo>
                    <a:pt x="20" y="9"/>
                    <a:pt x="20" y="9"/>
                    <a:pt x="20" y="9"/>
                  </a:cubicBezTo>
                  <a:close/>
                  <a:moveTo>
                    <a:pt x="30" y="10"/>
                  </a:moveTo>
                  <a:cubicBezTo>
                    <a:pt x="29" y="10"/>
                    <a:pt x="29" y="10"/>
                    <a:pt x="29" y="10"/>
                  </a:cubicBezTo>
                  <a:cubicBezTo>
                    <a:pt x="29" y="10"/>
                    <a:pt x="29" y="10"/>
                    <a:pt x="29" y="10"/>
                  </a:cubicBezTo>
                  <a:cubicBezTo>
                    <a:pt x="29" y="10"/>
                    <a:pt x="29" y="10"/>
                    <a:pt x="29" y="10"/>
                  </a:cubicBezTo>
                  <a:cubicBezTo>
                    <a:pt x="29" y="10"/>
                    <a:pt x="29" y="10"/>
                    <a:pt x="29" y="10"/>
                  </a:cubicBezTo>
                  <a:cubicBezTo>
                    <a:pt x="28" y="10"/>
                    <a:pt x="28" y="10"/>
                    <a:pt x="28" y="10"/>
                  </a:cubicBezTo>
                  <a:cubicBezTo>
                    <a:pt x="28" y="10"/>
                    <a:pt x="28" y="10"/>
                    <a:pt x="28" y="10"/>
                  </a:cubicBezTo>
                  <a:cubicBezTo>
                    <a:pt x="28" y="10"/>
                    <a:pt x="28" y="11"/>
                    <a:pt x="28" y="11"/>
                  </a:cubicBezTo>
                  <a:cubicBezTo>
                    <a:pt x="28" y="11"/>
                    <a:pt x="28" y="11"/>
                    <a:pt x="28" y="11"/>
                  </a:cubicBezTo>
                  <a:cubicBezTo>
                    <a:pt x="28" y="11"/>
                    <a:pt x="28" y="11"/>
                    <a:pt x="28" y="11"/>
                  </a:cubicBezTo>
                  <a:cubicBezTo>
                    <a:pt x="29" y="11"/>
                    <a:pt x="29" y="11"/>
                    <a:pt x="29" y="11"/>
                  </a:cubicBezTo>
                  <a:cubicBezTo>
                    <a:pt x="29" y="11"/>
                    <a:pt x="29" y="11"/>
                    <a:pt x="29" y="11"/>
                  </a:cubicBezTo>
                  <a:cubicBezTo>
                    <a:pt x="29" y="11"/>
                    <a:pt x="30" y="11"/>
                    <a:pt x="29" y="11"/>
                  </a:cubicBezTo>
                  <a:cubicBezTo>
                    <a:pt x="29" y="11"/>
                    <a:pt x="29" y="11"/>
                    <a:pt x="29" y="11"/>
                  </a:cubicBezTo>
                  <a:cubicBezTo>
                    <a:pt x="29" y="12"/>
                    <a:pt x="29" y="12"/>
                    <a:pt x="29" y="12"/>
                  </a:cubicBezTo>
                  <a:cubicBezTo>
                    <a:pt x="29" y="12"/>
                    <a:pt x="29" y="12"/>
                    <a:pt x="29" y="12"/>
                  </a:cubicBezTo>
                  <a:cubicBezTo>
                    <a:pt x="29" y="13"/>
                    <a:pt x="29" y="13"/>
                    <a:pt x="29" y="13"/>
                  </a:cubicBezTo>
                  <a:cubicBezTo>
                    <a:pt x="29" y="13"/>
                    <a:pt x="29" y="13"/>
                    <a:pt x="29" y="13"/>
                  </a:cubicBezTo>
                  <a:cubicBezTo>
                    <a:pt x="29" y="13"/>
                    <a:pt x="29" y="13"/>
                    <a:pt x="29" y="13"/>
                  </a:cubicBezTo>
                  <a:cubicBezTo>
                    <a:pt x="29" y="13"/>
                    <a:pt x="29" y="13"/>
                    <a:pt x="28" y="13"/>
                  </a:cubicBezTo>
                  <a:cubicBezTo>
                    <a:pt x="28" y="13"/>
                    <a:pt x="28" y="13"/>
                    <a:pt x="28" y="13"/>
                  </a:cubicBezTo>
                  <a:cubicBezTo>
                    <a:pt x="28" y="13"/>
                    <a:pt x="28" y="13"/>
                    <a:pt x="28" y="13"/>
                  </a:cubicBezTo>
                  <a:cubicBezTo>
                    <a:pt x="28" y="13"/>
                    <a:pt x="28" y="13"/>
                    <a:pt x="28" y="13"/>
                  </a:cubicBezTo>
                  <a:cubicBezTo>
                    <a:pt x="28"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6" y="13"/>
                    <a:pt x="26" y="13"/>
                    <a:pt x="26" y="13"/>
                  </a:cubicBezTo>
                  <a:cubicBezTo>
                    <a:pt x="26" y="13"/>
                    <a:pt x="26" y="13"/>
                    <a:pt x="26" y="13"/>
                  </a:cubicBezTo>
                  <a:cubicBezTo>
                    <a:pt x="26" y="13"/>
                    <a:pt x="26" y="13"/>
                    <a:pt x="26" y="13"/>
                  </a:cubicBezTo>
                  <a:cubicBezTo>
                    <a:pt x="26" y="13"/>
                    <a:pt x="26" y="12"/>
                    <a:pt x="26" y="12"/>
                  </a:cubicBezTo>
                  <a:cubicBezTo>
                    <a:pt x="26" y="12"/>
                    <a:pt x="26" y="12"/>
                    <a:pt x="26" y="12"/>
                  </a:cubicBezTo>
                  <a:cubicBezTo>
                    <a:pt x="26" y="12"/>
                    <a:pt x="26" y="12"/>
                    <a:pt x="26" y="12"/>
                  </a:cubicBezTo>
                  <a:cubicBezTo>
                    <a:pt x="26" y="12"/>
                    <a:pt x="26" y="12"/>
                    <a:pt x="26" y="12"/>
                  </a:cubicBezTo>
                  <a:cubicBezTo>
                    <a:pt x="26" y="12"/>
                    <a:pt x="26" y="12"/>
                    <a:pt x="26" y="12"/>
                  </a:cubicBezTo>
                  <a:cubicBezTo>
                    <a:pt x="26" y="12"/>
                    <a:pt x="26" y="12"/>
                    <a:pt x="26" y="12"/>
                  </a:cubicBezTo>
                  <a:cubicBezTo>
                    <a:pt x="25" y="12"/>
                    <a:pt x="25" y="12"/>
                    <a:pt x="25" y="12"/>
                  </a:cubicBezTo>
                  <a:cubicBezTo>
                    <a:pt x="25" y="12"/>
                    <a:pt x="25" y="12"/>
                    <a:pt x="25" y="12"/>
                  </a:cubicBezTo>
                  <a:cubicBezTo>
                    <a:pt x="25" y="12"/>
                    <a:pt x="25" y="12"/>
                    <a:pt x="25" y="12"/>
                  </a:cubicBezTo>
                  <a:cubicBezTo>
                    <a:pt x="25" y="13"/>
                    <a:pt x="25" y="13"/>
                    <a:pt x="25" y="13"/>
                  </a:cubicBezTo>
                  <a:cubicBezTo>
                    <a:pt x="25" y="13"/>
                    <a:pt x="25" y="13"/>
                    <a:pt x="25" y="13"/>
                  </a:cubicBezTo>
                  <a:cubicBezTo>
                    <a:pt x="25" y="13"/>
                    <a:pt x="25" y="13"/>
                    <a:pt x="25" y="13"/>
                  </a:cubicBezTo>
                  <a:cubicBezTo>
                    <a:pt x="25" y="13"/>
                    <a:pt x="24" y="13"/>
                    <a:pt x="24" y="13"/>
                  </a:cubicBezTo>
                  <a:cubicBezTo>
                    <a:pt x="24" y="13"/>
                    <a:pt x="24" y="13"/>
                    <a:pt x="24" y="13"/>
                  </a:cubicBezTo>
                  <a:cubicBezTo>
                    <a:pt x="24" y="13"/>
                    <a:pt x="24" y="13"/>
                    <a:pt x="24" y="13"/>
                  </a:cubicBezTo>
                  <a:cubicBezTo>
                    <a:pt x="24" y="13"/>
                    <a:pt x="24" y="13"/>
                    <a:pt x="24" y="13"/>
                  </a:cubicBezTo>
                  <a:cubicBezTo>
                    <a:pt x="24" y="13"/>
                    <a:pt x="24" y="13"/>
                    <a:pt x="24" y="13"/>
                  </a:cubicBezTo>
                  <a:cubicBezTo>
                    <a:pt x="24" y="13"/>
                    <a:pt x="24" y="13"/>
                    <a:pt x="24" y="13"/>
                  </a:cubicBezTo>
                  <a:cubicBezTo>
                    <a:pt x="24" y="13"/>
                    <a:pt x="24" y="13"/>
                    <a:pt x="24" y="13"/>
                  </a:cubicBezTo>
                  <a:cubicBezTo>
                    <a:pt x="24" y="12"/>
                    <a:pt x="24" y="12"/>
                    <a:pt x="24" y="12"/>
                  </a:cubicBezTo>
                  <a:cubicBezTo>
                    <a:pt x="24" y="12"/>
                    <a:pt x="24" y="12"/>
                    <a:pt x="24" y="12"/>
                  </a:cubicBezTo>
                  <a:cubicBezTo>
                    <a:pt x="24" y="12"/>
                    <a:pt x="25" y="12"/>
                    <a:pt x="25" y="12"/>
                  </a:cubicBezTo>
                  <a:cubicBezTo>
                    <a:pt x="25" y="12"/>
                    <a:pt x="25" y="12"/>
                    <a:pt x="25" y="11"/>
                  </a:cubicBezTo>
                  <a:cubicBezTo>
                    <a:pt x="25" y="11"/>
                    <a:pt x="25" y="11"/>
                    <a:pt x="25" y="11"/>
                  </a:cubicBezTo>
                  <a:cubicBezTo>
                    <a:pt x="25" y="11"/>
                    <a:pt x="25" y="11"/>
                    <a:pt x="25" y="11"/>
                  </a:cubicBezTo>
                  <a:cubicBezTo>
                    <a:pt x="25" y="11"/>
                    <a:pt x="24" y="11"/>
                    <a:pt x="24" y="11"/>
                  </a:cubicBezTo>
                  <a:cubicBezTo>
                    <a:pt x="24" y="11"/>
                    <a:pt x="24" y="11"/>
                    <a:pt x="24" y="11"/>
                  </a:cubicBezTo>
                  <a:cubicBezTo>
                    <a:pt x="24" y="11"/>
                    <a:pt x="24" y="11"/>
                    <a:pt x="24" y="11"/>
                  </a:cubicBezTo>
                  <a:cubicBezTo>
                    <a:pt x="24" y="11"/>
                    <a:pt x="24" y="11"/>
                    <a:pt x="24" y="11"/>
                  </a:cubicBezTo>
                  <a:cubicBezTo>
                    <a:pt x="24" y="11"/>
                    <a:pt x="24" y="10"/>
                    <a:pt x="24" y="10"/>
                  </a:cubicBezTo>
                  <a:cubicBezTo>
                    <a:pt x="24" y="10"/>
                    <a:pt x="24" y="10"/>
                    <a:pt x="24" y="10"/>
                  </a:cubicBezTo>
                  <a:cubicBezTo>
                    <a:pt x="24" y="10"/>
                    <a:pt x="24" y="10"/>
                    <a:pt x="24" y="10"/>
                  </a:cubicBezTo>
                  <a:cubicBezTo>
                    <a:pt x="24" y="10"/>
                    <a:pt x="24" y="10"/>
                    <a:pt x="24" y="10"/>
                  </a:cubicBezTo>
                  <a:cubicBezTo>
                    <a:pt x="25" y="10"/>
                    <a:pt x="25" y="10"/>
                    <a:pt x="24" y="10"/>
                  </a:cubicBezTo>
                  <a:cubicBezTo>
                    <a:pt x="24" y="10"/>
                    <a:pt x="24" y="10"/>
                    <a:pt x="24" y="10"/>
                  </a:cubicBezTo>
                  <a:cubicBezTo>
                    <a:pt x="24" y="10"/>
                    <a:pt x="24" y="10"/>
                    <a:pt x="24" y="9"/>
                  </a:cubicBezTo>
                  <a:cubicBezTo>
                    <a:pt x="24" y="9"/>
                    <a:pt x="24" y="9"/>
                    <a:pt x="24" y="9"/>
                  </a:cubicBezTo>
                  <a:cubicBezTo>
                    <a:pt x="24" y="9"/>
                    <a:pt x="24" y="9"/>
                    <a:pt x="24" y="9"/>
                  </a:cubicBezTo>
                  <a:cubicBezTo>
                    <a:pt x="24" y="9"/>
                    <a:pt x="24" y="9"/>
                    <a:pt x="24" y="8"/>
                  </a:cubicBezTo>
                  <a:cubicBezTo>
                    <a:pt x="24" y="8"/>
                    <a:pt x="24" y="8"/>
                    <a:pt x="24" y="8"/>
                  </a:cubicBezTo>
                  <a:cubicBezTo>
                    <a:pt x="24" y="8"/>
                    <a:pt x="24" y="8"/>
                    <a:pt x="24" y="8"/>
                  </a:cubicBezTo>
                  <a:cubicBezTo>
                    <a:pt x="24" y="8"/>
                    <a:pt x="24" y="8"/>
                    <a:pt x="24" y="8"/>
                  </a:cubicBezTo>
                  <a:cubicBezTo>
                    <a:pt x="25" y="8"/>
                    <a:pt x="25" y="8"/>
                    <a:pt x="25" y="7"/>
                  </a:cubicBezTo>
                  <a:cubicBezTo>
                    <a:pt x="25" y="7"/>
                    <a:pt x="25" y="7"/>
                    <a:pt x="25" y="7"/>
                  </a:cubicBezTo>
                  <a:cubicBezTo>
                    <a:pt x="25" y="7"/>
                    <a:pt x="25" y="7"/>
                    <a:pt x="25" y="7"/>
                  </a:cubicBezTo>
                  <a:cubicBezTo>
                    <a:pt x="25"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8"/>
                    <a:pt x="26" y="8"/>
                  </a:cubicBezTo>
                  <a:cubicBezTo>
                    <a:pt x="26" y="8"/>
                    <a:pt x="26" y="8"/>
                    <a:pt x="26" y="8"/>
                  </a:cubicBezTo>
                  <a:cubicBezTo>
                    <a:pt x="26" y="8"/>
                    <a:pt x="26" y="8"/>
                    <a:pt x="26" y="8"/>
                  </a:cubicBezTo>
                  <a:cubicBezTo>
                    <a:pt x="26" y="8"/>
                    <a:pt x="26" y="8"/>
                    <a:pt x="26" y="8"/>
                  </a:cubicBezTo>
                  <a:cubicBezTo>
                    <a:pt x="26" y="8"/>
                    <a:pt x="26" y="8"/>
                    <a:pt x="25" y="8"/>
                  </a:cubicBezTo>
                  <a:cubicBezTo>
                    <a:pt x="25" y="8"/>
                    <a:pt x="25" y="9"/>
                    <a:pt x="25" y="9"/>
                  </a:cubicBezTo>
                  <a:cubicBezTo>
                    <a:pt x="25" y="9"/>
                    <a:pt x="25" y="9"/>
                    <a:pt x="25" y="9"/>
                  </a:cubicBezTo>
                  <a:cubicBezTo>
                    <a:pt x="25" y="9"/>
                    <a:pt x="25" y="9"/>
                    <a:pt x="25" y="9"/>
                  </a:cubicBezTo>
                  <a:cubicBezTo>
                    <a:pt x="25" y="9"/>
                    <a:pt x="25" y="9"/>
                    <a:pt x="25" y="9"/>
                  </a:cubicBezTo>
                  <a:cubicBezTo>
                    <a:pt x="25" y="9"/>
                    <a:pt x="26" y="9"/>
                    <a:pt x="26" y="9"/>
                  </a:cubicBezTo>
                  <a:cubicBezTo>
                    <a:pt x="26" y="9"/>
                    <a:pt x="26" y="9"/>
                    <a:pt x="26" y="9"/>
                  </a:cubicBezTo>
                  <a:cubicBezTo>
                    <a:pt x="26" y="10"/>
                    <a:pt x="26" y="10"/>
                    <a:pt x="26" y="10"/>
                  </a:cubicBezTo>
                  <a:cubicBezTo>
                    <a:pt x="26" y="10"/>
                    <a:pt x="26" y="10"/>
                    <a:pt x="25" y="10"/>
                  </a:cubicBezTo>
                  <a:cubicBezTo>
                    <a:pt x="25" y="10"/>
                    <a:pt x="25" y="10"/>
                    <a:pt x="25" y="11"/>
                  </a:cubicBezTo>
                  <a:cubicBezTo>
                    <a:pt x="25" y="11"/>
                    <a:pt x="25" y="11"/>
                    <a:pt x="25" y="11"/>
                  </a:cubicBezTo>
                  <a:cubicBezTo>
                    <a:pt x="25" y="11"/>
                    <a:pt x="25" y="11"/>
                    <a:pt x="25" y="11"/>
                  </a:cubicBezTo>
                  <a:cubicBezTo>
                    <a:pt x="25" y="11"/>
                    <a:pt x="25" y="11"/>
                    <a:pt x="26" y="11"/>
                  </a:cubicBezTo>
                  <a:cubicBezTo>
                    <a:pt x="26" y="11"/>
                    <a:pt x="26" y="11"/>
                    <a:pt x="26" y="11"/>
                  </a:cubicBezTo>
                  <a:cubicBezTo>
                    <a:pt x="26" y="11"/>
                    <a:pt x="26" y="11"/>
                    <a:pt x="26" y="11"/>
                  </a:cubicBezTo>
                  <a:cubicBezTo>
                    <a:pt x="26" y="11"/>
                    <a:pt x="26" y="11"/>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7" y="10"/>
                    <a:pt x="27" y="10"/>
                  </a:cubicBezTo>
                  <a:cubicBezTo>
                    <a:pt x="27" y="10"/>
                    <a:pt x="27" y="10"/>
                    <a:pt x="27" y="10"/>
                  </a:cubicBezTo>
                  <a:cubicBezTo>
                    <a:pt x="27" y="10"/>
                    <a:pt x="27" y="10"/>
                    <a:pt x="27" y="10"/>
                  </a:cubicBezTo>
                  <a:cubicBezTo>
                    <a:pt x="27" y="10"/>
                    <a:pt x="27" y="9"/>
                    <a:pt x="27" y="9"/>
                  </a:cubicBezTo>
                  <a:cubicBezTo>
                    <a:pt x="27" y="9"/>
                    <a:pt x="27" y="9"/>
                    <a:pt x="27" y="9"/>
                  </a:cubicBezTo>
                  <a:cubicBezTo>
                    <a:pt x="27" y="9"/>
                    <a:pt x="27" y="9"/>
                    <a:pt x="27" y="9"/>
                  </a:cubicBezTo>
                  <a:cubicBezTo>
                    <a:pt x="27" y="9"/>
                    <a:pt x="27" y="9"/>
                    <a:pt x="27" y="9"/>
                  </a:cubicBezTo>
                  <a:cubicBezTo>
                    <a:pt x="26" y="9"/>
                    <a:pt x="26" y="9"/>
                    <a:pt x="26" y="9"/>
                  </a:cubicBezTo>
                  <a:cubicBezTo>
                    <a:pt x="26" y="9"/>
                    <a:pt x="26" y="9"/>
                    <a:pt x="26" y="9"/>
                  </a:cubicBezTo>
                  <a:cubicBezTo>
                    <a:pt x="26" y="9"/>
                    <a:pt x="26" y="9"/>
                    <a:pt x="26" y="9"/>
                  </a:cubicBezTo>
                  <a:cubicBezTo>
                    <a:pt x="26" y="9"/>
                    <a:pt x="26" y="9"/>
                    <a:pt x="26" y="8"/>
                  </a:cubicBezTo>
                  <a:cubicBezTo>
                    <a:pt x="26" y="8"/>
                    <a:pt x="27" y="8"/>
                    <a:pt x="27" y="8"/>
                  </a:cubicBezTo>
                  <a:cubicBezTo>
                    <a:pt x="27" y="8"/>
                    <a:pt x="27" y="8"/>
                    <a:pt x="27" y="8"/>
                  </a:cubicBezTo>
                  <a:cubicBezTo>
                    <a:pt x="27" y="8"/>
                    <a:pt x="27" y="8"/>
                    <a:pt x="27" y="8"/>
                  </a:cubicBezTo>
                  <a:cubicBezTo>
                    <a:pt x="27" y="8"/>
                    <a:pt x="27" y="8"/>
                    <a:pt x="27" y="8"/>
                  </a:cubicBezTo>
                  <a:cubicBezTo>
                    <a:pt x="27" y="8"/>
                    <a:pt x="27" y="8"/>
                    <a:pt x="27" y="8"/>
                  </a:cubicBezTo>
                  <a:cubicBezTo>
                    <a:pt x="27" y="8"/>
                    <a:pt x="27" y="8"/>
                    <a:pt x="28" y="8"/>
                  </a:cubicBezTo>
                  <a:cubicBezTo>
                    <a:pt x="28" y="8"/>
                    <a:pt x="28" y="8"/>
                    <a:pt x="28" y="8"/>
                  </a:cubicBezTo>
                  <a:cubicBezTo>
                    <a:pt x="28" y="8"/>
                    <a:pt x="28" y="8"/>
                    <a:pt x="28" y="7"/>
                  </a:cubicBezTo>
                  <a:cubicBezTo>
                    <a:pt x="28" y="7"/>
                    <a:pt x="28" y="7"/>
                    <a:pt x="28" y="7"/>
                  </a:cubicBezTo>
                  <a:cubicBezTo>
                    <a:pt x="28" y="7"/>
                    <a:pt x="28" y="7"/>
                    <a:pt x="28" y="7"/>
                  </a:cubicBezTo>
                  <a:cubicBezTo>
                    <a:pt x="28" y="7"/>
                    <a:pt x="28" y="7"/>
                    <a:pt x="28" y="7"/>
                  </a:cubicBezTo>
                  <a:cubicBezTo>
                    <a:pt x="28" y="7"/>
                    <a:pt x="28" y="7"/>
                    <a:pt x="28" y="7"/>
                  </a:cubicBezTo>
                  <a:cubicBezTo>
                    <a:pt x="28" y="6"/>
                    <a:pt x="28" y="6"/>
                    <a:pt x="28" y="6"/>
                  </a:cubicBezTo>
                  <a:cubicBezTo>
                    <a:pt x="28" y="6"/>
                    <a:pt x="28" y="6"/>
                    <a:pt x="28" y="6"/>
                  </a:cubicBezTo>
                  <a:cubicBezTo>
                    <a:pt x="28" y="6"/>
                    <a:pt x="28" y="6"/>
                    <a:pt x="28" y="6"/>
                  </a:cubicBezTo>
                  <a:cubicBezTo>
                    <a:pt x="28" y="6"/>
                    <a:pt x="28" y="6"/>
                    <a:pt x="28" y="6"/>
                  </a:cubicBezTo>
                  <a:cubicBezTo>
                    <a:pt x="28" y="6"/>
                    <a:pt x="28" y="7"/>
                    <a:pt x="28" y="7"/>
                  </a:cubicBezTo>
                  <a:cubicBezTo>
                    <a:pt x="28" y="7"/>
                    <a:pt x="28" y="7"/>
                    <a:pt x="28" y="7"/>
                  </a:cubicBezTo>
                  <a:cubicBezTo>
                    <a:pt x="28" y="7"/>
                    <a:pt x="28" y="7"/>
                    <a:pt x="28" y="7"/>
                  </a:cubicBezTo>
                  <a:cubicBezTo>
                    <a:pt x="28" y="8"/>
                    <a:pt x="28" y="8"/>
                    <a:pt x="28" y="8"/>
                  </a:cubicBezTo>
                  <a:cubicBezTo>
                    <a:pt x="28" y="8"/>
                    <a:pt x="28" y="8"/>
                    <a:pt x="28" y="8"/>
                  </a:cubicBezTo>
                  <a:cubicBezTo>
                    <a:pt x="28" y="8"/>
                    <a:pt x="28" y="8"/>
                    <a:pt x="28" y="8"/>
                  </a:cubicBezTo>
                  <a:cubicBezTo>
                    <a:pt x="28" y="8"/>
                    <a:pt x="29" y="8"/>
                    <a:pt x="29" y="8"/>
                  </a:cubicBezTo>
                  <a:cubicBezTo>
                    <a:pt x="29" y="8"/>
                    <a:pt x="29" y="8"/>
                    <a:pt x="29" y="8"/>
                  </a:cubicBezTo>
                  <a:cubicBezTo>
                    <a:pt x="29" y="8"/>
                    <a:pt x="29" y="8"/>
                    <a:pt x="29" y="8"/>
                  </a:cubicBezTo>
                  <a:cubicBezTo>
                    <a:pt x="29" y="8"/>
                    <a:pt x="29" y="8"/>
                    <a:pt x="29" y="8"/>
                  </a:cubicBezTo>
                  <a:cubicBezTo>
                    <a:pt x="29" y="8"/>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8" y="9"/>
                    <a:pt x="28" y="9"/>
                  </a:cubicBezTo>
                  <a:cubicBezTo>
                    <a:pt x="28" y="9"/>
                    <a:pt x="28" y="9"/>
                    <a:pt x="28" y="9"/>
                  </a:cubicBezTo>
                  <a:cubicBezTo>
                    <a:pt x="28" y="9"/>
                    <a:pt x="28" y="9"/>
                    <a:pt x="28" y="9"/>
                  </a:cubicBezTo>
                  <a:cubicBezTo>
                    <a:pt x="28" y="9"/>
                    <a:pt x="28" y="9"/>
                    <a:pt x="28" y="9"/>
                  </a:cubicBezTo>
                  <a:cubicBezTo>
                    <a:pt x="28" y="9"/>
                    <a:pt x="28" y="9"/>
                    <a:pt x="28" y="9"/>
                  </a:cubicBezTo>
                  <a:cubicBezTo>
                    <a:pt x="28" y="9"/>
                    <a:pt x="28" y="9"/>
                    <a:pt x="28" y="9"/>
                  </a:cubicBezTo>
                  <a:cubicBezTo>
                    <a:pt x="29" y="9"/>
                    <a:pt x="29" y="9"/>
                    <a:pt x="29" y="9"/>
                  </a:cubicBezTo>
                  <a:cubicBezTo>
                    <a:pt x="29" y="9"/>
                    <a:pt x="29" y="9"/>
                    <a:pt x="29" y="9"/>
                  </a:cubicBezTo>
                  <a:cubicBezTo>
                    <a:pt x="30" y="9"/>
                    <a:pt x="30" y="10"/>
                    <a:pt x="30" y="10"/>
                  </a:cubicBezTo>
                  <a:cubicBezTo>
                    <a:pt x="30" y="10"/>
                    <a:pt x="30" y="10"/>
                    <a:pt x="30" y="10"/>
                  </a:cubicBezTo>
                  <a:close/>
                  <a:moveTo>
                    <a:pt x="44" y="13"/>
                  </a:moveTo>
                  <a:cubicBezTo>
                    <a:pt x="44" y="13"/>
                    <a:pt x="44" y="13"/>
                    <a:pt x="44" y="13"/>
                  </a:cubicBezTo>
                  <a:cubicBezTo>
                    <a:pt x="44" y="13"/>
                    <a:pt x="44" y="13"/>
                    <a:pt x="44" y="13"/>
                  </a:cubicBezTo>
                  <a:cubicBezTo>
                    <a:pt x="43" y="13"/>
                    <a:pt x="43" y="13"/>
                    <a:pt x="43" y="13"/>
                  </a:cubicBezTo>
                  <a:cubicBezTo>
                    <a:pt x="43" y="13"/>
                    <a:pt x="43" y="13"/>
                    <a:pt x="43" y="13"/>
                  </a:cubicBezTo>
                  <a:cubicBezTo>
                    <a:pt x="43" y="13"/>
                    <a:pt x="43" y="13"/>
                    <a:pt x="43" y="13"/>
                  </a:cubicBezTo>
                  <a:cubicBezTo>
                    <a:pt x="43" y="13"/>
                    <a:pt x="43" y="12"/>
                    <a:pt x="43" y="12"/>
                  </a:cubicBezTo>
                  <a:cubicBezTo>
                    <a:pt x="43" y="12"/>
                    <a:pt x="43" y="12"/>
                    <a:pt x="43" y="12"/>
                  </a:cubicBezTo>
                  <a:cubicBezTo>
                    <a:pt x="43" y="12"/>
                    <a:pt x="43" y="12"/>
                    <a:pt x="43" y="12"/>
                  </a:cubicBezTo>
                  <a:cubicBezTo>
                    <a:pt x="42" y="12"/>
                    <a:pt x="42" y="12"/>
                    <a:pt x="42" y="12"/>
                  </a:cubicBezTo>
                  <a:cubicBezTo>
                    <a:pt x="42" y="12"/>
                    <a:pt x="42" y="12"/>
                    <a:pt x="42" y="12"/>
                  </a:cubicBezTo>
                  <a:cubicBezTo>
                    <a:pt x="42" y="12"/>
                    <a:pt x="42" y="12"/>
                    <a:pt x="42" y="12"/>
                  </a:cubicBezTo>
                  <a:cubicBezTo>
                    <a:pt x="42" y="12"/>
                    <a:pt x="41" y="12"/>
                    <a:pt x="41" y="12"/>
                  </a:cubicBezTo>
                  <a:cubicBezTo>
                    <a:pt x="41" y="12"/>
                    <a:pt x="41" y="12"/>
                    <a:pt x="41" y="12"/>
                  </a:cubicBezTo>
                  <a:cubicBezTo>
                    <a:pt x="41" y="12"/>
                    <a:pt x="41" y="12"/>
                    <a:pt x="41" y="12"/>
                  </a:cubicBezTo>
                  <a:cubicBezTo>
                    <a:pt x="41" y="12"/>
                    <a:pt x="41" y="12"/>
                    <a:pt x="41" y="12"/>
                  </a:cubicBezTo>
                  <a:cubicBezTo>
                    <a:pt x="41" y="12"/>
                    <a:pt x="41" y="13"/>
                    <a:pt x="41" y="13"/>
                  </a:cubicBezTo>
                  <a:cubicBezTo>
                    <a:pt x="41" y="13"/>
                    <a:pt x="41" y="13"/>
                    <a:pt x="41" y="13"/>
                  </a:cubicBezTo>
                  <a:cubicBezTo>
                    <a:pt x="41" y="13"/>
                    <a:pt x="41" y="13"/>
                    <a:pt x="41" y="13"/>
                  </a:cubicBezTo>
                  <a:cubicBezTo>
                    <a:pt x="41" y="13"/>
                    <a:pt x="41" y="13"/>
                    <a:pt x="41" y="13"/>
                  </a:cubicBezTo>
                  <a:cubicBezTo>
                    <a:pt x="41" y="13"/>
                    <a:pt x="41" y="13"/>
                    <a:pt x="41" y="13"/>
                  </a:cubicBezTo>
                  <a:cubicBezTo>
                    <a:pt x="41" y="13"/>
                    <a:pt x="41" y="13"/>
                    <a:pt x="41" y="13"/>
                  </a:cubicBezTo>
                  <a:cubicBezTo>
                    <a:pt x="41" y="13"/>
                    <a:pt x="41" y="13"/>
                    <a:pt x="41" y="13"/>
                  </a:cubicBezTo>
                  <a:cubicBezTo>
                    <a:pt x="41" y="12"/>
                    <a:pt x="41" y="12"/>
                    <a:pt x="40" y="12"/>
                  </a:cubicBezTo>
                  <a:cubicBezTo>
                    <a:pt x="40" y="12"/>
                    <a:pt x="40" y="12"/>
                    <a:pt x="40" y="12"/>
                  </a:cubicBezTo>
                  <a:cubicBezTo>
                    <a:pt x="40" y="12"/>
                    <a:pt x="40" y="13"/>
                    <a:pt x="40" y="13"/>
                  </a:cubicBezTo>
                  <a:cubicBezTo>
                    <a:pt x="40" y="13"/>
                    <a:pt x="40" y="13"/>
                    <a:pt x="40" y="13"/>
                  </a:cubicBezTo>
                  <a:cubicBezTo>
                    <a:pt x="40" y="13"/>
                    <a:pt x="40" y="13"/>
                    <a:pt x="40" y="13"/>
                  </a:cubicBezTo>
                  <a:cubicBezTo>
                    <a:pt x="40" y="13"/>
                    <a:pt x="40" y="13"/>
                    <a:pt x="40" y="13"/>
                  </a:cubicBezTo>
                  <a:cubicBezTo>
                    <a:pt x="40" y="13"/>
                    <a:pt x="40" y="13"/>
                    <a:pt x="40"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8" y="13"/>
                  </a:cubicBezTo>
                  <a:cubicBezTo>
                    <a:pt x="38" y="13"/>
                    <a:pt x="38" y="13"/>
                    <a:pt x="38" y="13"/>
                  </a:cubicBezTo>
                  <a:cubicBezTo>
                    <a:pt x="38" y="13"/>
                    <a:pt x="38" y="13"/>
                    <a:pt x="38" y="13"/>
                  </a:cubicBezTo>
                  <a:cubicBezTo>
                    <a:pt x="38" y="13"/>
                    <a:pt x="38" y="13"/>
                    <a:pt x="38" y="13"/>
                  </a:cubicBezTo>
                  <a:cubicBezTo>
                    <a:pt x="38" y="13"/>
                    <a:pt x="38" y="13"/>
                    <a:pt x="38" y="13"/>
                  </a:cubicBezTo>
                  <a:cubicBezTo>
                    <a:pt x="38" y="12"/>
                    <a:pt x="38" y="12"/>
                    <a:pt x="38" y="12"/>
                  </a:cubicBezTo>
                  <a:cubicBezTo>
                    <a:pt x="38" y="12"/>
                    <a:pt x="38" y="12"/>
                    <a:pt x="38" y="12"/>
                  </a:cubicBezTo>
                  <a:cubicBezTo>
                    <a:pt x="38" y="12"/>
                    <a:pt x="38" y="12"/>
                    <a:pt x="38" y="12"/>
                  </a:cubicBezTo>
                  <a:cubicBezTo>
                    <a:pt x="38" y="11"/>
                    <a:pt x="38" y="11"/>
                    <a:pt x="38" y="12"/>
                  </a:cubicBezTo>
                  <a:cubicBezTo>
                    <a:pt x="38" y="12"/>
                    <a:pt x="38" y="12"/>
                    <a:pt x="38" y="12"/>
                  </a:cubicBezTo>
                  <a:cubicBezTo>
                    <a:pt x="38" y="12"/>
                    <a:pt x="38" y="12"/>
                    <a:pt x="38" y="12"/>
                  </a:cubicBezTo>
                  <a:cubicBezTo>
                    <a:pt x="38" y="12"/>
                    <a:pt x="38" y="13"/>
                    <a:pt x="38" y="13"/>
                  </a:cubicBezTo>
                  <a:cubicBezTo>
                    <a:pt x="38" y="13"/>
                    <a:pt x="37" y="13"/>
                    <a:pt x="37" y="13"/>
                  </a:cubicBezTo>
                  <a:cubicBezTo>
                    <a:pt x="37" y="13"/>
                    <a:pt x="37" y="13"/>
                    <a:pt x="37" y="13"/>
                  </a:cubicBezTo>
                  <a:cubicBezTo>
                    <a:pt x="37" y="13"/>
                    <a:pt x="37" y="13"/>
                    <a:pt x="37" y="13"/>
                  </a:cubicBezTo>
                  <a:cubicBezTo>
                    <a:pt x="37" y="13"/>
                    <a:pt x="37" y="13"/>
                    <a:pt x="37" y="12"/>
                  </a:cubicBezTo>
                  <a:cubicBezTo>
                    <a:pt x="37" y="12"/>
                    <a:pt x="37" y="12"/>
                    <a:pt x="37" y="12"/>
                  </a:cubicBezTo>
                  <a:cubicBezTo>
                    <a:pt x="37" y="12"/>
                    <a:pt x="37" y="12"/>
                    <a:pt x="37" y="12"/>
                  </a:cubicBezTo>
                  <a:cubicBezTo>
                    <a:pt x="37" y="12"/>
                    <a:pt x="37" y="12"/>
                    <a:pt x="37" y="12"/>
                  </a:cubicBezTo>
                  <a:cubicBezTo>
                    <a:pt x="37" y="12"/>
                    <a:pt x="37" y="12"/>
                    <a:pt x="37" y="11"/>
                  </a:cubicBezTo>
                  <a:cubicBezTo>
                    <a:pt x="38" y="11"/>
                    <a:pt x="38" y="11"/>
                    <a:pt x="38" y="11"/>
                  </a:cubicBezTo>
                  <a:cubicBezTo>
                    <a:pt x="38" y="11"/>
                    <a:pt x="38" y="11"/>
                    <a:pt x="38" y="11"/>
                  </a:cubicBezTo>
                  <a:cubicBezTo>
                    <a:pt x="38" y="11"/>
                    <a:pt x="38" y="11"/>
                    <a:pt x="38" y="10"/>
                  </a:cubicBezTo>
                  <a:cubicBezTo>
                    <a:pt x="38" y="10"/>
                    <a:pt x="38" y="10"/>
                    <a:pt x="38" y="10"/>
                  </a:cubicBezTo>
                  <a:cubicBezTo>
                    <a:pt x="38" y="10"/>
                    <a:pt x="38" y="10"/>
                    <a:pt x="38" y="10"/>
                  </a:cubicBezTo>
                  <a:cubicBezTo>
                    <a:pt x="38" y="10"/>
                    <a:pt x="38" y="10"/>
                    <a:pt x="38" y="10"/>
                  </a:cubicBezTo>
                  <a:cubicBezTo>
                    <a:pt x="38" y="9"/>
                    <a:pt x="38" y="9"/>
                    <a:pt x="38" y="9"/>
                  </a:cubicBezTo>
                  <a:cubicBezTo>
                    <a:pt x="38" y="9"/>
                    <a:pt x="38" y="9"/>
                    <a:pt x="38" y="9"/>
                  </a:cubicBezTo>
                  <a:cubicBezTo>
                    <a:pt x="38" y="9"/>
                    <a:pt x="38" y="9"/>
                    <a:pt x="38" y="9"/>
                  </a:cubicBezTo>
                  <a:cubicBezTo>
                    <a:pt x="38" y="9"/>
                    <a:pt x="38" y="9"/>
                    <a:pt x="38" y="9"/>
                  </a:cubicBezTo>
                  <a:cubicBezTo>
                    <a:pt x="38" y="9"/>
                    <a:pt x="37" y="9"/>
                    <a:pt x="37" y="9"/>
                  </a:cubicBezTo>
                  <a:cubicBezTo>
                    <a:pt x="37" y="9"/>
                    <a:pt x="37" y="9"/>
                    <a:pt x="37" y="9"/>
                  </a:cubicBezTo>
                  <a:cubicBezTo>
                    <a:pt x="37" y="9"/>
                    <a:pt x="37" y="9"/>
                    <a:pt x="37" y="9"/>
                  </a:cubicBezTo>
                  <a:cubicBezTo>
                    <a:pt x="38" y="8"/>
                    <a:pt x="38" y="8"/>
                    <a:pt x="38" y="8"/>
                  </a:cubicBezTo>
                  <a:cubicBezTo>
                    <a:pt x="38" y="8"/>
                    <a:pt x="38" y="8"/>
                    <a:pt x="38" y="8"/>
                  </a:cubicBezTo>
                  <a:cubicBezTo>
                    <a:pt x="38" y="8"/>
                    <a:pt x="38" y="8"/>
                    <a:pt x="38" y="8"/>
                  </a:cubicBezTo>
                  <a:cubicBezTo>
                    <a:pt x="38" y="8"/>
                    <a:pt x="38" y="8"/>
                    <a:pt x="39" y="8"/>
                  </a:cubicBezTo>
                  <a:cubicBezTo>
                    <a:pt x="39" y="8"/>
                    <a:pt x="39" y="8"/>
                    <a:pt x="39" y="8"/>
                  </a:cubicBezTo>
                  <a:cubicBezTo>
                    <a:pt x="39" y="8"/>
                    <a:pt x="39" y="8"/>
                    <a:pt x="39" y="8"/>
                  </a:cubicBezTo>
                  <a:cubicBezTo>
                    <a:pt x="39" y="8"/>
                    <a:pt x="39" y="8"/>
                    <a:pt x="39" y="8"/>
                  </a:cubicBezTo>
                  <a:cubicBezTo>
                    <a:pt x="39" y="8"/>
                    <a:pt x="39" y="8"/>
                    <a:pt x="39" y="8"/>
                  </a:cubicBezTo>
                  <a:cubicBezTo>
                    <a:pt x="39" y="8"/>
                    <a:pt x="39" y="8"/>
                    <a:pt x="39" y="8"/>
                  </a:cubicBezTo>
                  <a:cubicBezTo>
                    <a:pt x="39" y="8"/>
                    <a:pt x="39" y="8"/>
                    <a:pt x="39" y="7"/>
                  </a:cubicBezTo>
                  <a:cubicBezTo>
                    <a:pt x="39" y="7"/>
                    <a:pt x="39" y="7"/>
                    <a:pt x="39" y="7"/>
                  </a:cubicBezTo>
                  <a:cubicBezTo>
                    <a:pt x="39" y="7"/>
                    <a:pt x="39" y="7"/>
                    <a:pt x="39" y="7"/>
                  </a:cubicBezTo>
                  <a:cubicBezTo>
                    <a:pt x="39" y="7"/>
                    <a:pt x="39" y="7"/>
                    <a:pt x="39" y="7"/>
                  </a:cubicBezTo>
                  <a:cubicBezTo>
                    <a:pt x="38" y="7"/>
                    <a:pt x="38" y="7"/>
                    <a:pt x="38" y="7"/>
                  </a:cubicBezTo>
                  <a:cubicBezTo>
                    <a:pt x="38" y="6"/>
                    <a:pt x="38"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40" y="6"/>
                    <a:pt x="40" y="6"/>
                    <a:pt x="40" y="6"/>
                  </a:cubicBezTo>
                  <a:cubicBezTo>
                    <a:pt x="40" y="6"/>
                    <a:pt x="40" y="6"/>
                    <a:pt x="40" y="6"/>
                  </a:cubicBezTo>
                  <a:cubicBezTo>
                    <a:pt x="40" y="6"/>
                    <a:pt x="40" y="6"/>
                    <a:pt x="40" y="6"/>
                  </a:cubicBezTo>
                  <a:cubicBezTo>
                    <a:pt x="40" y="6"/>
                    <a:pt x="40" y="6"/>
                    <a:pt x="40" y="6"/>
                  </a:cubicBezTo>
                  <a:cubicBezTo>
                    <a:pt x="40" y="6"/>
                    <a:pt x="40" y="6"/>
                    <a:pt x="40" y="6"/>
                  </a:cubicBezTo>
                  <a:cubicBezTo>
                    <a:pt x="40" y="6"/>
                    <a:pt x="40" y="6"/>
                    <a:pt x="40" y="6"/>
                  </a:cubicBezTo>
                  <a:cubicBezTo>
                    <a:pt x="40" y="6"/>
                    <a:pt x="40" y="6"/>
                    <a:pt x="40" y="7"/>
                  </a:cubicBezTo>
                  <a:cubicBezTo>
                    <a:pt x="40" y="7"/>
                    <a:pt x="40" y="7"/>
                    <a:pt x="40" y="7"/>
                  </a:cubicBezTo>
                  <a:cubicBezTo>
                    <a:pt x="40" y="7"/>
                    <a:pt x="40" y="7"/>
                    <a:pt x="40" y="7"/>
                  </a:cubicBezTo>
                  <a:cubicBezTo>
                    <a:pt x="40" y="7"/>
                    <a:pt x="40" y="7"/>
                    <a:pt x="40" y="7"/>
                  </a:cubicBezTo>
                  <a:cubicBezTo>
                    <a:pt x="40" y="7"/>
                    <a:pt x="40" y="7"/>
                    <a:pt x="40" y="7"/>
                  </a:cubicBezTo>
                  <a:cubicBezTo>
                    <a:pt x="40" y="7"/>
                    <a:pt x="40" y="7"/>
                    <a:pt x="40" y="7"/>
                  </a:cubicBezTo>
                  <a:cubicBezTo>
                    <a:pt x="40" y="7"/>
                    <a:pt x="40" y="7"/>
                    <a:pt x="40" y="7"/>
                  </a:cubicBezTo>
                  <a:cubicBezTo>
                    <a:pt x="40" y="7"/>
                    <a:pt x="40" y="7"/>
                    <a:pt x="40" y="7"/>
                  </a:cubicBezTo>
                  <a:cubicBezTo>
                    <a:pt x="40" y="7"/>
                    <a:pt x="40" y="7"/>
                    <a:pt x="40" y="8"/>
                  </a:cubicBezTo>
                  <a:cubicBezTo>
                    <a:pt x="40" y="8"/>
                    <a:pt x="40" y="8"/>
                    <a:pt x="40" y="8"/>
                  </a:cubicBezTo>
                  <a:cubicBezTo>
                    <a:pt x="40" y="8"/>
                    <a:pt x="40" y="8"/>
                    <a:pt x="40" y="8"/>
                  </a:cubicBezTo>
                  <a:cubicBezTo>
                    <a:pt x="40" y="8"/>
                    <a:pt x="40" y="8"/>
                    <a:pt x="40" y="7"/>
                  </a:cubicBezTo>
                  <a:cubicBezTo>
                    <a:pt x="40" y="7"/>
                    <a:pt x="41" y="7"/>
                    <a:pt x="41" y="7"/>
                  </a:cubicBezTo>
                  <a:cubicBezTo>
                    <a:pt x="41" y="7"/>
                    <a:pt x="41" y="7"/>
                    <a:pt x="41" y="8"/>
                  </a:cubicBezTo>
                  <a:cubicBezTo>
                    <a:pt x="41" y="8"/>
                    <a:pt x="41" y="8"/>
                    <a:pt x="41" y="8"/>
                  </a:cubicBezTo>
                  <a:cubicBezTo>
                    <a:pt x="41" y="8"/>
                    <a:pt x="41" y="8"/>
                    <a:pt x="41" y="8"/>
                  </a:cubicBezTo>
                  <a:cubicBezTo>
                    <a:pt x="41" y="8"/>
                    <a:pt x="41" y="8"/>
                    <a:pt x="41" y="8"/>
                  </a:cubicBezTo>
                  <a:cubicBezTo>
                    <a:pt x="42" y="8"/>
                    <a:pt x="42" y="8"/>
                    <a:pt x="42" y="8"/>
                  </a:cubicBezTo>
                  <a:cubicBezTo>
                    <a:pt x="42" y="8"/>
                    <a:pt x="42" y="9"/>
                    <a:pt x="42" y="9"/>
                  </a:cubicBezTo>
                  <a:cubicBezTo>
                    <a:pt x="41" y="9"/>
                    <a:pt x="41" y="9"/>
                    <a:pt x="41" y="9"/>
                  </a:cubicBezTo>
                  <a:cubicBezTo>
                    <a:pt x="41" y="9"/>
                    <a:pt x="41" y="9"/>
                    <a:pt x="41" y="9"/>
                  </a:cubicBezTo>
                  <a:cubicBezTo>
                    <a:pt x="41" y="9"/>
                    <a:pt x="41" y="9"/>
                    <a:pt x="41" y="9"/>
                  </a:cubicBezTo>
                  <a:cubicBezTo>
                    <a:pt x="41" y="9"/>
                    <a:pt x="41" y="9"/>
                    <a:pt x="41" y="9"/>
                  </a:cubicBezTo>
                  <a:cubicBezTo>
                    <a:pt x="41" y="9"/>
                    <a:pt x="40" y="9"/>
                    <a:pt x="40" y="9"/>
                  </a:cubicBezTo>
                  <a:cubicBezTo>
                    <a:pt x="40" y="9"/>
                    <a:pt x="40" y="9"/>
                    <a:pt x="40" y="9"/>
                  </a:cubicBezTo>
                  <a:cubicBezTo>
                    <a:pt x="40" y="9"/>
                    <a:pt x="40" y="9"/>
                    <a:pt x="40" y="9"/>
                  </a:cubicBezTo>
                  <a:cubicBezTo>
                    <a:pt x="41" y="9"/>
                    <a:pt x="41" y="9"/>
                    <a:pt x="41" y="9"/>
                  </a:cubicBezTo>
                  <a:cubicBezTo>
                    <a:pt x="41" y="9"/>
                    <a:pt x="41" y="9"/>
                    <a:pt x="41" y="9"/>
                  </a:cubicBezTo>
                  <a:cubicBezTo>
                    <a:pt x="41" y="8"/>
                    <a:pt x="41" y="8"/>
                    <a:pt x="41" y="8"/>
                  </a:cubicBezTo>
                  <a:cubicBezTo>
                    <a:pt x="41" y="8"/>
                    <a:pt x="41" y="8"/>
                    <a:pt x="41" y="8"/>
                  </a:cubicBezTo>
                  <a:cubicBezTo>
                    <a:pt x="41" y="8"/>
                    <a:pt x="41" y="8"/>
                    <a:pt x="41" y="8"/>
                  </a:cubicBezTo>
                  <a:cubicBezTo>
                    <a:pt x="41" y="8"/>
                    <a:pt x="41" y="8"/>
                    <a:pt x="41" y="8"/>
                  </a:cubicBezTo>
                  <a:cubicBezTo>
                    <a:pt x="41" y="8"/>
                    <a:pt x="41" y="8"/>
                    <a:pt x="41" y="8"/>
                  </a:cubicBezTo>
                  <a:cubicBezTo>
                    <a:pt x="40" y="8"/>
                    <a:pt x="40" y="8"/>
                    <a:pt x="40" y="8"/>
                  </a:cubicBezTo>
                  <a:cubicBezTo>
                    <a:pt x="40" y="8"/>
                    <a:pt x="40" y="8"/>
                    <a:pt x="40" y="8"/>
                  </a:cubicBezTo>
                  <a:cubicBezTo>
                    <a:pt x="40" y="8"/>
                    <a:pt x="40" y="8"/>
                    <a:pt x="40" y="8"/>
                  </a:cubicBezTo>
                  <a:cubicBezTo>
                    <a:pt x="40" y="8"/>
                    <a:pt x="40" y="8"/>
                    <a:pt x="39" y="8"/>
                  </a:cubicBezTo>
                  <a:cubicBezTo>
                    <a:pt x="39" y="8"/>
                    <a:pt x="39" y="8"/>
                    <a:pt x="39" y="8"/>
                  </a:cubicBezTo>
                  <a:cubicBezTo>
                    <a:pt x="39" y="8"/>
                    <a:pt x="39" y="8"/>
                    <a:pt x="39" y="8"/>
                  </a:cubicBezTo>
                  <a:cubicBezTo>
                    <a:pt x="39" y="8"/>
                    <a:pt x="39" y="9"/>
                    <a:pt x="39" y="9"/>
                  </a:cubicBezTo>
                  <a:cubicBezTo>
                    <a:pt x="39" y="9"/>
                    <a:pt x="39" y="9"/>
                    <a:pt x="39"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39" y="10"/>
                  </a:cubicBezTo>
                  <a:cubicBezTo>
                    <a:pt x="39" y="10"/>
                    <a:pt x="39" y="10"/>
                    <a:pt x="39" y="10"/>
                  </a:cubicBezTo>
                  <a:cubicBezTo>
                    <a:pt x="39" y="10"/>
                    <a:pt x="39" y="10"/>
                    <a:pt x="39" y="10"/>
                  </a:cubicBezTo>
                  <a:cubicBezTo>
                    <a:pt x="39" y="10"/>
                    <a:pt x="39" y="10"/>
                    <a:pt x="39" y="10"/>
                  </a:cubicBezTo>
                  <a:cubicBezTo>
                    <a:pt x="39" y="10"/>
                    <a:pt x="39" y="10"/>
                    <a:pt x="39" y="11"/>
                  </a:cubicBezTo>
                  <a:cubicBezTo>
                    <a:pt x="39" y="11"/>
                    <a:pt x="39" y="11"/>
                    <a:pt x="39" y="11"/>
                  </a:cubicBezTo>
                  <a:cubicBezTo>
                    <a:pt x="39" y="11"/>
                    <a:pt x="39" y="11"/>
                    <a:pt x="39" y="11"/>
                  </a:cubicBezTo>
                  <a:cubicBezTo>
                    <a:pt x="39" y="11"/>
                    <a:pt x="39" y="11"/>
                    <a:pt x="39" y="11"/>
                  </a:cubicBezTo>
                  <a:cubicBezTo>
                    <a:pt x="39" y="11"/>
                    <a:pt x="39" y="11"/>
                    <a:pt x="39" y="11"/>
                  </a:cubicBezTo>
                  <a:cubicBezTo>
                    <a:pt x="39" y="11"/>
                    <a:pt x="40" y="10"/>
                    <a:pt x="40" y="10"/>
                  </a:cubicBezTo>
                  <a:cubicBezTo>
                    <a:pt x="40" y="10"/>
                    <a:pt x="40" y="10"/>
                    <a:pt x="40" y="10"/>
                  </a:cubicBezTo>
                  <a:cubicBezTo>
                    <a:pt x="40" y="10"/>
                    <a:pt x="40" y="10"/>
                    <a:pt x="40" y="10"/>
                  </a:cubicBezTo>
                  <a:cubicBezTo>
                    <a:pt x="40" y="10"/>
                    <a:pt x="40" y="10"/>
                    <a:pt x="40" y="10"/>
                  </a:cubicBezTo>
                  <a:cubicBezTo>
                    <a:pt x="40" y="10"/>
                    <a:pt x="40" y="10"/>
                    <a:pt x="41" y="10"/>
                  </a:cubicBezTo>
                  <a:cubicBezTo>
                    <a:pt x="41" y="10"/>
                    <a:pt x="41" y="10"/>
                    <a:pt x="41" y="10"/>
                  </a:cubicBezTo>
                  <a:cubicBezTo>
                    <a:pt x="41" y="10"/>
                    <a:pt x="41" y="10"/>
                    <a:pt x="41" y="11"/>
                  </a:cubicBezTo>
                  <a:cubicBezTo>
                    <a:pt x="41" y="11"/>
                    <a:pt x="41" y="11"/>
                    <a:pt x="41" y="11"/>
                  </a:cubicBezTo>
                  <a:cubicBezTo>
                    <a:pt x="41" y="11"/>
                    <a:pt x="41" y="11"/>
                    <a:pt x="41" y="11"/>
                  </a:cubicBezTo>
                  <a:cubicBezTo>
                    <a:pt x="41" y="11"/>
                    <a:pt x="41" y="11"/>
                    <a:pt x="42" y="11"/>
                  </a:cubicBezTo>
                  <a:cubicBezTo>
                    <a:pt x="42" y="11"/>
                    <a:pt x="42" y="11"/>
                    <a:pt x="42" y="11"/>
                  </a:cubicBezTo>
                  <a:cubicBezTo>
                    <a:pt x="42" y="11"/>
                    <a:pt x="42" y="11"/>
                    <a:pt x="42" y="11"/>
                  </a:cubicBezTo>
                  <a:cubicBezTo>
                    <a:pt x="42" y="10"/>
                    <a:pt x="42" y="10"/>
                    <a:pt x="42" y="10"/>
                  </a:cubicBezTo>
                  <a:cubicBezTo>
                    <a:pt x="42" y="10"/>
                    <a:pt x="42" y="10"/>
                    <a:pt x="42" y="10"/>
                  </a:cubicBezTo>
                  <a:cubicBezTo>
                    <a:pt x="42"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9"/>
                    <a:pt x="41" y="9"/>
                  </a:cubicBezTo>
                  <a:cubicBezTo>
                    <a:pt x="41" y="9"/>
                    <a:pt x="41" y="9"/>
                    <a:pt x="41" y="9"/>
                  </a:cubicBezTo>
                  <a:cubicBezTo>
                    <a:pt x="41" y="9"/>
                    <a:pt x="41" y="9"/>
                    <a:pt x="41" y="9"/>
                  </a:cubicBezTo>
                  <a:cubicBezTo>
                    <a:pt x="41" y="9"/>
                    <a:pt x="41" y="9"/>
                    <a:pt x="41" y="9"/>
                  </a:cubicBezTo>
                  <a:cubicBezTo>
                    <a:pt x="41" y="9"/>
                    <a:pt x="42" y="9"/>
                    <a:pt x="42" y="9"/>
                  </a:cubicBezTo>
                  <a:cubicBezTo>
                    <a:pt x="42" y="9"/>
                    <a:pt x="42" y="9"/>
                    <a:pt x="42" y="9"/>
                  </a:cubicBezTo>
                  <a:cubicBezTo>
                    <a:pt x="42" y="9"/>
                    <a:pt x="42" y="9"/>
                    <a:pt x="42" y="9"/>
                  </a:cubicBezTo>
                  <a:cubicBezTo>
                    <a:pt x="42" y="9"/>
                    <a:pt x="42" y="8"/>
                    <a:pt x="42" y="8"/>
                  </a:cubicBezTo>
                  <a:cubicBezTo>
                    <a:pt x="42" y="8"/>
                    <a:pt x="42" y="8"/>
                    <a:pt x="42" y="8"/>
                  </a:cubicBezTo>
                  <a:cubicBezTo>
                    <a:pt x="42" y="8"/>
                    <a:pt x="42" y="8"/>
                    <a:pt x="42" y="8"/>
                  </a:cubicBezTo>
                  <a:cubicBezTo>
                    <a:pt x="42" y="8"/>
                    <a:pt x="42" y="7"/>
                    <a:pt x="42" y="7"/>
                  </a:cubicBezTo>
                  <a:cubicBezTo>
                    <a:pt x="42" y="7"/>
                    <a:pt x="42" y="7"/>
                    <a:pt x="42" y="7"/>
                  </a:cubicBezTo>
                  <a:cubicBezTo>
                    <a:pt x="42" y="7"/>
                    <a:pt x="42" y="7"/>
                    <a:pt x="42" y="7"/>
                  </a:cubicBezTo>
                  <a:cubicBezTo>
                    <a:pt x="42" y="7"/>
                    <a:pt x="42" y="7"/>
                    <a:pt x="42" y="7"/>
                  </a:cubicBezTo>
                  <a:cubicBezTo>
                    <a:pt x="42" y="7"/>
                    <a:pt x="42" y="7"/>
                    <a:pt x="42" y="7"/>
                  </a:cubicBezTo>
                  <a:cubicBezTo>
                    <a:pt x="42" y="7"/>
                    <a:pt x="42" y="6"/>
                    <a:pt x="42" y="6"/>
                  </a:cubicBezTo>
                  <a:cubicBezTo>
                    <a:pt x="42" y="6"/>
                    <a:pt x="42" y="6"/>
                    <a:pt x="42" y="6"/>
                  </a:cubicBezTo>
                  <a:cubicBezTo>
                    <a:pt x="42" y="6"/>
                    <a:pt x="42" y="6"/>
                    <a:pt x="42" y="6"/>
                  </a:cubicBezTo>
                  <a:cubicBezTo>
                    <a:pt x="43" y="6"/>
                    <a:pt x="43" y="6"/>
                    <a:pt x="43" y="6"/>
                  </a:cubicBezTo>
                  <a:cubicBezTo>
                    <a:pt x="43" y="6"/>
                    <a:pt x="43" y="6"/>
                    <a:pt x="43" y="6"/>
                  </a:cubicBezTo>
                  <a:cubicBezTo>
                    <a:pt x="43" y="6"/>
                    <a:pt x="43" y="6"/>
                    <a:pt x="43" y="7"/>
                  </a:cubicBezTo>
                  <a:cubicBezTo>
                    <a:pt x="43" y="7"/>
                    <a:pt x="43" y="7"/>
                    <a:pt x="43" y="7"/>
                  </a:cubicBezTo>
                  <a:cubicBezTo>
                    <a:pt x="43" y="7"/>
                    <a:pt x="43" y="7"/>
                    <a:pt x="43" y="7"/>
                  </a:cubicBezTo>
                  <a:cubicBezTo>
                    <a:pt x="43" y="8"/>
                    <a:pt x="43" y="8"/>
                    <a:pt x="43" y="8"/>
                  </a:cubicBezTo>
                  <a:cubicBezTo>
                    <a:pt x="43" y="8"/>
                    <a:pt x="43" y="8"/>
                    <a:pt x="43" y="8"/>
                  </a:cubicBezTo>
                  <a:cubicBezTo>
                    <a:pt x="43" y="8"/>
                    <a:pt x="43" y="8"/>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2" y="10"/>
                    <a:pt x="42" y="11"/>
                    <a:pt x="42" y="11"/>
                  </a:cubicBezTo>
                  <a:cubicBezTo>
                    <a:pt x="42" y="11"/>
                    <a:pt x="42" y="11"/>
                    <a:pt x="42" y="11"/>
                  </a:cubicBezTo>
                  <a:cubicBezTo>
                    <a:pt x="42" y="11"/>
                    <a:pt x="42" y="11"/>
                    <a:pt x="42" y="11"/>
                  </a:cubicBezTo>
                  <a:cubicBezTo>
                    <a:pt x="42" y="11"/>
                    <a:pt x="42" y="11"/>
                    <a:pt x="43" y="11"/>
                  </a:cubicBezTo>
                  <a:cubicBezTo>
                    <a:pt x="43" y="11"/>
                    <a:pt x="43" y="11"/>
                    <a:pt x="43" y="11"/>
                  </a:cubicBezTo>
                  <a:cubicBezTo>
                    <a:pt x="43" y="12"/>
                    <a:pt x="43" y="12"/>
                    <a:pt x="43" y="12"/>
                  </a:cubicBezTo>
                  <a:cubicBezTo>
                    <a:pt x="43" y="12"/>
                    <a:pt x="43" y="12"/>
                    <a:pt x="43" y="12"/>
                  </a:cubicBezTo>
                  <a:cubicBezTo>
                    <a:pt x="44" y="12"/>
                    <a:pt x="44" y="12"/>
                    <a:pt x="44" y="12"/>
                  </a:cubicBezTo>
                  <a:cubicBezTo>
                    <a:pt x="44" y="13"/>
                    <a:pt x="44" y="13"/>
                    <a:pt x="44" y="13"/>
                  </a:cubicBezTo>
                  <a:close/>
                  <a:moveTo>
                    <a:pt x="53" y="8"/>
                  </a:moveTo>
                  <a:cubicBezTo>
                    <a:pt x="52" y="9"/>
                    <a:pt x="52" y="9"/>
                    <a:pt x="52" y="9"/>
                  </a:cubicBezTo>
                  <a:cubicBezTo>
                    <a:pt x="52" y="9"/>
                    <a:pt x="52" y="9"/>
                    <a:pt x="52" y="9"/>
                  </a:cubicBezTo>
                  <a:cubicBezTo>
                    <a:pt x="52" y="9"/>
                    <a:pt x="52" y="9"/>
                    <a:pt x="52" y="9"/>
                  </a:cubicBezTo>
                  <a:cubicBezTo>
                    <a:pt x="52" y="9"/>
                    <a:pt x="52" y="10"/>
                    <a:pt x="51" y="10"/>
                  </a:cubicBezTo>
                  <a:cubicBezTo>
                    <a:pt x="51" y="10"/>
                    <a:pt x="51" y="10"/>
                    <a:pt x="51" y="10"/>
                  </a:cubicBezTo>
                  <a:cubicBezTo>
                    <a:pt x="51" y="10"/>
                    <a:pt x="51" y="10"/>
                    <a:pt x="51" y="10"/>
                  </a:cubicBezTo>
                  <a:cubicBezTo>
                    <a:pt x="51" y="10"/>
                    <a:pt x="51" y="10"/>
                    <a:pt x="51" y="11"/>
                  </a:cubicBezTo>
                  <a:cubicBezTo>
                    <a:pt x="51" y="11"/>
                    <a:pt x="51" y="11"/>
                    <a:pt x="51" y="11"/>
                  </a:cubicBezTo>
                  <a:cubicBezTo>
                    <a:pt x="51" y="11"/>
                    <a:pt x="51" y="11"/>
                    <a:pt x="51" y="11"/>
                  </a:cubicBezTo>
                  <a:cubicBezTo>
                    <a:pt x="51" y="11"/>
                    <a:pt x="51" y="11"/>
                    <a:pt x="51" y="11"/>
                  </a:cubicBezTo>
                  <a:cubicBezTo>
                    <a:pt x="51" y="12"/>
                    <a:pt x="51" y="12"/>
                    <a:pt x="51" y="12"/>
                  </a:cubicBezTo>
                  <a:cubicBezTo>
                    <a:pt x="51" y="12"/>
                    <a:pt x="51" y="12"/>
                    <a:pt x="51" y="12"/>
                  </a:cubicBezTo>
                  <a:cubicBezTo>
                    <a:pt x="51" y="12"/>
                    <a:pt x="51" y="12"/>
                    <a:pt x="51" y="12"/>
                  </a:cubicBezTo>
                  <a:cubicBezTo>
                    <a:pt x="51" y="13"/>
                    <a:pt x="51" y="13"/>
                    <a:pt x="51" y="13"/>
                  </a:cubicBezTo>
                  <a:cubicBezTo>
                    <a:pt x="51" y="13"/>
                    <a:pt x="51" y="13"/>
                    <a:pt x="51" y="13"/>
                  </a:cubicBezTo>
                  <a:cubicBezTo>
                    <a:pt x="51" y="13"/>
                    <a:pt x="51" y="13"/>
                    <a:pt x="51" y="13"/>
                  </a:cubicBezTo>
                  <a:cubicBezTo>
                    <a:pt x="51" y="13"/>
                    <a:pt x="51" y="14"/>
                    <a:pt x="51" y="14"/>
                  </a:cubicBezTo>
                  <a:cubicBezTo>
                    <a:pt x="51" y="14"/>
                    <a:pt x="51"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49" y="13"/>
                  </a:cubicBezTo>
                  <a:cubicBezTo>
                    <a:pt x="49" y="13"/>
                    <a:pt x="49" y="13"/>
                    <a:pt x="49" y="13"/>
                  </a:cubicBezTo>
                  <a:cubicBezTo>
                    <a:pt x="49" y="13"/>
                    <a:pt x="49" y="13"/>
                    <a:pt x="49" y="13"/>
                  </a:cubicBezTo>
                  <a:cubicBezTo>
                    <a:pt x="49" y="13"/>
                    <a:pt x="49" y="13"/>
                    <a:pt x="49" y="13"/>
                  </a:cubicBezTo>
                  <a:cubicBezTo>
                    <a:pt x="49" y="13"/>
                    <a:pt x="49" y="13"/>
                    <a:pt x="49" y="13"/>
                  </a:cubicBezTo>
                  <a:cubicBezTo>
                    <a:pt x="49" y="13"/>
                    <a:pt x="49" y="13"/>
                    <a:pt x="49" y="13"/>
                  </a:cubicBezTo>
                  <a:cubicBezTo>
                    <a:pt x="49"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2"/>
                  </a:cubicBezTo>
                  <a:cubicBezTo>
                    <a:pt x="50" y="12"/>
                    <a:pt x="50" y="12"/>
                    <a:pt x="50" y="12"/>
                  </a:cubicBezTo>
                  <a:cubicBezTo>
                    <a:pt x="50" y="12"/>
                    <a:pt x="50" y="12"/>
                    <a:pt x="50" y="12"/>
                  </a:cubicBezTo>
                  <a:cubicBezTo>
                    <a:pt x="50" y="12"/>
                    <a:pt x="50" y="12"/>
                    <a:pt x="50" y="12"/>
                  </a:cubicBezTo>
                  <a:cubicBezTo>
                    <a:pt x="50" y="12"/>
                    <a:pt x="50" y="11"/>
                    <a:pt x="50" y="11"/>
                  </a:cubicBezTo>
                  <a:cubicBezTo>
                    <a:pt x="50" y="11"/>
                    <a:pt x="50" y="11"/>
                    <a:pt x="50" y="11"/>
                  </a:cubicBezTo>
                  <a:cubicBezTo>
                    <a:pt x="50" y="11"/>
                    <a:pt x="50" y="11"/>
                    <a:pt x="50" y="11"/>
                  </a:cubicBezTo>
                  <a:cubicBezTo>
                    <a:pt x="50" y="11"/>
                    <a:pt x="50" y="11"/>
                    <a:pt x="50" y="11"/>
                  </a:cubicBezTo>
                  <a:cubicBezTo>
                    <a:pt x="50" y="11"/>
                    <a:pt x="50" y="11"/>
                    <a:pt x="50" y="11"/>
                  </a:cubicBezTo>
                  <a:cubicBezTo>
                    <a:pt x="50" y="12"/>
                    <a:pt x="49" y="12"/>
                    <a:pt x="49" y="12"/>
                  </a:cubicBezTo>
                  <a:cubicBezTo>
                    <a:pt x="49" y="12"/>
                    <a:pt x="49" y="12"/>
                    <a:pt x="49" y="12"/>
                  </a:cubicBezTo>
                  <a:cubicBezTo>
                    <a:pt x="49" y="12"/>
                    <a:pt x="49" y="12"/>
                    <a:pt x="49" y="12"/>
                  </a:cubicBezTo>
                  <a:cubicBezTo>
                    <a:pt x="49" y="12"/>
                    <a:pt x="49" y="12"/>
                    <a:pt x="48" y="12"/>
                  </a:cubicBezTo>
                  <a:cubicBezTo>
                    <a:pt x="48" y="13"/>
                    <a:pt x="48" y="13"/>
                    <a:pt x="48" y="13"/>
                  </a:cubicBezTo>
                  <a:cubicBezTo>
                    <a:pt x="48" y="13"/>
                    <a:pt x="48" y="13"/>
                    <a:pt x="48" y="13"/>
                  </a:cubicBezTo>
                  <a:cubicBezTo>
                    <a:pt x="48" y="13"/>
                    <a:pt x="48" y="13"/>
                    <a:pt x="48" y="13"/>
                  </a:cubicBezTo>
                  <a:cubicBezTo>
                    <a:pt x="48" y="13"/>
                    <a:pt x="48" y="13"/>
                    <a:pt x="48" y="13"/>
                  </a:cubicBezTo>
                  <a:cubicBezTo>
                    <a:pt x="48" y="13"/>
                    <a:pt x="48" y="13"/>
                    <a:pt x="47" y="13"/>
                  </a:cubicBezTo>
                  <a:cubicBezTo>
                    <a:pt x="47" y="13"/>
                    <a:pt x="47" y="13"/>
                    <a:pt x="47" y="13"/>
                  </a:cubicBezTo>
                  <a:cubicBezTo>
                    <a:pt x="47" y="13"/>
                    <a:pt x="47" y="13"/>
                    <a:pt x="47" y="13"/>
                  </a:cubicBezTo>
                  <a:cubicBezTo>
                    <a:pt x="47" y="13"/>
                    <a:pt x="47" y="13"/>
                    <a:pt x="47" y="13"/>
                  </a:cubicBezTo>
                  <a:cubicBezTo>
                    <a:pt x="47" y="13"/>
                    <a:pt x="47" y="13"/>
                    <a:pt x="47" y="13"/>
                  </a:cubicBezTo>
                  <a:cubicBezTo>
                    <a:pt x="47" y="13"/>
                    <a:pt x="47" y="12"/>
                    <a:pt x="47" y="12"/>
                  </a:cubicBezTo>
                  <a:cubicBezTo>
                    <a:pt x="47" y="12"/>
                    <a:pt x="47" y="12"/>
                    <a:pt x="47" y="12"/>
                  </a:cubicBezTo>
                  <a:cubicBezTo>
                    <a:pt x="48" y="12"/>
                    <a:pt x="48" y="12"/>
                    <a:pt x="48" y="12"/>
                  </a:cubicBezTo>
                  <a:cubicBezTo>
                    <a:pt x="48" y="12"/>
                    <a:pt x="48" y="12"/>
                    <a:pt x="48" y="12"/>
                  </a:cubicBezTo>
                  <a:cubicBezTo>
                    <a:pt x="48" y="12"/>
                    <a:pt x="48" y="12"/>
                    <a:pt x="48" y="12"/>
                  </a:cubicBezTo>
                  <a:cubicBezTo>
                    <a:pt x="48" y="12"/>
                    <a:pt x="48" y="12"/>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50" y="10"/>
                  </a:cubicBezTo>
                  <a:cubicBezTo>
                    <a:pt x="50" y="10"/>
                    <a:pt x="50" y="10"/>
                    <a:pt x="49" y="10"/>
                  </a:cubicBezTo>
                  <a:cubicBezTo>
                    <a:pt x="49" y="10"/>
                    <a:pt x="49" y="10"/>
                    <a:pt x="49" y="10"/>
                  </a:cubicBezTo>
                  <a:cubicBezTo>
                    <a:pt x="49" y="10"/>
                    <a:pt x="49" y="10"/>
                    <a:pt x="49" y="10"/>
                  </a:cubicBezTo>
                  <a:cubicBezTo>
                    <a:pt x="49" y="10"/>
                    <a:pt x="49" y="10"/>
                    <a:pt x="49" y="10"/>
                  </a:cubicBezTo>
                  <a:cubicBezTo>
                    <a:pt x="49" y="10"/>
                    <a:pt x="49" y="10"/>
                    <a:pt x="49"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0"/>
                    <a:pt x="48" y="10"/>
                  </a:cubicBezTo>
                  <a:cubicBezTo>
                    <a:pt x="48" y="10"/>
                    <a:pt x="48" y="10"/>
                    <a:pt x="48" y="10"/>
                  </a:cubicBezTo>
                  <a:cubicBezTo>
                    <a:pt x="48" y="10"/>
                    <a:pt x="48" y="10"/>
                    <a:pt x="48" y="10"/>
                  </a:cubicBezTo>
                  <a:cubicBezTo>
                    <a:pt x="48" y="10"/>
                    <a:pt x="48" y="10"/>
                    <a:pt x="48" y="9"/>
                  </a:cubicBezTo>
                  <a:cubicBezTo>
                    <a:pt x="48" y="9"/>
                    <a:pt x="48" y="9"/>
                    <a:pt x="48" y="9"/>
                  </a:cubicBezTo>
                  <a:cubicBezTo>
                    <a:pt x="48" y="9"/>
                    <a:pt x="48" y="9"/>
                    <a:pt x="48" y="9"/>
                  </a:cubicBezTo>
                  <a:cubicBezTo>
                    <a:pt x="48" y="9"/>
                    <a:pt x="48" y="9"/>
                    <a:pt x="48" y="9"/>
                  </a:cubicBezTo>
                  <a:cubicBezTo>
                    <a:pt x="48" y="8"/>
                    <a:pt x="48" y="8"/>
                    <a:pt x="48" y="8"/>
                  </a:cubicBezTo>
                  <a:cubicBezTo>
                    <a:pt x="48" y="8"/>
                    <a:pt x="48" y="8"/>
                    <a:pt x="48" y="8"/>
                  </a:cubicBezTo>
                  <a:cubicBezTo>
                    <a:pt x="48" y="8"/>
                    <a:pt x="48" y="8"/>
                    <a:pt x="48" y="8"/>
                  </a:cubicBezTo>
                  <a:cubicBezTo>
                    <a:pt x="48" y="8"/>
                    <a:pt x="48" y="8"/>
                    <a:pt x="48" y="8"/>
                  </a:cubicBezTo>
                  <a:cubicBezTo>
                    <a:pt x="48" y="8"/>
                    <a:pt x="48" y="8"/>
                    <a:pt x="48" y="8"/>
                  </a:cubicBezTo>
                  <a:cubicBezTo>
                    <a:pt x="48" y="8"/>
                    <a:pt x="48" y="8"/>
                    <a:pt x="48" y="7"/>
                  </a:cubicBezTo>
                  <a:cubicBezTo>
                    <a:pt x="48" y="7"/>
                    <a:pt x="48" y="7"/>
                    <a:pt x="48" y="7"/>
                  </a:cubicBezTo>
                  <a:cubicBezTo>
                    <a:pt x="48" y="7"/>
                    <a:pt x="48" y="7"/>
                    <a:pt x="48" y="7"/>
                  </a:cubicBezTo>
                  <a:cubicBezTo>
                    <a:pt x="48" y="7"/>
                    <a:pt x="48" y="7"/>
                    <a:pt x="49" y="7"/>
                  </a:cubicBezTo>
                  <a:cubicBezTo>
                    <a:pt x="49" y="7"/>
                    <a:pt x="49" y="7"/>
                    <a:pt x="49" y="7"/>
                  </a:cubicBezTo>
                  <a:cubicBezTo>
                    <a:pt x="49" y="7"/>
                    <a:pt x="49" y="7"/>
                    <a:pt x="49" y="7"/>
                  </a:cubicBezTo>
                  <a:cubicBezTo>
                    <a:pt x="49" y="7"/>
                    <a:pt x="49" y="7"/>
                    <a:pt x="49" y="7"/>
                  </a:cubicBezTo>
                  <a:cubicBezTo>
                    <a:pt x="50" y="7"/>
                    <a:pt x="50" y="7"/>
                    <a:pt x="50" y="7"/>
                  </a:cubicBezTo>
                  <a:cubicBezTo>
                    <a:pt x="50" y="7"/>
                    <a:pt x="50" y="7"/>
                    <a:pt x="50" y="7"/>
                  </a:cubicBezTo>
                  <a:cubicBezTo>
                    <a:pt x="50" y="7"/>
                    <a:pt x="50" y="7"/>
                    <a:pt x="50" y="7"/>
                  </a:cubicBezTo>
                  <a:cubicBezTo>
                    <a:pt x="50" y="7"/>
                    <a:pt x="50" y="7"/>
                    <a:pt x="50" y="7"/>
                  </a:cubicBezTo>
                  <a:cubicBezTo>
                    <a:pt x="51" y="7"/>
                    <a:pt x="51" y="7"/>
                    <a:pt x="51" y="7"/>
                  </a:cubicBezTo>
                  <a:cubicBezTo>
                    <a:pt x="51" y="7"/>
                    <a:pt x="51" y="7"/>
                    <a:pt x="51" y="7"/>
                  </a:cubicBezTo>
                  <a:cubicBezTo>
                    <a:pt x="51" y="7"/>
                    <a:pt x="51" y="7"/>
                    <a:pt x="51" y="7"/>
                  </a:cubicBezTo>
                  <a:cubicBezTo>
                    <a:pt x="51" y="7"/>
                    <a:pt x="51" y="7"/>
                    <a:pt x="51" y="8"/>
                  </a:cubicBezTo>
                  <a:cubicBezTo>
                    <a:pt x="51" y="8"/>
                    <a:pt x="51" y="8"/>
                    <a:pt x="51" y="8"/>
                  </a:cubicBezTo>
                  <a:cubicBezTo>
                    <a:pt x="51" y="8"/>
                    <a:pt x="51" y="8"/>
                    <a:pt x="51" y="8"/>
                  </a:cubicBezTo>
                  <a:cubicBezTo>
                    <a:pt x="51" y="8"/>
                    <a:pt x="51" y="9"/>
                    <a:pt x="51" y="9"/>
                  </a:cubicBezTo>
                  <a:cubicBezTo>
                    <a:pt x="51" y="9"/>
                    <a:pt x="51" y="9"/>
                    <a:pt x="51" y="9"/>
                  </a:cubicBezTo>
                  <a:cubicBezTo>
                    <a:pt x="51" y="9"/>
                    <a:pt x="51" y="9"/>
                    <a:pt x="51" y="9"/>
                  </a:cubicBezTo>
                  <a:cubicBezTo>
                    <a:pt x="51" y="9"/>
                    <a:pt x="51" y="9"/>
                    <a:pt x="51" y="9"/>
                  </a:cubicBezTo>
                  <a:cubicBezTo>
                    <a:pt x="51" y="9"/>
                    <a:pt x="51" y="9"/>
                    <a:pt x="52" y="9"/>
                  </a:cubicBezTo>
                  <a:cubicBezTo>
                    <a:pt x="52" y="9"/>
                    <a:pt x="52" y="8"/>
                    <a:pt x="52" y="8"/>
                  </a:cubicBezTo>
                  <a:cubicBezTo>
                    <a:pt x="52" y="8"/>
                    <a:pt x="52" y="8"/>
                    <a:pt x="52" y="8"/>
                  </a:cubicBezTo>
                  <a:cubicBezTo>
                    <a:pt x="52" y="8"/>
                    <a:pt x="52" y="8"/>
                    <a:pt x="52" y="8"/>
                  </a:cubicBezTo>
                  <a:cubicBezTo>
                    <a:pt x="52" y="8"/>
                    <a:pt x="52" y="8"/>
                    <a:pt x="52" y="8"/>
                  </a:cubicBezTo>
                  <a:cubicBezTo>
                    <a:pt x="52" y="8"/>
                    <a:pt x="53" y="8"/>
                    <a:pt x="53" y="8"/>
                  </a:cubicBezTo>
                  <a:cubicBezTo>
                    <a:pt x="53" y="8"/>
                    <a:pt x="53" y="8"/>
                    <a:pt x="53" y="8"/>
                  </a:cubicBezTo>
                  <a:close/>
                  <a:moveTo>
                    <a:pt x="65" y="12"/>
                  </a:moveTo>
                  <a:cubicBezTo>
                    <a:pt x="65" y="12"/>
                    <a:pt x="65" y="12"/>
                    <a:pt x="65" y="12"/>
                  </a:cubicBezTo>
                  <a:cubicBezTo>
                    <a:pt x="65" y="12"/>
                    <a:pt x="65" y="12"/>
                    <a:pt x="65" y="12"/>
                  </a:cubicBezTo>
                  <a:cubicBezTo>
                    <a:pt x="65" y="12"/>
                    <a:pt x="65" y="12"/>
                    <a:pt x="65" y="12"/>
                  </a:cubicBezTo>
                  <a:cubicBezTo>
                    <a:pt x="65" y="12"/>
                    <a:pt x="65" y="12"/>
                    <a:pt x="65" y="12"/>
                  </a:cubicBezTo>
                  <a:cubicBezTo>
                    <a:pt x="64" y="12"/>
                    <a:pt x="64" y="12"/>
                    <a:pt x="64" y="12"/>
                  </a:cubicBezTo>
                  <a:cubicBezTo>
                    <a:pt x="64" y="12"/>
                    <a:pt x="64" y="12"/>
                    <a:pt x="64" y="12"/>
                  </a:cubicBezTo>
                  <a:cubicBezTo>
                    <a:pt x="64" y="12"/>
                    <a:pt x="64" y="12"/>
                    <a:pt x="64" y="12"/>
                  </a:cubicBezTo>
                  <a:cubicBezTo>
                    <a:pt x="63" y="12"/>
                    <a:pt x="63" y="12"/>
                    <a:pt x="63" y="11"/>
                  </a:cubicBezTo>
                  <a:cubicBezTo>
                    <a:pt x="63" y="11"/>
                    <a:pt x="63" y="11"/>
                    <a:pt x="63" y="11"/>
                  </a:cubicBezTo>
                  <a:cubicBezTo>
                    <a:pt x="63" y="11"/>
                    <a:pt x="63" y="11"/>
                    <a:pt x="63" y="11"/>
                  </a:cubicBezTo>
                  <a:cubicBezTo>
                    <a:pt x="63" y="12"/>
                    <a:pt x="63" y="12"/>
                    <a:pt x="63" y="12"/>
                  </a:cubicBezTo>
                  <a:cubicBezTo>
                    <a:pt x="63" y="12"/>
                    <a:pt x="63" y="12"/>
                    <a:pt x="63" y="12"/>
                  </a:cubicBezTo>
                  <a:cubicBezTo>
                    <a:pt x="63" y="12"/>
                    <a:pt x="63" y="12"/>
                    <a:pt x="63" y="12"/>
                  </a:cubicBezTo>
                  <a:cubicBezTo>
                    <a:pt x="63" y="12"/>
                    <a:pt x="63" y="12"/>
                    <a:pt x="63" y="12"/>
                  </a:cubicBezTo>
                  <a:cubicBezTo>
                    <a:pt x="63" y="13"/>
                    <a:pt x="63" y="13"/>
                    <a:pt x="63" y="13"/>
                  </a:cubicBezTo>
                  <a:cubicBezTo>
                    <a:pt x="63" y="13"/>
                    <a:pt x="63" y="13"/>
                    <a:pt x="63" y="13"/>
                  </a:cubicBezTo>
                  <a:cubicBezTo>
                    <a:pt x="63"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2"/>
                    <a:pt x="62" y="12"/>
                    <a:pt x="62" y="12"/>
                  </a:cubicBezTo>
                  <a:cubicBezTo>
                    <a:pt x="62" y="12"/>
                    <a:pt x="62" y="12"/>
                    <a:pt x="62" y="12"/>
                  </a:cubicBezTo>
                  <a:cubicBezTo>
                    <a:pt x="62" y="12"/>
                    <a:pt x="62" y="12"/>
                    <a:pt x="62" y="12"/>
                  </a:cubicBezTo>
                  <a:cubicBezTo>
                    <a:pt x="62" y="12"/>
                    <a:pt x="62" y="11"/>
                    <a:pt x="62" y="11"/>
                  </a:cubicBezTo>
                  <a:cubicBezTo>
                    <a:pt x="62" y="11"/>
                    <a:pt x="62" y="11"/>
                    <a:pt x="62" y="11"/>
                  </a:cubicBezTo>
                  <a:cubicBezTo>
                    <a:pt x="62" y="11"/>
                    <a:pt x="62" y="11"/>
                    <a:pt x="62" y="11"/>
                  </a:cubicBezTo>
                  <a:cubicBezTo>
                    <a:pt x="62" y="11"/>
                    <a:pt x="61" y="11"/>
                    <a:pt x="61" y="11"/>
                  </a:cubicBezTo>
                  <a:cubicBezTo>
                    <a:pt x="61" y="11"/>
                    <a:pt x="61" y="12"/>
                    <a:pt x="61" y="12"/>
                  </a:cubicBezTo>
                  <a:cubicBezTo>
                    <a:pt x="61" y="12"/>
                    <a:pt x="61" y="12"/>
                    <a:pt x="61" y="12"/>
                  </a:cubicBezTo>
                  <a:cubicBezTo>
                    <a:pt x="61" y="12"/>
                    <a:pt x="60" y="12"/>
                    <a:pt x="60" y="12"/>
                  </a:cubicBezTo>
                  <a:cubicBezTo>
                    <a:pt x="60" y="12"/>
                    <a:pt x="60" y="12"/>
                    <a:pt x="60" y="12"/>
                  </a:cubicBezTo>
                  <a:cubicBezTo>
                    <a:pt x="60" y="12"/>
                    <a:pt x="60" y="12"/>
                    <a:pt x="60" y="12"/>
                  </a:cubicBezTo>
                  <a:cubicBezTo>
                    <a:pt x="60" y="12"/>
                    <a:pt x="60" y="12"/>
                    <a:pt x="60" y="12"/>
                  </a:cubicBezTo>
                  <a:cubicBezTo>
                    <a:pt x="60" y="12"/>
                    <a:pt x="60" y="12"/>
                    <a:pt x="60" y="12"/>
                  </a:cubicBezTo>
                  <a:cubicBezTo>
                    <a:pt x="60" y="12"/>
                    <a:pt x="60" y="12"/>
                    <a:pt x="60" y="12"/>
                  </a:cubicBezTo>
                  <a:cubicBezTo>
                    <a:pt x="60" y="12"/>
                    <a:pt x="60" y="12"/>
                    <a:pt x="60" y="12"/>
                  </a:cubicBezTo>
                  <a:cubicBezTo>
                    <a:pt x="60" y="11"/>
                    <a:pt x="60" y="11"/>
                    <a:pt x="60" y="11"/>
                  </a:cubicBezTo>
                  <a:cubicBezTo>
                    <a:pt x="60" y="11"/>
                    <a:pt x="60" y="11"/>
                    <a:pt x="60" y="11"/>
                  </a:cubicBezTo>
                  <a:cubicBezTo>
                    <a:pt x="60" y="11"/>
                    <a:pt x="60" y="11"/>
                    <a:pt x="60" y="11"/>
                  </a:cubicBezTo>
                  <a:cubicBezTo>
                    <a:pt x="60" y="11"/>
                    <a:pt x="60" y="10"/>
                    <a:pt x="60" y="10"/>
                  </a:cubicBezTo>
                  <a:cubicBezTo>
                    <a:pt x="60" y="10"/>
                    <a:pt x="60" y="10"/>
                    <a:pt x="60" y="10"/>
                  </a:cubicBezTo>
                  <a:cubicBezTo>
                    <a:pt x="60" y="10"/>
                    <a:pt x="60" y="10"/>
                    <a:pt x="60" y="10"/>
                  </a:cubicBezTo>
                  <a:cubicBezTo>
                    <a:pt x="60" y="10"/>
                    <a:pt x="60" y="10"/>
                    <a:pt x="60" y="10"/>
                  </a:cubicBezTo>
                  <a:cubicBezTo>
                    <a:pt x="60" y="10"/>
                    <a:pt x="60" y="10"/>
                    <a:pt x="60" y="10"/>
                  </a:cubicBezTo>
                  <a:cubicBezTo>
                    <a:pt x="60" y="10"/>
                    <a:pt x="60" y="10"/>
                    <a:pt x="60" y="10"/>
                  </a:cubicBezTo>
                  <a:cubicBezTo>
                    <a:pt x="60" y="10"/>
                    <a:pt x="60" y="9"/>
                    <a:pt x="60" y="9"/>
                  </a:cubicBezTo>
                  <a:cubicBezTo>
                    <a:pt x="60" y="9"/>
                    <a:pt x="59" y="9"/>
                    <a:pt x="59" y="9"/>
                  </a:cubicBezTo>
                  <a:cubicBezTo>
                    <a:pt x="59" y="9"/>
                    <a:pt x="59" y="9"/>
                    <a:pt x="60" y="9"/>
                  </a:cubicBezTo>
                  <a:cubicBezTo>
                    <a:pt x="60" y="9"/>
                    <a:pt x="60" y="9"/>
                    <a:pt x="60" y="9"/>
                  </a:cubicBezTo>
                  <a:cubicBezTo>
                    <a:pt x="60" y="9"/>
                    <a:pt x="60" y="9"/>
                    <a:pt x="60" y="9"/>
                  </a:cubicBezTo>
                  <a:cubicBezTo>
                    <a:pt x="60" y="9"/>
                    <a:pt x="60" y="9"/>
                    <a:pt x="60" y="9"/>
                  </a:cubicBezTo>
                  <a:cubicBezTo>
                    <a:pt x="60" y="9"/>
                    <a:pt x="60" y="9"/>
                    <a:pt x="60" y="9"/>
                  </a:cubicBezTo>
                  <a:cubicBezTo>
                    <a:pt x="60" y="9"/>
                    <a:pt x="60" y="9"/>
                    <a:pt x="60" y="9"/>
                  </a:cubicBezTo>
                  <a:cubicBezTo>
                    <a:pt x="60" y="9"/>
                    <a:pt x="60" y="9"/>
                    <a:pt x="60" y="9"/>
                  </a:cubicBezTo>
                  <a:cubicBezTo>
                    <a:pt x="60" y="9"/>
                    <a:pt x="60" y="9"/>
                    <a:pt x="60" y="9"/>
                  </a:cubicBezTo>
                  <a:cubicBezTo>
                    <a:pt x="60" y="9"/>
                    <a:pt x="61" y="9"/>
                    <a:pt x="61" y="9"/>
                  </a:cubicBezTo>
                  <a:cubicBezTo>
                    <a:pt x="61" y="9"/>
                    <a:pt x="61" y="9"/>
                    <a:pt x="61" y="9"/>
                  </a:cubicBezTo>
                  <a:cubicBezTo>
                    <a:pt x="61" y="10"/>
                    <a:pt x="61" y="10"/>
                    <a:pt x="61" y="10"/>
                  </a:cubicBezTo>
                  <a:cubicBezTo>
                    <a:pt x="61" y="10"/>
                    <a:pt x="61" y="10"/>
                    <a:pt x="61" y="10"/>
                  </a:cubicBezTo>
                  <a:cubicBezTo>
                    <a:pt x="61" y="10"/>
                    <a:pt x="61" y="10"/>
                    <a:pt x="61" y="10"/>
                  </a:cubicBezTo>
                  <a:cubicBezTo>
                    <a:pt x="61" y="10"/>
                    <a:pt x="61" y="10"/>
                    <a:pt x="61" y="10"/>
                  </a:cubicBezTo>
                  <a:cubicBezTo>
                    <a:pt x="61" y="10"/>
                    <a:pt x="61" y="10"/>
                    <a:pt x="61" y="10"/>
                  </a:cubicBezTo>
                  <a:cubicBezTo>
                    <a:pt x="61" y="11"/>
                    <a:pt x="60" y="11"/>
                    <a:pt x="60" y="11"/>
                  </a:cubicBezTo>
                  <a:cubicBezTo>
                    <a:pt x="60" y="11"/>
                    <a:pt x="60" y="11"/>
                    <a:pt x="60" y="11"/>
                  </a:cubicBezTo>
                  <a:cubicBezTo>
                    <a:pt x="60" y="11"/>
                    <a:pt x="60" y="11"/>
                    <a:pt x="60" y="11"/>
                  </a:cubicBezTo>
                  <a:cubicBezTo>
                    <a:pt x="60" y="11"/>
                    <a:pt x="61" y="11"/>
                    <a:pt x="61" y="11"/>
                  </a:cubicBezTo>
                  <a:cubicBezTo>
                    <a:pt x="61" y="11"/>
                    <a:pt x="61" y="11"/>
                    <a:pt x="61" y="11"/>
                  </a:cubicBezTo>
                  <a:cubicBezTo>
                    <a:pt x="61" y="11"/>
                    <a:pt x="61" y="11"/>
                    <a:pt x="61" y="11"/>
                  </a:cubicBezTo>
                  <a:cubicBezTo>
                    <a:pt x="61" y="11"/>
                    <a:pt x="61" y="10"/>
                    <a:pt x="61" y="10"/>
                  </a:cubicBezTo>
                  <a:cubicBezTo>
                    <a:pt x="61" y="10"/>
                    <a:pt x="61" y="10"/>
                    <a:pt x="61" y="10"/>
                  </a:cubicBezTo>
                  <a:cubicBezTo>
                    <a:pt x="61" y="10"/>
                    <a:pt x="62" y="10"/>
                    <a:pt x="62" y="10"/>
                  </a:cubicBezTo>
                  <a:cubicBezTo>
                    <a:pt x="62" y="10"/>
                    <a:pt x="62" y="10"/>
                    <a:pt x="62" y="10"/>
                  </a:cubicBezTo>
                  <a:cubicBezTo>
                    <a:pt x="62" y="10"/>
                    <a:pt x="62" y="10"/>
                    <a:pt x="62" y="10"/>
                  </a:cubicBezTo>
                  <a:cubicBezTo>
                    <a:pt x="62" y="10"/>
                    <a:pt x="62" y="9"/>
                    <a:pt x="62" y="9"/>
                  </a:cubicBezTo>
                  <a:cubicBezTo>
                    <a:pt x="62" y="9"/>
                    <a:pt x="62" y="9"/>
                    <a:pt x="62" y="9"/>
                  </a:cubicBezTo>
                  <a:cubicBezTo>
                    <a:pt x="62" y="9"/>
                    <a:pt x="62" y="9"/>
                    <a:pt x="62" y="9"/>
                  </a:cubicBezTo>
                  <a:cubicBezTo>
                    <a:pt x="62" y="9"/>
                    <a:pt x="62" y="9"/>
                    <a:pt x="62" y="9"/>
                  </a:cubicBezTo>
                  <a:cubicBezTo>
                    <a:pt x="61" y="8"/>
                    <a:pt x="61" y="8"/>
                    <a:pt x="61" y="8"/>
                  </a:cubicBezTo>
                  <a:cubicBezTo>
                    <a:pt x="61" y="8"/>
                    <a:pt x="61" y="8"/>
                    <a:pt x="61" y="8"/>
                  </a:cubicBezTo>
                  <a:cubicBezTo>
                    <a:pt x="61" y="8"/>
                    <a:pt x="61" y="8"/>
                    <a:pt x="61" y="8"/>
                  </a:cubicBezTo>
                  <a:cubicBezTo>
                    <a:pt x="61" y="8"/>
                    <a:pt x="61" y="8"/>
                    <a:pt x="61" y="8"/>
                  </a:cubicBezTo>
                  <a:cubicBezTo>
                    <a:pt x="61" y="8"/>
                    <a:pt x="61" y="8"/>
                    <a:pt x="61" y="8"/>
                  </a:cubicBezTo>
                  <a:cubicBezTo>
                    <a:pt x="60" y="8"/>
                    <a:pt x="60" y="8"/>
                    <a:pt x="60" y="8"/>
                  </a:cubicBezTo>
                  <a:cubicBezTo>
                    <a:pt x="60" y="8"/>
                    <a:pt x="60" y="8"/>
                    <a:pt x="60" y="8"/>
                  </a:cubicBezTo>
                  <a:cubicBezTo>
                    <a:pt x="60" y="8"/>
                    <a:pt x="60" y="8"/>
                    <a:pt x="60" y="8"/>
                  </a:cubicBezTo>
                  <a:cubicBezTo>
                    <a:pt x="59" y="8"/>
                    <a:pt x="59" y="8"/>
                    <a:pt x="60" y="8"/>
                  </a:cubicBezTo>
                  <a:cubicBezTo>
                    <a:pt x="60" y="8"/>
                    <a:pt x="60" y="8"/>
                    <a:pt x="60" y="8"/>
                  </a:cubicBezTo>
                  <a:cubicBezTo>
                    <a:pt x="60" y="7"/>
                    <a:pt x="60" y="7"/>
                    <a:pt x="60" y="7"/>
                  </a:cubicBezTo>
                  <a:cubicBezTo>
                    <a:pt x="60" y="7"/>
                    <a:pt x="60" y="7"/>
                    <a:pt x="60" y="7"/>
                  </a:cubicBezTo>
                  <a:cubicBezTo>
                    <a:pt x="60" y="7"/>
                    <a:pt x="60" y="7"/>
                    <a:pt x="60" y="7"/>
                  </a:cubicBezTo>
                  <a:cubicBezTo>
                    <a:pt x="60" y="7"/>
                    <a:pt x="61" y="7"/>
                    <a:pt x="61" y="7"/>
                  </a:cubicBezTo>
                  <a:cubicBezTo>
                    <a:pt x="61" y="7"/>
                    <a:pt x="61" y="7"/>
                    <a:pt x="61" y="7"/>
                  </a:cubicBezTo>
                  <a:cubicBezTo>
                    <a:pt x="61" y="7"/>
                    <a:pt x="61" y="7"/>
                    <a:pt x="61" y="7"/>
                  </a:cubicBezTo>
                  <a:cubicBezTo>
                    <a:pt x="61" y="7"/>
                    <a:pt x="61" y="7"/>
                    <a:pt x="61" y="7"/>
                  </a:cubicBezTo>
                  <a:cubicBezTo>
                    <a:pt x="61" y="7"/>
                    <a:pt x="62" y="7"/>
                    <a:pt x="62" y="7"/>
                  </a:cubicBezTo>
                  <a:cubicBezTo>
                    <a:pt x="62" y="7"/>
                    <a:pt x="62" y="7"/>
                    <a:pt x="62" y="7"/>
                  </a:cubicBezTo>
                  <a:cubicBezTo>
                    <a:pt x="62" y="7"/>
                    <a:pt x="62" y="7"/>
                    <a:pt x="62" y="7"/>
                  </a:cubicBezTo>
                  <a:cubicBezTo>
                    <a:pt x="62" y="7"/>
                    <a:pt x="62" y="7"/>
                    <a:pt x="62" y="6"/>
                  </a:cubicBezTo>
                  <a:cubicBezTo>
                    <a:pt x="62" y="6"/>
                    <a:pt x="62" y="6"/>
                    <a:pt x="62" y="6"/>
                  </a:cubicBezTo>
                  <a:cubicBezTo>
                    <a:pt x="62" y="6"/>
                    <a:pt x="61" y="6"/>
                    <a:pt x="61" y="6"/>
                  </a:cubicBezTo>
                  <a:cubicBezTo>
                    <a:pt x="61" y="6"/>
                    <a:pt x="61" y="6"/>
                    <a:pt x="61" y="6"/>
                  </a:cubicBezTo>
                  <a:cubicBezTo>
                    <a:pt x="61" y="6"/>
                    <a:pt x="61" y="6"/>
                    <a:pt x="61" y="6"/>
                  </a:cubicBezTo>
                  <a:cubicBezTo>
                    <a:pt x="61" y="6"/>
                    <a:pt x="61" y="5"/>
                    <a:pt x="61" y="5"/>
                  </a:cubicBezTo>
                  <a:cubicBezTo>
                    <a:pt x="62" y="5"/>
                    <a:pt x="62" y="5"/>
                    <a:pt x="62" y="5"/>
                  </a:cubicBezTo>
                  <a:cubicBezTo>
                    <a:pt x="62" y="5"/>
                    <a:pt x="62" y="6"/>
                    <a:pt x="62" y="6"/>
                  </a:cubicBezTo>
                  <a:cubicBezTo>
                    <a:pt x="62" y="6"/>
                    <a:pt x="62" y="6"/>
                    <a:pt x="62" y="6"/>
                  </a:cubicBezTo>
                  <a:cubicBezTo>
                    <a:pt x="62" y="6"/>
                    <a:pt x="62" y="6"/>
                    <a:pt x="62" y="6"/>
                  </a:cubicBezTo>
                  <a:cubicBezTo>
                    <a:pt x="62" y="6"/>
                    <a:pt x="62" y="6"/>
                    <a:pt x="62" y="6"/>
                  </a:cubicBezTo>
                  <a:cubicBezTo>
                    <a:pt x="62" y="6"/>
                    <a:pt x="62" y="6"/>
                    <a:pt x="62" y="7"/>
                  </a:cubicBezTo>
                  <a:cubicBezTo>
                    <a:pt x="63" y="7"/>
                    <a:pt x="63" y="7"/>
                    <a:pt x="63" y="7"/>
                  </a:cubicBezTo>
                  <a:cubicBezTo>
                    <a:pt x="63" y="7"/>
                    <a:pt x="63" y="7"/>
                    <a:pt x="63" y="7"/>
                  </a:cubicBezTo>
                  <a:cubicBezTo>
                    <a:pt x="63" y="7"/>
                    <a:pt x="63" y="7"/>
                    <a:pt x="63" y="7"/>
                  </a:cubicBezTo>
                  <a:cubicBezTo>
                    <a:pt x="63" y="7"/>
                    <a:pt x="63" y="7"/>
                    <a:pt x="63" y="7"/>
                  </a:cubicBezTo>
                  <a:cubicBezTo>
                    <a:pt x="63" y="7"/>
                    <a:pt x="63" y="7"/>
                    <a:pt x="63" y="7"/>
                  </a:cubicBezTo>
                  <a:cubicBezTo>
                    <a:pt x="63" y="7"/>
                    <a:pt x="63" y="7"/>
                    <a:pt x="63" y="7"/>
                  </a:cubicBezTo>
                  <a:cubicBezTo>
                    <a:pt x="63" y="7"/>
                    <a:pt x="63" y="7"/>
                    <a:pt x="63" y="7"/>
                  </a:cubicBezTo>
                  <a:cubicBezTo>
                    <a:pt x="64" y="7"/>
                    <a:pt x="64" y="7"/>
                    <a:pt x="64" y="7"/>
                  </a:cubicBezTo>
                  <a:cubicBezTo>
                    <a:pt x="64" y="7"/>
                    <a:pt x="64" y="7"/>
                    <a:pt x="64" y="7"/>
                  </a:cubicBezTo>
                  <a:cubicBezTo>
                    <a:pt x="64" y="7"/>
                    <a:pt x="64" y="7"/>
                    <a:pt x="64" y="7"/>
                  </a:cubicBezTo>
                  <a:cubicBezTo>
                    <a:pt x="64" y="7"/>
                    <a:pt x="64" y="7"/>
                    <a:pt x="64" y="7"/>
                  </a:cubicBezTo>
                  <a:cubicBezTo>
                    <a:pt x="64" y="8"/>
                    <a:pt x="64" y="8"/>
                    <a:pt x="64" y="8"/>
                  </a:cubicBezTo>
                  <a:cubicBezTo>
                    <a:pt x="64" y="8"/>
                    <a:pt x="64" y="8"/>
                    <a:pt x="64" y="8"/>
                  </a:cubicBezTo>
                  <a:cubicBezTo>
                    <a:pt x="63" y="8"/>
                    <a:pt x="63" y="8"/>
                    <a:pt x="63" y="8"/>
                  </a:cubicBezTo>
                  <a:cubicBezTo>
                    <a:pt x="63" y="8"/>
                    <a:pt x="63" y="8"/>
                    <a:pt x="63" y="8"/>
                  </a:cubicBezTo>
                  <a:cubicBezTo>
                    <a:pt x="63" y="8"/>
                    <a:pt x="63" y="8"/>
                    <a:pt x="63" y="9"/>
                  </a:cubicBezTo>
                  <a:cubicBezTo>
                    <a:pt x="63" y="9"/>
                    <a:pt x="63" y="9"/>
                    <a:pt x="63" y="9"/>
                  </a:cubicBezTo>
                  <a:cubicBezTo>
                    <a:pt x="63" y="9"/>
                    <a:pt x="63" y="9"/>
                    <a:pt x="63" y="9"/>
                  </a:cubicBezTo>
                  <a:cubicBezTo>
                    <a:pt x="63" y="9"/>
                    <a:pt x="63" y="9"/>
                    <a:pt x="63" y="9"/>
                  </a:cubicBezTo>
                  <a:cubicBezTo>
                    <a:pt x="63" y="9"/>
                    <a:pt x="63" y="9"/>
                    <a:pt x="63" y="9"/>
                  </a:cubicBezTo>
                  <a:cubicBezTo>
                    <a:pt x="63" y="10"/>
                    <a:pt x="63" y="10"/>
                    <a:pt x="63" y="10"/>
                  </a:cubicBezTo>
                  <a:cubicBezTo>
                    <a:pt x="63" y="10"/>
                    <a:pt x="63" y="10"/>
                    <a:pt x="63" y="10"/>
                  </a:cubicBezTo>
                  <a:cubicBezTo>
                    <a:pt x="63" y="10"/>
                    <a:pt x="63" y="10"/>
                    <a:pt x="63" y="10"/>
                  </a:cubicBezTo>
                  <a:cubicBezTo>
                    <a:pt x="63" y="10"/>
                    <a:pt x="63" y="10"/>
                    <a:pt x="63" y="11"/>
                  </a:cubicBezTo>
                  <a:cubicBezTo>
                    <a:pt x="63" y="11"/>
                    <a:pt x="63" y="11"/>
                    <a:pt x="64" y="11"/>
                  </a:cubicBezTo>
                  <a:cubicBezTo>
                    <a:pt x="64" y="11"/>
                    <a:pt x="64" y="11"/>
                    <a:pt x="64" y="11"/>
                  </a:cubicBezTo>
                  <a:cubicBezTo>
                    <a:pt x="64" y="11"/>
                    <a:pt x="64" y="11"/>
                    <a:pt x="65" y="11"/>
                  </a:cubicBezTo>
                  <a:cubicBezTo>
                    <a:pt x="65" y="11"/>
                    <a:pt x="65" y="11"/>
                    <a:pt x="65" y="11"/>
                  </a:cubicBezTo>
                  <a:cubicBezTo>
                    <a:pt x="65" y="11"/>
                    <a:pt x="65" y="11"/>
                    <a:pt x="65" y="11"/>
                  </a:cubicBezTo>
                  <a:cubicBezTo>
                    <a:pt x="65" y="11"/>
                    <a:pt x="65" y="11"/>
                    <a:pt x="65" y="11"/>
                  </a:cubicBezTo>
                  <a:cubicBezTo>
                    <a:pt x="65" y="11"/>
                    <a:pt x="65" y="11"/>
                    <a:pt x="65" y="12"/>
                  </a:cubicBezTo>
                  <a:cubicBezTo>
                    <a:pt x="65" y="12"/>
                    <a:pt x="65" y="12"/>
                    <a:pt x="65" y="12"/>
                  </a:cubicBezTo>
                  <a:close/>
                  <a:moveTo>
                    <a:pt x="75" y="12"/>
                  </a:moveTo>
                  <a:cubicBezTo>
                    <a:pt x="75" y="12"/>
                    <a:pt x="75" y="12"/>
                    <a:pt x="75" y="13"/>
                  </a:cubicBezTo>
                  <a:cubicBezTo>
                    <a:pt x="75" y="13"/>
                    <a:pt x="75" y="13"/>
                    <a:pt x="75" y="13"/>
                  </a:cubicBezTo>
                  <a:cubicBezTo>
                    <a:pt x="75" y="13"/>
                    <a:pt x="75" y="13"/>
                    <a:pt x="75" y="13"/>
                  </a:cubicBezTo>
                  <a:cubicBezTo>
                    <a:pt x="74" y="13"/>
                    <a:pt x="74" y="13"/>
                    <a:pt x="74" y="13"/>
                  </a:cubicBezTo>
                  <a:cubicBezTo>
                    <a:pt x="74" y="13"/>
                    <a:pt x="74" y="13"/>
                    <a:pt x="74" y="13"/>
                  </a:cubicBezTo>
                  <a:cubicBezTo>
                    <a:pt x="74" y="13"/>
                    <a:pt x="74" y="13"/>
                    <a:pt x="74" y="13"/>
                  </a:cubicBezTo>
                  <a:cubicBezTo>
                    <a:pt x="74" y="13"/>
                    <a:pt x="73" y="13"/>
                    <a:pt x="73" y="13"/>
                  </a:cubicBezTo>
                  <a:cubicBezTo>
                    <a:pt x="73" y="13"/>
                    <a:pt x="73" y="13"/>
                    <a:pt x="73" y="13"/>
                  </a:cubicBezTo>
                  <a:cubicBezTo>
                    <a:pt x="73" y="12"/>
                    <a:pt x="73" y="12"/>
                    <a:pt x="73" y="12"/>
                  </a:cubicBezTo>
                  <a:cubicBezTo>
                    <a:pt x="73" y="12"/>
                    <a:pt x="73" y="12"/>
                    <a:pt x="72" y="12"/>
                  </a:cubicBezTo>
                  <a:cubicBezTo>
                    <a:pt x="72" y="12"/>
                    <a:pt x="72" y="12"/>
                    <a:pt x="72" y="12"/>
                  </a:cubicBezTo>
                  <a:cubicBezTo>
                    <a:pt x="72" y="12"/>
                    <a:pt x="72" y="12"/>
                    <a:pt x="72" y="12"/>
                  </a:cubicBezTo>
                  <a:cubicBezTo>
                    <a:pt x="72" y="12"/>
                    <a:pt x="72" y="12"/>
                    <a:pt x="72" y="12"/>
                  </a:cubicBezTo>
                  <a:cubicBezTo>
                    <a:pt x="72" y="12"/>
                    <a:pt x="72" y="12"/>
                    <a:pt x="72" y="12"/>
                  </a:cubicBezTo>
                  <a:cubicBezTo>
                    <a:pt x="71" y="12"/>
                    <a:pt x="71" y="12"/>
                    <a:pt x="71" y="12"/>
                  </a:cubicBezTo>
                  <a:cubicBezTo>
                    <a:pt x="71" y="12"/>
                    <a:pt x="71" y="12"/>
                    <a:pt x="71" y="12"/>
                  </a:cubicBezTo>
                  <a:cubicBezTo>
                    <a:pt x="71" y="12"/>
                    <a:pt x="71" y="12"/>
                    <a:pt x="71" y="12"/>
                  </a:cubicBezTo>
                  <a:cubicBezTo>
                    <a:pt x="71" y="12"/>
                    <a:pt x="71" y="12"/>
                    <a:pt x="71" y="12"/>
                  </a:cubicBezTo>
                  <a:cubicBezTo>
                    <a:pt x="70" y="12"/>
                    <a:pt x="70" y="12"/>
                    <a:pt x="70" y="12"/>
                  </a:cubicBezTo>
                  <a:cubicBezTo>
                    <a:pt x="70" y="12"/>
                    <a:pt x="70" y="12"/>
                    <a:pt x="70" y="12"/>
                  </a:cubicBezTo>
                  <a:cubicBezTo>
                    <a:pt x="70" y="12"/>
                    <a:pt x="70" y="12"/>
                    <a:pt x="70" y="13"/>
                  </a:cubicBezTo>
                  <a:cubicBezTo>
                    <a:pt x="70" y="13"/>
                    <a:pt x="69" y="13"/>
                    <a:pt x="69" y="13"/>
                  </a:cubicBezTo>
                  <a:cubicBezTo>
                    <a:pt x="69" y="13"/>
                    <a:pt x="69" y="13"/>
                    <a:pt x="69" y="13"/>
                  </a:cubicBezTo>
                  <a:cubicBezTo>
                    <a:pt x="69" y="13"/>
                    <a:pt x="69" y="13"/>
                    <a:pt x="69" y="13"/>
                  </a:cubicBezTo>
                  <a:cubicBezTo>
                    <a:pt x="69" y="13"/>
                    <a:pt x="69" y="13"/>
                    <a:pt x="69" y="13"/>
                  </a:cubicBezTo>
                  <a:cubicBezTo>
                    <a:pt x="69" y="13"/>
                    <a:pt x="68" y="13"/>
                    <a:pt x="68" y="13"/>
                  </a:cubicBezTo>
                  <a:cubicBezTo>
                    <a:pt x="69" y="12"/>
                    <a:pt x="69" y="12"/>
                    <a:pt x="69" y="12"/>
                  </a:cubicBezTo>
                  <a:cubicBezTo>
                    <a:pt x="69" y="12"/>
                    <a:pt x="69" y="12"/>
                    <a:pt x="69" y="12"/>
                  </a:cubicBezTo>
                  <a:cubicBezTo>
                    <a:pt x="69" y="12"/>
                    <a:pt x="69" y="12"/>
                    <a:pt x="69" y="12"/>
                  </a:cubicBezTo>
                  <a:cubicBezTo>
                    <a:pt x="69" y="12"/>
                    <a:pt x="69" y="12"/>
                    <a:pt x="69" y="12"/>
                  </a:cubicBezTo>
                  <a:cubicBezTo>
                    <a:pt x="69" y="12"/>
                    <a:pt x="69" y="12"/>
                    <a:pt x="69" y="12"/>
                  </a:cubicBezTo>
                  <a:cubicBezTo>
                    <a:pt x="69" y="12"/>
                    <a:pt x="69" y="12"/>
                    <a:pt x="69" y="12"/>
                  </a:cubicBezTo>
                  <a:cubicBezTo>
                    <a:pt x="69" y="12"/>
                    <a:pt x="69" y="12"/>
                    <a:pt x="69" y="12"/>
                  </a:cubicBezTo>
                  <a:cubicBezTo>
                    <a:pt x="69" y="11"/>
                    <a:pt x="69" y="11"/>
                    <a:pt x="69" y="11"/>
                  </a:cubicBezTo>
                  <a:cubicBezTo>
                    <a:pt x="70" y="11"/>
                    <a:pt x="70" y="11"/>
                    <a:pt x="69" y="11"/>
                  </a:cubicBezTo>
                  <a:cubicBezTo>
                    <a:pt x="69" y="11"/>
                    <a:pt x="69" y="11"/>
                    <a:pt x="69" y="11"/>
                  </a:cubicBezTo>
                  <a:cubicBezTo>
                    <a:pt x="69" y="11"/>
                    <a:pt x="69" y="11"/>
                    <a:pt x="69" y="11"/>
                  </a:cubicBezTo>
                  <a:cubicBezTo>
                    <a:pt x="69" y="11"/>
                    <a:pt x="69" y="11"/>
                    <a:pt x="69" y="11"/>
                  </a:cubicBezTo>
                  <a:cubicBezTo>
                    <a:pt x="69" y="11"/>
                    <a:pt x="69" y="11"/>
                    <a:pt x="69" y="11"/>
                  </a:cubicBezTo>
                  <a:cubicBezTo>
                    <a:pt x="69" y="11"/>
                    <a:pt x="69" y="11"/>
                    <a:pt x="69" y="11"/>
                  </a:cubicBezTo>
                  <a:cubicBezTo>
                    <a:pt x="69" y="11"/>
                    <a:pt x="70" y="11"/>
                    <a:pt x="70" y="11"/>
                  </a:cubicBezTo>
                  <a:cubicBezTo>
                    <a:pt x="70" y="11"/>
                    <a:pt x="70" y="11"/>
                    <a:pt x="70" y="11"/>
                  </a:cubicBezTo>
                  <a:cubicBezTo>
                    <a:pt x="70" y="11"/>
                    <a:pt x="70" y="10"/>
                    <a:pt x="70" y="10"/>
                  </a:cubicBezTo>
                  <a:cubicBezTo>
                    <a:pt x="70" y="10"/>
                    <a:pt x="70" y="10"/>
                    <a:pt x="70" y="10"/>
                  </a:cubicBezTo>
                  <a:cubicBezTo>
                    <a:pt x="70" y="10"/>
                    <a:pt x="70" y="10"/>
                    <a:pt x="70" y="10"/>
                  </a:cubicBezTo>
                  <a:cubicBezTo>
                    <a:pt x="70" y="10"/>
                    <a:pt x="70" y="10"/>
                    <a:pt x="70" y="10"/>
                  </a:cubicBezTo>
                  <a:cubicBezTo>
                    <a:pt x="70" y="10"/>
                    <a:pt x="69" y="10"/>
                    <a:pt x="69" y="10"/>
                  </a:cubicBezTo>
                  <a:cubicBezTo>
                    <a:pt x="69" y="10"/>
                    <a:pt x="69" y="10"/>
                    <a:pt x="69" y="11"/>
                  </a:cubicBezTo>
                  <a:cubicBezTo>
                    <a:pt x="69" y="11"/>
                    <a:pt x="69" y="11"/>
                    <a:pt x="69" y="11"/>
                  </a:cubicBezTo>
                  <a:cubicBezTo>
                    <a:pt x="69" y="11"/>
                    <a:pt x="69" y="11"/>
                    <a:pt x="69" y="11"/>
                  </a:cubicBezTo>
                  <a:cubicBezTo>
                    <a:pt x="69" y="11"/>
                    <a:pt x="69" y="11"/>
                    <a:pt x="69" y="11"/>
                  </a:cubicBezTo>
                  <a:cubicBezTo>
                    <a:pt x="69" y="10"/>
                    <a:pt x="68" y="10"/>
                    <a:pt x="68" y="10"/>
                  </a:cubicBezTo>
                  <a:cubicBezTo>
                    <a:pt x="68" y="10"/>
                    <a:pt x="68" y="10"/>
                    <a:pt x="68" y="10"/>
                  </a:cubicBezTo>
                  <a:cubicBezTo>
                    <a:pt x="68" y="10"/>
                    <a:pt x="68" y="10"/>
                    <a:pt x="68" y="10"/>
                  </a:cubicBezTo>
                  <a:cubicBezTo>
                    <a:pt x="68" y="10"/>
                    <a:pt x="68" y="10"/>
                    <a:pt x="68" y="10"/>
                  </a:cubicBezTo>
                  <a:cubicBezTo>
                    <a:pt x="68" y="10"/>
                    <a:pt x="68" y="10"/>
                    <a:pt x="69" y="10"/>
                  </a:cubicBezTo>
                  <a:cubicBezTo>
                    <a:pt x="69" y="10"/>
                    <a:pt x="69" y="10"/>
                    <a:pt x="69" y="10"/>
                  </a:cubicBezTo>
                  <a:cubicBezTo>
                    <a:pt x="69" y="10"/>
                    <a:pt x="69" y="9"/>
                    <a:pt x="69" y="9"/>
                  </a:cubicBezTo>
                  <a:cubicBezTo>
                    <a:pt x="69" y="9"/>
                    <a:pt x="69" y="9"/>
                    <a:pt x="70" y="9"/>
                  </a:cubicBezTo>
                  <a:cubicBezTo>
                    <a:pt x="70" y="9"/>
                    <a:pt x="70" y="9"/>
                    <a:pt x="70" y="9"/>
                  </a:cubicBezTo>
                  <a:cubicBezTo>
                    <a:pt x="70" y="9"/>
                    <a:pt x="70" y="9"/>
                    <a:pt x="70" y="9"/>
                  </a:cubicBezTo>
                  <a:cubicBezTo>
                    <a:pt x="70" y="9"/>
                    <a:pt x="70" y="9"/>
                    <a:pt x="70" y="9"/>
                  </a:cubicBezTo>
                  <a:cubicBezTo>
                    <a:pt x="70" y="9"/>
                    <a:pt x="70" y="9"/>
                    <a:pt x="70" y="9"/>
                  </a:cubicBezTo>
                  <a:cubicBezTo>
                    <a:pt x="70" y="9"/>
                    <a:pt x="71" y="9"/>
                    <a:pt x="71" y="9"/>
                  </a:cubicBezTo>
                  <a:cubicBezTo>
                    <a:pt x="71" y="9"/>
                    <a:pt x="71" y="9"/>
                    <a:pt x="71" y="9"/>
                  </a:cubicBezTo>
                  <a:cubicBezTo>
                    <a:pt x="71" y="9"/>
                    <a:pt x="71" y="9"/>
                    <a:pt x="71" y="9"/>
                  </a:cubicBezTo>
                  <a:cubicBezTo>
                    <a:pt x="71" y="9"/>
                    <a:pt x="71" y="9"/>
                    <a:pt x="71" y="9"/>
                  </a:cubicBezTo>
                  <a:cubicBezTo>
                    <a:pt x="71" y="9"/>
                    <a:pt x="72" y="9"/>
                    <a:pt x="72" y="9"/>
                  </a:cubicBezTo>
                  <a:cubicBezTo>
                    <a:pt x="72" y="9"/>
                    <a:pt x="72" y="9"/>
                    <a:pt x="72" y="9"/>
                  </a:cubicBezTo>
                  <a:cubicBezTo>
                    <a:pt x="72" y="9"/>
                    <a:pt x="72" y="9"/>
                    <a:pt x="72" y="9"/>
                  </a:cubicBezTo>
                  <a:cubicBezTo>
                    <a:pt x="72" y="9"/>
                    <a:pt x="72" y="9"/>
                    <a:pt x="73" y="9"/>
                  </a:cubicBezTo>
                  <a:cubicBezTo>
                    <a:pt x="73" y="9"/>
                    <a:pt x="73" y="9"/>
                    <a:pt x="73" y="9"/>
                  </a:cubicBezTo>
                  <a:cubicBezTo>
                    <a:pt x="73" y="9"/>
                    <a:pt x="73" y="9"/>
                    <a:pt x="73" y="9"/>
                  </a:cubicBezTo>
                  <a:cubicBezTo>
                    <a:pt x="73" y="9"/>
                    <a:pt x="73" y="9"/>
                    <a:pt x="73" y="9"/>
                  </a:cubicBezTo>
                  <a:cubicBezTo>
                    <a:pt x="73" y="9"/>
                    <a:pt x="73" y="9"/>
                    <a:pt x="73" y="9"/>
                  </a:cubicBezTo>
                  <a:cubicBezTo>
                    <a:pt x="73" y="9"/>
                    <a:pt x="73" y="9"/>
                    <a:pt x="73" y="9"/>
                  </a:cubicBezTo>
                  <a:cubicBezTo>
                    <a:pt x="73" y="10"/>
                    <a:pt x="73" y="10"/>
                    <a:pt x="73" y="10"/>
                  </a:cubicBezTo>
                  <a:cubicBezTo>
                    <a:pt x="73" y="10"/>
                    <a:pt x="73" y="10"/>
                    <a:pt x="73" y="10"/>
                  </a:cubicBezTo>
                  <a:cubicBezTo>
                    <a:pt x="73" y="10"/>
                    <a:pt x="73" y="10"/>
                    <a:pt x="73" y="10"/>
                  </a:cubicBezTo>
                  <a:cubicBezTo>
                    <a:pt x="72" y="10"/>
                    <a:pt x="72" y="10"/>
                    <a:pt x="72" y="10"/>
                  </a:cubicBezTo>
                  <a:cubicBezTo>
                    <a:pt x="72" y="10"/>
                    <a:pt x="72" y="10"/>
                    <a:pt x="72" y="11"/>
                  </a:cubicBezTo>
                  <a:cubicBezTo>
                    <a:pt x="72" y="11"/>
                    <a:pt x="72" y="11"/>
                    <a:pt x="72" y="11"/>
                  </a:cubicBezTo>
                  <a:cubicBezTo>
                    <a:pt x="72" y="11"/>
                    <a:pt x="72" y="11"/>
                    <a:pt x="72" y="11"/>
                  </a:cubicBezTo>
                  <a:cubicBezTo>
                    <a:pt x="73" y="11"/>
                    <a:pt x="73" y="11"/>
                    <a:pt x="73" y="11"/>
                  </a:cubicBezTo>
                  <a:cubicBezTo>
                    <a:pt x="73" y="12"/>
                    <a:pt x="73" y="12"/>
                    <a:pt x="73" y="12"/>
                  </a:cubicBezTo>
                  <a:cubicBezTo>
                    <a:pt x="73" y="12"/>
                    <a:pt x="73" y="12"/>
                    <a:pt x="74" y="12"/>
                  </a:cubicBezTo>
                  <a:cubicBezTo>
                    <a:pt x="74" y="12"/>
                    <a:pt x="74" y="12"/>
                    <a:pt x="74" y="12"/>
                  </a:cubicBezTo>
                  <a:cubicBezTo>
                    <a:pt x="74" y="12"/>
                    <a:pt x="74" y="12"/>
                    <a:pt x="74" y="12"/>
                  </a:cubicBezTo>
                  <a:cubicBezTo>
                    <a:pt x="74" y="12"/>
                    <a:pt x="74" y="12"/>
                    <a:pt x="75" y="12"/>
                  </a:cubicBezTo>
                  <a:cubicBezTo>
                    <a:pt x="75" y="12"/>
                    <a:pt x="75" y="12"/>
                    <a:pt x="75" y="12"/>
                  </a:cubicBezTo>
                  <a:cubicBezTo>
                    <a:pt x="75" y="12"/>
                    <a:pt x="75" y="12"/>
                    <a:pt x="75" y="12"/>
                  </a:cubicBezTo>
                  <a:cubicBezTo>
                    <a:pt x="75" y="12"/>
                    <a:pt x="75" y="12"/>
                    <a:pt x="75" y="12"/>
                  </a:cubicBezTo>
                  <a:close/>
                  <a:moveTo>
                    <a:pt x="87" y="10"/>
                  </a:moveTo>
                  <a:cubicBezTo>
                    <a:pt x="87" y="10"/>
                    <a:pt x="87" y="10"/>
                    <a:pt x="87" y="10"/>
                  </a:cubicBezTo>
                  <a:cubicBezTo>
                    <a:pt x="87" y="10"/>
                    <a:pt x="87" y="10"/>
                    <a:pt x="87" y="10"/>
                  </a:cubicBezTo>
                  <a:cubicBezTo>
                    <a:pt x="87" y="10"/>
                    <a:pt x="87" y="10"/>
                    <a:pt x="87" y="10"/>
                  </a:cubicBezTo>
                  <a:cubicBezTo>
                    <a:pt x="87" y="10"/>
                    <a:pt x="87" y="10"/>
                    <a:pt x="87" y="10"/>
                  </a:cubicBezTo>
                  <a:cubicBezTo>
                    <a:pt x="86" y="10"/>
                    <a:pt x="86" y="10"/>
                    <a:pt x="86" y="10"/>
                  </a:cubicBezTo>
                  <a:cubicBezTo>
                    <a:pt x="86" y="10"/>
                    <a:pt x="86" y="10"/>
                    <a:pt x="86" y="10"/>
                  </a:cubicBezTo>
                  <a:cubicBezTo>
                    <a:pt x="86" y="10"/>
                    <a:pt x="86" y="10"/>
                    <a:pt x="86" y="10"/>
                  </a:cubicBezTo>
                  <a:cubicBezTo>
                    <a:pt x="86" y="10"/>
                    <a:pt x="86" y="10"/>
                    <a:pt x="86" y="10"/>
                  </a:cubicBezTo>
                  <a:cubicBezTo>
                    <a:pt x="86" y="10"/>
                    <a:pt x="86" y="10"/>
                    <a:pt x="86" y="10"/>
                  </a:cubicBezTo>
                  <a:cubicBezTo>
                    <a:pt x="86" y="10"/>
                    <a:pt x="86" y="10"/>
                    <a:pt x="86" y="11"/>
                  </a:cubicBezTo>
                  <a:cubicBezTo>
                    <a:pt x="86" y="11"/>
                    <a:pt x="85" y="11"/>
                    <a:pt x="85" y="11"/>
                  </a:cubicBezTo>
                  <a:cubicBezTo>
                    <a:pt x="85" y="11"/>
                    <a:pt x="85" y="11"/>
                    <a:pt x="85" y="11"/>
                  </a:cubicBezTo>
                  <a:cubicBezTo>
                    <a:pt x="85" y="11"/>
                    <a:pt x="85" y="11"/>
                    <a:pt x="85" y="11"/>
                  </a:cubicBezTo>
                  <a:cubicBezTo>
                    <a:pt x="85" y="11"/>
                    <a:pt x="84" y="11"/>
                    <a:pt x="84" y="11"/>
                  </a:cubicBezTo>
                  <a:cubicBezTo>
                    <a:pt x="84" y="11"/>
                    <a:pt x="84" y="11"/>
                    <a:pt x="84" y="11"/>
                  </a:cubicBezTo>
                  <a:cubicBezTo>
                    <a:pt x="84" y="11"/>
                    <a:pt x="84" y="11"/>
                    <a:pt x="84" y="11"/>
                  </a:cubicBezTo>
                  <a:cubicBezTo>
                    <a:pt x="84" y="11"/>
                    <a:pt x="84" y="11"/>
                    <a:pt x="84" y="11"/>
                  </a:cubicBezTo>
                  <a:cubicBezTo>
                    <a:pt x="84" y="11"/>
                    <a:pt x="84" y="11"/>
                    <a:pt x="84" y="11"/>
                  </a:cubicBezTo>
                  <a:cubicBezTo>
                    <a:pt x="84" y="11"/>
                    <a:pt x="85" y="11"/>
                    <a:pt x="85" y="11"/>
                  </a:cubicBezTo>
                  <a:cubicBezTo>
                    <a:pt x="85" y="11"/>
                    <a:pt x="85" y="11"/>
                    <a:pt x="85" y="11"/>
                  </a:cubicBezTo>
                  <a:cubicBezTo>
                    <a:pt x="85" y="11"/>
                    <a:pt x="86" y="11"/>
                    <a:pt x="86" y="11"/>
                  </a:cubicBezTo>
                  <a:cubicBezTo>
                    <a:pt x="86" y="11"/>
                    <a:pt x="86" y="11"/>
                    <a:pt x="86" y="11"/>
                  </a:cubicBezTo>
                  <a:cubicBezTo>
                    <a:pt x="86" y="11"/>
                    <a:pt x="86" y="11"/>
                    <a:pt x="86" y="11"/>
                  </a:cubicBezTo>
                  <a:cubicBezTo>
                    <a:pt x="86" y="11"/>
                    <a:pt x="86" y="11"/>
                    <a:pt x="86" y="11"/>
                  </a:cubicBezTo>
                  <a:cubicBezTo>
                    <a:pt x="86" y="11"/>
                    <a:pt x="86" y="11"/>
                    <a:pt x="86" y="11"/>
                  </a:cubicBezTo>
                  <a:cubicBezTo>
                    <a:pt x="86" y="11"/>
                    <a:pt x="86" y="11"/>
                    <a:pt x="86" y="12"/>
                  </a:cubicBezTo>
                  <a:cubicBezTo>
                    <a:pt x="86" y="12"/>
                    <a:pt x="86" y="12"/>
                    <a:pt x="86" y="12"/>
                  </a:cubicBezTo>
                  <a:cubicBezTo>
                    <a:pt x="86" y="12"/>
                    <a:pt x="86" y="12"/>
                    <a:pt x="86" y="12"/>
                  </a:cubicBezTo>
                  <a:cubicBezTo>
                    <a:pt x="86" y="12"/>
                    <a:pt x="86" y="12"/>
                    <a:pt x="86" y="12"/>
                  </a:cubicBezTo>
                  <a:cubicBezTo>
                    <a:pt x="86" y="12"/>
                    <a:pt x="86" y="12"/>
                    <a:pt x="86" y="12"/>
                  </a:cubicBezTo>
                  <a:cubicBezTo>
                    <a:pt x="86" y="12"/>
                    <a:pt x="86" y="13"/>
                    <a:pt x="86" y="13"/>
                  </a:cubicBezTo>
                  <a:cubicBezTo>
                    <a:pt x="86" y="13"/>
                    <a:pt x="86" y="13"/>
                    <a:pt x="85" y="13"/>
                  </a:cubicBezTo>
                  <a:cubicBezTo>
                    <a:pt x="85" y="13"/>
                    <a:pt x="85" y="13"/>
                    <a:pt x="85" y="13"/>
                  </a:cubicBezTo>
                  <a:cubicBezTo>
                    <a:pt x="85" y="13"/>
                    <a:pt x="85" y="13"/>
                    <a:pt x="85" y="13"/>
                  </a:cubicBezTo>
                  <a:cubicBezTo>
                    <a:pt x="85" y="13"/>
                    <a:pt x="85" y="13"/>
                    <a:pt x="85" y="13"/>
                  </a:cubicBezTo>
                  <a:cubicBezTo>
                    <a:pt x="85" y="13"/>
                    <a:pt x="84" y="13"/>
                    <a:pt x="84" y="13"/>
                  </a:cubicBezTo>
                  <a:cubicBezTo>
                    <a:pt x="84" y="13"/>
                    <a:pt x="84" y="13"/>
                    <a:pt x="84" y="13"/>
                  </a:cubicBezTo>
                  <a:cubicBezTo>
                    <a:pt x="84" y="13"/>
                    <a:pt x="84" y="13"/>
                    <a:pt x="84" y="13"/>
                  </a:cubicBezTo>
                  <a:cubicBezTo>
                    <a:pt x="84" y="13"/>
                    <a:pt x="84" y="13"/>
                    <a:pt x="84" y="13"/>
                  </a:cubicBezTo>
                  <a:cubicBezTo>
                    <a:pt x="84" y="13"/>
                    <a:pt x="84" y="13"/>
                    <a:pt x="84" y="12"/>
                  </a:cubicBezTo>
                  <a:cubicBezTo>
                    <a:pt x="84" y="12"/>
                    <a:pt x="84" y="12"/>
                    <a:pt x="84" y="12"/>
                  </a:cubicBezTo>
                  <a:cubicBezTo>
                    <a:pt x="84" y="12"/>
                    <a:pt x="84" y="12"/>
                    <a:pt x="84" y="12"/>
                  </a:cubicBezTo>
                  <a:cubicBezTo>
                    <a:pt x="84" y="12"/>
                    <a:pt x="84" y="12"/>
                    <a:pt x="83" y="12"/>
                  </a:cubicBezTo>
                  <a:cubicBezTo>
                    <a:pt x="83" y="12"/>
                    <a:pt x="83" y="12"/>
                    <a:pt x="83" y="12"/>
                  </a:cubicBezTo>
                  <a:cubicBezTo>
                    <a:pt x="83" y="13"/>
                    <a:pt x="83" y="13"/>
                    <a:pt x="83" y="13"/>
                  </a:cubicBezTo>
                  <a:cubicBezTo>
                    <a:pt x="83" y="13"/>
                    <a:pt x="83" y="13"/>
                    <a:pt x="83" y="13"/>
                  </a:cubicBezTo>
                  <a:cubicBezTo>
                    <a:pt x="83" y="13"/>
                    <a:pt x="83" y="13"/>
                    <a:pt x="83" y="13"/>
                  </a:cubicBezTo>
                  <a:cubicBezTo>
                    <a:pt x="82" y="13"/>
                    <a:pt x="82" y="13"/>
                    <a:pt x="82" y="13"/>
                  </a:cubicBezTo>
                  <a:cubicBezTo>
                    <a:pt x="82" y="13"/>
                    <a:pt x="82" y="13"/>
                    <a:pt x="82" y="13"/>
                  </a:cubicBezTo>
                  <a:cubicBezTo>
                    <a:pt x="82" y="13"/>
                    <a:pt x="82" y="13"/>
                    <a:pt x="82" y="13"/>
                  </a:cubicBezTo>
                  <a:cubicBezTo>
                    <a:pt x="82" y="13"/>
                    <a:pt x="82" y="13"/>
                    <a:pt x="82" y="13"/>
                  </a:cubicBezTo>
                  <a:cubicBezTo>
                    <a:pt x="82" y="13"/>
                    <a:pt x="82" y="13"/>
                    <a:pt x="82" y="13"/>
                  </a:cubicBezTo>
                  <a:cubicBezTo>
                    <a:pt x="82" y="13"/>
                    <a:pt x="82" y="13"/>
                    <a:pt x="82" y="12"/>
                  </a:cubicBezTo>
                  <a:cubicBezTo>
                    <a:pt x="82" y="12"/>
                    <a:pt x="82" y="12"/>
                    <a:pt x="82" y="12"/>
                  </a:cubicBezTo>
                  <a:cubicBezTo>
                    <a:pt x="83" y="12"/>
                    <a:pt x="83" y="12"/>
                    <a:pt x="83" y="12"/>
                  </a:cubicBezTo>
                  <a:cubicBezTo>
                    <a:pt x="83" y="12"/>
                    <a:pt x="83" y="12"/>
                    <a:pt x="83" y="12"/>
                  </a:cubicBezTo>
                  <a:cubicBezTo>
                    <a:pt x="83" y="12"/>
                    <a:pt x="83" y="12"/>
                    <a:pt x="83" y="12"/>
                  </a:cubicBezTo>
                  <a:cubicBezTo>
                    <a:pt x="83" y="12"/>
                    <a:pt x="83" y="12"/>
                    <a:pt x="83" y="12"/>
                  </a:cubicBezTo>
                  <a:cubicBezTo>
                    <a:pt x="83" y="12"/>
                    <a:pt x="83" y="12"/>
                    <a:pt x="83" y="12"/>
                  </a:cubicBezTo>
                  <a:cubicBezTo>
                    <a:pt x="83" y="11"/>
                    <a:pt x="83" y="11"/>
                    <a:pt x="83" y="11"/>
                  </a:cubicBezTo>
                  <a:cubicBezTo>
                    <a:pt x="83" y="11"/>
                    <a:pt x="83" y="11"/>
                    <a:pt x="83" y="11"/>
                  </a:cubicBezTo>
                  <a:cubicBezTo>
                    <a:pt x="83" y="11"/>
                    <a:pt x="83" y="11"/>
                    <a:pt x="83" y="11"/>
                  </a:cubicBezTo>
                  <a:cubicBezTo>
                    <a:pt x="83" y="11"/>
                    <a:pt x="83" y="11"/>
                    <a:pt x="83" y="11"/>
                  </a:cubicBezTo>
                  <a:cubicBezTo>
                    <a:pt x="83" y="11"/>
                    <a:pt x="83" y="11"/>
                    <a:pt x="83" y="11"/>
                  </a:cubicBezTo>
                  <a:cubicBezTo>
                    <a:pt x="83" y="11"/>
                    <a:pt x="83" y="11"/>
                    <a:pt x="83" y="11"/>
                  </a:cubicBezTo>
                  <a:cubicBezTo>
                    <a:pt x="83" y="11"/>
                    <a:pt x="84" y="11"/>
                    <a:pt x="84" y="11"/>
                  </a:cubicBezTo>
                  <a:cubicBezTo>
                    <a:pt x="84" y="11"/>
                    <a:pt x="84" y="11"/>
                    <a:pt x="84" y="10"/>
                  </a:cubicBezTo>
                  <a:cubicBezTo>
                    <a:pt x="84" y="10"/>
                    <a:pt x="84" y="10"/>
                    <a:pt x="84" y="10"/>
                  </a:cubicBezTo>
                  <a:cubicBezTo>
                    <a:pt x="84" y="10"/>
                    <a:pt x="84" y="10"/>
                    <a:pt x="83" y="10"/>
                  </a:cubicBezTo>
                  <a:cubicBezTo>
                    <a:pt x="83" y="10"/>
                    <a:pt x="83" y="10"/>
                    <a:pt x="83" y="10"/>
                  </a:cubicBezTo>
                  <a:cubicBezTo>
                    <a:pt x="83" y="10"/>
                    <a:pt x="83" y="10"/>
                    <a:pt x="83" y="10"/>
                  </a:cubicBezTo>
                  <a:cubicBezTo>
                    <a:pt x="83" y="10"/>
                    <a:pt x="83" y="10"/>
                    <a:pt x="83" y="10"/>
                  </a:cubicBezTo>
                  <a:cubicBezTo>
                    <a:pt x="83" y="10"/>
                    <a:pt x="84" y="10"/>
                    <a:pt x="84" y="10"/>
                  </a:cubicBezTo>
                  <a:cubicBezTo>
                    <a:pt x="84" y="10"/>
                    <a:pt x="84" y="10"/>
                    <a:pt x="84" y="10"/>
                  </a:cubicBezTo>
                  <a:cubicBezTo>
                    <a:pt x="84" y="10"/>
                    <a:pt x="84" y="10"/>
                    <a:pt x="84" y="10"/>
                  </a:cubicBezTo>
                  <a:cubicBezTo>
                    <a:pt x="84" y="9"/>
                    <a:pt x="84" y="9"/>
                    <a:pt x="84" y="9"/>
                  </a:cubicBezTo>
                  <a:cubicBezTo>
                    <a:pt x="84" y="9"/>
                    <a:pt x="84" y="9"/>
                    <a:pt x="84" y="9"/>
                  </a:cubicBezTo>
                  <a:cubicBezTo>
                    <a:pt x="84" y="9"/>
                    <a:pt x="83" y="9"/>
                    <a:pt x="83" y="9"/>
                  </a:cubicBezTo>
                  <a:cubicBezTo>
                    <a:pt x="83" y="9"/>
                    <a:pt x="83" y="9"/>
                    <a:pt x="83" y="9"/>
                  </a:cubicBezTo>
                  <a:cubicBezTo>
                    <a:pt x="83" y="9"/>
                    <a:pt x="83" y="9"/>
                    <a:pt x="83" y="9"/>
                  </a:cubicBezTo>
                  <a:cubicBezTo>
                    <a:pt x="83" y="9"/>
                    <a:pt x="83" y="9"/>
                    <a:pt x="83" y="9"/>
                  </a:cubicBezTo>
                  <a:cubicBezTo>
                    <a:pt x="83" y="9"/>
                    <a:pt x="83" y="9"/>
                    <a:pt x="84" y="9"/>
                  </a:cubicBezTo>
                  <a:cubicBezTo>
                    <a:pt x="84" y="9"/>
                    <a:pt x="84" y="9"/>
                    <a:pt x="84" y="9"/>
                  </a:cubicBezTo>
                  <a:cubicBezTo>
                    <a:pt x="84" y="9"/>
                    <a:pt x="84" y="9"/>
                    <a:pt x="84" y="9"/>
                  </a:cubicBezTo>
                  <a:cubicBezTo>
                    <a:pt x="84" y="8"/>
                    <a:pt x="84" y="8"/>
                    <a:pt x="84" y="8"/>
                  </a:cubicBezTo>
                  <a:cubicBezTo>
                    <a:pt x="85" y="8"/>
                    <a:pt x="85" y="8"/>
                    <a:pt x="85" y="8"/>
                  </a:cubicBezTo>
                  <a:cubicBezTo>
                    <a:pt x="85" y="8"/>
                    <a:pt x="85" y="8"/>
                    <a:pt x="85" y="8"/>
                  </a:cubicBezTo>
                  <a:cubicBezTo>
                    <a:pt x="85" y="8"/>
                    <a:pt x="85" y="8"/>
                    <a:pt x="85" y="8"/>
                  </a:cubicBezTo>
                  <a:cubicBezTo>
                    <a:pt x="85" y="8"/>
                    <a:pt x="85" y="8"/>
                    <a:pt x="85" y="8"/>
                  </a:cubicBezTo>
                  <a:cubicBezTo>
                    <a:pt x="85" y="8"/>
                    <a:pt x="85" y="8"/>
                    <a:pt x="85" y="8"/>
                  </a:cubicBezTo>
                  <a:cubicBezTo>
                    <a:pt x="85" y="8"/>
                    <a:pt x="85" y="8"/>
                    <a:pt x="85" y="8"/>
                  </a:cubicBezTo>
                  <a:cubicBezTo>
                    <a:pt x="85" y="8"/>
                    <a:pt x="85" y="8"/>
                    <a:pt x="85" y="8"/>
                  </a:cubicBezTo>
                  <a:cubicBezTo>
                    <a:pt x="85" y="8"/>
                    <a:pt x="85" y="8"/>
                    <a:pt x="84" y="8"/>
                  </a:cubicBezTo>
                  <a:cubicBezTo>
                    <a:pt x="84" y="8"/>
                    <a:pt x="84" y="8"/>
                    <a:pt x="84" y="8"/>
                  </a:cubicBezTo>
                  <a:cubicBezTo>
                    <a:pt x="84" y="8"/>
                    <a:pt x="84" y="8"/>
                    <a:pt x="84" y="8"/>
                  </a:cubicBezTo>
                  <a:cubicBezTo>
                    <a:pt x="84" y="8"/>
                    <a:pt x="84" y="8"/>
                    <a:pt x="84" y="8"/>
                  </a:cubicBezTo>
                  <a:cubicBezTo>
                    <a:pt x="84" y="8"/>
                    <a:pt x="84" y="8"/>
                    <a:pt x="84" y="8"/>
                  </a:cubicBezTo>
                  <a:cubicBezTo>
                    <a:pt x="84" y="8"/>
                    <a:pt x="83" y="8"/>
                    <a:pt x="83" y="8"/>
                  </a:cubicBezTo>
                  <a:cubicBezTo>
                    <a:pt x="83" y="8"/>
                    <a:pt x="83" y="8"/>
                    <a:pt x="83" y="8"/>
                  </a:cubicBezTo>
                  <a:cubicBezTo>
                    <a:pt x="83" y="8"/>
                    <a:pt x="83" y="8"/>
                    <a:pt x="83" y="8"/>
                  </a:cubicBezTo>
                  <a:cubicBezTo>
                    <a:pt x="83" y="8"/>
                    <a:pt x="83" y="8"/>
                    <a:pt x="84" y="8"/>
                  </a:cubicBezTo>
                  <a:cubicBezTo>
                    <a:pt x="84" y="8"/>
                    <a:pt x="84" y="8"/>
                    <a:pt x="84" y="8"/>
                  </a:cubicBezTo>
                  <a:cubicBezTo>
                    <a:pt x="84" y="7"/>
                    <a:pt x="84" y="7"/>
                    <a:pt x="84" y="7"/>
                  </a:cubicBezTo>
                  <a:cubicBezTo>
                    <a:pt x="84" y="7"/>
                    <a:pt x="84" y="7"/>
                    <a:pt x="84" y="7"/>
                  </a:cubicBezTo>
                  <a:cubicBezTo>
                    <a:pt x="84" y="7"/>
                    <a:pt x="84" y="7"/>
                    <a:pt x="84" y="7"/>
                  </a:cubicBezTo>
                  <a:cubicBezTo>
                    <a:pt x="84" y="7"/>
                    <a:pt x="84" y="7"/>
                    <a:pt x="84" y="6"/>
                  </a:cubicBezTo>
                  <a:cubicBezTo>
                    <a:pt x="84" y="6"/>
                    <a:pt x="84" y="6"/>
                    <a:pt x="84" y="6"/>
                  </a:cubicBezTo>
                  <a:cubicBezTo>
                    <a:pt x="84" y="6"/>
                    <a:pt x="84" y="6"/>
                    <a:pt x="84" y="6"/>
                  </a:cubicBezTo>
                  <a:cubicBezTo>
                    <a:pt x="84"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7"/>
                    <a:pt x="85" y="7"/>
                    <a:pt x="85" y="7"/>
                  </a:cubicBezTo>
                  <a:cubicBezTo>
                    <a:pt x="85" y="7"/>
                    <a:pt x="85" y="7"/>
                    <a:pt x="85" y="7"/>
                  </a:cubicBezTo>
                  <a:cubicBezTo>
                    <a:pt x="85" y="7"/>
                    <a:pt x="85" y="7"/>
                    <a:pt x="85" y="7"/>
                  </a:cubicBezTo>
                  <a:cubicBezTo>
                    <a:pt x="85" y="7"/>
                    <a:pt x="85" y="7"/>
                    <a:pt x="85" y="7"/>
                  </a:cubicBezTo>
                  <a:cubicBezTo>
                    <a:pt x="85" y="7"/>
                    <a:pt x="85" y="7"/>
                    <a:pt x="85" y="8"/>
                  </a:cubicBezTo>
                  <a:cubicBezTo>
                    <a:pt x="86" y="8"/>
                    <a:pt x="86" y="8"/>
                    <a:pt x="86" y="8"/>
                  </a:cubicBezTo>
                  <a:cubicBezTo>
                    <a:pt x="86" y="8"/>
                    <a:pt x="86" y="8"/>
                    <a:pt x="86" y="8"/>
                  </a:cubicBezTo>
                  <a:cubicBezTo>
                    <a:pt x="86" y="8"/>
                    <a:pt x="86" y="8"/>
                    <a:pt x="86" y="8"/>
                  </a:cubicBezTo>
                  <a:cubicBezTo>
                    <a:pt x="86" y="8"/>
                    <a:pt x="86" y="8"/>
                    <a:pt x="86" y="8"/>
                  </a:cubicBezTo>
                  <a:cubicBezTo>
                    <a:pt x="86" y="8"/>
                    <a:pt x="86" y="8"/>
                    <a:pt x="86" y="8"/>
                  </a:cubicBezTo>
                  <a:cubicBezTo>
                    <a:pt x="86" y="8"/>
                    <a:pt x="86" y="8"/>
                    <a:pt x="86" y="8"/>
                  </a:cubicBezTo>
                  <a:cubicBezTo>
                    <a:pt x="86" y="8"/>
                    <a:pt x="86" y="8"/>
                    <a:pt x="86" y="8"/>
                  </a:cubicBezTo>
                  <a:cubicBezTo>
                    <a:pt x="86" y="8"/>
                    <a:pt x="86" y="8"/>
                    <a:pt x="86" y="8"/>
                  </a:cubicBezTo>
                  <a:cubicBezTo>
                    <a:pt x="87" y="8"/>
                    <a:pt x="87" y="8"/>
                    <a:pt x="87" y="8"/>
                  </a:cubicBezTo>
                  <a:cubicBezTo>
                    <a:pt x="87" y="8"/>
                    <a:pt x="87" y="9"/>
                    <a:pt x="87" y="9"/>
                  </a:cubicBezTo>
                  <a:cubicBezTo>
                    <a:pt x="87" y="9"/>
                    <a:pt x="87" y="9"/>
                    <a:pt x="87" y="9"/>
                  </a:cubicBezTo>
                  <a:cubicBezTo>
                    <a:pt x="87" y="9"/>
                    <a:pt x="87" y="9"/>
                    <a:pt x="87" y="9"/>
                  </a:cubicBezTo>
                  <a:cubicBezTo>
                    <a:pt x="87" y="9"/>
                    <a:pt x="87" y="9"/>
                    <a:pt x="86" y="9"/>
                  </a:cubicBezTo>
                  <a:cubicBezTo>
                    <a:pt x="86" y="9"/>
                    <a:pt x="86" y="9"/>
                    <a:pt x="86" y="9"/>
                  </a:cubicBezTo>
                  <a:cubicBezTo>
                    <a:pt x="86" y="9"/>
                    <a:pt x="86" y="9"/>
                    <a:pt x="86" y="9"/>
                  </a:cubicBezTo>
                  <a:cubicBezTo>
                    <a:pt x="86" y="9"/>
                    <a:pt x="86" y="9"/>
                    <a:pt x="86" y="10"/>
                  </a:cubicBezTo>
                  <a:cubicBezTo>
                    <a:pt x="86" y="10"/>
                    <a:pt x="86" y="10"/>
                    <a:pt x="86" y="10"/>
                  </a:cubicBezTo>
                  <a:cubicBezTo>
                    <a:pt x="86" y="10"/>
                    <a:pt x="86" y="10"/>
                    <a:pt x="86" y="10"/>
                  </a:cubicBezTo>
                  <a:cubicBezTo>
                    <a:pt x="86" y="10"/>
                    <a:pt x="86" y="10"/>
                    <a:pt x="86" y="10"/>
                  </a:cubicBezTo>
                  <a:cubicBezTo>
                    <a:pt x="87" y="10"/>
                    <a:pt x="87" y="10"/>
                    <a:pt x="87" y="10"/>
                  </a:cubicBezTo>
                  <a:cubicBezTo>
                    <a:pt x="87" y="10"/>
                    <a:pt x="87" y="10"/>
                    <a:pt x="87" y="9"/>
                  </a:cubicBezTo>
                  <a:cubicBezTo>
                    <a:pt x="87" y="9"/>
                    <a:pt x="87" y="9"/>
                    <a:pt x="87" y="9"/>
                  </a:cubicBezTo>
                  <a:cubicBezTo>
                    <a:pt x="87" y="9"/>
                    <a:pt x="87" y="9"/>
                    <a:pt x="87" y="9"/>
                  </a:cubicBezTo>
                  <a:cubicBezTo>
                    <a:pt x="87" y="9"/>
                    <a:pt x="87" y="10"/>
                    <a:pt x="87" y="10"/>
                  </a:cubicBezTo>
                  <a:cubicBezTo>
                    <a:pt x="87" y="10"/>
                    <a:pt x="87" y="10"/>
                    <a:pt x="87" y="10"/>
                  </a:cubicBezTo>
                  <a:cubicBezTo>
                    <a:pt x="87" y="10"/>
                    <a:pt x="87" y="10"/>
                    <a:pt x="87" y="10"/>
                  </a:cubicBezTo>
                  <a:cubicBezTo>
                    <a:pt x="87" y="10"/>
                    <a:pt x="87" y="10"/>
                    <a:pt x="87" y="10"/>
                  </a:cubicBezTo>
                  <a:close/>
                  <a:moveTo>
                    <a:pt x="88" y="8"/>
                  </a:moveTo>
                  <a:cubicBezTo>
                    <a:pt x="88" y="8"/>
                    <a:pt x="88" y="8"/>
                    <a:pt x="88" y="8"/>
                  </a:cubicBezTo>
                  <a:cubicBezTo>
                    <a:pt x="88" y="8"/>
                    <a:pt x="88" y="8"/>
                    <a:pt x="88" y="8"/>
                  </a:cubicBezTo>
                  <a:cubicBezTo>
                    <a:pt x="88" y="8"/>
                    <a:pt x="88" y="8"/>
                    <a:pt x="88" y="8"/>
                  </a:cubicBezTo>
                  <a:cubicBezTo>
                    <a:pt x="88" y="9"/>
                    <a:pt x="88" y="9"/>
                    <a:pt x="88" y="9"/>
                  </a:cubicBezTo>
                  <a:cubicBezTo>
                    <a:pt x="88" y="9"/>
                    <a:pt x="88" y="9"/>
                    <a:pt x="88" y="9"/>
                  </a:cubicBezTo>
                  <a:cubicBezTo>
                    <a:pt x="88" y="9"/>
                    <a:pt x="88" y="9"/>
                    <a:pt x="88" y="9"/>
                  </a:cubicBezTo>
                  <a:cubicBezTo>
                    <a:pt x="88" y="9"/>
                    <a:pt x="88" y="10"/>
                    <a:pt x="88" y="10"/>
                  </a:cubicBezTo>
                  <a:cubicBezTo>
                    <a:pt x="88" y="10"/>
                    <a:pt x="88" y="10"/>
                    <a:pt x="88" y="10"/>
                  </a:cubicBezTo>
                  <a:cubicBezTo>
                    <a:pt x="88" y="10"/>
                    <a:pt x="88" y="10"/>
                    <a:pt x="88" y="10"/>
                  </a:cubicBezTo>
                  <a:cubicBezTo>
                    <a:pt x="88" y="10"/>
                    <a:pt x="88" y="10"/>
                    <a:pt x="88" y="10"/>
                  </a:cubicBezTo>
                  <a:cubicBezTo>
                    <a:pt x="88" y="11"/>
                    <a:pt x="88" y="11"/>
                    <a:pt x="88" y="11"/>
                  </a:cubicBezTo>
                  <a:cubicBezTo>
                    <a:pt x="88" y="11"/>
                    <a:pt x="88" y="11"/>
                    <a:pt x="88" y="11"/>
                  </a:cubicBezTo>
                  <a:cubicBezTo>
                    <a:pt x="88" y="11"/>
                    <a:pt x="88" y="11"/>
                    <a:pt x="88" y="11"/>
                  </a:cubicBezTo>
                  <a:cubicBezTo>
                    <a:pt x="88" y="11"/>
                    <a:pt x="88" y="11"/>
                    <a:pt x="88" y="11"/>
                  </a:cubicBezTo>
                  <a:cubicBezTo>
                    <a:pt x="88" y="12"/>
                    <a:pt x="88" y="12"/>
                    <a:pt x="88" y="12"/>
                  </a:cubicBezTo>
                  <a:cubicBezTo>
                    <a:pt x="88" y="12"/>
                    <a:pt x="88" y="12"/>
                    <a:pt x="88" y="12"/>
                  </a:cubicBezTo>
                  <a:cubicBezTo>
                    <a:pt x="88" y="12"/>
                    <a:pt x="87" y="12"/>
                    <a:pt x="87" y="12"/>
                  </a:cubicBezTo>
                  <a:cubicBezTo>
                    <a:pt x="87" y="12"/>
                    <a:pt x="87" y="12"/>
                    <a:pt x="87" y="12"/>
                  </a:cubicBezTo>
                  <a:cubicBezTo>
                    <a:pt x="87" y="12"/>
                    <a:pt x="87" y="12"/>
                    <a:pt x="87" y="12"/>
                  </a:cubicBezTo>
                  <a:cubicBezTo>
                    <a:pt x="87" y="12"/>
                    <a:pt x="87" y="12"/>
                    <a:pt x="87" y="12"/>
                  </a:cubicBezTo>
                  <a:cubicBezTo>
                    <a:pt x="87" y="12"/>
                    <a:pt x="87" y="12"/>
                    <a:pt x="87" y="12"/>
                  </a:cubicBezTo>
                  <a:cubicBezTo>
                    <a:pt x="87" y="11"/>
                    <a:pt x="87" y="11"/>
                    <a:pt x="87" y="11"/>
                  </a:cubicBezTo>
                  <a:cubicBezTo>
                    <a:pt x="87" y="11"/>
                    <a:pt x="87" y="11"/>
                    <a:pt x="87" y="11"/>
                  </a:cubicBezTo>
                  <a:cubicBezTo>
                    <a:pt x="87" y="11"/>
                    <a:pt x="87" y="11"/>
                    <a:pt x="87" y="11"/>
                  </a:cubicBezTo>
                  <a:cubicBezTo>
                    <a:pt x="87" y="11"/>
                    <a:pt x="87" y="10"/>
                    <a:pt x="87" y="10"/>
                  </a:cubicBezTo>
                  <a:cubicBezTo>
                    <a:pt x="87" y="10"/>
                    <a:pt x="87" y="10"/>
                    <a:pt x="87" y="10"/>
                  </a:cubicBezTo>
                  <a:cubicBezTo>
                    <a:pt x="87" y="10"/>
                    <a:pt x="87" y="10"/>
                    <a:pt x="87" y="9"/>
                  </a:cubicBezTo>
                  <a:cubicBezTo>
                    <a:pt x="87" y="9"/>
                    <a:pt x="87" y="9"/>
                    <a:pt x="87" y="9"/>
                  </a:cubicBezTo>
                  <a:cubicBezTo>
                    <a:pt x="87" y="9"/>
                    <a:pt x="87" y="9"/>
                    <a:pt x="87" y="9"/>
                  </a:cubicBezTo>
                  <a:cubicBezTo>
                    <a:pt x="87" y="8"/>
                    <a:pt x="87" y="8"/>
                    <a:pt x="87" y="8"/>
                  </a:cubicBezTo>
                  <a:cubicBezTo>
                    <a:pt x="87" y="8"/>
                    <a:pt x="87" y="8"/>
                    <a:pt x="87" y="8"/>
                  </a:cubicBezTo>
                  <a:cubicBezTo>
                    <a:pt x="87" y="8"/>
                    <a:pt x="87" y="8"/>
                    <a:pt x="87" y="7"/>
                  </a:cubicBezTo>
                  <a:cubicBezTo>
                    <a:pt x="87" y="7"/>
                    <a:pt x="87" y="7"/>
                    <a:pt x="87" y="7"/>
                  </a:cubicBezTo>
                  <a:cubicBezTo>
                    <a:pt x="87" y="7"/>
                    <a:pt x="87" y="7"/>
                    <a:pt x="87" y="7"/>
                  </a:cubicBezTo>
                  <a:cubicBezTo>
                    <a:pt x="87" y="7"/>
                    <a:pt x="87" y="6"/>
                    <a:pt x="87" y="6"/>
                  </a:cubicBezTo>
                  <a:cubicBezTo>
                    <a:pt x="87" y="6"/>
                    <a:pt x="87" y="6"/>
                    <a:pt x="87" y="6"/>
                  </a:cubicBezTo>
                  <a:cubicBezTo>
                    <a:pt x="87" y="6"/>
                    <a:pt x="87" y="6"/>
                    <a:pt x="87" y="6"/>
                  </a:cubicBezTo>
                  <a:cubicBezTo>
                    <a:pt x="88" y="6"/>
                    <a:pt x="88" y="6"/>
                    <a:pt x="88" y="6"/>
                  </a:cubicBezTo>
                  <a:cubicBezTo>
                    <a:pt x="88" y="6"/>
                    <a:pt x="88" y="6"/>
                    <a:pt x="88" y="6"/>
                  </a:cubicBezTo>
                  <a:cubicBezTo>
                    <a:pt x="88" y="7"/>
                    <a:pt x="88" y="7"/>
                    <a:pt x="88" y="7"/>
                  </a:cubicBezTo>
                  <a:cubicBezTo>
                    <a:pt x="88" y="8"/>
                    <a:pt x="88" y="8"/>
                    <a:pt x="88" y="8"/>
                  </a:cubicBezTo>
                  <a:close/>
                  <a:moveTo>
                    <a:pt x="94" y="12"/>
                  </a:moveTo>
                  <a:cubicBezTo>
                    <a:pt x="94" y="12"/>
                    <a:pt x="94" y="12"/>
                    <a:pt x="94" y="12"/>
                  </a:cubicBezTo>
                  <a:cubicBezTo>
                    <a:pt x="94" y="12"/>
                    <a:pt x="94" y="12"/>
                    <a:pt x="94" y="12"/>
                  </a:cubicBezTo>
                  <a:cubicBezTo>
                    <a:pt x="94" y="12"/>
                    <a:pt x="94" y="12"/>
                    <a:pt x="94" y="12"/>
                  </a:cubicBezTo>
                  <a:cubicBezTo>
                    <a:pt x="94" y="11"/>
                    <a:pt x="94" y="11"/>
                    <a:pt x="94" y="11"/>
                  </a:cubicBezTo>
                  <a:cubicBezTo>
                    <a:pt x="94" y="11"/>
                    <a:pt x="94" y="11"/>
                    <a:pt x="94" y="11"/>
                  </a:cubicBezTo>
                  <a:cubicBezTo>
                    <a:pt x="94" y="11"/>
                    <a:pt x="94" y="11"/>
                    <a:pt x="94" y="11"/>
                  </a:cubicBezTo>
                  <a:cubicBezTo>
                    <a:pt x="94" y="11"/>
                    <a:pt x="94" y="11"/>
                    <a:pt x="95" y="11"/>
                  </a:cubicBezTo>
                  <a:cubicBezTo>
                    <a:pt x="95" y="12"/>
                    <a:pt x="95" y="12"/>
                    <a:pt x="95" y="12"/>
                  </a:cubicBezTo>
                  <a:cubicBezTo>
                    <a:pt x="95" y="12"/>
                    <a:pt x="95" y="12"/>
                    <a:pt x="94" y="12"/>
                  </a:cubicBezTo>
                  <a:close/>
                  <a:moveTo>
                    <a:pt x="97" y="9"/>
                  </a:moveTo>
                  <a:cubicBezTo>
                    <a:pt x="97" y="9"/>
                    <a:pt x="97" y="9"/>
                    <a:pt x="97" y="9"/>
                  </a:cubicBezTo>
                  <a:cubicBezTo>
                    <a:pt x="97" y="9"/>
                    <a:pt x="96" y="9"/>
                    <a:pt x="96" y="9"/>
                  </a:cubicBezTo>
                  <a:cubicBezTo>
                    <a:pt x="96" y="9"/>
                    <a:pt x="96" y="10"/>
                    <a:pt x="96" y="10"/>
                  </a:cubicBezTo>
                  <a:cubicBezTo>
                    <a:pt x="96" y="10"/>
                    <a:pt x="96" y="10"/>
                    <a:pt x="96" y="10"/>
                  </a:cubicBezTo>
                  <a:cubicBezTo>
                    <a:pt x="96" y="10"/>
                    <a:pt x="96" y="11"/>
                    <a:pt x="96" y="11"/>
                  </a:cubicBezTo>
                  <a:cubicBezTo>
                    <a:pt x="96" y="11"/>
                    <a:pt x="96" y="11"/>
                    <a:pt x="96" y="12"/>
                  </a:cubicBezTo>
                  <a:cubicBezTo>
                    <a:pt x="96" y="12"/>
                    <a:pt x="96" y="12"/>
                    <a:pt x="96" y="12"/>
                  </a:cubicBezTo>
                  <a:cubicBezTo>
                    <a:pt x="96" y="12"/>
                    <a:pt x="96" y="12"/>
                    <a:pt x="96" y="12"/>
                  </a:cubicBezTo>
                  <a:cubicBezTo>
                    <a:pt x="96" y="12"/>
                    <a:pt x="96" y="12"/>
                    <a:pt x="96" y="12"/>
                  </a:cubicBezTo>
                  <a:cubicBezTo>
                    <a:pt x="96" y="12"/>
                    <a:pt x="96" y="12"/>
                    <a:pt x="96" y="12"/>
                  </a:cubicBezTo>
                  <a:cubicBezTo>
                    <a:pt x="96" y="12"/>
                    <a:pt x="96" y="12"/>
                    <a:pt x="96" y="13"/>
                  </a:cubicBezTo>
                  <a:cubicBezTo>
                    <a:pt x="96" y="13"/>
                    <a:pt x="96" y="13"/>
                    <a:pt x="96" y="13"/>
                  </a:cubicBezTo>
                  <a:cubicBezTo>
                    <a:pt x="96" y="13"/>
                    <a:pt x="96" y="13"/>
                    <a:pt x="96" y="13"/>
                  </a:cubicBezTo>
                  <a:cubicBezTo>
                    <a:pt x="96" y="13"/>
                    <a:pt x="96" y="13"/>
                    <a:pt x="96" y="13"/>
                  </a:cubicBezTo>
                  <a:cubicBezTo>
                    <a:pt x="96" y="13"/>
                    <a:pt x="96" y="13"/>
                    <a:pt x="96" y="14"/>
                  </a:cubicBezTo>
                  <a:cubicBezTo>
                    <a:pt x="96" y="14"/>
                    <a:pt x="96" y="14"/>
                    <a:pt x="96" y="14"/>
                  </a:cubicBezTo>
                  <a:cubicBezTo>
                    <a:pt x="96" y="14"/>
                    <a:pt x="96" y="14"/>
                    <a:pt x="96" y="14"/>
                  </a:cubicBezTo>
                  <a:cubicBezTo>
                    <a:pt x="96" y="14"/>
                    <a:pt x="96" y="14"/>
                    <a:pt x="96" y="14"/>
                  </a:cubicBezTo>
                  <a:cubicBezTo>
                    <a:pt x="96" y="13"/>
                    <a:pt x="96" y="13"/>
                    <a:pt x="96" y="13"/>
                  </a:cubicBezTo>
                  <a:cubicBezTo>
                    <a:pt x="96" y="13"/>
                    <a:pt x="96" y="13"/>
                    <a:pt x="96" y="13"/>
                  </a:cubicBezTo>
                  <a:cubicBezTo>
                    <a:pt x="96" y="13"/>
                    <a:pt x="96" y="13"/>
                    <a:pt x="96" y="12"/>
                  </a:cubicBezTo>
                  <a:cubicBezTo>
                    <a:pt x="96" y="12"/>
                    <a:pt x="96" y="12"/>
                    <a:pt x="96" y="12"/>
                  </a:cubicBezTo>
                  <a:cubicBezTo>
                    <a:pt x="96" y="12"/>
                    <a:pt x="96" y="12"/>
                    <a:pt x="96" y="12"/>
                  </a:cubicBezTo>
                  <a:cubicBezTo>
                    <a:pt x="96" y="12"/>
                    <a:pt x="96" y="12"/>
                    <a:pt x="96" y="12"/>
                  </a:cubicBezTo>
                  <a:cubicBezTo>
                    <a:pt x="96" y="12"/>
                    <a:pt x="96" y="11"/>
                    <a:pt x="96" y="11"/>
                  </a:cubicBezTo>
                  <a:cubicBezTo>
                    <a:pt x="96" y="11"/>
                    <a:pt x="96" y="11"/>
                    <a:pt x="96" y="11"/>
                  </a:cubicBezTo>
                  <a:cubicBezTo>
                    <a:pt x="96" y="11"/>
                    <a:pt x="96" y="11"/>
                    <a:pt x="96" y="11"/>
                  </a:cubicBezTo>
                  <a:cubicBezTo>
                    <a:pt x="96" y="11"/>
                    <a:pt x="96" y="11"/>
                    <a:pt x="96" y="10"/>
                  </a:cubicBezTo>
                  <a:cubicBezTo>
                    <a:pt x="96" y="10"/>
                    <a:pt x="96" y="10"/>
                    <a:pt x="96" y="10"/>
                  </a:cubicBezTo>
                  <a:cubicBezTo>
                    <a:pt x="96" y="10"/>
                    <a:pt x="96" y="10"/>
                    <a:pt x="96" y="10"/>
                  </a:cubicBezTo>
                  <a:cubicBezTo>
                    <a:pt x="96" y="10"/>
                    <a:pt x="96" y="10"/>
                    <a:pt x="96" y="10"/>
                  </a:cubicBezTo>
                  <a:cubicBezTo>
                    <a:pt x="96" y="10"/>
                    <a:pt x="96" y="9"/>
                    <a:pt x="96" y="9"/>
                  </a:cubicBezTo>
                  <a:cubicBezTo>
                    <a:pt x="96" y="9"/>
                    <a:pt x="96" y="9"/>
                    <a:pt x="96" y="9"/>
                  </a:cubicBezTo>
                  <a:cubicBezTo>
                    <a:pt x="96" y="9"/>
                    <a:pt x="96" y="9"/>
                    <a:pt x="95" y="9"/>
                  </a:cubicBezTo>
                  <a:cubicBezTo>
                    <a:pt x="95" y="10"/>
                    <a:pt x="95" y="10"/>
                    <a:pt x="95" y="10"/>
                  </a:cubicBezTo>
                  <a:cubicBezTo>
                    <a:pt x="95" y="10"/>
                    <a:pt x="95" y="10"/>
                    <a:pt x="95" y="10"/>
                  </a:cubicBezTo>
                  <a:cubicBezTo>
                    <a:pt x="95" y="11"/>
                    <a:pt x="95" y="11"/>
                    <a:pt x="95" y="11"/>
                  </a:cubicBezTo>
                  <a:cubicBezTo>
                    <a:pt x="95" y="11"/>
                    <a:pt x="95" y="11"/>
                    <a:pt x="95" y="11"/>
                  </a:cubicBezTo>
                  <a:cubicBezTo>
                    <a:pt x="95" y="11"/>
                    <a:pt x="95" y="11"/>
                    <a:pt x="95" y="11"/>
                  </a:cubicBezTo>
                  <a:cubicBezTo>
                    <a:pt x="95" y="11"/>
                    <a:pt x="95" y="11"/>
                    <a:pt x="95" y="11"/>
                  </a:cubicBezTo>
                  <a:cubicBezTo>
                    <a:pt x="95" y="11"/>
                    <a:pt x="95" y="11"/>
                    <a:pt x="95" y="10"/>
                  </a:cubicBezTo>
                  <a:cubicBezTo>
                    <a:pt x="95" y="10"/>
                    <a:pt x="95" y="10"/>
                    <a:pt x="95" y="10"/>
                  </a:cubicBezTo>
                  <a:cubicBezTo>
                    <a:pt x="95" y="10"/>
                    <a:pt x="95" y="10"/>
                    <a:pt x="95" y="10"/>
                  </a:cubicBezTo>
                  <a:cubicBezTo>
                    <a:pt x="95" y="9"/>
                    <a:pt x="95" y="9"/>
                    <a:pt x="95" y="10"/>
                  </a:cubicBezTo>
                  <a:cubicBezTo>
                    <a:pt x="94" y="10"/>
                    <a:pt x="94" y="10"/>
                    <a:pt x="94" y="10"/>
                  </a:cubicBezTo>
                  <a:cubicBezTo>
                    <a:pt x="94" y="10"/>
                    <a:pt x="94" y="10"/>
                    <a:pt x="94" y="10"/>
                  </a:cubicBezTo>
                  <a:cubicBezTo>
                    <a:pt x="94" y="10"/>
                    <a:pt x="94" y="10"/>
                    <a:pt x="94" y="10"/>
                  </a:cubicBezTo>
                  <a:cubicBezTo>
                    <a:pt x="94" y="10"/>
                    <a:pt x="94" y="10"/>
                    <a:pt x="93" y="10"/>
                  </a:cubicBezTo>
                  <a:cubicBezTo>
                    <a:pt x="93" y="10"/>
                    <a:pt x="93" y="10"/>
                    <a:pt x="93" y="10"/>
                  </a:cubicBezTo>
                  <a:cubicBezTo>
                    <a:pt x="93" y="10"/>
                    <a:pt x="93" y="10"/>
                    <a:pt x="94" y="10"/>
                  </a:cubicBezTo>
                  <a:cubicBezTo>
                    <a:pt x="94" y="10"/>
                    <a:pt x="94" y="10"/>
                    <a:pt x="94" y="10"/>
                  </a:cubicBezTo>
                  <a:cubicBezTo>
                    <a:pt x="94" y="10"/>
                    <a:pt x="94" y="10"/>
                    <a:pt x="94" y="10"/>
                  </a:cubicBezTo>
                  <a:cubicBezTo>
                    <a:pt x="94" y="10"/>
                    <a:pt x="94" y="10"/>
                    <a:pt x="94" y="10"/>
                  </a:cubicBezTo>
                  <a:cubicBezTo>
                    <a:pt x="94" y="10"/>
                    <a:pt x="94" y="10"/>
                    <a:pt x="94" y="10"/>
                  </a:cubicBezTo>
                  <a:cubicBezTo>
                    <a:pt x="94" y="10"/>
                    <a:pt x="94" y="10"/>
                    <a:pt x="94" y="10"/>
                  </a:cubicBezTo>
                  <a:cubicBezTo>
                    <a:pt x="95" y="10"/>
                    <a:pt x="95" y="10"/>
                    <a:pt x="95" y="10"/>
                  </a:cubicBezTo>
                  <a:cubicBezTo>
                    <a:pt x="95" y="11"/>
                    <a:pt x="94" y="11"/>
                    <a:pt x="94" y="11"/>
                  </a:cubicBezTo>
                  <a:cubicBezTo>
                    <a:pt x="94" y="11"/>
                    <a:pt x="94" y="11"/>
                    <a:pt x="94" y="11"/>
                  </a:cubicBezTo>
                  <a:cubicBezTo>
                    <a:pt x="94" y="11"/>
                    <a:pt x="94" y="11"/>
                    <a:pt x="94" y="11"/>
                  </a:cubicBezTo>
                  <a:cubicBezTo>
                    <a:pt x="94" y="11"/>
                    <a:pt x="94" y="11"/>
                    <a:pt x="94" y="11"/>
                  </a:cubicBezTo>
                  <a:cubicBezTo>
                    <a:pt x="93" y="11"/>
                    <a:pt x="93" y="11"/>
                    <a:pt x="93" y="11"/>
                  </a:cubicBezTo>
                  <a:cubicBezTo>
                    <a:pt x="93" y="11"/>
                    <a:pt x="93" y="11"/>
                    <a:pt x="93" y="11"/>
                  </a:cubicBezTo>
                  <a:cubicBezTo>
                    <a:pt x="93" y="12"/>
                    <a:pt x="93" y="12"/>
                    <a:pt x="93" y="12"/>
                  </a:cubicBezTo>
                  <a:cubicBezTo>
                    <a:pt x="93" y="12"/>
                    <a:pt x="93" y="12"/>
                    <a:pt x="93" y="12"/>
                  </a:cubicBezTo>
                  <a:cubicBezTo>
                    <a:pt x="93" y="12"/>
                    <a:pt x="93" y="12"/>
                    <a:pt x="93" y="12"/>
                  </a:cubicBezTo>
                  <a:cubicBezTo>
                    <a:pt x="93" y="12"/>
                    <a:pt x="93" y="13"/>
                    <a:pt x="93" y="13"/>
                  </a:cubicBezTo>
                  <a:cubicBezTo>
                    <a:pt x="93" y="13"/>
                    <a:pt x="93" y="13"/>
                    <a:pt x="93" y="13"/>
                  </a:cubicBezTo>
                  <a:cubicBezTo>
                    <a:pt x="93" y="12"/>
                    <a:pt x="93" y="12"/>
                    <a:pt x="93" y="12"/>
                  </a:cubicBezTo>
                  <a:cubicBezTo>
                    <a:pt x="93" y="12"/>
                    <a:pt x="93" y="12"/>
                    <a:pt x="93" y="12"/>
                  </a:cubicBezTo>
                  <a:cubicBezTo>
                    <a:pt x="93" y="12"/>
                    <a:pt x="93" y="12"/>
                    <a:pt x="93" y="12"/>
                  </a:cubicBezTo>
                  <a:cubicBezTo>
                    <a:pt x="93" y="12"/>
                    <a:pt x="93" y="12"/>
                    <a:pt x="93" y="12"/>
                  </a:cubicBezTo>
                  <a:cubicBezTo>
                    <a:pt x="93" y="12"/>
                    <a:pt x="93" y="12"/>
                    <a:pt x="93" y="11"/>
                  </a:cubicBezTo>
                  <a:cubicBezTo>
                    <a:pt x="93" y="11"/>
                    <a:pt x="93" y="11"/>
                    <a:pt x="93" y="11"/>
                  </a:cubicBezTo>
                  <a:cubicBezTo>
                    <a:pt x="93" y="11"/>
                    <a:pt x="92" y="11"/>
                    <a:pt x="92" y="11"/>
                  </a:cubicBezTo>
                  <a:cubicBezTo>
                    <a:pt x="92" y="11"/>
                    <a:pt x="92" y="11"/>
                    <a:pt x="92" y="11"/>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1" y="12"/>
                  </a:cubicBezTo>
                  <a:cubicBezTo>
                    <a:pt x="91" y="12"/>
                    <a:pt x="91" y="12"/>
                    <a:pt x="91" y="12"/>
                  </a:cubicBezTo>
                  <a:cubicBezTo>
                    <a:pt x="91" y="12"/>
                    <a:pt x="91" y="12"/>
                    <a:pt x="91" y="12"/>
                  </a:cubicBezTo>
                  <a:cubicBezTo>
                    <a:pt x="91" y="12"/>
                    <a:pt x="91" y="12"/>
                    <a:pt x="91" y="12"/>
                  </a:cubicBezTo>
                  <a:cubicBezTo>
                    <a:pt x="91" y="12"/>
                    <a:pt x="91" y="11"/>
                    <a:pt x="91" y="11"/>
                  </a:cubicBezTo>
                  <a:cubicBezTo>
                    <a:pt x="91" y="11"/>
                    <a:pt x="91" y="11"/>
                    <a:pt x="91" y="11"/>
                  </a:cubicBezTo>
                  <a:cubicBezTo>
                    <a:pt x="91" y="11"/>
                    <a:pt x="91" y="11"/>
                    <a:pt x="92" y="11"/>
                  </a:cubicBezTo>
                  <a:cubicBezTo>
                    <a:pt x="92" y="11"/>
                    <a:pt x="92" y="11"/>
                    <a:pt x="93" y="11"/>
                  </a:cubicBezTo>
                  <a:cubicBezTo>
                    <a:pt x="93" y="11"/>
                    <a:pt x="93" y="11"/>
                    <a:pt x="93" y="10"/>
                  </a:cubicBezTo>
                  <a:cubicBezTo>
                    <a:pt x="93" y="10"/>
                    <a:pt x="93" y="10"/>
                    <a:pt x="93" y="10"/>
                  </a:cubicBezTo>
                  <a:cubicBezTo>
                    <a:pt x="93" y="10"/>
                    <a:pt x="93" y="10"/>
                    <a:pt x="93" y="10"/>
                  </a:cubicBezTo>
                  <a:cubicBezTo>
                    <a:pt x="92" y="10"/>
                    <a:pt x="92" y="10"/>
                    <a:pt x="92" y="10"/>
                  </a:cubicBezTo>
                  <a:cubicBezTo>
                    <a:pt x="92" y="10"/>
                    <a:pt x="92" y="10"/>
                    <a:pt x="92" y="10"/>
                  </a:cubicBezTo>
                  <a:cubicBezTo>
                    <a:pt x="92" y="10"/>
                    <a:pt x="92" y="10"/>
                    <a:pt x="91" y="10"/>
                  </a:cubicBezTo>
                  <a:cubicBezTo>
                    <a:pt x="91" y="10"/>
                    <a:pt x="91" y="10"/>
                    <a:pt x="91" y="10"/>
                  </a:cubicBezTo>
                  <a:cubicBezTo>
                    <a:pt x="91" y="10"/>
                    <a:pt x="91" y="10"/>
                    <a:pt x="91" y="10"/>
                  </a:cubicBezTo>
                  <a:cubicBezTo>
                    <a:pt x="91" y="10"/>
                    <a:pt x="91" y="10"/>
                    <a:pt x="91" y="10"/>
                  </a:cubicBezTo>
                  <a:cubicBezTo>
                    <a:pt x="91" y="10"/>
                    <a:pt x="91" y="10"/>
                    <a:pt x="91" y="10"/>
                  </a:cubicBezTo>
                  <a:cubicBezTo>
                    <a:pt x="91" y="10"/>
                    <a:pt x="91" y="10"/>
                    <a:pt x="92" y="10"/>
                  </a:cubicBezTo>
                  <a:cubicBezTo>
                    <a:pt x="92" y="10"/>
                    <a:pt x="92" y="10"/>
                    <a:pt x="92" y="10"/>
                  </a:cubicBezTo>
                  <a:cubicBezTo>
                    <a:pt x="92" y="10"/>
                    <a:pt x="92" y="10"/>
                    <a:pt x="92" y="10"/>
                  </a:cubicBezTo>
                  <a:cubicBezTo>
                    <a:pt x="93" y="10"/>
                    <a:pt x="93" y="10"/>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2" y="9"/>
                  </a:cubicBezTo>
                  <a:cubicBezTo>
                    <a:pt x="92" y="9"/>
                    <a:pt x="92" y="9"/>
                    <a:pt x="92" y="9"/>
                  </a:cubicBezTo>
                  <a:cubicBezTo>
                    <a:pt x="92" y="9"/>
                    <a:pt x="92" y="9"/>
                    <a:pt x="92" y="9"/>
                  </a:cubicBezTo>
                  <a:cubicBezTo>
                    <a:pt x="92" y="9"/>
                    <a:pt x="92" y="9"/>
                    <a:pt x="92" y="9"/>
                  </a:cubicBezTo>
                  <a:cubicBezTo>
                    <a:pt x="92" y="9"/>
                    <a:pt x="92" y="9"/>
                    <a:pt x="92" y="9"/>
                  </a:cubicBezTo>
                  <a:cubicBezTo>
                    <a:pt x="92" y="9"/>
                    <a:pt x="92" y="8"/>
                    <a:pt x="92" y="8"/>
                  </a:cubicBezTo>
                  <a:cubicBezTo>
                    <a:pt x="93" y="8"/>
                    <a:pt x="93" y="8"/>
                    <a:pt x="93" y="8"/>
                  </a:cubicBezTo>
                  <a:cubicBezTo>
                    <a:pt x="93" y="8"/>
                    <a:pt x="93" y="8"/>
                    <a:pt x="92" y="8"/>
                  </a:cubicBezTo>
                  <a:cubicBezTo>
                    <a:pt x="92" y="8"/>
                    <a:pt x="92" y="8"/>
                    <a:pt x="92" y="8"/>
                  </a:cubicBezTo>
                  <a:cubicBezTo>
                    <a:pt x="92" y="8"/>
                    <a:pt x="92" y="8"/>
                    <a:pt x="92" y="8"/>
                  </a:cubicBezTo>
                  <a:cubicBezTo>
                    <a:pt x="92" y="8"/>
                    <a:pt x="92" y="8"/>
                    <a:pt x="92" y="8"/>
                  </a:cubicBezTo>
                  <a:cubicBezTo>
                    <a:pt x="92" y="8"/>
                    <a:pt x="92" y="8"/>
                    <a:pt x="92" y="8"/>
                  </a:cubicBezTo>
                  <a:cubicBezTo>
                    <a:pt x="92" y="7"/>
                    <a:pt x="92" y="7"/>
                    <a:pt x="92" y="7"/>
                  </a:cubicBezTo>
                  <a:cubicBezTo>
                    <a:pt x="92" y="7"/>
                    <a:pt x="92" y="7"/>
                    <a:pt x="92" y="7"/>
                  </a:cubicBezTo>
                  <a:cubicBezTo>
                    <a:pt x="92" y="7"/>
                    <a:pt x="92" y="7"/>
                    <a:pt x="92" y="7"/>
                  </a:cubicBezTo>
                  <a:cubicBezTo>
                    <a:pt x="92" y="7"/>
                    <a:pt x="92" y="7"/>
                    <a:pt x="92" y="7"/>
                  </a:cubicBezTo>
                  <a:cubicBezTo>
                    <a:pt x="92" y="7"/>
                    <a:pt x="92" y="7"/>
                    <a:pt x="92" y="7"/>
                  </a:cubicBezTo>
                  <a:cubicBezTo>
                    <a:pt x="92" y="7"/>
                    <a:pt x="92" y="7"/>
                    <a:pt x="93" y="7"/>
                  </a:cubicBezTo>
                  <a:cubicBezTo>
                    <a:pt x="93" y="7"/>
                    <a:pt x="93" y="7"/>
                    <a:pt x="93" y="7"/>
                  </a:cubicBezTo>
                  <a:cubicBezTo>
                    <a:pt x="93" y="7"/>
                    <a:pt x="93" y="7"/>
                    <a:pt x="93" y="7"/>
                  </a:cubicBezTo>
                  <a:cubicBezTo>
                    <a:pt x="93" y="7"/>
                    <a:pt x="93" y="7"/>
                    <a:pt x="93" y="7"/>
                  </a:cubicBezTo>
                  <a:cubicBezTo>
                    <a:pt x="93" y="7"/>
                    <a:pt x="93" y="7"/>
                    <a:pt x="93" y="7"/>
                  </a:cubicBezTo>
                  <a:cubicBezTo>
                    <a:pt x="93" y="7"/>
                    <a:pt x="93" y="7"/>
                    <a:pt x="93" y="7"/>
                  </a:cubicBezTo>
                  <a:cubicBezTo>
                    <a:pt x="93" y="7"/>
                    <a:pt x="93" y="7"/>
                    <a:pt x="94" y="7"/>
                  </a:cubicBezTo>
                  <a:cubicBezTo>
                    <a:pt x="94" y="7"/>
                    <a:pt x="94" y="7"/>
                    <a:pt x="94" y="7"/>
                  </a:cubicBezTo>
                  <a:cubicBezTo>
                    <a:pt x="94" y="7"/>
                    <a:pt x="94" y="7"/>
                    <a:pt x="94" y="7"/>
                  </a:cubicBezTo>
                  <a:cubicBezTo>
                    <a:pt x="94" y="7"/>
                    <a:pt x="95" y="7"/>
                    <a:pt x="95" y="7"/>
                  </a:cubicBezTo>
                  <a:cubicBezTo>
                    <a:pt x="95" y="7"/>
                    <a:pt x="95" y="7"/>
                    <a:pt x="95" y="7"/>
                  </a:cubicBezTo>
                  <a:cubicBezTo>
                    <a:pt x="95" y="7"/>
                    <a:pt x="94" y="7"/>
                    <a:pt x="94" y="6"/>
                  </a:cubicBezTo>
                  <a:cubicBezTo>
                    <a:pt x="94" y="6"/>
                    <a:pt x="94" y="6"/>
                    <a:pt x="95" y="6"/>
                  </a:cubicBezTo>
                  <a:cubicBezTo>
                    <a:pt x="95" y="6"/>
                    <a:pt x="95" y="6"/>
                    <a:pt x="95" y="6"/>
                  </a:cubicBezTo>
                  <a:cubicBezTo>
                    <a:pt x="95" y="7"/>
                    <a:pt x="95" y="7"/>
                    <a:pt x="95" y="7"/>
                  </a:cubicBezTo>
                  <a:cubicBezTo>
                    <a:pt x="95" y="7"/>
                    <a:pt x="95" y="7"/>
                    <a:pt x="95" y="7"/>
                  </a:cubicBezTo>
                  <a:cubicBezTo>
                    <a:pt x="95" y="7"/>
                    <a:pt x="95" y="7"/>
                    <a:pt x="95" y="7"/>
                  </a:cubicBezTo>
                  <a:cubicBezTo>
                    <a:pt x="94" y="7"/>
                    <a:pt x="94" y="7"/>
                    <a:pt x="94" y="8"/>
                  </a:cubicBezTo>
                  <a:cubicBezTo>
                    <a:pt x="94" y="8"/>
                    <a:pt x="94" y="8"/>
                    <a:pt x="94" y="8"/>
                  </a:cubicBezTo>
                  <a:cubicBezTo>
                    <a:pt x="94" y="8"/>
                    <a:pt x="94" y="8"/>
                    <a:pt x="94" y="8"/>
                  </a:cubicBezTo>
                  <a:cubicBezTo>
                    <a:pt x="94" y="8"/>
                    <a:pt x="94" y="8"/>
                    <a:pt x="94" y="8"/>
                  </a:cubicBezTo>
                  <a:cubicBezTo>
                    <a:pt x="94" y="8"/>
                    <a:pt x="94" y="8"/>
                    <a:pt x="94" y="8"/>
                  </a:cubicBezTo>
                  <a:cubicBezTo>
                    <a:pt x="94" y="8"/>
                    <a:pt x="94" y="8"/>
                    <a:pt x="94" y="8"/>
                  </a:cubicBezTo>
                  <a:cubicBezTo>
                    <a:pt x="94" y="8"/>
                    <a:pt x="94" y="8"/>
                    <a:pt x="94" y="8"/>
                  </a:cubicBezTo>
                  <a:cubicBezTo>
                    <a:pt x="94" y="8"/>
                    <a:pt x="95" y="8"/>
                    <a:pt x="95" y="8"/>
                  </a:cubicBezTo>
                  <a:cubicBezTo>
                    <a:pt x="95" y="8"/>
                    <a:pt x="95" y="8"/>
                    <a:pt x="95" y="9"/>
                  </a:cubicBezTo>
                  <a:cubicBezTo>
                    <a:pt x="95" y="9"/>
                    <a:pt x="94" y="9"/>
                    <a:pt x="94" y="9"/>
                  </a:cubicBezTo>
                  <a:cubicBezTo>
                    <a:pt x="94" y="9"/>
                    <a:pt x="94" y="9"/>
                    <a:pt x="94" y="9"/>
                  </a:cubicBezTo>
                  <a:cubicBezTo>
                    <a:pt x="94" y="9"/>
                    <a:pt x="94" y="9"/>
                    <a:pt x="94" y="9"/>
                  </a:cubicBezTo>
                  <a:cubicBezTo>
                    <a:pt x="94" y="9"/>
                    <a:pt x="95" y="9"/>
                    <a:pt x="95" y="9"/>
                  </a:cubicBezTo>
                  <a:cubicBezTo>
                    <a:pt x="95" y="9"/>
                    <a:pt x="95" y="9"/>
                    <a:pt x="95" y="9"/>
                  </a:cubicBezTo>
                  <a:cubicBezTo>
                    <a:pt x="95" y="9"/>
                    <a:pt x="95" y="9"/>
                    <a:pt x="95" y="9"/>
                  </a:cubicBezTo>
                  <a:cubicBezTo>
                    <a:pt x="95" y="9"/>
                    <a:pt x="95" y="9"/>
                    <a:pt x="95" y="9"/>
                  </a:cubicBezTo>
                  <a:cubicBezTo>
                    <a:pt x="95" y="9"/>
                    <a:pt x="95" y="9"/>
                    <a:pt x="95" y="9"/>
                  </a:cubicBezTo>
                  <a:cubicBezTo>
                    <a:pt x="95" y="9"/>
                    <a:pt x="95" y="9"/>
                    <a:pt x="95" y="9"/>
                  </a:cubicBezTo>
                  <a:cubicBezTo>
                    <a:pt x="95" y="8"/>
                    <a:pt x="95" y="8"/>
                    <a:pt x="95" y="8"/>
                  </a:cubicBezTo>
                  <a:cubicBezTo>
                    <a:pt x="95" y="8"/>
                    <a:pt x="95" y="8"/>
                    <a:pt x="95" y="8"/>
                  </a:cubicBezTo>
                  <a:cubicBezTo>
                    <a:pt x="95" y="8"/>
                    <a:pt x="95" y="9"/>
                    <a:pt x="95" y="9"/>
                  </a:cubicBezTo>
                  <a:cubicBezTo>
                    <a:pt x="95" y="9"/>
                    <a:pt x="96" y="9"/>
                    <a:pt x="96" y="9"/>
                  </a:cubicBezTo>
                  <a:cubicBezTo>
                    <a:pt x="96" y="8"/>
                    <a:pt x="96" y="8"/>
                    <a:pt x="96" y="8"/>
                  </a:cubicBezTo>
                  <a:cubicBezTo>
                    <a:pt x="96" y="8"/>
                    <a:pt x="96" y="8"/>
                    <a:pt x="96" y="8"/>
                  </a:cubicBezTo>
                  <a:cubicBezTo>
                    <a:pt x="96" y="8"/>
                    <a:pt x="96" y="8"/>
                    <a:pt x="96" y="8"/>
                  </a:cubicBezTo>
                  <a:cubicBezTo>
                    <a:pt x="96" y="8"/>
                    <a:pt x="96" y="8"/>
                    <a:pt x="96" y="8"/>
                  </a:cubicBezTo>
                  <a:cubicBezTo>
                    <a:pt x="96" y="8"/>
                    <a:pt x="96" y="8"/>
                    <a:pt x="96" y="8"/>
                  </a:cubicBezTo>
                  <a:cubicBezTo>
                    <a:pt x="96" y="8"/>
                    <a:pt x="96" y="8"/>
                    <a:pt x="96" y="8"/>
                  </a:cubicBezTo>
                  <a:cubicBezTo>
                    <a:pt x="97" y="8"/>
                    <a:pt x="97" y="8"/>
                    <a:pt x="97" y="8"/>
                  </a:cubicBezTo>
                  <a:cubicBezTo>
                    <a:pt x="97" y="8"/>
                    <a:pt x="97" y="8"/>
                    <a:pt x="97" y="8"/>
                  </a:cubicBezTo>
                  <a:cubicBezTo>
                    <a:pt x="97" y="9"/>
                    <a:pt x="97" y="9"/>
                    <a:pt x="97" y="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7" name="iŝḻiďê"/>
            <p:cNvSpPr/>
            <p:nvPr/>
          </p:nvSpPr>
          <p:spPr bwMode="auto">
            <a:xfrm>
              <a:off x="3103563" y="3440113"/>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8" name="îṥḻiḍè"/>
            <p:cNvSpPr/>
            <p:nvPr/>
          </p:nvSpPr>
          <p:spPr bwMode="auto">
            <a:xfrm>
              <a:off x="3021013" y="3443288"/>
              <a:ext cx="3175" cy="3175"/>
            </a:xfrm>
            <a:custGeom>
              <a:avLst/>
              <a:gdLst>
                <a:gd name="T0" fmla="*/ 1 w 1"/>
                <a:gd name="T1" fmla="*/ 0 h 1"/>
                <a:gd name="T2" fmla="*/ 0 w 1"/>
                <a:gd name="T3" fmla="*/ 0 h 1"/>
                <a:gd name="T4" fmla="*/ 0 w 1"/>
                <a:gd name="T5" fmla="*/ 0 h 1"/>
                <a:gd name="T6" fmla="*/ 0 w 1"/>
                <a:gd name="T7" fmla="*/ 0 h 1"/>
                <a:gd name="T8" fmla="*/ 0 w 1"/>
                <a:gd name="T9" fmla="*/ 1 h 1"/>
                <a:gd name="T10" fmla="*/ 0 w 1"/>
                <a:gd name="T11" fmla="*/ 1 h 1"/>
                <a:gd name="T12" fmla="*/ 0 w 1"/>
                <a:gd name="T13" fmla="*/ 1 h 1"/>
                <a:gd name="T14" fmla="*/ 0 w 1"/>
                <a:gd name="T15" fmla="*/ 1 h 1"/>
                <a:gd name="T16" fmla="*/ 0 w 1"/>
                <a:gd name="T17" fmla="*/ 1 h 1"/>
                <a:gd name="T18" fmla="*/ 1 w 1"/>
                <a:gd name="T19" fmla="*/ 1 h 1"/>
                <a:gd name="T20" fmla="*/ 1 w 1"/>
                <a:gd name="T21" fmla="*/ 1 h 1"/>
                <a:gd name="T22" fmla="*/ 1 w 1"/>
                <a:gd name="T23" fmla="*/ 0 h 1"/>
                <a:gd name="T24" fmla="*/ 1 w 1"/>
                <a:gd name="T25" fmla="*/ 0 h 1"/>
                <a:gd name="T26" fmla="*/ 1 w 1"/>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1">
                  <a:moveTo>
                    <a:pt x="1" y="0"/>
                  </a:moveTo>
                  <a:cubicBezTo>
                    <a:pt x="1" y="0"/>
                    <a:pt x="0" y="0"/>
                    <a:pt x="0" y="0"/>
                  </a:cubicBezTo>
                  <a:cubicBezTo>
                    <a:pt x="0" y="0"/>
                    <a:pt x="0" y="0"/>
                    <a:pt x="0" y="0"/>
                  </a:cubicBezTo>
                  <a:cubicBezTo>
                    <a:pt x="0" y="0"/>
                    <a:pt x="0" y="0"/>
                    <a:pt x="0" y="0"/>
                  </a:cubicBezTo>
                  <a:cubicBezTo>
                    <a:pt x="0" y="0"/>
                    <a:pt x="0" y="1"/>
                    <a:pt x="0" y="1"/>
                  </a:cubicBezTo>
                  <a:cubicBezTo>
                    <a:pt x="0" y="1"/>
                    <a:pt x="0" y="1"/>
                    <a:pt x="0" y="1"/>
                  </a:cubicBezTo>
                  <a:cubicBezTo>
                    <a:pt x="0" y="1"/>
                    <a:pt x="0" y="1"/>
                    <a:pt x="0" y="1"/>
                  </a:cubicBezTo>
                  <a:cubicBezTo>
                    <a:pt x="0" y="1"/>
                    <a:pt x="0" y="1"/>
                    <a:pt x="0" y="1"/>
                  </a:cubicBezTo>
                  <a:cubicBezTo>
                    <a:pt x="0" y="1"/>
                    <a:pt x="0" y="1"/>
                    <a:pt x="0" y="1"/>
                  </a:cubicBezTo>
                  <a:cubicBezTo>
                    <a:pt x="0" y="1"/>
                    <a:pt x="1" y="1"/>
                    <a:pt x="1" y="1"/>
                  </a:cubicBezTo>
                  <a:cubicBezTo>
                    <a:pt x="1" y="1"/>
                    <a:pt x="1" y="1"/>
                    <a:pt x="1" y="1"/>
                  </a:cubicBezTo>
                  <a:cubicBezTo>
                    <a:pt x="1" y="1"/>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9" name="íṩḷîḋe"/>
            <p:cNvSpPr/>
            <p:nvPr/>
          </p:nvSpPr>
          <p:spPr bwMode="auto">
            <a:xfrm>
              <a:off x="2941638" y="3436938"/>
              <a:ext cx="3175" cy="6350"/>
            </a:xfrm>
            <a:custGeom>
              <a:avLst/>
              <a:gdLst>
                <a:gd name="T0" fmla="*/ 1 w 1"/>
                <a:gd name="T1" fmla="*/ 0 h 2"/>
                <a:gd name="T2" fmla="*/ 1 w 1"/>
                <a:gd name="T3" fmla="*/ 0 h 2"/>
                <a:gd name="T4" fmla="*/ 0 w 1"/>
                <a:gd name="T5" fmla="*/ 0 h 2"/>
                <a:gd name="T6" fmla="*/ 0 w 1"/>
                <a:gd name="T7" fmla="*/ 0 h 2"/>
                <a:gd name="T8" fmla="*/ 0 w 1"/>
                <a:gd name="T9" fmla="*/ 0 h 2"/>
                <a:gd name="T10" fmla="*/ 0 w 1"/>
                <a:gd name="T11" fmla="*/ 0 h 2"/>
                <a:gd name="T12" fmla="*/ 0 w 1"/>
                <a:gd name="T13" fmla="*/ 0 h 2"/>
                <a:gd name="T14" fmla="*/ 0 w 1"/>
                <a:gd name="T15" fmla="*/ 0 h 2"/>
                <a:gd name="T16" fmla="*/ 1 w 1"/>
                <a:gd name="T17" fmla="*/ 0 h 2"/>
                <a:gd name="T18" fmla="*/ 1 w 1"/>
                <a:gd name="T19" fmla="*/ 0 h 2"/>
                <a:gd name="T20" fmla="*/ 1 w 1"/>
                <a:gd name="T21" fmla="*/ 1 h 2"/>
                <a:gd name="T22" fmla="*/ 0 w 1"/>
                <a:gd name="T23" fmla="*/ 1 h 2"/>
                <a:gd name="T24" fmla="*/ 0 w 1"/>
                <a:gd name="T25" fmla="*/ 1 h 2"/>
                <a:gd name="T26" fmla="*/ 0 w 1"/>
                <a:gd name="T27" fmla="*/ 1 h 2"/>
                <a:gd name="T28" fmla="*/ 0 w 1"/>
                <a:gd name="T29" fmla="*/ 1 h 2"/>
                <a:gd name="T30" fmla="*/ 0 w 1"/>
                <a:gd name="T31" fmla="*/ 1 h 2"/>
                <a:gd name="T32" fmla="*/ 0 w 1"/>
                <a:gd name="T33" fmla="*/ 1 h 2"/>
                <a:gd name="T34" fmla="*/ 1 w 1"/>
                <a:gd name="T35" fmla="*/ 1 h 2"/>
                <a:gd name="T36" fmla="*/ 1 w 1"/>
                <a:gd name="T37" fmla="*/ 1 h 2"/>
                <a:gd name="T38" fmla="*/ 1 w 1"/>
                <a:gd name="T39" fmla="*/ 1 h 2"/>
                <a:gd name="T40" fmla="*/ 1 w 1"/>
                <a:gd name="T41" fmla="*/ 1 h 2"/>
                <a:gd name="T42" fmla="*/ 0 w 1"/>
                <a:gd name="T43" fmla="*/ 2 h 2"/>
                <a:gd name="T44" fmla="*/ 0 w 1"/>
                <a:gd name="T45" fmla="*/ 2 h 2"/>
                <a:gd name="T46" fmla="*/ 0 w 1"/>
                <a:gd name="T47" fmla="*/ 2 h 2"/>
                <a:gd name="T48" fmla="*/ 0 w 1"/>
                <a:gd name="T49" fmla="*/ 2 h 2"/>
                <a:gd name="T50" fmla="*/ 1 w 1"/>
                <a:gd name="T51" fmla="*/ 2 h 2"/>
                <a:gd name="T52" fmla="*/ 1 w 1"/>
                <a:gd name="T53" fmla="*/ 1 h 2"/>
                <a:gd name="T54" fmla="*/ 1 w 1"/>
                <a:gd name="T55" fmla="*/ 1 h 2"/>
                <a:gd name="T56" fmla="*/ 1 w 1"/>
                <a:gd name="T57" fmla="*/ 0 h 2"/>
                <a:gd name="T58" fmla="*/ 1 w 1"/>
                <a:gd name="T5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 h="2">
                  <a:moveTo>
                    <a:pt x="1" y="0"/>
                  </a:move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1" y="0"/>
                  </a:cubicBezTo>
                  <a:cubicBezTo>
                    <a:pt x="1" y="0"/>
                    <a:pt x="1" y="0"/>
                    <a:pt x="1" y="0"/>
                  </a:cubicBezTo>
                  <a:cubicBezTo>
                    <a:pt x="1" y="0"/>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ubicBezTo>
                    <a:pt x="1" y="1"/>
                    <a:pt x="1" y="1"/>
                    <a:pt x="1" y="1"/>
                  </a:cubicBezTo>
                  <a:cubicBezTo>
                    <a:pt x="1" y="1"/>
                    <a:pt x="1" y="1"/>
                    <a:pt x="1" y="1"/>
                  </a:cubicBezTo>
                  <a:cubicBezTo>
                    <a:pt x="0" y="1"/>
                    <a:pt x="0" y="1"/>
                    <a:pt x="0" y="2"/>
                  </a:cubicBezTo>
                  <a:cubicBezTo>
                    <a:pt x="0" y="2"/>
                    <a:pt x="0" y="2"/>
                    <a:pt x="0" y="2"/>
                  </a:cubicBezTo>
                  <a:cubicBezTo>
                    <a:pt x="0" y="2"/>
                    <a:pt x="0" y="2"/>
                    <a:pt x="0" y="2"/>
                  </a:cubicBezTo>
                  <a:cubicBezTo>
                    <a:pt x="0" y="2"/>
                    <a:pt x="0" y="2"/>
                    <a:pt x="0" y="2"/>
                  </a:cubicBezTo>
                  <a:cubicBezTo>
                    <a:pt x="1" y="2"/>
                    <a:pt x="1" y="2"/>
                    <a:pt x="1" y="2"/>
                  </a:cubicBezTo>
                  <a:cubicBezTo>
                    <a:pt x="1" y="2"/>
                    <a:pt x="1" y="2"/>
                    <a:pt x="1" y="1"/>
                  </a:cubicBezTo>
                  <a:cubicBezTo>
                    <a:pt x="1" y="1"/>
                    <a:pt x="1" y="1"/>
                    <a:pt x="1" y="1"/>
                  </a:cubicBezTo>
                  <a:cubicBezTo>
                    <a:pt x="1" y="1"/>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0" name="iṧḻiḋè"/>
            <p:cNvSpPr/>
            <p:nvPr/>
          </p:nvSpPr>
          <p:spPr bwMode="auto">
            <a:xfrm>
              <a:off x="3517900" y="2994026"/>
              <a:ext cx="138113" cy="115888"/>
            </a:xfrm>
            <a:custGeom>
              <a:avLst/>
              <a:gdLst>
                <a:gd name="T0" fmla="*/ 36 w 38"/>
                <a:gd name="T1" fmla="*/ 26 h 32"/>
                <a:gd name="T2" fmla="*/ 34 w 38"/>
                <a:gd name="T3" fmla="*/ 22 h 32"/>
                <a:gd name="T4" fmla="*/ 28 w 38"/>
                <a:gd name="T5" fmla="*/ 16 h 32"/>
                <a:gd name="T6" fmla="*/ 27 w 38"/>
                <a:gd name="T7" fmla="*/ 14 h 32"/>
                <a:gd name="T8" fmla="*/ 26 w 38"/>
                <a:gd name="T9" fmla="*/ 14 h 32"/>
                <a:gd name="T10" fmla="*/ 27 w 38"/>
                <a:gd name="T11" fmla="*/ 13 h 32"/>
                <a:gd name="T12" fmla="*/ 30 w 38"/>
                <a:gd name="T13" fmla="*/ 14 h 32"/>
                <a:gd name="T14" fmla="*/ 32 w 38"/>
                <a:gd name="T15" fmla="*/ 14 h 32"/>
                <a:gd name="T16" fmla="*/ 36 w 38"/>
                <a:gd name="T17" fmla="*/ 14 h 32"/>
                <a:gd name="T18" fmla="*/ 37 w 38"/>
                <a:gd name="T19" fmla="*/ 13 h 32"/>
                <a:gd name="T20" fmla="*/ 37 w 38"/>
                <a:gd name="T21" fmla="*/ 12 h 32"/>
                <a:gd name="T22" fmla="*/ 36 w 38"/>
                <a:gd name="T23" fmla="*/ 7 h 32"/>
                <a:gd name="T24" fmla="*/ 33 w 38"/>
                <a:gd name="T25" fmla="*/ 4 h 32"/>
                <a:gd name="T26" fmla="*/ 31 w 38"/>
                <a:gd name="T27" fmla="*/ 4 h 32"/>
                <a:gd name="T28" fmla="*/ 31 w 38"/>
                <a:gd name="T29" fmla="*/ 6 h 32"/>
                <a:gd name="T30" fmla="*/ 31 w 38"/>
                <a:gd name="T31" fmla="*/ 8 h 32"/>
                <a:gd name="T32" fmla="*/ 31 w 38"/>
                <a:gd name="T33" fmla="*/ 9 h 32"/>
                <a:gd name="T34" fmla="*/ 28 w 38"/>
                <a:gd name="T35" fmla="*/ 10 h 32"/>
                <a:gd name="T36" fmla="*/ 26 w 38"/>
                <a:gd name="T37" fmla="*/ 10 h 32"/>
                <a:gd name="T38" fmla="*/ 23 w 38"/>
                <a:gd name="T39" fmla="*/ 11 h 32"/>
                <a:gd name="T40" fmla="*/ 22 w 38"/>
                <a:gd name="T41" fmla="*/ 10 h 32"/>
                <a:gd name="T42" fmla="*/ 16 w 38"/>
                <a:gd name="T43" fmla="*/ 6 h 32"/>
                <a:gd name="T44" fmla="*/ 12 w 38"/>
                <a:gd name="T45" fmla="*/ 3 h 32"/>
                <a:gd name="T46" fmla="*/ 8 w 38"/>
                <a:gd name="T47" fmla="*/ 0 h 32"/>
                <a:gd name="T48" fmla="*/ 7 w 38"/>
                <a:gd name="T49" fmla="*/ 0 h 32"/>
                <a:gd name="T50" fmla="*/ 6 w 38"/>
                <a:gd name="T51" fmla="*/ 1 h 32"/>
                <a:gd name="T52" fmla="*/ 7 w 38"/>
                <a:gd name="T53" fmla="*/ 7 h 32"/>
                <a:gd name="T54" fmla="*/ 7 w 38"/>
                <a:gd name="T55" fmla="*/ 8 h 32"/>
                <a:gd name="T56" fmla="*/ 16 w 38"/>
                <a:gd name="T57" fmla="*/ 14 h 32"/>
                <a:gd name="T58" fmla="*/ 19 w 38"/>
                <a:gd name="T59" fmla="*/ 16 h 32"/>
                <a:gd name="T60" fmla="*/ 12 w 38"/>
                <a:gd name="T61" fmla="*/ 20 h 32"/>
                <a:gd name="T62" fmla="*/ 7 w 38"/>
                <a:gd name="T63" fmla="*/ 20 h 32"/>
                <a:gd name="T64" fmla="*/ 5 w 38"/>
                <a:gd name="T65" fmla="*/ 18 h 32"/>
                <a:gd name="T66" fmla="*/ 5 w 38"/>
                <a:gd name="T67" fmla="*/ 14 h 32"/>
                <a:gd name="T68" fmla="*/ 5 w 38"/>
                <a:gd name="T69" fmla="*/ 12 h 32"/>
                <a:gd name="T70" fmla="*/ 4 w 38"/>
                <a:gd name="T71" fmla="*/ 12 h 32"/>
                <a:gd name="T72" fmla="*/ 3 w 38"/>
                <a:gd name="T73" fmla="*/ 15 h 32"/>
                <a:gd name="T74" fmla="*/ 1 w 38"/>
                <a:gd name="T75" fmla="*/ 17 h 32"/>
                <a:gd name="T76" fmla="*/ 0 w 38"/>
                <a:gd name="T77" fmla="*/ 20 h 32"/>
                <a:gd name="T78" fmla="*/ 2 w 38"/>
                <a:gd name="T79" fmla="*/ 24 h 32"/>
                <a:gd name="T80" fmla="*/ 14 w 38"/>
                <a:gd name="T81" fmla="*/ 25 h 32"/>
                <a:gd name="T82" fmla="*/ 22 w 38"/>
                <a:gd name="T83" fmla="*/ 21 h 32"/>
                <a:gd name="T84" fmla="*/ 23 w 38"/>
                <a:gd name="T85" fmla="*/ 21 h 32"/>
                <a:gd name="T86" fmla="*/ 25 w 38"/>
                <a:gd name="T87" fmla="*/ 24 h 32"/>
                <a:gd name="T88" fmla="*/ 28 w 38"/>
                <a:gd name="T89" fmla="*/ 28 h 32"/>
                <a:gd name="T90" fmla="*/ 29 w 38"/>
                <a:gd name="T91" fmla="*/ 31 h 32"/>
                <a:gd name="T92" fmla="*/ 32 w 38"/>
                <a:gd name="T93" fmla="*/ 32 h 32"/>
                <a:gd name="T94" fmla="*/ 35 w 38"/>
                <a:gd name="T95" fmla="*/ 29 h 32"/>
                <a:gd name="T96" fmla="*/ 36 w 38"/>
                <a:gd name="T97"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32">
                  <a:moveTo>
                    <a:pt x="36" y="26"/>
                  </a:moveTo>
                  <a:cubicBezTo>
                    <a:pt x="36" y="25"/>
                    <a:pt x="35" y="24"/>
                    <a:pt x="34" y="22"/>
                  </a:cubicBezTo>
                  <a:cubicBezTo>
                    <a:pt x="32" y="21"/>
                    <a:pt x="31" y="18"/>
                    <a:pt x="28" y="16"/>
                  </a:cubicBezTo>
                  <a:cubicBezTo>
                    <a:pt x="28" y="16"/>
                    <a:pt x="27" y="15"/>
                    <a:pt x="27" y="14"/>
                  </a:cubicBezTo>
                  <a:cubicBezTo>
                    <a:pt x="26" y="14"/>
                    <a:pt x="26" y="14"/>
                    <a:pt x="26" y="14"/>
                  </a:cubicBezTo>
                  <a:cubicBezTo>
                    <a:pt x="27" y="14"/>
                    <a:pt x="27" y="13"/>
                    <a:pt x="27" y="13"/>
                  </a:cubicBezTo>
                  <a:cubicBezTo>
                    <a:pt x="28" y="13"/>
                    <a:pt x="29" y="14"/>
                    <a:pt x="30" y="14"/>
                  </a:cubicBezTo>
                  <a:cubicBezTo>
                    <a:pt x="30" y="14"/>
                    <a:pt x="31" y="14"/>
                    <a:pt x="32" y="14"/>
                  </a:cubicBezTo>
                  <a:cubicBezTo>
                    <a:pt x="33" y="14"/>
                    <a:pt x="34" y="14"/>
                    <a:pt x="36" y="14"/>
                  </a:cubicBezTo>
                  <a:cubicBezTo>
                    <a:pt x="37" y="14"/>
                    <a:pt x="37" y="14"/>
                    <a:pt x="37" y="13"/>
                  </a:cubicBezTo>
                  <a:cubicBezTo>
                    <a:pt x="37" y="13"/>
                    <a:pt x="37" y="12"/>
                    <a:pt x="37" y="12"/>
                  </a:cubicBezTo>
                  <a:cubicBezTo>
                    <a:pt x="38" y="11"/>
                    <a:pt x="38" y="8"/>
                    <a:pt x="36" y="7"/>
                  </a:cubicBezTo>
                  <a:cubicBezTo>
                    <a:pt x="35" y="6"/>
                    <a:pt x="34" y="5"/>
                    <a:pt x="33" y="4"/>
                  </a:cubicBezTo>
                  <a:cubicBezTo>
                    <a:pt x="33" y="4"/>
                    <a:pt x="32" y="4"/>
                    <a:pt x="31" y="4"/>
                  </a:cubicBezTo>
                  <a:cubicBezTo>
                    <a:pt x="31" y="5"/>
                    <a:pt x="31" y="5"/>
                    <a:pt x="31" y="6"/>
                  </a:cubicBezTo>
                  <a:cubicBezTo>
                    <a:pt x="30" y="7"/>
                    <a:pt x="30" y="8"/>
                    <a:pt x="31" y="8"/>
                  </a:cubicBezTo>
                  <a:cubicBezTo>
                    <a:pt x="31" y="9"/>
                    <a:pt x="31" y="9"/>
                    <a:pt x="31" y="9"/>
                  </a:cubicBezTo>
                  <a:cubicBezTo>
                    <a:pt x="30" y="9"/>
                    <a:pt x="29" y="10"/>
                    <a:pt x="28" y="10"/>
                  </a:cubicBezTo>
                  <a:cubicBezTo>
                    <a:pt x="27" y="10"/>
                    <a:pt x="26" y="10"/>
                    <a:pt x="26" y="10"/>
                  </a:cubicBezTo>
                  <a:cubicBezTo>
                    <a:pt x="25" y="10"/>
                    <a:pt x="24" y="10"/>
                    <a:pt x="23" y="11"/>
                  </a:cubicBezTo>
                  <a:cubicBezTo>
                    <a:pt x="23" y="11"/>
                    <a:pt x="23" y="11"/>
                    <a:pt x="22" y="10"/>
                  </a:cubicBezTo>
                  <a:cubicBezTo>
                    <a:pt x="20" y="9"/>
                    <a:pt x="18" y="7"/>
                    <a:pt x="16" y="6"/>
                  </a:cubicBezTo>
                  <a:cubicBezTo>
                    <a:pt x="15" y="5"/>
                    <a:pt x="13" y="4"/>
                    <a:pt x="12" y="3"/>
                  </a:cubicBezTo>
                  <a:cubicBezTo>
                    <a:pt x="10" y="2"/>
                    <a:pt x="9" y="1"/>
                    <a:pt x="8" y="0"/>
                  </a:cubicBezTo>
                  <a:cubicBezTo>
                    <a:pt x="8" y="0"/>
                    <a:pt x="7" y="0"/>
                    <a:pt x="7" y="0"/>
                  </a:cubicBezTo>
                  <a:cubicBezTo>
                    <a:pt x="7" y="1"/>
                    <a:pt x="7" y="1"/>
                    <a:pt x="6" y="1"/>
                  </a:cubicBezTo>
                  <a:cubicBezTo>
                    <a:pt x="5" y="3"/>
                    <a:pt x="5" y="5"/>
                    <a:pt x="7" y="7"/>
                  </a:cubicBezTo>
                  <a:cubicBezTo>
                    <a:pt x="7" y="7"/>
                    <a:pt x="7" y="7"/>
                    <a:pt x="7" y="8"/>
                  </a:cubicBezTo>
                  <a:cubicBezTo>
                    <a:pt x="10" y="10"/>
                    <a:pt x="14" y="12"/>
                    <a:pt x="16" y="14"/>
                  </a:cubicBezTo>
                  <a:cubicBezTo>
                    <a:pt x="17" y="15"/>
                    <a:pt x="18" y="16"/>
                    <a:pt x="19" y="16"/>
                  </a:cubicBezTo>
                  <a:cubicBezTo>
                    <a:pt x="20" y="18"/>
                    <a:pt x="15" y="20"/>
                    <a:pt x="12" y="20"/>
                  </a:cubicBezTo>
                  <a:cubicBezTo>
                    <a:pt x="10" y="21"/>
                    <a:pt x="7" y="20"/>
                    <a:pt x="7" y="20"/>
                  </a:cubicBezTo>
                  <a:cubicBezTo>
                    <a:pt x="6" y="20"/>
                    <a:pt x="5" y="20"/>
                    <a:pt x="5" y="18"/>
                  </a:cubicBezTo>
                  <a:cubicBezTo>
                    <a:pt x="4" y="16"/>
                    <a:pt x="5" y="14"/>
                    <a:pt x="5" y="14"/>
                  </a:cubicBezTo>
                  <a:cubicBezTo>
                    <a:pt x="5" y="13"/>
                    <a:pt x="5" y="12"/>
                    <a:pt x="5" y="12"/>
                  </a:cubicBezTo>
                  <a:cubicBezTo>
                    <a:pt x="5" y="12"/>
                    <a:pt x="5" y="12"/>
                    <a:pt x="4" y="12"/>
                  </a:cubicBezTo>
                  <a:cubicBezTo>
                    <a:pt x="4" y="12"/>
                    <a:pt x="3" y="14"/>
                    <a:pt x="3" y="15"/>
                  </a:cubicBezTo>
                  <a:cubicBezTo>
                    <a:pt x="2" y="17"/>
                    <a:pt x="1" y="16"/>
                    <a:pt x="1" y="17"/>
                  </a:cubicBezTo>
                  <a:cubicBezTo>
                    <a:pt x="0" y="18"/>
                    <a:pt x="0" y="19"/>
                    <a:pt x="0" y="20"/>
                  </a:cubicBezTo>
                  <a:cubicBezTo>
                    <a:pt x="0" y="21"/>
                    <a:pt x="1" y="23"/>
                    <a:pt x="2" y="24"/>
                  </a:cubicBezTo>
                  <a:cubicBezTo>
                    <a:pt x="4" y="25"/>
                    <a:pt x="9" y="26"/>
                    <a:pt x="14" y="25"/>
                  </a:cubicBezTo>
                  <a:cubicBezTo>
                    <a:pt x="17" y="24"/>
                    <a:pt x="21" y="22"/>
                    <a:pt x="22" y="21"/>
                  </a:cubicBezTo>
                  <a:cubicBezTo>
                    <a:pt x="23" y="21"/>
                    <a:pt x="23" y="21"/>
                    <a:pt x="23" y="21"/>
                  </a:cubicBezTo>
                  <a:cubicBezTo>
                    <a:pt x="24" y="22"/>
                    <a:pt x="25" y="23"/>
                    <a:pt x="25" y="24"/>
                  </a:cubicBezTo>
                  <a:cubicBezTo>
                    <a:pt x="26" y="25"/>
                    <a:pt x="28" y="26"/>
                    <a:pt x="28" y="28"/>
                  </a:cubicBezTo>
                  <a:cubicBezTo>
                    <a:pt x="28" y="29"/>
                    <a:pt x="29" y="30"/>
                    <a:pt x="29" y="31"/>
                  </a:cubicBezTo>
                  <a:cubicBezTo>
                    <a:pt x="30" y="32"/>
                    <a:pt x="30" y="32"/>
                    <a:pt x="32" y="32"/>
                  </a:cubicBezTo>
                  <a:cubicBezTo>
                    <a:pt x="34" y="32"/>
                    <a:pt x="35" y="30"/>
                    <a:pt x="35" y="29"/>
                  </a:cubicBezTo>
                  <a:cubicBezTo>
                    <a:pt x="36" y="28"/>
                    <a:pt x="36" y="27"/>
                    <a:pt x="36" y="2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1" name="î$ľíḓè"/>
            <p:cNvSpPr/>
            <p:nvPr/>
          </p:nvSpPr>
          <p:spPr bwMode="auto">
            <a:xfrm>
              <a:off x="3636963" y="2936876"/>
              <a:ext cx="115888" cy="90488"/>
            </a:xfrm>
            <a:custGeom>
              <a:avLst/>
              <a:gdLst>
                <a:gd name="T0" fmla="*/ 0 w 32"/>
                <a:gd name="T1" fmla="*/ 7 h 25"/>
                <a:gd name="T2" fmla="*/ 1 w 32"/>
                <a:gd name="T3" fmla="*/ 8 h 25"/>
                <a:gd name="T4" fmla="*/ 2 w 32"/>
                <a:gd name="T5" fmla="*/ 11 h 25"/>
                <a:gd name="T6" fmla="*/ 4 w 32"/>
                <a:gd name="T7" fmla="*/ 12 h 25"/>
                <a:gd name="T8" fmla="*/ 6 w 32"/>
                <a:gd name="T9" fmla="*/ 11 h 25"/>
                <a:gd name="T10" fmla="*/ 7 w 32"/>
                <a:gd name="T11" fmla="*/ 9 h 25"/>
                <a:gd name="T12" fmla="*/ 11 w 32"/>
                <a:gd name="T13" fmla="*/ 8 h 25"/>
                <a:gd name="T14" fmla="*/ 12 w 32"/>
                <a:gd name="T15" fmla="*/ 8 h 25"/>
                <a:gd name="T16" fmla="*/ 11 w 32"/>
                <a:gd name="T17" fmla="*/ 8 h 25"/>
                <a:gd name="T18" fmla="*/ 11 w 32"/>
                <a:gd name="T19" fmla="*/ 13 h 25"/>
                <a:gd name="T20" fmla="*/ 10 w 32"/>
                <a:gd name="T21" fmla="*/ 14 h 25"/>
                <a:gd name="T22" fmla="*/ 8 w 32"/>
                <a:gd name="T23" fmla="*/ 13 h 25"/>
                <a:gd name="T24" fmla="*/ 6 w 32"/>
                <a:gd name="T25" fmla="*/ 13 h 25"/>
                <a:gd name="T26" fmla="*/ 4 w 32"/>
                <a:gd name="T27" fmla="*/ 14 h 25"/>
                <a:gd name="T28" fmla="*/ 6 w 32"/>
                <a:gd name="T29" fmla="*/ 15 h 25"/>
                <a:gd name="T30" fmla="*/ 22 w 32"/>
                <a:gd name="T31" fmla="*/ 22 h 25"/>
                <a:gd name="T32" fmla="*/ 24 w 32"/>
                <a:gd name="T33" fmla="*/ 23 h 25"/>
                <a:gd name="T34" fmla="*/ 25 w 32"/>
                <a:gd name="T35" fmla="*/ 23 h 25"/>
                <a:gd name="T36" fmla="*/ 26 w 32"/>
                <a:gd name="T37" fmla="*/ 24 h 25"/>
                <a:gd name="T38" fmla="*/ 28 w 32"/>
                <a:gd name="T39" fmla="*/ 25 h 25"/>
                <a:gd name="T40" fmla="*/ 30 w 32"/>
                <a:gd name="T41" fmla="*/ 24 h 25"/>
                <a:gd name="T42" fmla="*/ 31 w 32"/>
                <a:gd name="T43" fmla="*/ 23 h 25"/>
                <a:gd name="T44" fmla="*/ 32 w 32"/>
                <a:gd name="T45" fmla="*/ 22 h 25"/>
                <a:gd name="T46" fmla="*/ 32 w 32"/>
                <a:gd name="T47" fmla="*/ 19 h 25"/>
                <a:gd name="T48" fmla="*/ 31 w 32"/>
                <a:gd name="T49" fmla="*/ 17 h 25"/>
                <a:gd name="T50" fmla="*/ 29 w 32"/>
                <a:gd name="T51" fmla="*/ 16 h 25"/>
                <a:gd name="T52" fmla="*/ 28 w 32"/>
                <a:gd name="T53" fmla="*/ 15 h 25"/>
                <a:gd name="T54" fmla="*/ 28 w 32"/>
                <a:gd name="T55" fmla="*/ 15 h 25"/>
                <a:gd name="T56" fmla="*/ 28 w 32"/>
                <a:gd name="T57" fmla="*/ 16 h 25"/>
                <a:gd name="T58" fmla="*/ 27 w 32"/>
                <a:gd name="T59" fmla="*/ 17 h 25"/>
                <a:gd name="T60" fmla="*/ 24 w 32"/>
                <a:gd name="T61" fmla="*/ 17 h 25"/>
                <a:gd name="T62" fmla="*/ 14 w 32"/>
                <a:gd name="T63" fmla="*/ 15 h 25"/>
                <a:gd name="T64" fmla="*/ 16 w 32"/>
                <a:gd name="T65" fmla="*/ 14 h 25"/>
                <a:gd name="T66" fmla="*/ 20 w 32"/>
                <a:gd name="T67" fmla="*/ 11 h 25"/>
                <a:gd name="T68" fmla="*/ 21 w 32"/>
                <a:gd name="T69" fmla="*/ 8 h 25"/>
                <a:gd name="T70" fmla="*/ 20 w 32"/>
                <a:gd name="T71" fmla="*/ 7 h 25"/>
                <a:gd name="T72" fmla="*/ 19 w 32"/>
                <a:gd name="T73" fmla="*/ 7 h 25"/>
                <a:gd name="T74" fmla="*/ 16 w 32"/>
                <a:gd name="T75" fmla="*/ 7 h 25"/>
                <a:gd name="T76" fmla="*/ 11 w 32"/>
                <a:gd name="T77" fmla="*/ 7 h 25"/>
                <a:gd name="T78" fmla="*/ 11 w 32"/>
                <a:gd name="T79" fmla="*/ 7 h 25"/>
                <a:gd name="T80" fmla="*/ 11 w 32"/>
                <a:gd name="T81" fmla="*/ 6 h 25"/>
                <a:gd name="T82" fmla="*/ 13 w 32"/>
                <a:gd name="T83" fmla="*/ 4 h 25"/>
                <a:gd name="T84" fmla="*/ 13 w 32"/>
                <a:gd name="T85" fmla="*/ 1 h 25"/>
                <a:gd name="T86" fmla="*/ 9 w 32"/>
                <a:gd name="T87" fmla="*/ 0 h 25"/>
                <a:gd name="T88" fmla="*/ 4 w 32"/>
                <a:gd name="T89" fmla="*/ 2 h 25"/>
                <a:gd name="T90" fmla="*/ 2 w 32"/>
                <a:gd name="T91" fmla="*/ 4 h 25"/>
                <a:gd name="T92" fmla="*/ 0 w 32"/>
                <a:gd name="T93"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 h="25">
                  <a:moveTo>
                    <a:pt x="0" y="7"/>
                  </a:moveTo>
                  <a:cubicBezTo>
                    <a:pt x="0" y="8"/>
                    <a:pt x="1" y="8"/>
                    <a:pt x="1" y="8"/>
                  </a:cubicBezTo>
                  <a:cubicBezTo>
                    <a:pt x="1" y="10"/>
                    <a:pt x="1" y="11"/>
                    <a:pt x="2" y="11"/>
                  </a:cubicBezTo>
                  <a:cubicBezTo>
                    <a:pt x="2" y="12"/>
                    <a:pt x="3" y="12"/>
                    <a:pt x="4" y="12"/>
                  </a:cubicBezTo>
                  <a:cubicBezTo>
                    <a:pt x="4" y="11"/>
                    <a:pt x="5" y="11"/>
                    <a:pt x="6" y="11"/>
                  </a:cubicBezTo>
                  <a:cubicBezTo>
                    <a:pt x="6" y="10"/>
                    <a:pt x="7" y="10"/>
                    <a:pt x="7" y="9"/>
                  </a:cubicBezTo>
                  <a:cubicBezTo>
                    <a:pt x="8" y="8"/>
                    <a:pt x="10" y="8"/>
                    <a:pt x="11" y="8"/>
                  </a:cubicBezTo>
                  <a:cubicBezTo>
                    <a:pt x="11" y="8"/>
                    <a:pt x="11" y="8"/>
                    <a:pt x="12" y="8"/>
                  </a:cubicBezTo>
                  <a:cubicBezTo>
                    <a:pt x="12" y="8"/>
                    <a:pt x="12" y="8"/>
                    <a:pt x="11" y="8"/>
                  </a:cubicBezTo>
                  <a:cubicBezTo>
                    <a:pt x="11" y="10"/>
                    <a:pt x="11" y="11"/>
                    <a:pt x="11" y="13"/>
                  </a:cubicBezTo>
                  <a:cubicBezTo>
                    <a:pt x="11" y="14"/>
                    <a:pt x="10" y="14"/>
                    <a:pt x="10" y="14"/>
                  </a:cubicBezTo>
                  <a:cubicBezTo>
                    <a:pt x="10" y="14"/>
                    <a:pt x="8" y="13"/>
                    <a:pt x="8" y="13"/>
                  </a:cubicBezTo>
                  <a:cubicBezTo>
                    <a:pt x="7" y="13"/>
                    <a:pt x="6" y="13"/>
                    <a:pt x="6" y="13"/>
                  </a:cubicBezTo>
                  <a:cubicBezTo>
                    <a:pt x="6" y="14"/>
                    <a:pt x="4" y="14"/>
                    <a:pt x="4" y="14"/>
                  </a:cubicBezTo>
                  <a:cubicBezTo>
                    <a:pt x="4" y="15"/>
                    <a:pt x="6" y="15"/>
                    <a:pt x="6" y="15"/>
                  </a:cubicBezTo>
                  <a:cubicBezTo>
                    <a:pt x="6" y="15"/>
                    <a:pt x="20" y="21"/>
                    <a:pt x="22" y="22"/>
                  </a:cubicBezTo>
                  <a:cubicBezTo>
                    <a:pt x="23" y="22"/>
                    <a:pt x="24" y="23"/>
                    <a:pt x="24" y="23"/>
                  </a:cubicBezTo>
                  <a:cubicBezTo>
                    <a:pt x="24" y="23"/>
                    <a:pt x="25" y="23"/>
                    <a:pt x="25" y="23"/>
                  </a:cubicBezTo>
                  <a:cubicBezTo>
                    <a:pt x="25" y="24"/>
                    <a:pt x="26" y="24"/>
                    <a:pt x="26" y="24"/>
                  </a:cubicBezTo>
                  <a:cubicBezTo>
                    <a:pt x="27" y="24"/>
                    <a:pt x="28" y="25"/>
                    <a:pt x="28" y="25"/>
                  </a:cubicBezTo>
                  <a:cubicBezTo>
                    <a:pt x="29" y="24"/>
                    <a:pt x="30" y="24"/>
                    <a:pt x="30" y="24"/>
                  </a:cubicBezTo>
                  <a:cubicBezTo>
                    <a:pt x="30" y="24"/>
                    <a:pt x="31" y="23"/>
                    <a:pt x="31" y="23"/>
                  </a:cubicBezTo>
                  <a:cubicBezTo>
                    <a:pt x="31" y="23"/>
                    <a:pt x="32" y="22"/>
                    <a:pt x="32" y="22"/>
                  </a:cubicBezTo>
                  <a:cubicBezTo>
                    <a:pt x="32" y="21"/>
                    <a:pt x="32" y="20"/>
                    <a:pt x="32" y="19"/>
                  </a:cubicBezTo>
                  <a:cubicBezTo>
                    <a:pt x="32" y="19"/>
                    <a:pt x="32" y="18"/>
                    <a:pt x="31" y="17"/>
                  </a:cubicBezTo>
                  <a:cubicBezTo>
                    <a:pt x="30" y="17"/>
                    <a:pt x="30" y="16"/>
                    <a:pt x="29" y="16"/>
                  </a:cubicBezTo>
                  <a:cubicBezTo>
                    <a:pt x="29" y="16"/>
                    <a:pt x="28" y="15"/>
                    <a:pt x="28" y="15"/>
                  </a:cubicBezTo>
                  <a:cubicBezTo>
                    <a:pt x="28" y="15"/>
                    <a:pt x="28" y="15"/>
                    <a:pt x="28" y="15"/>
                  </a:cubicBezTo>
                  <a:cubicBezTo>
                    <a:pt x="28" y="16"/>
                    <a:pt x="28" y="16"/>
                    <a:pt x="28" y="16"/>
                  </a:cubicBezTo>
                  <a:cubicBezTo>
                    <a:pt x="28" y="17"/>
                    <a:pt x="28" y="17"/>
                    <a:pt x="27" y="17"/>
                  </a:cubicBezTo>
                  <a:cubicBezTo>
                    <a:pt x="26" y="17"/>
                    <a:pt x="25" y="17"/>
                    <a:pt x="24" y="17"/>
                  </a:cubicBezTo>
                  <a:cubicBezTo>
                    <a:pt x="22" y="17"/>
                    <a:pt x="15" y="15"/>
                    <a:pt x="14" y="15"/>
                  </a:cubicBezTo>
                  <a:cubicBezTo>
                    <a:pt x="14" y="15"/>
                    <a:pt x="16" y="14"/>
                    <a:pt x="16" y="14"/>
                  </a:cubicBezTo>
                  <a:cubicBezTo>
                    <a:pt x="18" y="13"/>
                    <a:pt x="20" y="12"/>
                    <a:pt x="20" y="11"/>
                  </a:cubicBezTo>
                  <a:cubicBezTo>
                    <a:pt x="21" y="10"/>
                    <a:pt x="21" y="9"/>
                    <a:pt x="21" y="8"/>
                  </a:cubicBezTo>
                  <a:cubicBezTo>
                    <a:pt x="21" y="8"/>
                    <a:pt x="20" y="8"/>
                    <a:pt x="20" y="7"/>
                  </a:cubicBezTo>
                  <a:cubicBezTo>
                    <a:pt x="20" y="7"/>
                    <a:pt x="19" y="7"/>
                    <a:pt x="19" y="7"/>
                  </a:cubicBezTo>
                  <a:cubicBezTo>
                    <a:pt x="18" y="6"/>
                    <a:pt x="17" y="6"/>
                    <a:pt x="16" y="7"/>
                  </a:cubicBezTo>
                  <a:cubicBezTo>
                    <a:pt x="14" y="7"/>
                    <a:pt x="13" y="7"/>
                    <a:pt x="11" y="7"/>
                  </a:cubicBezTo>
                  <a:cubicBezTo>
                    <a:pt x="11" y="7"/>
                    <a:pt x="11" y="7"/>
                    <a:pt x="11" y="7"/>
                  </a:cubicBezTo>
                  <a:cubicBezTo>
                    <a:pt x="11" y="6"/>
                    <a:pt x="11" y="6"/>
                    <a:pt x="11" y="6"/>
                  </a:cubicBezTo>
                  <a:cubicBezTo>
                    <a:pt x="12" y="5"/>
                    <a:pt x="13" y="4"/>
                    <a:pt x="13" y="4"/>
                  </a:cubicBezTo>
                  <a:cubicBezTo>
                    <a:pt x="14" y="3"/>
                    <a:pt x="14" y="2"/>
                    <a:pt x="13" y="1"/>
                  </a:cubicBezTo>
                  <a:cubicBezTo>
                    <a:pt x="12" y="1"/>
                    <a:pt x="11" y="0"/>
                    <a:pt x="9" y="0"/>
                  </a:cubicBezTo>
                  <a:cubicBezTo>
                    <a:pt x="7" y="1"/>
                    <a:pt x="6" y="1"/>
                    <a:pt x="4" y="2"/>
                  </a:cubicBezTo>
                  <a:cubicBezTo>
                    <a:pt x="3" y="3"/>
                    <a:pt x="3" y="3"/>
                    <a:pt x="2" y="4"/>
                  </a:cubicBezTo>
                  <a:cubicBezTo>
                    <a:pt x="1" y="5"/>
                    <a:pt x="0" y="6"/>
                    <a:pt x="0" y="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2" name="ïsľíďe"/>
            <p:cNvSpPr/>
            <p:nvPr/>
          </p:nvSpPr>
          <p:spPr bwMode="auto">
            <a:xfrm>
              <a:off x="3616325" y="2971801"/>
              <a:ext cx="96838" cy="106363"/>
            </a:xfrm>
            <a:custGeom>
              <a:avLst/>
              <a:gdLst>
                <a:gd name="T0" fmla="*/ 26 w 27"/>
                <a:gd name="T1" fmla="*/ 26 h 29"/>
                <a:gd name="T2" fmla="*/ 27 w 27"/>
                <a:gd name="T3" fmla="*/ 21 h 29"/>
                <a:gd name="T4" fmla="*/ 22 w 27"/>
                <a:gd name="T5" fmla="*/ 14 h 29"/>
                <a:gd name="T6" fmla="*/ 16 w 27"/>
                <a:gd name="T7" fmla="*/ 9 h 29"/>
                <a:gd name="T8" fmla="*/ 7 w 27"/>
                <a:gd name="T9" fmla="*/ 3 h 29"/>
                <a:gd name="T10" fmla="*/ 0 w 27"/>
                <a:gd name="T11" fmla="*/ 0 h 29"/>
                <a:gd name="T12" fmla="*/ 0 w 27"/>
                <a:gd name="T13" fmla="*/ 1 h 29"/>
                <a:gd name="T14" fmla="*/ 2 w 27"/>
                <a:gd name="T15" fmla="*/ 3 h 29"/>
                <a:gd name="T16" fmla="*/ 5 w 27"/>
                <a:gd name="T17" fmla="*/ 6 h 29"/>
                <a:gd name="T18" fmla="*/ 9 w 27"/>
                <a:gd name="T19" fmla="*/ 8 h 29"/>
                <a:gd name="T20" fmla="*/ 17 w 27"/>
                <a:gd name="T21" fmla="*/ 12 h 29"/>
                <a:gd name="T22" fmla="*/ 24 w 27"/>
                <a:gd name="T23" fmla="*/ 20 h 29"/>
                <a:gd name="T24" fmla="*/ 24 w 27"/>
                <a:gd name="T25" fmla="*/ 23 h 29"/>
                <a:gd name="T26" fmla="*/ 20 w 27"/>
                <a:gd name="T27" fmla="*/ 24 h 29"/>
                <a:gd name="T28" fmla="*/ 16 w 27"/>
                <a:gd name="T29" fmla="*/ 22 h 29"/>
                <a:gd name="T30" fmla="*/ 11 w 27"/>
                <a:gd name="T31" fmla="*/ 20 h 29"/>
                <a:gd name="T32" fmla="*/ 10 w 27"/>
                <a:gd name="T33" fmla="*/ 20 h 29"/>
                <a:gd name="T34" fmla="*/ 10 w 27"/>
                <a:gd name="T35" fmla="*/ 20 h 29"/>
                <a:gd name="T36" fmla="*/ 10 w 27"/>
                <a:gd name="T37" fmla="*/ 20 h 29"/>
                <a:gd name="T38" fmla="*/ 11 w 27"/>
                <a:gd name="T39" fmla="*/ 21 h 29"/>
                <a:gd name="T40" fmla="*/ 12 w 27"/>
                <a:gd name="T41" fmla="*/ 23 h 29"/>
                <a:gd name="T42" fmla="*/ 19 w 27"/>
                <a:gd name="T43" fmla="*/ 28 h 29"/>
                <a:gd name="T44" fmla="*/ 24 w 27"/>
                <a:gd name="T45" fmla="*/ 28 h 29"/>
                <a:gd name="T46" fmla="*/ 26 w 27"/>
                <a:gd name="T47"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29">
                  <a:moveTo>
                    <a:pt x="26" y="26"/>
                  </a:moveTo>
                  <a:cubicBezTo>
                    <a:pt x="27" y="24"/>
                    <a:pt x="27" y="23"/>
                    <a:pt x="27" y="21"/>
                  </a:cubicBezTo>
                  <a:cubicBezTo>
                    <a:pt x="26" y="19"/>
                    <a:pt x="24" y="16"/>
                    <a:pt x="22" y="14"/>
                  </a:cubicBezTo>
                  <a:cubicBezTo>
                    <a:pt x="20" y="12"/>
                    <a:pt x="20" y="11"/>
                    <a:pt x="16" y="9"/>
                  </a:cubicBezTo>
                  <a:cubicBezTo>
                    <a:pt x="12" y="6"/>
                    <a:pt x="8" y="4"/>
                    <a:pt x="7" y="3"/>
                  </a:cubicBezTo>
                  <a:cubicBezTo>
                    <a:pt x="5" y="3"/>
                    <a:pt x="0" y="0"/>
                    <a:pt x="0" y="0"/>
                  </a:cubicBezTo>
                  <a:cubicBezTo>
                    <a:pt x="0" y="0"/>
                    <a:pt x="0" y="0"/>
                    <a:pt x="0" y="1"/>
                  </a:cubicBezTo>
                  <a:cubicBezTo>
                    <a:pt x="0" y="1"/>
                    <a:pt x="2" y="3"/>
                    <a:pt x="2" y="3"/>
                  </a:cubicBezTo>
                  <a:cubicBezTo>
                    <a:pt x="3" y="4"/>
                    <a:pt x="4" y="6"/>
                    <a:pt x="5" y="6"/>
                  </a:cubicBezTo>
                  <a:cubicBezTo>
                    <a:pt x="7" y="7"/>
                    <a:pt x="8" y="8"/>
                    <a:pt x="9" y="8"/>
                  </a:cubicBezTo>
                  <a:cubicBezTo>
                    <a:pt x="12" y="9"/>
                    <a:pt x="16" y="12"/>
                    <a:pt x="17" y="12"/>
                  </a:cubicBezTo>
                  <a:cubicBezTo>
                    <a:pt x="20" y="15"/>
                    <a:pt x="23" y="18"/>
                    <a:pt x="24" y="20"/>
                  </a:cubicBezTo>
                  <a:cubicBezTo>
                    <a:pt x="25" y="21"/>
                    <a:pt x="25" y="22"/>
                    <a:pt x="24" y="23"/>
                  </a:cubicBezTo>
                  <a:cubicBezTo>
                    <a:pt x="23" y="24"/>
                    <a:pt x="21" y="24"/>
                    <a:pt x="20" y="24"/>
                  </a:cubicBezTo>
                  <a:cubicBezTo>
                    <a:pt x="19" y="23"/>
                    <a:pt x="17" y="23"/>
                    <a:pt x="16" y="22"/>
                  </a:cubicBezTo>
                  <a:cubicBezTo>
                    <a:pt x="14" y="21"/>
                    <a:pt x="11" y="20"/>
                    <a:pt x="11" y="20"/>
                  </a:cubicBezTo>
                  <a:cubicBezTo>
                    <a:pt x="11" y="20"/>
                    <a:pt x="11" y="20"/>
                    <a:pt x="10" y="20"/>
                  </a:cubicBezTo>
                  <a:cubicBezTo>
                    <a:pt x="10" y="20"/>
                    <a:pt x="10" y="20"/>
                    <a:pt x="10" y="20"/>
                  </a:cubicBezTo>
                  <a:cubicBezTo>
                    <a:pt x="10" y="20"/>
                    <a:pt x="10" y="20"/>
                    <a:pt x="10" y="20"/>
                  </a:cubicBezTo>
                  <a:cubicBezTo>
                    <a:pt x="10" y="20"/>
                    <a:pt x="10" y="20"/>
                    <a:pt x="11" y="21"/>
                  </a:cubicBezTo>
                  <a:cubicBezTo>
                    <a:pt x="11" y="21"/>
                    <a:pt x="12" y="23"/>
                    <a:pt x="12" y="23"/>
                  </a:cubicBezTo>
                  <a:cubicBezTo>
                    <a:pt x="13" y="24"/>
                    <a:pt x="15" y="27"/>
                    <a:pt x="19" y="28"/>
                  </a:cubicBezTo>
                  <a:cubicBezTo>
                    <a:pt x="21" y="28"/>
                    <a:pt x="22" y="29"/>
                    <a:pt x="24" y="28"/>
                  </a:cubicBezTo>
                  <a:cubicBezTo>
                    <a:pt x="25" y="27"/>
                    <a:pt x="26" y="27"/>
                    <a:pt x="26" y="2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3" name="íšḷïdé"/>
            <p:cNvSpPr/>
            <p:nvPr/>
          </p:nvSpPr>
          <p:spPr bwMode="auto">
            <a:xfrm>
              <a:off x="3651250" y="3044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4" name="ïslîḍê"/>
            <p:cNvSpPr/>
            <p:nvPr/>
          </p:nvSpPr>
          <p:spPr bwMode="auto">
            <a:xfrm>
              <a:off x="3651250" y="3044826"/>
              <a:ext cx="4763"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5" name="îŝľíḍè"/>
            <p:cNvSpPr/>
            <p:nvPr/>
          </p:nvSpPr>
          <p:spPr bwMode="auto">
            <a:xfrm>
              <a:off x="3560763" y="2951163"/>
              <a:ext cx="44450" cy="36513"/>
            </a:xfrm>
            <a:custGeom>
              <a:avLst/>
              <a:gdLst>
                <a:gd name="T0" fmla="*/ 3 w 12"/>
                <a:gd name="T1" fmla="*/ 9 h 10"/>
                <a:gd name="T2" fmla="*/ 6 w 12"/>
                <a:gd name="T3" fmla="*/ 8 h 10"/>
                <a:gd name="T4" fmla="*/ 11 w 12"/>
                <a:gd name="T5" fmla="*/ 5 h 10"/>
                <a:gd name="T6" fmla="*/ 12 w 12"/>
                <a:gd name="T7" fmla="*/ 4 h 10"/>
                <a:gd name="T8" fmla="*/ 12 w 12"/>
                <a:gd name="T9" fmla="*/ 3 h 10"/>
                <a:gd name="T10" fmla="*/ 11 w 12"/>
                <a:gd name="T11" fmla="*/ 1 h 10"/>
                <a:gd name="T12" fmla="*/ 10 w 12"/>
                <a:gd name="T13" fmla="*/ 1 h 10"/>
                <a:gd name="T14" fmla="*/ 8 w 12"/>
                <a:gd name="T15" fmla="*/ 1 h 10"/>
                <a:gd name="T16" fmla="*/ 2 w 12"/>
                <a:gd name="T17" fmla="*/ 3 h 10"/>
                <a:gd name="T18" fmla="*/ 0 w 12"/>
                <a:gd name="T19" fmla="*/ 7 h 10"/>
                <a:gd name="T20" fmla="*/ 1 w 12"/>
                <a:gd name="T21" fmla="*/ 8 h 10"/>
                <a:gd name="T22" fmla="*/ 3 w 12"/>
                <a:gd name="T23"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0">
                  <a:moveTo>
                    <a:pt x="3" y="9"/>
                  </a:moveTo>
                  <a:cubicBezTo>
                    <a:pt x="4" y="9"/>
                    <a:pt x="5" y="8"/>
                    <a:pt x="6" y="8"/>
                  </a:cubicBezTo>
                  <a:cubicBezTo>
                    <a:pt x="8" y="7"/>
                    <a:pt x="9" y="6"/>
                    <a:pt x="11" y="5"/>
                  </a:cubicBezTo>
                  <a:cubicBezTo>
                    <a:pt x="12" y="5"/>
                    <a:pt x="12" y="4"/>
                    <a:pt x="12" y="4"/>
                  </a:cubicBezTo>
                  <a:cubicBezTo>
                    <a:pt x="12" y="4"/>
                    <a:pt x="12" y="3"/>
                    <a:pt x="12" y="3"/>
                  </a:cubicBezTo>
                  <a:cubicBezTo>
                    <a:pt x="12" y="3"/>
                    <a:pt x="11" y="2"/>
                    <a:pt x="11" y="1"/>
                  </a:cubicBezTo>
                  <a:cubicBezTo>
                    <a:pt x="11" y="1"/>
                    <a:pt x="11" y="1"/>
                    <a:pt x="10" y="1"/>
                  </a:cubicBezTo>
                  <a:cubicBezTo>
                    <a:pt x="9" y="0"/>
                    <a:pt x="8" y="0"/>
                    <a:pt x="8" y="1"/>
                  </a:cubicBezTo>
                  <a:cubicBezTo>
                    <a:pt x="6" y="1"/>
                    <a:pt x="4" y="2"/>
                    <a:pt x="2" y="3"/>
                  </a:cubicBezTo>
                  <a:cubicBezTo>
                    <a:pt x="0" y="3"/>
                    <a:pt x="0" y="5"/>
                    <a:pt x="0" y="7"/>
                  </a:cubicBezTo>
                  <a:cubicBezTo>
                    <a:pt x="1" y="7"/>
                    <a:pt x="1" y="8"/>
                    <a:pt x="1" y="8"/>
                  </a:cubicBezTo>
                  <a:cubicBezTo>
                    <a:pt x="2" y="9"/>
                    <a:pt x="2" y="10"/>
                    <a:pt x="3" y="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6" name="íşľîḑé"/>
            <p:cNvSpPr/>
            <p:nvPr/>
          </p:nvSpPr>
          <p:spPr bwMode="auto">
            <a:xfrm>
              <a:off x="2205038" y="2925763"/>
              <a:ext cx="220663" cy="198438"/>
            </a:xfrm>
            <a:custGeom>
              <a:avLst/>
              <a:gdLst>
                <a:gd name="T0" fmla="*/ 23 w 61"/>
                <a:gd name="T1" fmla="*/ 15 h 55"/>
                <a:gd name="T2" fmla="*/ 21 w 61"/>
                <a:gd name="T3" fmla="*/ 20 h 55"/>
                <a:gd name="T4" fmla="*/ 17 w 61"/>
                <a:gd name="T5" fmla="*/ 12 h 55"/>
                <a:gd name="T6" fmla="*/ 19 w 61"/>
                <a:gd name="T7" fmla="*/ 8 h 55"/>
                <a:gd name="T8" fmla="*/ 17 w 61"/>
                <a:gd name="T9" fmla="*/ 2 h 55"/>
                <a:gd name="T10" fmla="*/ 14 w 61"/>
                <a:gd name="T11" fmla="*/ 2 h 55"/>
                <a:gd name="T12" fmla="*/ 12 w 61"/>
                <a:gd name="T13" fmla="*/ 5 h 55"/>
                <a:gd name="T14" fmla="*/ 8 w 61"/>
                <a:gd name="T15" fmla="*/ 3 h 55"/>
                <a:gd name="T16" fmla="*/ 2 w 61"/>
                <a:gd name="T17" fmla="*/ 10 h 55"/>
                <a:gd name="T18" fmla="*/ 9 w 61"/>
                <a:gd name="T19" fmla="*/ 15 h 55"/>
                <a:gd name="T20" fmla="*/ 10 w 61"/>
                <a:gd name="T21" fmla="*/ 18 h 55"/>
                <a:gd name="T22" fmla="*/ 10 w 61"/>
                <a:gd name="T23" fmla="*/ 24 h 55"/>
                <a:gd name="T24" fmla="*/ 16 w 61"/>
                <a:gd name="T25" fmla="*/ 25 h 55"/>
                <a:gd name="T26" fmla="*/ 21 w 61"/>
                <a:gd name="T27" fmla="*/ 35 h 55"/>
                <a:gd name="T28" fmla="*/ 20 w 61"/>
                <a:gd name="T29" fmla="*/ 37 h 55"/>
                <a:gd name="T30" fmla="*/ 25 w 61"/>
                <a:gd name="T31" fmla="*/ 46 h 55"/>
                <a:gd name="T32" fmla="*/ 39 w 61"/>
                <a:gd name="T33" fmla="*/ 54 h 55"/>
                <a:gd name="T34" fmla="*/ 43 w 61"/>
                <a:gd name="T35" fmla="*/ 54 h 55"/>
                <a:gd name="T36" fmla="*/ 45 w 61"/>
                <a:gd name="T37" fmla="*/ 52 h 55"/>
                <a:gd name="T38" fmla="*/ 41 w 61"/>
                <a:gd name="T39" fmla="*/ 47 h 55"/>
                <a:gd name="T40" fmla="*/ 31 w 61"/>
                <a:gd name="T41" fmla="*/ 42 h 55"/>
                <a:gd name="T42" fmla="*/ 27 w 61"/>
                <a:gd name="T43" fmla="*/ 37 h 55"/>
                <a:gd name="T44" fmla="*/ 27 w 61"/>
                <a:gd name="T45" fmla="*/ 33 h 55"/>
                <a:gd name="T46" fmla="*/ 26 w 61"/>
                <a:gd name="T47" fmla="*/ 25 h 55"/>
                <a:gd name="T48" fmla="*/ 26 w 61"/>
                <a:gd name="T49" fmla="*/ 25 h 55"/>
                <a:gd name="T50" fmla="*/ 26 w 61"/>
                <a:gd name="T51" fmla="*/ 22 h 55"/>
                <a:gd name="T52" fmla="*/ 32 w 61"/>
                <a:gd name="T53" fmla="*/ 6 h 55"/>
                <a:gd name="T54" fmla="*/ 44 w 61"/>
                <a:gd name="T55" fmla="*/ 10 h 55"/>
                <a:gd name="T56" fmla="*/ 52 w 61"/>
                <a:gd name="T57" fmla="*/ 20 h 55"/>
                <a:gd name="T58" fmla="*/ 54 w 61"/>
                <a:gd name="T59" fmla="*/ 27 h 55"/>
                <a:gd name="T60" fmla="*/ 49 w 61"/>
                <a:gd name="T61" fmla="*/ 31 h 55"/>
                <a:gd name="T62" fmla="*/ 46 w 61"/>
                <a:gd name="T63" fmla="*/ 27 h 55"/>
                <a:gd name="T64" fmla="*/ 42 w 61"/>
                <a:gd name="T65" fmla="*/ 25 h 55"/>
                <a:gd name="T66" fmla="*/ 41 w 61"/>
                <a:gd name="T67" fmla="*/ 28 h 55"/>
                <a:gd name="T68" fmla="*/ 40 w 61"/>
                <a:gd name="T69" fmla="*/ 28 h 55"/>
                <a:gd name="T70" fmla="*/ 38 w 61"/>
                <a:gd name="T71" fmla="*/ 20 h 55"/>
                <a:gd name="T72" fmla="*/ 34 w 61"/>
                <a:gd name="T73" fmla="*/ 19 h 55"/>
                <a:gd name="T74" fmla="*/ 28 w 61"/>
                <a:gd name="T75" fmla="*/ 16 h 55"/>
                <a:gd name="T76" fmla="*/ 28 w 61"/>
                <a:gd name="T77" fmla="*/ 19 h 55"/>
                <a:gd name="T78" fmla="*/ 30 w 61"/>
                <a:gd name="T79" fmla="*/ 24 h 55"/>
                <a:gd name="T80" fmla="*/ 28 w 61"/>
                <a:gd name="T81" fmla="*/ 24 h 55"/>
                <a:gd name="T82" fmla="*/ 26 w 61"/>
                <a:gd name="T83" fmla="*/ 25 h 55"/>
                <a:gd name="T84" fmla="*/ 26 w 61"/>
                <a:gd name="T85" fmla="*/ 25 h 55"/>
                <a:gd name="T86" fmla="*/ 29 w 61"/>
                <a:gd name="T87" fmla="*/ 28 h 55"/>
                <a:gd name="T88" fmla="*/ 32 w 61"/>
                <a:gd name="T89" fmla="*/ 29 h 55"/>
                <a:gd name="T90" fmla="*/ 36 w 61"/>
                <a:gd name="T91" fmla="*/ 36 h 55"/>
                <a:gd name="T92" fmla="*/ 38 w 61"/>
                <a:gd name="T93" fmla="*/ 34 h 55"/>
                <a:gd name="T94" fmla="*/ 40 w 61"/>
                <a:gd name="T95" fmla="*/ 39 h 55"/>
                <a:gd name="T96" fmla="*/ 42 w 61"/>
                <a:gd name="T97" fmla="*/ 40 h 55"/>
                <a:gd name="T98" fmla="*/ 44 w 61"/>
                <a:gd name="T99" fmla="*/ 38 h 55"/>
                <a:gd name="T100" fmla="*/ 47 w 61"/>
                <a:gd name="T101" fmla="*/ 33 h 55"/>
                <a:gd name="T102" fmla="*/ 58 w 61"/>
                <a:gd name="T103" fmla="*/ 41 h 55"/>
                <a:gd name="T104" fmla="*/ 61 w 61"/>
                <a:gd name="T105" fmla="*/ 42 h 55"/>
                <a:gd name="T106" fmla="*/ 60 w 61"/>
                <a:gd name="T107" fmla="*/ 40 h 55"/>
                <a:gd name="T108" fmla="*/ 52 w 61"/>
                <a:gd name="T109" fmla="*/ 34 h 55"/>
                <a:gd name="T110" fmla="*/ 50 w 61"/>
                <a:gd name="T111" fmla="*/ 31 h 55"/>
                <a:gd name="T112" fmla="*/ 53 w 61"/>
                <a:gd name="T113" fmla="*/ 31 h 55"/>
                <a:gd name="T114" fmla="*/ 54 w 61"/>
                <a:gd name="T115" fmla="*/ 32 h 55"/>
                <a:gd name="T116" fmla="*/ 58 w 61"/>
                <a:gd name="T117" fmla="*/ 31 h 55"/>
                <a:gd name="T118" fmla="*/ 59 w 61"/>
                <a:gd name="T119" fmla="*/ 22 h 55"/>
                <a:gd name="T120" fmla="*/ 52 w 61"/>
                <a:gd name="T121" fmla="*/ 12 h 55"/>
                <a:gd name="T122" fmla="*/ 45 w 61"/>
                <a:gd name="T123" fmla="*/ 5 h 55"/>
                <a:gd name="T124" fmla="*/ 37 w 61"/>
                <a:gd name="T125"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30" y="3"/>
                  </a:moveTo>
                  <a:cubicBezTo>
                    <a:pt x="26" y="6"/>
                    <a:pt x="24" y="10"/>
                    <a:pt x="23" y="15"/>
                  </a:cubicBezTo>
                  <a:cubicBezTo>
                    <a:pt x="23" y="16"/>
                    <a:pt x="22" y="18"/>
                    <a:pt x="22" y="19"/>
                  </a:cubicBezTo>
                  <a:cubicBezTo>
                    <a:pt x="22" y="20"/>
                    <a:pt x="21" y="20"/>
                    <a:pt x="21" y="20"/>
                  </a:cubicBezTo>
                  <a:cubicBezTo>
                    <a:pt x="21" y="19"/>
                    <a:pt x="20" y="19"/>
                    <a:pt x="20" y="18"/>
                  </a:cubicBezTo>
                  <a:cubicBezTo>
                    <a:pt x="18" y="17"/>
                    <a:pt x="18" y="15"/>
                    <a:pt x="17" y="12"/>
                  </a:cubicBezTo>
                  <a:cubicBezTo>
                    <a:pt x="17" y="12"/>
                    <a:pt x="17" y="11"/>
                    <a:pt x="18" y="10"/>
                  </a:cubicBezTo>
                  <a:cubicBezTo>
                    <a:pt x="18" y="9"/>
                    <a:pt x="18" y="8"/>
                    <a:pt x="19" y="8"/>
                  </a:cubicBezTo>
                  <a:cubicBezTo>
                    <a:pt x="19" y="6"/>
                    <a:pt x="19" y="5"/>
                    <a:pt x="19" y="4"/>
                  </a:cubicBezTo>
                  <a:cubicBezTo>
                    <a:pt x="18" y="3"/>
                    <a:pt x="18" y="3"/>
                    <a:pt x="17" y="2"/>
                  </a:cubicBezTo>
                  <a:cubicBezTo>
                    <a:pt x="17" y="2"/>
                    <a:pt x="16" y="2"/>
                    <a:pt x="15" y="2"/>
                  </a:cubicBezTo>
                  <a:cubicBezTo>
                    <a:pt x="15" y="2"/>
                    <a:pt x="14" y="2"/>
                    <a:pt x="14" y="2"/>
                  </a:cubicBezTo>
                  <a:cubicBezTo>
                    <a:pt x="13" y="3"/>
                    <a:pt x="13" y="3"/>
                    <a:pt x="13" y="4"/>
                  </a:cubicBezTo>
                  <a:cubicBezTo>
                    <a:pt x="13" y="4"/>
                    <a:pt x="12" y="5"/>
                    <a:pt x="12" y="5"/>
                  </a:cubicBezTo>
                  <a:cubicBezTo>
                    <a:pt x="12" y="6"/>
                    <a:pt x="11" y="5"/>
                    <a:pt x="11" y="4"/>
                  </a:cubicBezTo>
                  <a:cubicBezTo>
                    <a:pt x="10" y="3"/>
                    <a:pt x="9" y="3"/>
                    <a:pt x="8" y="3"/>
                  </a:cubicBezTo>
                  <a:cubicBezTo>
                    <a:pt x="5" y="3"/>
                    <a:pt x="3" y="3"/>
                    <a:pt x="1" y="6"/>
                  </a:cubicBezTo>
                  <a:cubicBezTo>
                    <a:pt x="0" y="7"/>
                    <a:pt x="1" y="9"/>
                    <a:pt x="2" y="10"/>
                  </a:cubicBezTo>
                  <a:cubicBezTo>
                    <a:pt x="4" y="10"/>
                    <a:pt x="4" y="10"/>
                    <a:pt x="5" y="11"/>
                  </a:cubicBezTo>
                  <a:cubicBezTo>
                    <a:pt x="6" y="12"/>
                    <a:pt x="8" y="13"/>
                    <a:pt x="9" y="15"/>
                  </a:cubicBezTo>
                  <a:cubicBezTo>
                    <a:pt x="9" y="15"/>
                    <a:pt x="10" y="16"/>
                    <a:pt x="10" y="17"/>
                  </a:cubicBezTo>
                  <a:cubicBezTo>
                    <a:pt x="10" y="17"/>
                    <a:pt x="10" y="17"/>
                    <a:pt x="10" y="18"/>
                  </a:cubicBezTo>
                  <a:cubicBezTo>
                    <a:pt x="10" y="19"/>
                    <a:pt x="10" y="20"/>
                    <a:pt x="9" y="21"/>
                  </a:cubicBezTo>
                  <a:cubicBezTo>
                    <a:pt x="9" y="22"/>
                    <a:pt x="9" y="23"/>
                    <a:pt x="10" y="24"/>
                  </a:cubicBezTo>
                  <a:cubicBezTo>
                    <a:pt x="11" y="25"/>
                    <a:pt x="14" y="26"/>
                    <a:pt x="15" y="25"/>
                  </a:cubicBezTo>
                  <a:cubicBezTo>
                    <a:pt x="16" y="24"/>
                    <a:pt x="16" y="24"/>
                    <a:pt x="16" y="25"/>
                  </a:cubicBezTo>
                  <a:cubicBezTo>
                    <a:pt x="17" y="26"/>
                    <a:pt x="18" y="28"/>
                    <a:pt x="19" y="30"/>
                  </a:cubicBezTo>
                  <a:cubicBezTo>
                    <a:pt x="20" y="31"/>
                    <a:pt x="20" y="33"/>
                    <a:pt x="21" y="35"/>
                  </a:cubicBezTo>
                  <a:cubicBezTo>
                    <a:pt x="21" y="35"/>
                    <a:pt x="21" y="36"/>
                    <a:pt x="21" y="36"/>
                  </a:cubicBezTo>
                  <a:cubicBezTo>
                    <a:pt x="20" y="36"/>
                    <a:pt x="20" y="37"/>
                    <a:pt x="20" y="37"/>
                  </a:cubicBezTo>
                  <a:cubicBezTo>
                    <a:pt x="20" y="39"/>
                    <a:pt x="21" y="41"/>
                    <a:pt x="22" y="43"/>
                  </a:cubicBezTo>
                  <a:cubicBezTo>
                    <a:pt x="23" y="44"/>
                    <a:pt x="24" y="46"/>
                    <a:pt x="25" y="46"/>
                  </a:cubicBezTo>
                  <a:cubicBezTo>
                    <a:pt x="28" y="48"/>
                    <a:pt x="30" y="49"/>
                    <a:pt x="32" y="51"/>
                  </a:cubicBezTo>
                  <a:cubicBezTo>
                    <a:pt x="34" y="52"/>
                    <a:pt x="37" y="53"/>
                    <a:pt x="39" y="54"/>
                  </a:cubicBezTo>
                  <a:cubicBezTo>
                    <a:pt x="39" y="54"/>
                    <a:pt x="39" y="55"/>
                    <a:pt x="40" y="54"/>
                  </a:cubicBezTo>
                  <a:cubicBezTo>
                    <a:pt x="41" y="54"/>
                    <a:pt x="42" y="54"/>
                    <a:pt x="43" y="54"/>
                  </a:cubicBezTo>
                  <a:cubicBezTo>
                    <a:pt x="44" y="54"/>
                    <a:pt x="44" y="54"/>
                    <a:pt x="44" y="54"/>
                  </a:cubicBezTo>
                  <a:cubicBezTo>
                    <a:pt x="44" y="53"/>
                    <a:pt x="45" y="52"/>
                    <a:pt x="45" y="52"/>
                  </a:cubicBezTo>
                  <a:cubicBezTo>
                    <a:pt x="46" y="51"/>
                    <a:pt x="46" y="50"/>
                    <a:pt x="46" y="50"/>
                  </a:cubicBezTo>
                  <a:cubicBezTo>
                    <a:pt x="44" y="49"/>
                    <a:pt x="43" y="47"/>
                    <a:pt x="41" y="47"/>
                  </a:cubicBezTo>
                  <a:cubicBezTo>
                    <a:pt x="40" y="47"/>
                    <a:pt x="39" y="46"/>
                    <a:pt x="38" y="46"/>
                  </a:cubicBezTo>
                  <a:cubicBezTo>
                    <a:pt x="35" y="45"/>
                    <a:pt x="33" y="43"/>
                    <a:pt x="31" y="42"/>
                  </a:cubicBezTo>
                  <a:cubicBezTo>
                    <a:pt x="29" y="41"/>
                    <a:pt x="28" y="40"/>
                    <a:pt x="27" y="40"/>
                  </a:cubicBezTo>
                  <a:cubicBezTo>
                    <a:pt x="26" y="39"/>
                    <a:pt x="26" y="38"/>
                    <a:pt x="27" y="37"/>
                  </a:cubicBezTo>
                  <a:cubicBezTo>
                    <a:pt x="27" y="37"/>
                    <a:pt x="27" y="37"/>
                    <a:pt x="27" y="36"/>
                  </a:cubicBezTo>
                  <a:cubicBezTo>
                    <a:pt x="28" y="35"/>
                    <a:pt x="28" y="34"/>
                    <a:pt x="27" y="33"/>
                  </a:cubicBezTo>
                  <a:cubicBezTo>
                    <a:pt x="27" y="32"/>
                    <a:pt x="27" y="30"/>
                    <a:pt x="27" y="29"/>
                  </a:cubicBezTo>
                  <a:cubicBezTo>
                    <a:pt x="26" y="27"/>
                    <a:pt x="26" y="26"/>
                    <a:pt x="26" y="25"/>
                  </a:cubicBezTo>
                  <a:cubicBezTo>
                    <a:pt x="26" y="25"/>
                    <a:pt x="26" y="25"/>
                    <a:pt x="26" y="25"/>
                  </a:cubicBezTo>
                  <a:cubicBezTo>
                    <a:pt x="26" y="25"/>
                    <a:pt x="26" y="25"/>
                    <a:pt x="26" y="25"/>
                  </a:cubicBezTo>
                  <a:cubicBezTo>
                    <a:pt x="26" y="25"/>
                    <a:pt x="26" y="24"/>
                    <a:pt x="26" y="23"/>
                  </a:cubicBezTo>
                  <a:cubicBezTo>
                    <a:pt x="26" y="23"/>
                    <a:pt x="26" y="22"/>
                    <a:pt x="26" y="22"/>
                  </a:cubicBezTo>
                  <a:cubicBezTo>
                    <a:pt x="26" y="20"/>
                    <a:pt x="26" y="18"/>
                    <a:pt x="27" y="17"/>
                  </a:cubicBezTo>
                  <a:cubicBezTo>
                    <a:pt x="27" y="13"/>
                    <a:pt x="29" y="9"/>
                    <a:pt x="32" y="6"/>
                  </a:cubicBezTo>
                  <a:cubicBezTo>
                    <a:pt x="35" y="4"/>
                    <a:pt x="37" y="4"/>
                    <a:pt x="40" y="6"/>
                  </a:cubicBezTo>
                  <a:cubicBezTo>
                    <a:pt x="41" y="7"/>
                    <a:pt x="43" y="9"/>
                    <a:pt x="44" y="10"/>
                  </a:cubicBezTo>
                  <a:cubicBezTo>
                    <a:pt x="45" y="10"/>
                    <a:pt x="45" y="11"/>
                    <a:pt x="46" y="12"/>
                  </a:cubicBezTo>
                  <a:cubicBezTo>
                    <a:pt x="48" y="15"/>
                    <a:pt x="50" y="17"/>
                    <a:pt x="52" y="20"/>
                  </a:cubicBezTo>
                  <a:cubicBezTo>
                    <a:pt x="53" y="21"/>
                    <a:pt x="54" y="23"/>
                    <a:pt x="54" y="25"/>
                  </a:cubicBezTo>
                  <a:cubicBezTo>
                    <a:pt x="55" y="26"/>
                    <a:pt x="55" y="26"/>
                    <a:pt x="54" y="27"/>
                  </a:cubicBezTo>
                  <a:cubicBezTo>
                    <a:pt x="53" y="29"/>
                    <a:pt x="51" y="30"/>
                    <a:pt x="50" y="31"/>
                  </a:cubicBezTo>
                  <a:cubicBezTo>
                    <a:pt x="49" y="31"/>
                    <a:pt x="49" y="31"/>
                    <a:pt x="49" y="31"/>
                  </a:cubicBezTo>
                  <a:cubicBezTo>
                    <a:pt x="48" y="30"/>
                    <a:pt x="47" y="29"/>
                    <a:pt x="47" y="28"/>
                  </a:cubicBezTo>
                  <a:cubicBezTo>
                    <a:pt x="46" y="28"/>
                    <a:pt x="46" y="27"/>
                    <a:pt x="46" y="27"/>
                  </a:cubicBezTo>
                  <a:cubicBezTo>
                    <a:pt x="46" y="26"/>
                    <a:pt x="45" y="26"/>
                    <a:pt x="45" y="26"/>
                  </a:cubicBezTo>
                  <a:cubicBezTo>
                    <a:pt x="44" y="25"/>
                    <a:pt x="43" y="25"/>
                    <a:pt x="42" y="25"/>
                  </a:cubicBezTo>
                  <a:cubicBezTo>
                    <a:pt x="42" y="25"/>
                    <a:pt x="40" y="26"/>
                    <a:pt x="41" y="27"/>
                  </a:cubicBezTo>
                  <a:cubicBezTo>
                    <a:pt x="41" y="27"/>
                    <a:pt x="41" y="28"/>
                    <a:pt x="41" y="28"/>
                  </a:cubicBezTo>
                  <a:cubicBezTo>
                    <a:pt x="41" y="28"/>
                    <a:pt x="41" y="29"/>
                    <a:pt x="41" y="29"/>
                  </a:cubicBezTo>
                  <a:cubicBezTo>
                    <a:pt x="41" y="29"/>
                    <a:pt x="40" y="29"/>
                    <a:pt x="40" y="28"/>
                  </a:cubicBezTo>
                  <a:cubicBezTo>
                    <a:pt x="40" y="26"/>
                    <a:pt x="39" y="24"/>
                    <a:pt x="39" y="22"/>
                  </a:cubicBezTo>
                  <a:cubicBezTo>
                    <a:pt x="39" y="21"/>
                    <a:pt x="39" y="21"/>
                    <a:pt x="38" y="20"/>
                  </a:cubicBezTo>
                  <a:cubicBezTo>
                    <a:pt x="37" y="19"/>
                    <a:pt x="36" y="19"/>
                    <a:pt x="35" y="20"/>
                  </a:cubicBezTo>
                  <a:cubicBezTo>
                    <a:pt x="35" y="20"/>
                    <a:pt x="34" y="20"/>
                    <a:pt x="34" y="19"/>
                  </a:cubicBezTo>
                  <a:cubicBezTo>
                    <a:pt x="34" y="18"/>
                    <a:pt x="33" y="17"/>
                    <a:pt x="32" y="16"/>
                  </a:cubicBezTo>
                  <a:cubicBezTo>
                    <a:pt x="31" y="15"/>
                    <a:pt x="29" y="15"/>
                    <a:pt x="28" y="16"/>
                  </a:cubicBezTo>
                  <a:cubicBezTo>
                    <a:pt x="27" y="16"/>
                    <a:pt x="27" y="16"/>
                    <a:pt x="27" y="17"/>
                  </a:cubicBezTo>
                  <a:cubicBezTo>
                    <a:pt x="27" y="17"/>
                    <a:pt x="28" y="18"/>
                    <a:pt x="28" y="19"/>
                  </a:cubicBezTo>
                  <a:cubicBezTo>
                    <a:pt x="29" y="20"/>
                    <a:pt x="30" y="21"/>
                    <a:pt x="30" y="22"/>
                  </a:cubicBezTo>
                  <a:cubicBezTo>
                    <a:pt x="30" y="23"/>
                    <a:pt x="30" y="24"/>
                    <a:pt x="30" y="24"/>
                  </a:cubicBezTo>
                  <a:cubicBezTo>
                    <a:pt x="29" y="24"/>
                    <a:pt x="29" y="24"/>
                    <a:pt x="28" y="24"/>
                  </a:cubicBezTo>
                  <a:cubicBezTo>
                    <a:pt x="28" y="24"/>
                    <a:pt x="28" y="24"/>
                    <a:pt x="28" y="24"/>
                  </a:cubicBezTo>
                  <a:cubicBezTo>
                    <a:pt x="27" y="23"/>
                    <a:pt x="27" y="24"/>
                    <a:pt x="27" y="24"/>
                  </a:cubicBezTo>
                  <a:cubicBezTo>
                    <a:pt x="26" y="25"/>
                    <a:pt x="26" y="25"/>
                    <a:pt x="26" y="25"/>
                  </a:cubicBezTo>
                  <a:cubicBezTo>
                    <a:pt x="26" y="25"/>
                    <a:pt x="26" y="25"/>
                    <a:pt x="26" y="25"/>
                  </a:cubicBezTo>
                  <a:cubicBezTo>
                    <a:pt x="26" y="25"/>
                    <a:pt x="26" y="25"/>
                    <a:pt x="26" y="25"/>
                  </a:cubicBezTo>
                  <a:cubicBezTo>
                    <a:pt x="27" y="26"/>
                    <a:pt x="27" y="27"/>
                    <a:pt x="27" y="28"/>
                  </a:cubicBezTo>
                  <a:cubicBezTo>
                    <a:pt x="28" y="28"/>
                    <a:pt x="28" y="28"/>
                    <a:pt x="29" y="28"/>
                  </a:cubicBezTo>
                  <a:cubicBezTo>
                    <a:pt x="29" y="29"/>
                    <a:pt x="30" y="29"/>
                    <a:pt x="31" y="28"/>
                  </a:cubicBezTo>
                  <a:cubicBezTo>
                    <a:pt x="31" y="28"/>
                    <a:pt x="32" y="29"/>
                    <a:pt x="32" y="29"/>
                  </a:cubicBezTo>
                  <a:cubicBezTo>
                    <a:pt x="33" y="31"/>
                    <a:pt x="33" y="33"/>
                    <a:pt x="34" y="35"/>
                  </a:cubicBezTo>
                  <a:cubicBezTo>
                    <a:pt x="34" y="35"/>
                    <a:pt x="35" y="36"/>
                    <a:pt x="36" y="36"/>
                  </a:cubicBezTo>
                  <a:cubicBezTo>
                    <a:pt x="37" y="35"/>
                    <a:pt x="37" y="35"/>
                    <a:pt x="38" y="34"/>
                  </a:cubicBezTo>
                  <a:cubicBezTo>
                    <a:pt x="38" y="34"/>
                    <a:pt x="38" y="34"/>
                    <a:pt x="38" y="34"/>
                  </a:cubicBezTo>
                  <a:cubicBezTo>
                    <a:pt x="38" y="34"/>
                    <a:pt x="39" y="34"/>
                    <a:pt x="39" y="35"/>
                  </a:cubicBezTo>
                  <a:cubicBezTo>
                    <a:pt x="39" y="36"/>
                    <a:pt x="40" y="38"/>
                    <a:pt x="40" y="39"/>
                  </a:cubicBezTo>
                  <a:cubicBezTo>
                    <a:pt x="41" y="39"/>
                    <a:pt x="41" y="40"/>
                    <a:pt x="41" y="40"/>
                  </a:cubicBezTo>
                  <a:cubicBezTo>
                    <a:pt x="41" y="40"/>
                    <a:pt x="42" y="40"/>
                    <a:pt x="42" y="40"/>
                  </a:cubicBezTo>
                  <a:cubicBezTo>
                    <a:pt x="43" y="40"/>
                    <a:pt x="43" y="40"/>
                    <a:pt x="43" y="40"/>
                  </a:cubicBezTo>
                  <a:cubicBezTo>
                    <a:pt x="44" y="39"/>
                    <a:pt x="44" y="38"/>
                    <a:pt x="44" y="38"/>
                  </a:cubicBezTo>
                  <a:cubicBezTo>
                    <a:pt x="45" y="36"/>
                    <a:pt x="45" y="35"/>
                    <a:pt x="45" y="34"/>
                  </a:cubicBezTo>
                  <a:cubicBezTo>
                    <a:pt x="46" y="33"/>
                    <a:pt x="46" y="33"/>
                    <a:pt x="47" y="33"/>
                  </a:cubicBezTo>
                  <a:cubicBezTo>
                    <a:pt x="48" y="34"/>
                    <a:pt x="49" y="35"/>
                    <a:pt x="50" y="36"/>
                  </a:cubicBezTo>
                  <a:cubicBezTo>
                    <a:pt x="53" y="38"/>
                    <a:pt x="56" y="39"/>
                    <a:pt x="58" y="41"/>
                  </a:cubicBezTo>
                  <a:cubicBezTo>
                    <a:pt x="59" y="41"/>
                    <a:pt x="60" y="42"/>
                    <a:pt x="60" y="42"/>
                  </a:cubicBezTo>
                  <a:cubicBezTo>
                    <a:pt x="60" y="42"/>
                    <a:pt x="61" y="42"/>
                    <a:pt x="61" y="42"/>
                  </a:cubicBezTo>
                  <a:cubicBezTo>
                    <a:pt x="61" y="42"/>
                    <a:pt x="61" y="41"/>
                    <a:pt x="61" y="41"/>
                  </a:cubicBezTo>
                  <a:cubicBezTo>
                    <a:pt x="61" y="41"/>
                    <a:pt x="60" y="40"/>
                    <a:pt x="60" y="40"/>
                  </a:cubicBezTo>
                  <a:cubicBezTo>
                    <a:pt x="59" y="39"/>
                    <a:pt x="54" y="36"/>
                    <a:pt x="53" y="35"/>
                  </a:cubicBezTo>
                  <a:cubicBezTo>
                    <a:pt x="53" y="35"/>
                    <a:pt x="53" y="34"/>
                    <a:pt x="52" y="34"/>
                  </a:cubicBezTo>
                  <a:cubicBezTo>
                    <a:pt x="52" y="33"/>
                    <a:pt x="51" y="33"/>
                    <a:pt x="50" y="32"/>
                  </a:cubicBezTo>
                  <a:cubicBezTo>
                    <a:pt x="50" y="32"/>
                    <a:pt x="50" y="32"/>
                    <a:pt x="50" y="31"/>
                  </a:cubicBezTo>
                  <a:cubicBezTo>
                    <a:pt x="51" y="31"/>
                    <a:pt x="51" y="31"/>
                    <a:pt x="52" y="31"/>
                  </a:cubicBezTo>
                  <a:cubicBezTo>
                    <a:pt x="52" y="31"/>
                    <a:pt x="52" y="30"/>
                    <a:pt x="53" y="31"/>
                  </a:cubicBezTo>
                  <a:cubicBezTo>
                    <a:pt x="53" y="31"/>
                    <a:pt x="53" y="31"/>
                    <a:pt x="53" y="31"/>
                  </a:cubicBezTo>
                  <a:cubicBezTo>
                    <a:pt x="53" y="31"/>
                    <a:pt x="54" y="31"/>
                    <a:pt x="54" y="32"/>
                  </a:cubicBezTo>
                  <a:cubicBezTo>
                    <a:pt x="53" y="32"/>
                    <a:pt x="54" y="32"/>
                    <a:pt x="54" y="32"/>
                  </a:cubicBezTo>
                  <a:cubicBezTo>
                    <a:pt x="56" y="32"/>
                    <a:pt x="57" y="32"/>
                    <a:pt x="58" y="31"/>
                  </a:cubicBezTo>
                  <a:cubicBezTo>
                    <a:pt x="59" y="30"/>
                    <a:pt x="60" y="28"/>
                    <a:pt x="60" y="27"/>
                  </a:cubicBezTo>
                  <a:cubicBezTo>
                    <a:pt x="59" y="25"/>
                    <a:pt x="59" y="24"/>
                    <a:pt x="59" y="22"/>
                  </a:cubicBezTo>
                  <a:cubicBezTo>
                    <a:pt x="58" y="21"/>
                    <a:pt x="57" y="20"/>
                    <a:pt x="56" y="18"/>
                  </a:cubicBezTo>
                  <a:cubicBezTo>
                    <a:pt x="55" y="16"/>
                    <a:pt x="53" y="14"/>
                    <a:pt x="52" y="12"/>
                  </a:cubicBezTo>
                  <a:cubicBezTo>
                    <a:pt x="51" y="11"/>
                    <a:pt x="50" y="10"/>
                    <a:pt x="49" y="8"/>
                  </a:cubicBezTo>
                  <a:cubicBezTo>
                    <a:pt x="47" y="7"/>
                    <a:pt x="46" y="6"/>
                    <a:pt x="45" y="5"/>
                  </a:cubicBezTo>
                  <a:cubicBezTo>
                    <a:pt x="44" y="4"/>
                    <a:pt x="43" y="4"/>
                    <a:pt x="43" y="3"/>
                  </a:cubicBezTo>
                  <a:cubicBezTo>
                    <a:pt x="41" y="2"/>
                    <a:pt x="39" y="1"/>
                    <a:pt x="37" y="1"/>
                  </a:cubicBezTo>
                  <a:cubicBezTo>
                    <a:pt x="34" y="0"/>
                    <a:pt x="32" y="1"/>
                    <a:pt x="30" y="3"/>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7" name="íSḷîḍè"/>
            <p:cNvSpPr/>
            <p:nvPr/>
          </p:nvSpPr>
          <p:spPr bwMode="auto">
            <a:xfrm>
              <a:off x="2443163" y="2686051"/>
              <a:ext cx="158750" cy="206375"/>
            </a:xfrm>
            <a:custGeom>
              <a:avLst/>
              <a:gdLst>
                <a:gd name="T0" fmla="*/ 25 w 44"/>
                <a:gd name="T1" fmla="*/ 1 h 57"/>
                <a:gd name="T2" fmla="*/ 20 w 44"/>
                <a:gd name="T3" fmla="*/ 7 h 57"/>
                <a:gd name="T4" fmla="*/ 7 w 44"/>
                <a:gd name="T5" fmla="*/ 27 h 57"/>
                <a:gd name="T6" fmla="*/ 2 w 44"/>
                <a:gd name="T7" fmla="*/ 36 h 57"/>
                <a:gd name="T8" fmla="*/ 1 w 44"/>
                <a:gd name="T9" fmla="*/ 41 h 57"/>
                <a:gd name="T10" fmla="*/ 5 w 44"/>
                <a:gd name="T11" fmla="*/ 42 h 57"/>
                <a:gd name="T12" fmla="*/ 12 w 44"/>
                <a:gd name="T13" fmla="*/ 28 h 57"/>
                <a:gd name="T14" fmla="*/ 16 w 44"/>
                <a:gd name="T15" fmla="*/ 21 h 57"/>
                <a:gd name="T16" fmla="*/ 17 w 44"/>
                <a:gd name="T17" fmla="*/ 22 h 57"/>
                <a:gd name="T18" fmla="*/ 17 w 44"/>
                <a:gd name="T19" fmla="*/ 40 h 57"/>
                <a:gd name="T20" fmla="*/ 22 w 44"/>
                <a:gd name="T21" fmla="*/ 43 h 57"/>
                <a:gd name="T22" fmla="*/ 22 w 44"/>
                <a:gd name="T23" fmla="*/ 39 h 57"/>
                <a:gd name="T24" fmla="*/ 22 w 44"/>
                <a:gd name="T25" fmla="*/ 37 h 57"/>
                <a:gd name="T26" fmla="*/ 21 w 44"/>
                <a:gd name="T27" fmla="*/ 33 h 57"/>
                <a:gd name="T28" fmla="*/ 26 w 44"/>
                <a:gd name="T29" fmla="*/ 23 h 57"/>
                <a:gd name="T30" fmla="*/ 27 w 44"/>
                <a:gd name="T31" fmla="*/ 23 h 57"/>
                <a:gd name="T32" fmla="*/ 23 w 44"/>
                <a:gd name="T33" fmla="*/ 35 h 57"/>
                <a:gd name="T34" fmla="*/ 26 w 44"/>
                <a:gd name="T35" fmla="*/ 40 h 57"/>
                <a:gd name="T36" fmla="*/ 27 w 44"/>
                <a:gd name="T37" fmla="*/ 40 h 57"/>
                <a:gd name="T38" fmla="*/ 30 w 44"/>
                <a:gd name="T39" fmla="*/ 45 h 57"/>
                <a:gd name="T40" fmla="*/ 25 w 44"/>
                <a:gd name="T41" fmla="*/ 51 h 57"/>
                <a:gd name="T42" fmla="*/ 24 w 44"/>
                <a:gd name="T43" fmla="*/ 54 h 57"/>
                <a:gd name="T44" fmla="*/ 28 w 44"/>
                <a:gd name="T45" fmla="*/ 57 h 57"/>
                <a:gd name="T46" fmla="*/ 31 w 44"/>
                <a:gd name="T47" fmla="*/ 51 h 57"/>
                <a:gd name="T48" fmla="*/ 33 w 44"/>
                <a:gd name="T49" fmla="*/ 51 h 57"/>
                <a:gd name="T50" fmla="*/ 35 w 44"/>
                <a:gd name="T51" fmla="*/ 54 h 57"/>
                <a:gd name="T52" fmla="*/ 38 w 44"/>
                <a:gd name="T53" fmla="*/ 53 h 57"/>
                <a:gd name="T54" fmla="*/ 39 w 44"/>
                <a:gd name="T55" fmla="*/ 52 h 57"/>
                <a:gd name="T56" fmla="*/ 39 w 44"/>
                <a:gd name="T57" fmla="*/ 49 h 57"/>
                <a:gd name="T58" fmla="*/ 36 w 44"/>
                <a:gd name="T59" fmla="*/ 44 h 57"/>
                <a:gd name="T60" fmla="*/ 40 w 44"/>
                <a:gd name="T61" fmla="*/ 40 h 57"/>
                <a:gd name="T62" fmla="*/ 40 w 44"/>
                <a:gd name="T63" fmla="*/ 44 h 57"/>
                <a:gd name="T64" fmla="*/ 40 w 44"/>
                <a:gd name="T65" fmla="*/ 44 h 57"/>
                <a:gd name="T66" fmla="*/ 42 w 44"/>
                <a:gd name="T67" fmla="*/ 42 h 57"/>
                <a:gd name="T68" fmla="*/ 40 w 44"/>
                <a:gd name="T69" fmla="*/ 35 h 57"/>
                <a:gd name="T70" fmla="*/ 33 w 44"/>
                <a:gd name="T71" fmla="*/ 40 h 57"/>
                <a:gd name="T72" fmla="*/ 30 w 44"/>
                <a:gd name="T73" fmla="*/ 36 h 57"/>
                <a:gd name="T74" fmla="*/ 32 w 44"/>
                <a:gd name="T75" fmla="*/ 32 h 57"/>
                <a:gd name="T76" fmla="*/ 29 w 44"/>
                <a:gd name="T77" fmla="*/ 27 h 57"/>
                <a:gd name="T78" fmla="*/ 28 w 44"/>
                <a:gd name="T79" fmla="*/ 21 h 57"/>
                <a:gd name="T80" fmla="*/ 23 w 44"/>
                <a:gd name="T81" fmla="*/ 20 h 57"/>
                <a:gd name="T82" fmla="*/ 19 w 44"/>
                <a:gd name="T83" fmla="*/ 28 h 57"/>
                <a:gd name="T84" fmla="*/ 18 w 44"/>
                <a:gd name="T85" fmla="*/ 33 h 57"/>
                <a:gd name="T86" fmla="*/ 17 w 44"/>
                <a:gd name="T87" fmla="*/ 33 h 57"/>
                <a:gd name="T88" fmla="*/ 17 w 44"/>
                <a:gd name="T89" fmla="*/ 27 h 57"/>
                <a:gd name="T90" fmla="*/ 20 w 44"/>
                <a:gd name="T91" fmla="*/ 18 h 57"/>
                <a:gd name="T92" fmla="*/ 26 w 44"/>
                <a:gd name="T93" fmla="*/ 11 h 57"/>
                <a:gd name="T94" fmla="*/ 32 w 44"/>
                <a:gd name="T95" fmla="*/ 6 h 57"/>
                <a:gd name="T96" fmla="*/ 30 w 44"/>
                <a:gd name="T97" fmla="*/ 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 h="57">
                  <a:moveTo>
                    <a:pt x="30" y="1"/>
                  </a:moveTo>
                  <a:cubicBezTo>
                    <a:pt x="29" y="0"/>
                    <a:pt x="27" y="0"/>
                    <a:pt x="25" y="1"/>
                  </a:cubicBezTo>
                  <a:cubicBezTo>
                    <a:pt x="25" y="2"/>
                    <a:pt x="25" y="2"/>
                    <a:pt x="25" y="2"/>
                  </a:cubicBezTo>
                  <a:cubicBezTo>
                    <a:pt x="23" y="4"/>
                    <a:pt x="22" y="6"/>
                    <a:pt x="20" y="7"/>
                  </a:cubicBezTo>
                  <a:cubicBezTo>
                    <a:pt x="19" y="9"/>
                    <a:pt x="18" y="11"/>
                    <a:pt x="16" y="13"/>
                  </a:cubicBezTo>
                  <a:cubicBezTo>
                    <a:pt x="15" y="14"/>
                    <a:pt x="8" y="26"/>
                    <a:pt x="7" y="27"/>
                  </a:cubicBezTo>
                  <a:cubicBezTo>
                    <a:pt x="6" y="29"/>
                    <a:pt x="5" y="30"/>
                    <a:pt x="4" y="32"/>
                  </a:cubicBezTo>
                  <a:cubicBezTo>
                    <a:pt x="4" y="33"/>
                    <a:pt x="3" y="35"/>
                    <a:pt x="2" y="36"/>
                  </a:cubicBezTo>
                  <a:cubicBezTo>
                    <a:pt x="1" y="37"/>
                    <a:pt x="1" y="39"/>
                    <a:pt x="0" y="40"/>
                  </a:cubicBezTo>
                  <a:cubicBezTo>
                    <a:pt x="0" y="41"/>
                    <a:pt x="0" y="41"/>
                    <a:pt x="1" y="41"/>
                  </a:cubicBezTo>
                  <a:cubicBezTo>
                    <a:pt x="1" y="42"/>
                    <a:pt x="2" y="43"/>
                    <a:pt x="3" y="43"/>
                  </a:cubicBezTo>
                  <a:cubicBezTo>
                    <a:pt x="4" y="43"/>
                    <a:pt x="5" y="43"/>
                    <a:pt x="5" y="42"/>
                  </a:cubicBezTo>
                  <a:cubicBezTo>
                    <a:pt x="6" y="40"/>
                    <a:pt x="7" y="38"/>
                    <a:pt x="8" y="36"/>
                  </a:cubicBezTo>
                  <a:cubicBezTo>
                    <a:pt x="10" y="33"/>
                    <a:pt x="10" y="31"/>
                    <a:pt x="12" y="28"/>
                  </a:cubicBezTo>
                  <a:cubicBezTo>
                    <a:pt x="12" y="28"/>
                    <a:pt x="12" y="27"/>
                    <a:pt x="13" y="27"/>
                  </a:cubicBezTo>
                  <a:cubicBezTo>
                    <a:pt x="14" y="25"/>
                    <a:pt x="15" y="23"/>
                    <a:pt x="16" y="21"/>
                  </a:cubicBezTo>
                  <a:cubicBezTo>
                    <a:pt x="17" y="21"/>
                    <a:pt x="17" y="21"/>
                    <a:pt x="17" y="21"/>
                  </a:cubicBezTo>
                  <a:cubicBezTo>
                    <a:pt x="17" y="21"/>
                    <a:pt x="17" y="22"/>
                    <a:pt x="17" y="22"/>
                  </a:cubicBezTo>
                  <a:cubicBezTo>
                    <a:pt x="16" y="26"/>
                    <a:pt x="15" y="30"/>
                    <a:pt x="15" y="34"/>
                  </a:cubicBezTo>
                  <a:cubicBezTo>
                    <a:pt x="15" y="36"/>
                    <a:pt x="16" y="38"/>
                    <a:pt x="17" y="40"/>
                  </a:cubicBezTo>
                  <a:cubicBezTo>
                    <a:pt x="18" y="41"/>
                    <a:pt x="18" y="43"/>
                    <a:pt x="20" y="43"/>
                  </a:cubicBezTo>
                  <a:cubicBezTo>
                    <a:pt x="20" y="44"/>
                    <a:pt x="21" y="44"/>
                    <a:pt x="22" y="43"/>
                  </a:cubicBezTo>
                  <a:cubicBezTo>
                    <a:pt x="22" y="43"/>
                    <a:pt x="22" y="43"/>
                    <a:pt x="22" y="42"/>
                  </a:cubicBezTo>
                  <a:cubicBezTo>
                    <a:pt x="22" y="41"/>
                    <a:pt x="22" y="40"/>
                    <a:pt x="22" y="39"/>
                  </a:cubicBezTo>
                  <a:cubicBezTo>
                    <a:pt x="22" y="39"/>
                    <a:pt x="22" y="39"/>
                    <a:pt x="22" y="38"/>
                  </a:cubicBezTo>
                  <a:cubicBezTo>
                    <a:pt x="22" y="38"/>
                    <a:pt x="22" y="37"/>
                    <a:pt x="22" y="37"/>
                  </a:cubicBezTo>
                  <a:cubicBezTo>
                    <a:pt x="22" y="36"/>
                    <a:pt x="22" y="36"/>
                    <a:pt x="22" y="35"/>
                  </a:cubicBezTo>
                  <a:cubicBezTo>
                    <a:pt x="22" y="35"/>
                    <a:pt x="21" y="34"/>
                    <a:pt x="21" y="33"/>
                  </a:cubicBezTo>
                  <a:cubicBezTo>
                    <a:pt x="22" y="31"/>
                    <a:pt x="22" y="28"/>
                    <a:pt x="24" y="26"/>
                  </a:cubicBezTo>
                  <a:cubicBezTo>
                    <a:pt x="24" y="25"/>
                    <a:pt x="25" y="23"/>
                    <a:pt x="26" y="23"/>
                  </a:cubicBezTo>
                  <a:cubicBezTo>
                    <a:pt x="26" y="22"/>
                    <a:pt x="27" y="22"/>
                    <a:pt x="27" y="22"/>
                  </a:cubicBezTo>
                  <a:cubicBezTo>
                    <a:pt x="27" y="22"/>
                    <a:pt x="27" y="23"/>
                    <a:pt x="27" y="23"/>
                  </a:cubicBezTo>
                  <a:cubicBezTo>
                    <a:pt x="27" y="26"/>
                    <a:pt x="26" y="28"/>
                    <a:pt x="25" y="30"/>
                  </a:cubicBezTo>
                  <a:cubicBezTo>
                    <a:pt x="25" y="32"/>
                    <a:pt x="24" y="33"/>
                    <a:pt x="23" y="35"/>
                  </a:cubicBezTo>
                  <a:cubicBezTo>
                    <a:pt x="22" y="37"/>
                    <a:pt x="23" y="38"/>
                    <a:pt x="24" y="40"/>
                  </a:cubicBezTo>
                  <a:cubicBezTo>
                    <a:pt x="24" y="41"/>
                    <a:pt x="26" y="41"/>
                    <a:pt x="26" y="40"/>
                  </a:cubicBezTo>
                  <a:cubicBezTo>
                    <a:pt x="26" y="40"/>
                    <a:pt x="26" y="40"/>
                    <a:pt x="27" y="40"/>
                  </a:cubicBezTo>
                  <a:cubicBezTo>
                    <a:pt x="27" y="39"/>
                    <a:pt x="27" y="39"/>
                    <a:pt x="27" y="40"/>
                  </a:cubicBezTo>
                  <a:cubicBezTo>
                    <a:pt x="28" y="41"/>
                    <a:pt x="29" y="43"/>
                    <a:pt x="30" y="44"/>
                  </a:cubicBezTo>
                  <a:cubicBezTo>
                    <a:pt x="30" y="45"/>
                    <a:pt x="30" y="45"/>
                    <a:pt x="30" y="45"/>
                  </a:cubicBezTo>
                  <a:cubicBezTo>
                    <a:pt x="29" y="47"/>
                    <a:pt x="28" y="49"/>
                    <a:pt x="27" y="51"/>
                  </a:cubicBezTo>
                  <a:cubicBezTo>
                    <a:pt x="27" y="51"/>
                    <a:pt x="26" y="52"/>
                    <a:pt x="25" y="51"/>
                  </a:cubicBezTo>
                  <a:cubicBezTo>
                    <a:pt x="25" y="51"/>
                    <a:pt x="25" y="51"/>
                    <a:pt x="25" y="51"/>
                  </a:cubicBezTo>
                  <a:cubicBezTo>
                    <a:pt x="24" y="52"/>
                    <a:pt x="24" y="53"/>
                    <a:pt x="24" y="54"/>
                  </a:cubicBezTo>
                  <a:cubicBezTo>
                    <a:pt x="25" y="54"/>
                    <a:pt x="25" y="54"/>
                    <a:pt x="25" y="55"/>
                  </a:cubicBezTo>
                  <a:cubicBezTo>
                    <a:pt x="25" y="56"/>
                    <a:pt x="26" y="57"/>
                    <a:pt x="28" y="57"/>
                  </a:cubicBezTo>
                  <a:cubicBezTo>
                    <a:pt x="29" y="57"/>
                    <a:pt x="29" y="57"/>
                    <a:pt x="30" y="55"/>
                  </a:cubicBezTo>
                  <a:cubicBezTo>
                    <a:pt x="31" y="54"/>
                    <a:pt x="31" y="52"/>
                    <a:pt x="31" y="51"/>
                  </a:cubicBezTo>
                  <a:cubicBezTo>
                    <a:pt x="32" y="51"/>
                    <a:pt x="32" y="50"/>
                    <a:pt x="32" y="50"/>
                  </a:cubicBezTo>
                  <a:cubicBezTo>
                    <a:pt x="32" y="50"/>
                    <a:pt x="33" y="51"/>
                    <a:pt x="33" y="51"/>
                  </a:cubicBezTo>
                  <a:cubicBezTo>
                    <a:pt x="33" y="52"/>
                    <a:pt x="34" y="53"/>
                    <a:pt x="35" y="53"/>
                  </a:cubicBezTo>
                  <a:cubicBezTo>
                    <a:pt x="35" y="53"/>
                    <a:pt x="35" y="54"/>
                    <a:pt x="35" y="54"/>
                  </a:cubicBezTo>
                  <a:cubicBezTo>
                    <a:pt x="36" y="54"/>
                    <a:pt x="37" y="54"/>
                    <a:pt x="37" y="54"/>
                  </a:cubicBezTo>
                  <a:cubicBezTo>
                    <a:pt x="38" y="54"/>
                    <a:pt x="38" y="54"/>
                    <a:pt x="38" y="53"/>
                  </a:cubicBezTo>
                  <a:cubicBezTo>
                    <a:pt x="38" y="53"/>
                    <a:pt x="39" y="53"/>
                    <a:pt x="39" y="53"/>
                  </a:cubicBezTo>
                  <a:cubicBezTo>
                    <a:pt x="39" y="53"/>
                    <a:pt x="39" y="52"/>
                    <a:pt x="39" y="52"/>
                  </a:cubicBezTo>
                  <a:cubicBezTo>
                    <a:pt x="39" y="51"/>
                    <a:pt x="39" y="51"/>
                    <a:pt x="39" y="50"/>
                  </a:cubicBezTo>
                  <a:cubicBezTo>
                    <a:pt x="40" y="50"/>
                    <a:pt x="39" y="49"/>
                    <a:pt x="39" y="49"/>
                  </a:cubicBezTo>
                  <a:cubicBezTo>
                    <a:pt x="38" y="48"/>
                    <a:pt x="37" y="47"/>
                    <a:pt x="36" y="45"/>
                  </a:cubicBezTo>
                  <a:cubicBezTo>
                    <a:pt x="35" y="45"/>
                    <a:pt x="35" y="44"/>
                    <a:pt x="36" y="44"/>
                  </a:cubicBezTo>
                  <a:cubicBezTo>
                    <a:pt x="37" y="42"/>
                    <a:pt x="38" y="41"/>
                    <a:pt x="39" y="41"/>
                  </a:cubicBezTo>
                  <a:cubicBezTo>
                    <a:pt x="40" y="40"/>
                    <a:pt x="40" y="40"/>
                    <a:pt x="40" y="40"/>
                  </a:cubicBezTo>
                  <a:cubicBezTo>
                    <a:pt x="41" y="40"/>
                    <a:pt x="41" y="41"/>
                    <a:pt x="41" y="42"/>
                  </a:cubicBezTo>
                  <a:cubicBezTo>
                    <a:pt x="40" y="42"/>
                    <a:pt x="40" y="44"/>
                    <a:pt x="40" y="44"/>
                  </a:cubicBezTo>
                  <a:cubicBezTo>
                    <a:pt x="40" y="44"/>
                    <a:pt x="40" y="44"/>
                    <a:pt x="40" y="44"/>
                  </a:cubicBezTo>
                  <a:cubicBezTo>
                    <a:pt x="40" y="44"/>
                    <a:pt x="40" y="44"/>
                    <a:pt x="40" y="44"/>
                  </a:cubicBezTo>
                  <a:cubicBezTo>
                    <a:pt x="40" y="44"/>
                    <a:pt x="41" y="43"/>
                    <a:pt x="41" y="43"/>
                  </a:cubicBezTo>
                  <a:cubicBezTo>
                    <a:pt x="41" y="43"/>
                    <a:pt x="42" y="43"/>
                    <a:pt x="42" y="42"/>
                  </a:cubicBezTo>
                  <a:cubicBezTo>
                    <a:pt x="43" y="41"/>
                    <a:pt x="44" y="40"/>
                    <a:pt x="44" y="38"/>
                  </a:cubicBezTo>
                  <a:cubicBezTo>
                    <a:pt x="44" y="36"/>
                    <a:pt x="42" y="35"/>
                    <a:pt x="40" y="35"/>
                  </a:cubicBezTo>
                  <a:cubicBezTo>
                    <a:pt x="39" y="35"/>
                    <a:pt x="37" y="36"/>
                    <a:pt x="36" y="37"/>
                  </a:cubicBezTo>
                  <a:cubicBezTo>
                    <a:pt x="35" y="38"/>
                    <a:pt x="34" y="39"/>
                    <a:pt x="33" y="40"/>
                  </a:cubicBezTo>
                  <a:cubicBezTo>
                    <a:pt x="33" y="41"/>
                    <a:pt x="32" y="41"/>
                    <a:pt x="32" y="40"/>
                  </a:cubicBezTo>
                  <a:cubicBezTo>
                    <a:pt x="32" y="39"/>
                    <a:pt x="31" y="37"/>
                    <a:pt x="30" y="36"/>
                  </a:cubicBezTo>
                  <a:cubicBezTo>
                    <a:pt x="30" y="36"/>
                    <a:pt x="30" y="35"/>
                    <a:pt x="31" y="35"/>
                  </a:cubicBezTo>
                  <a:cubicBezTo>
                    <a:pt x="31" y="34"/>
                    <a:pt x="32" y="33"/>
                    <a:pt x="32" y="32"/>
                  </a:cubicBezTo>
                  <a:cubicBezTo>
                    <a:pt x="31" y="31"/>
                    <a:pt x="31" y="30"/>
                    <a:pt x="30" y="29"/>
                  </a:cubicBezTo>
                  <a:cubicBezTo>
                    <a:pt x="29" y="29"/>
                    <a:pt x="29" y="28"/>
                    <a:pt x="29" y="27"/>
                  </a:cubicBezTo>
                  <a:cubicBezTo>
                    <a:pt x="29" y="26"/>
                    <a:pt x="29" y="25"/>
                    <a:pt x="29" y="24"/>
                  </a:cubicBezTo>
                  <a:cubicBezTo>
                    <a:pt x="28" y="23"/>
                    <a:pt x="28" y="22"/>
                    <a:pt x="28" y="21"/>
                  </a:cubicBezTo>
                  <a:cubicBezTo>
                    <a:pt x="28" y="20"/>
                    <a:pt x="27" y="19"/>
                    <a:pt x="26" y="19"/>
                  </a:cubicBezTo>
                  <a:cubicBezTo>
                    <a:pt x="25" y="20"/>
                    <a:pt x="24" y="20"/>
                    <a:pt x="23" y="20"/>
                  </a:cubicBezTo>
                  <a:cubicBezTo>
                    <a:pt x="22" y="21"/>
                    <a:pt x="21" y="23"/>
                    <a:pt x="21" y="24"/>
                  </a:cubicBezTo>
                  <a:cubicBezTo>
                    <a:pt x="20" y="25"/>
                    <a:pt x="20" y="27"/>
                    <a:pt x="19" y="28"/>
                  </a:cubicBezTo>
                  <a:cubicBezTo>
                    <a:pt x="19" y="29"/>
                    <a:pt x="18" y="29"/>
                    <a:pt x="18" y="30"/>
                  </a:cubicBezTo>
                  <a:cubicBezTo>
                    <a:pt x="18" y="31"/>
                    <a:pt x="18" y="32"/>
                    <a:pt x="18" y="33"/>
                  </a:cubicBezTo>
                  <a:cubicBezTo>
                    <a:pt x="18" y="33"/>
                    <a:pt x="18" y="33"/>
                    <a:pt x="17" y="33"/>
                  </a:cubicBezTo>
                  <a:cubicBezTo>
                    <a:pt x="17" y="33"/>
                    <a:pt x="17" y="33"/>
                    <a:pt x="17" y="33"/>
                  </a:cubicBezTo>
                  <a:cubicBezTo>
                    <a:pt x="17" y="32"/>
                    <a:pt x="17" y="31"/>
                    <a:pt x="17" y="31"/>
                  </a:cubicBezTo>
                  <a:cubicBezTo>
                    <a:pt x="17" y="29"/>
                    <a:pt x="17" y="28"/>
                    <a:pt x="17" y="27"/>
                  </a:cubicBezTo>
                  <a:cubicBezTo>
                    <a:pt x="17" y="25"/>
                    <a:pt x="17" y="23"/>
                    <a:pt x="18" y="21"/>
                  </a:cubicBezTo>
                  <a:cubicBezTo>
                    <a:pt x="18" y="20"/>
                    <a:pt x="19" y="19"/>
                    <a:pt x="20" y="18"/>
                  </a:cubicBezTo>
                  <a:cubicBezTo>
                    <a:pt x="21" y="17"/>
                    <a:pt x="21" y="16"/>
                    <a:pt x="22" y="15"/>
                  </a:cubicBezTo>
                  <a:cubicBezTo>
                    <a:pt x="23" y="14"/>
                    <a:pt x="25" y="12"/>
                    <a:pt x="26" y="11"/>
                  </a:cubicBezTo>
                  <a:cubicBezTo>
                    <a:pt x="27" y="10"/>
                    <a:pt x="28" y="9"/>
                    <a:pt x="29" y="8"/>
                  </a:cubicBezTo>
                  <a:cubicBezTo>
                    <a:pt x="30" y="7"/>
                    <a:pt x="31" y="7"/>
                    <a:pt x="32" y="6"/>
                  </a:cubicBezTo>
                  <a:cubicBezTo>
                    <a:pt x="32" y="5"/>
                    <a:pt x="32" y="5"/>
                    <a:pt x="32" y="4"/>
                  </a:cubicBezTo>
                  <a:cubicBezTo>
                    <a:pt x="32" y="3"/>
                    <a:pt x="31" y="2"/>
                    <a:pt x="30"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8" name="ïşļîḍè"/>
            <p:cNvSpPr/>
            <p:nvPr/>
          </p:nvSpPr>
          <p:spPr bwMode="auto">
            <a:xfrm>
              <a:off x="2451100" y="2693988"/>
              <a:ext cx="49213" cy="50800"/>
            </a:xfrm>
            <a:custGeom>
              <a:avLst/>
              <a:gdLst>
                <a:gd name="T0" fmla="*/ 4 w 14"/>
                <a:gd name="T1" fmla="*/ 8 h 14"/>
                <a:gd name="T2" fmla="*/ 5 w 14"/>
                <a:gd name="T3" fmla="*/ 9 h 14"/>
                <a:gd name="T4" fmla="*/ 6 w 14"/>
                <a:gd name="T5" fmla="*/ 10 h 14"/>
                <a:gd name="T6" fmla="*/ 6 w 14"/>
                <a:gd name="T7" fmla="*/ 12 h 14"/>
                <a:gd name="T8" fmla="*/ 6 w 14"/>
                <a:gd name="T9" fmla="*/ 14 h 14"/>
                <a:gd name="T10" fmla="*/ 7 w 14"/>
                <a:gd name="T11" fmla="*/ 12 h 14"/>
                <a:gd name="T12" fmla="*/ 9 w 14"/>
                <a:gd name="T13" fmla="*/ 10 h 14"/>
                <a:gd name="T14" fmla="*/ 12 w 14"/>
                <a:gd name="T15" fmla="*/ 8 h 14"/>
                <a:gd name="T16" fmla="*/ 13 w 14"/>
                <a:gd name="T17" fmla="*/ 5 h 14"/>
                <a:gd name="T18" fmla="*/ 10 w 14"/>
                <a:gd name="T19" fmla="*/ 1 h 14"/>
                <a:gd name="T20" fmla="*/ 7 w 14"/>
                <a:gd name="T21" fmla="*/ 0 h 14"/>
                <a:gd name="T22" fmla="*/ 3 w 14"/>
                <a:gd name="T23" fmla="*/ 0 h 14"/>
                <a:gd name="T24" fmla="*/ 1 w 14"/>
                <a:gd name="T25" fmla="*/ 2 h 14"/>
                <a:gd name="T26" fmla="*/ 1 w 14"/>
                <a:gd name="T27" fmla="*/ 4 h 14"/>
                <a:gd name="T28" fmla="*/ 3 w 14"/>
                <a:gd name="T29" fmla="*/ 8 h 14"/>
                <a:gd name="T30" fmla="*/ 4 w 14"/>
                <a:gd name="T3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4">
                  <a:moveTo>
                    <a:pt x="4" y="8"/>
                  </a:moveTo>
                  <a:cubicBezTo>
                    <a:pt x="4" y="9"/>
                    <a:pt x="5" y="9"/>
                    <a:pt x="5" y="9"/>
                  </a:cubicBezTo>
                  <a:cubicBezTo>
                    <a:pt x="6" y="9"/>
                    <a:pt x="6" y="9"/>
                    <a:pt x="6" y="10"/>
                  </a:cubicBezTo>
                  <a:cubicBezTo>
                    <a:pt x="6" y="10"/>
                    <a:pt x="6" y="11"/>
                    <a:pt x="6" y="12"/>
                  </a:cubicBezTo>
                  <a:cubicBezTo>
                    <a:pt x="6" y="12"/>
                    <a:pt x="6" y="14"/>
                    <a:pt x="6" y="14"/>
                  </a:cubicBezTo>
                  <a:cubicBezTo>
                    <a:pt x="6" y="14"/>
                    <a:pt x="7" y="12"/>
                    <a:pt x="7" y="12"/>
                  </a:cubicBezTo>
                  <a:cubicBezTo>
                    <a:pt x="7" y="11"/>
                    <a:pt x="8" y="10"/>
                    <a:pt x="9" y="10"/>
                  </a:cubicBezTo>
                  <a:cubicBezTo>
                    <a:pt x="10" y="10"/>
                    <a:pt x="11" y="9"/>
                    <a:pt x="12" y="8"/>
                  </a:cubicBezTo>
                  <a:cubicBezTo>
                    <a:pt x="13" y="7"/>
                    <a:pt x="14" y="6"/>
                    <a:pt x="13" y="5"/>
                  </a:cubicBezTo>
                  <a:cubicBezTo>
                    <a:pt x="13" y="3"/>
                    <a:pt x="12" y="1"/>
                    <a:pt x="10" y="1"/>
                  </a:cubicBezTo>
                  <a:cubicBezTo>
                    <a:pt x="9" y="0"/>
                    <a:pt x="8" y="0"/>
                    <a:pt x="7" y="0"/>
                  </a:cubicBezTo>
                  <a:cubicBezTo>
                    <a:pt x="6" y="0"/>
                    <a:pt x="4" y="0"/>
                    <a:pt x="3" y="0"/>
                  </a:cubicBezTo>
                  <a:cubicBezTo>
                    <a:pt x="2" y="1"/>
                    <a:pt x="2" y="1"/>
                    <a:pt x="1" y="2"/>
                  </a:cubicBezTo>
                  <a:cubicBezTo>
                    <a:pt x="1" y="2"/>
                    <a:pt x="1" y="3"/>
                    <a:pt x="1" y="4"/>
                  </a:cubicBezTo>
                  <a:cubicBezTo>
                    <a:pt x="0" y="5"/>
                    <a:pt x="1" y="8"/>
                    <a:pt x="3" y="8"/>
                  </a:cubicBezTo>
                  <a:cubicBezTo>
                    <a:pt x="3" y="8"/>
                    <a:pt x="4" y="8"/>
                    <a:pt x="4" y="8"/>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9" name="ísḷiḋe"/>
            <p:cNvSpPr/>
            <p:nvPr/>
          </p:nvSpPr>
          <p:spPr bwMode="auto">
            <a:xfrm>
              <a:off x="2768600" y="2555876"/>
              <a:ext cx="119063" cy="231775"/>
            </a:xfrm>
            <a:custGeom>
              <a:avLst/>
              <a:gdLst>
                <a:gd name="T0" fmla="*/ 22 w 33"/>
                <a:gd name="T1" fmla="*/ 29 h 64"/>
                <a:gd name="T2" fmla="*/ 24 w 33"/>
                <a:gd name="T3" fmla="*/ 24 h 64"/>
                <a:gd name="T4" fmla="*/ 27 w 33"/>
                <a:gd name="T5" fmla="*/ 11 h 64"/>
                <a:gd name="T6" fmla="*/ 25 w 33"/>
                <a:gd name="T7" fmla="*/ 4 h 64"/>
                <a:gd name="T8" fmla="*/ 17 w 33"/>
                <a:gd name="T9" fmla="*/ 0 h 64"/>
                <a:gd name="T10" fmla="*/ 15 w 33"/>
                <a:gd name="T11" fmla="*/ 1 h 64"/>
                <a:gd name="T12" fmla="*/ 6 w 33"/>
                <a:gd name="T13" fmla="*/ 7 h 64"/>
                <a:gd name="T14" fmla="*/ 3 w 33"/>
                <a:gd name="T15" fmla="*/ 13 h 64"/>
                <a:gd name="T16" fmla="*/ 6 w 33"/>
                <a:gd name="T17" fmla="*/ 15 h 64"/>
                <a:gd name="T18" fmla="*/ 10 w 33"/>
                <a:gd name="T19" fmla="*/ 14 h 64"/>
                <a:gd name="T20" fmla="*/ 18 w 33"/>
                <a:gd name="T21" fmla="*/ 6 h 64"/>
                <a:gd name="T22" fmla="*/ 22 w 33"/>
                <a:gd name="T23" fmla="*/ 10 h 64"/>
                <a:gd name="T24" fmla="*/ 21 w 33"/>
                <a:gd name="T25" fmla="*/ 18 h 64"/>
                <a:gd name="T26" fmla="*/ 18 w 33"/>
                <a:gd name="T27" fmla="*/ 26 h 64"/>
                <a:gd name="T28" fmla="*/ 16 w 33"/>
                <a:gd name="T29" fmla="*/ 25 h 64"/>
                <a:gd name="T30" fmla="*/ 19 w 33"/>
                <a:gd name="T31" fmla="*/ 19 h 64"/>
                <a:gd name="T32" fmla="*/ 20 w 33"/>
                <a:gd name="T33" fmla="*/ 15 h 64"/>
                <a:gd name="T34" fmla="*/ 15 w 33"/>
                <a:gd name="T35" fmla="*/ 14 h 64"/>
                <a:gd name="T36" fmla="*/ 11 w 33"/>
                <a:gd name="T37" fmla="*/ 14 h 64"/>
                <a:gd name="T38" fmla="*/ 10 w 33"/>
                <a:gd name="T39" fmla="*/ 17 h 64"/>
                <a:gd name="T40" fmla="*/ 9 w 33"/>
                <a:gd name="T41" fmla="*/ 19 h 64"/>
                <a:gd name="T42" fmla="*/ 8 w 33"/>
                <a:gd name="T43" fmla="*/ 24 h 64"/>
                <a:gd name="T44" fmla="*/ 7 w 33"/>
                <a:gd name="T45" fmla="*/ 23 h 64"/>
                <a:gd name="T46" fmla="*/ 0 w 33"/>
                <a:gd name="T47" fmla="*/ 24 h 64"/>
                <a:gd name="T48" fmla="*/ 2 w 33"/>
                <a:gd name="T49" fmla="*/ 32 h 64"/>
                <a:gd name="T50" fmla="*/ 8 w 33"/>
                <a:gd name="T51" fmla="*/ 35 h 64"/>
                <a:gd name="T52" fmla="*/ 11 w 33"/>
                <a:gd name="T53" fmla="*/ 37 h 64"/>
                <a:gd name="T54" fmla="*/ 12 w 33"/>
                <a:gd name="T55" fmla="*/ 40 h 64"/>
                <a:gd name="T56" fmla="*/ 8 w 33"/>
                <a:gd name="T57" fmla="*/ 48 h 64"/>
                <a:gd name="T58" fmla="*/ 12 w 33"/>
                <a:gd name="T59" fmla="*/ 50 h 64"/>
                <a:gd name="T60" fmla="*/ 13 w 33"/>
                <a:gd name="T61" fmla="*/ 53 h 64"/>
                <a:gd name="T62" fmla="*/ 9 w 33"/>
                <a:gd name="T63" fmla="*/ 56 h 64"/>
                <a:gd name="T64" fmla="*/ 8 w 33"/>
                <a:gd name="T65" fmla="*/ 61 h 64"/>
                <a:gd name="T66" fmla="*/ 10 w 33"/>
                <a:gd name="T67" fmla="*/ 64 h 64"/>
                <a:gd name="T68" fmla="*/ 16 w 33"/>
                <a:gd name="T69" fmla="*/ 61 h 64"/>
                <a:gd name="T70" fmla="*/ 25 w 33"/>
                <a:gd name="T71" fmla="*/ 58 h 64"/>
                <a:gd name="T72" fmla="*/ 29 w 33"/>
                <a:gd name="T73" fmla="*/ 58 h 64"/>
                <a:gd name="T74" fmla="*/ 31 w 33"/>
                <a:gd name="T75" fmla="*/ 57 h 64"/>
                <a:gd name="T76" fmla="*/ 32 w 33"/>
                <a:gd name="T77" fmla="*/ 52 h 64"/>
                <a:gd name="T78" fmla="*/ 29 w 33"/>
                <a:gd name="T79" fmla="*/ 50 h 64"/>
                <a:gd name="T80" fmla="*/ 20 w 33"/>
                <a:gd name="T81" fmla="*/ 52 h 64"/>
                <a:gd name="T82" fmla="*/ 19 w 33"/>
                <a:gd name="T83" fmla="*/ 50 h 64"/>
                <a:gd name="T84" fmla="*/ 23 w 33"/>
                <a:gd name="T85" fmla="*/ 43 h 64"/>
                <a:gd name="T86" fmla="*/ 24 w 33"/>
                <a:gd name="T87" fmla="*/ 37 h 64"/>
                <a:gd name="T88" fmla="*/ 20 w 33"/>
                <a:gd name="T89" fmla="*/ 37 h 64"/>
                <a:gd name="T90" fmla="*/ 16 w 33"/>
                <a:gd name="T91" fmla="*/ 38 h 64"/>
                <a:gd name="T92" fmla="*/ 19 w 33"/>
                <a:gd name="T93" fmla="*/ 32 h 64"/>
                <a:gd name="T94" fmla="*/ 10 w 33"/>
                <a:gd name="T95" fmla="*/ 29 h 64"/>
                <a:gd name="T96" fmla="*/ 10 w 33"/>
                <a:gd name="T97" fmla="*/ 29 h 64"/>
                <a:gd name="T98" fmla="*/ 8 w 33"/>
                <a:gd name="T99" fmla="*/ 25 h 64"/>
                <a:gd name="T100" fmla="*/ 8 w 33"/>
                <a:gd name="T101" fmla="*/ 25 h 64"/>
                <a:gd name="T102" fmla="*/ 11 w 33"/>
                <a:gd name="T103"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64">
                  <a:moveTo>
                    <a:pt x="19" y="32"/>
                  </a:moveTo>
                  <a:cubicBezTo>
                    <a:pt x="20" y="32"/>
                    <a:pt x="21" y="31"/>
                    <a:pt x="22" y="29"/>
                  </a:cubicBezTo>
                  <a:cubicBezTo>
                    <a:pt x="22" y="29"/>
                    <a:pt x="22" y="28"/>
                    <a:pt x="22" y="28"/>
                  </a:cubicBezTo>
                  <a:cubicBezTo>
                    <a:pt x="23" y="27"/>
                    <a:pt x="23" y="25"/>
                    <a:pt x="24" y="24"/>
                  </a:cubicBezTo>
                  <a:cubicBezTo>
                    <a:pt x="24" y="23"/>
                    <a:pt x="25" y="22"/>
                    <a:pt x="25" y="20"/>
                  </a:cubicBezTo>
                  <a:cubicBezTo>
                    <a:pt x="26" y="17"/>
                    <a:pt x="27" y="14"/>
                    <a:pt x="27" y="11"/>
                  </a:cubicBezTo>
                  <a:cubicBezTo>
                    <a:pt x="27" y="10"/>
                    <a:pt x="27" y="8"/>
                    <a:pt x="27" y="7"/>
                  </a:cubicBezTo>
                  <a:cubicBezTo>
                    <a:pt x="26" y="6"/>
                    <a:pt x="26" y="5"/>
                    <a:pt x="25" y="4"/>
                  </a:cubicBezTo>
                  <a:cubicBezTo>
                    <a:pt x="24" y="2"/>
                    <a:pt x="23" y="1"/>
                    <a:pt x="21" y="0"/>
                  </a:cubicBezTo>
                  <a:cubicBezTo>
                    <a:pt x="20" y="0"/>
                    <a:pt x="18" y="0"/>
                    <a:pt x="17" y="0"/>
                  </a:cubicBezTo>
                  <a:cubicBezTo>
                    <a:pt x="17" y="0"/>
                    <a:pt x="16" y="0"/>
                    <a:pt x="16" y="0"/>
                  </a:cubicBezTo>
                  <a:cubicBezTo>
                    <a:pt x="16" y="0"/>
                    <a:pt x="15" y="0"/>
                    <a:pt x="15" y="1"/>
                  </a:cubicBezTo>
                  <a:cubicBezTo>
                    <a:pt x="14" y="1"/>
                    <a:pt x="13" y="1"/>
                    <a:pt x="12" y="1"/>
                  </a:cubicBezTo>
                  <a:cubicBezTo>
                    <a:pt x="10" y="3"/>
                    <a:pt x="8" y="5"/>
                    <a:pt x="6" y="7"/>
                  </a:cubicBezTo>
                  <a:cubicBezTo>
                    <a:pt x="5" y="8"/>
                    <a:pt x="5" y="9"/>
                    <a:pt x="4" y="11"/>
                  </a:cubicBezTo>
                  <a:cubicBezTo>
                    <a:pt x="4" y="12"/>
                    <a:pt x="3" y="12"/>
                    <a:pt x="3" y="13"/>
                  </a:cubicBezTo>
                  <a:cubicBezTo>
                    <a:pt x="3" y="14"/>
                    <a:pt x="3" y="15"/>
                    <a:pt x="4" y="15"/>
                  </a:cubicBezTo>
                  <a:cubicBezTo>
                    <a:pt x="4" y="15"/>
                    <a:pt x="5" y="15"/>
                    <a:pt x="6" y="15"/>
                  </a:cubicBezTo>
                  <a:cubicBezTo>
                    <a:pt x="7" y="15"/>
                    <a:pt x="8" y="15"/>
                    <a:pt x="8" y="15"/>
                  </a:cubicBezTo>
                  <a:cubicBezTo>
                    <a:pt x="9" y="15"/>
                    <a:pt x="9" y="15"/>
                    <a:pt x="10" y="14"/>
                  </a:cubicBezTo>
                  <a:cubicBezTo>
                    <a:pt x="11" y="13"/>
                    <a:pt x="11" y="12"/>
                    <a:pt x="12" y="11"/>
                  </a:cubicBezTo>
                  <a:cubicBezTo>
                    <a:pt x="14" y="9"/>
                    <a:pt x="16" y="7"/>
                    <a:pt x="18" y="6"/>
                  </a:cubicBezTo>
                  <a:cubicBezTo>
                    <a:pt x="19" y="6"/>
                    <a:pt x="20" y="6"/>
                    <a:pt x="20" y="6"/>
                  </a:cubicBezTo>
                  <a:cubicBezTo>
                    <a:pt x="21" y="7"/>
                    <a:pt x="22" y="8"/>
                    <a:pt x="22" y="10"/>
                  </a:cubicBezTo>
                  <a:cubicBezTo>
                    <a:pt x="22" y="11"/>
                    <a:pt x="22" y="12"/>
                    <a:pt x="22" y="13"/>
                  </a:cubicBezTo>
                  <a:cubicBezTo>
                    <a:pt x="22" y="15"/>
                    <a:pt x="22" y="17"/>
                    <a:pt x="21" y="18"/>
                  </a:cubicBezTo>
                  <a:cubicBezTo>
                    <a:pt x="21" y="20"/>
                    <a:pt x="20" y="22"/>
                    <a:pt x="20" y="24"/>
                  </a:cubicBezTo>
                  <a:cubicBezTo>
                    <a:pt x="20" y="25"/>
                    <a:pt x="19" y="26"/>
                    <a:pt x="18" y="26"/>
                  </a:cubicBezTo>
                  <a:cubicBezTo>
                    <a:pt x="17" y="26"/>
                    <a:pt x="17" y="26"/>
                    <a:pt x="17" y="26"/>
                  </a:cubicBezTo>
                  <a:cubicBezTo>
                    <a:pt x="16" y="26"/>
                    <a:pt x="16" y="26"/>
                    <a:pt x="16" y="25"/>
                  </a:cubicBezTo>
                  <a:cubicBezTo>
                    <a:pt x="16" y="24"/>
                    <a:pt x="16" y="23"/>
                    <a:pt x="16" y="22"/>
                  </a:cubicBezTo>
                  <a:cubicBezTo>
                    <a:pt x="17" y="21"/>
                    <a:pt x="18" y="20"/>
                    <a:pt x="19" y="19"/>
                  </a:cubicBezTo>
                  <a:cubicBezTo>
                    <a:pt x="19" y="19"/>
                    <a:pt x="19" y="18"/>
                    <a:pt x="19" y="18"/>
                  </a:cubicBezTo>
                  <a:cubicBezTo>
                    <a:pt x="20" y="17"/>
                    <a:pt x="20" y="16"/>
                    <a:pt x="20" y="15"/>
                  </a:cubicBezTo>
                  <a:cubicBezTo>
                    <a:pt x="20" y="15"/>
                    <a:pt x="20" y="15"/>
                    <a:pt x="19" y="15"/>
                  </a:cubicBezTo>
                  <a:cubicBezTo>
                    <a:pt x="18" y="14"/>
                    <a:pt x="17" y="13"/>
                    <a:pt x="15" y="14"/>
                  </a:cubicBezTo>
                  <a:cubicBezTo>
                    <a:pt x="15" y="14"/>
                    <a:pt x="14" y="14"/>
                    <a:pt x="14" y="14"/>
                  </a:cubicBezTo>
                  <a:cubicBezTo>
                    <a:pt x="13" y="13"/>
                    <a:pt x="11" y="13"/>
                    <a:pt x="11" y="14"/>
                  </a:cubicBezTo>
                  <a:cubicBezTo>
                    <a:pt x="10" y="15"/>
                    <a:pt x="10" y="15"/>
                    <a:pt x="10" y="16"/>
                  </a:cubicBezTo>
                  <a:cubicBezTo>
                    <a:pt x="10" y="16"/>
                    <a:pt x="10" y="17"/>
                    <a:pt x="10" y="17"/>
                  </a:cubicBezTo>
                  <a:cubicBezTo>
                    <a:pt x="10" y="17"/>
                    <a:pt x="10" y="18"/>
                    <a:pt x="10" y="18"/>
                  </a:cubicBezTo>
                  <a:cubicBezTo>
                    <a:pt x="10" y="18"/>
                    <a:pt x="9" y="19"/>
                    <a:pt x="9" y="19"/>
                  </a:cubicBezTo>
                  <a:cubicBezTo>
                    <a:pt x="8" y="20"/>
                    <a:pt x="8" y="22"/>
                    <a:pt x="8" y="23"/>
                  </a:cubicBezTo>
                  <a:cubicBezTo>
                    <a:pt x="8" y="23"/>
                    <a:pt x="8" y="24"/>
                    <a:pt x="8" y="24"/>
                  </a:cubicBezTo>
                  <a:cubicBezTo>
                    <a:pt x="8" y="24"/>
                    <a:pt x="7" y="24"/>
                    <a:pt x="7" y="24"/>
                  </a:cubicBezTo>
                  <a:cubicBezTo>
                    <a:pt x="7" y="24"/>
                    <a:pt x="7" y="23"/>
                    <a:pt x="7" y="23"/>
                  </a:cubicBezTo>
                  <a:cubicBezTo>
                    <a:pt x="6" y="22"/>
                    <a:pt x="5" y="21"/>
                    <a:pt x="3" y="21"/>
                  </a:cubicBezTo>
                  <a:cubicBezTo>
                    <a:pt x="2" y="21"/>
                    <a:pt x="0" y="22"/>
                    <a:pt x="0" y="24"/>
                  </a:cubicBezTo>
                  <a:cubicBezTo>
                    <a:pt x="0" y="26"/>
                    <a:pt x="1" y="28"/>
                    <a:pt x="1" y="29"/>
                  </a:cubicBezTo>
                  <a:cubicBezTo>
                    <a:pt x="2" y="30"/>
                    <a:pt x="2" y="31"/>
                    <a:pt x="2" y="32"/>
                  </a:cubicBezTo>
                  <a:cubicBezTo>
                    <a:pt x="3" y="34"/>
                    <a:pt x="4" y="35"/>
                    <a:pt x="6" y="35"/>
                  </a:cubicBezTo>
                  <a:cubicBezTo>
                    <a:pt x="7" y="35"/>
                    <a:pt x="7" y="35"/>
                    <a:pt x="8" y="35"/>
                  </a:cubicBezTo>
                  <a:cubicBezTo>
                    <a:pt x="8" y="35"/>
                    <a:pt x="8" y="35"/>
                    <a:pt x="8" y="35"/>
                  </a:cubicBezTo>
                  <a:cubicBezTo>
                    <a:pt x="9" y="37"/>
                    <a:pt x="10" y="37"/>
                    <a:pt x="11" y="37"/>
                  </a:cubicBezTo>
                  <a:cubicBezTo>
                    <a:pt x="12" y="37"/>
                    <a:pt x="12" y="37"/>
                    <a:pt x="12" y="38"/>
                  </a:cubicBezTo>
                  <a:cubicBezTo>
                    <a:pt x="12" y="39"/>
                    <a:pt x="12" y="39"/>
                    <a:pt x="12" y="40"/>
                  </a:cubicBezTo>
                  <a:cubicBezTo>
                    <a:pt x="12" y="42"/>
                    <a:pt x="12" y="43"/>
                    <a:pt x="11" y="44"/>
                  </a:cubicBezTo>
                  <a:cubicBezTo>
                    <a:pt x="10" y="45"/>
                    <a:pt x="9" y="47"/>
                    <a:pt x="8" y="48"/>
                  </a:cubicBezTo>
                  <a:cubicBezTo>
                    <a:pt x="8" y="49"/>
                    <a:pt x="8" y="49"/>
                    <a:pt x="8" y="49"/>
                  </a:cubicBezTo>
                  <a:cubicBezTo>
                    <a:pt x="9" y="50"/>
                    <a:pt x="11" y="50"/>
                    <a:pt x="12" y="50"/>
                  </a:cubicBezTo>
                  <a:cubicBezTo>
                    <a:pt x="13" y="50"/>
                    <a:pt x="13" y="50"/>
                    <a:pt x="13" y="51"/>
                  </a:cubicBezTo>
                  <a:cubicBezTo>
                    <a:pt x="13" y="51"/>
                    <a:pt x="13" y="52"/>
                    <a:pt x="13" y="53"/>
                  </a:cubicBezTo>
                  <a:cubicBezTo>
                    <a:pt x="13" y="54"/>
                    <a:pt x="13" y="54"/>
                    <a:pt x="12" y="54"/>
                  </a:cubicBezTo>
                  <a:cubicBezTo>
                    <a:pt x="11" y="55"/>
                    <a:pt x="10" y="55"/>
                    <a:pt x="9" y="56"/>
                  </a:cubicBezTo>
                  <a:cubicBezTo>
                    <a:pt x="9" y="57"/>
                    <a:pt x="9" y="57"/>
                    <a:pt x="8" y="57"/>
                  </a:cubicBezTo>
                  <a:cubicBezTo>
                    <a:pt x="7" y="59"/>
                    <a:pt x="7" y="60"/>
                    <a:pt x="8" y="61"/>
                  </a:cubicBezTo>
                  <a:cubicBezTo>
                    <a:pt x="8" y="62"/>
                    <a:pt x="8" y="62"/>
                    <a:pt x="9" y="62"/>
                  </a:cubicBezTo>
                  <a:cubicBezTo>
                    <a:pt x="9" y="63"/>
                    <a:pt x="10" y="64"/>
                    <a:pt x="10" y="64"/>
                  </a:cubicBezTo>
                  <a:cubicBezTo>
                    <a:pt x="11" y="63"/>
                    <a:pt x="12" y="63"/>
                    <a:pt x="13" y="63"/>
                  </a:cubicBezTo>
                  <a:cubicBezTo>
                    <a:pt x="14" y="62"/>
                    <a:pt x="15" y="61"/>
                    <a:pt x="16" y="61"/>
                  </a:cubicBezTo>
                  <a:cubicBezTo>
                    <a:pt x="17" y="60"/>
                    <a:pt x="18" y="60"/>
                    <a:pt x="19" y="59"/>
                  </a:cubicBezTo>
                  <a:cubicBezTo>
                    <a:pt x="21" y="58"/>
                    <a:pt x="23" y="58"/>
                    <a:pt x="25" y="58"/>
                  </a:cubicBezTo>
                  <a:cubicBezTo>
                    <a:pt x="26" y="58"/>
                    <a:pt x="27" y="58"/>
                    <a:pt x="28" y="58"/>
                  </a:cubicBezTo>
                  <a:cubicBezTo>
                    <a:pt x="28" y="58"/>
                    <a:pt x="28" y="58"/>
                    <a:pt x="29" y="58"/>
                  </a:cubicBezTo>
                  <a:cubicBezTo>
                    <a:pt x="29" y="58"/>
                    <a:pt x="30" y="58"/>
                    <a:pt x="30" y="57"/>
                  </a:cubicBezTo>
                  <a:cubicBezTo>
                    <a:pt x="31" y="57"/>
                    <a:pt x="31" y="57"/>
                    <a:pt x="31" y="57"/>
                  </a:cubicBezTo>
                  <a:cubicBezTo>
                    <a:pt x="31" y="56"/>
                    <a:pt x="32" y="55"/>
                    <a:pt x="32" y="55"/>
                  </a:cubicBezTo>
                  <a:cubicBezTo>
                    <a:pt x="32" y="54"/>
                    <a:pt x="32" y="53"/>
                    <a:pt x="32" y="52"/>
                  </a:cubicBezTo>
                  <a:cubicBezTo>
                    <a:pt x="33" y="51"/>
                    <a:pt x="32" y="51"/>
                    <a:pt x="32" y="50"/>
                  </a:cubicBezTo>
                  <a:cubicBezTo>
                    <a:pt x="31" y="50"/>
                    <a:pt x="30" y="50"/>
                    <a:pt x="29" y="50"/>
                  </a:cubicBezTo>
                  <a:cubicBezTo>
                    <a:pt x="28" y="50"/>
                    <a:pt x="27" y="50"/>
                    <a:pt x="26" y="50"/>
                  </a:cubicBezTo>
                  <a:cubicBezTo>
                    <a:pt x="24" y="50"/>
                    <a:pt x="22" y="51"/>
                    <a:pt x="20" y="52"/>
                  </a:cubicBezTo>
                  <a:cubicBezTo>
                    <a:pt x="20" y="52"/>
                    <a:pt x="20" y="51"/>
                    <a:pt x="19" y="51"/>
                  </a:cubicBezTo>
                  <a:cubicBezTo>
                    <a:pt x="19" y="51"/>
                    <a:pt x="19" y="50"/>
                    <a:pt x="19" y="50"/>
                  </a:cubicBezTo>
                  <a:cubicBezTo>
                    <a:pt x="18" y="48"/>
                    <a:pt x="18" y="47"/>
                    <a:pt x="19" y="46"/>
                  </a:cubicBezTo>
                  <a:cubicBezTo>
                    <a:pt x="20" y="45"/>
                    <a:pt x="21" y="44"/>
                    <a:pt x="23" y="43"/>
                  </a:cubicBezTo>
                  <a:cubicBezTo>
                    <a:pt x="24" y="42"/>
                    <a:pt x="25" y="39"/>
                    <a:pt x="24" y="38"/>
                  </a:cubicBezTo>
                  <a:cubicBezTo>
                    <a:pt x="24" y="37"/>
                    <a:pt x="24" y="37"/>
                    <a:pt x="24" y="37"/>
                  </a:cubicBezTo>
                  <a:cubicBezTo>
                    <a:pt x="24" y="36"/>
                    <a:pt x="23" y="36"/>
                    <a:pt x="22" y="36"/>
                  </a:cubicBezTo>
                  <a:cubicBezTo>
                    <a:pt x="21" y="36"/>
                    <a:pt x="20" y="37"/>
                    <a:pt x="20" y="37"/>
                  </a:cubicBezTo>
                  <a:cubicBezTo>
                    <a:pt x="19" y="37"/>
                    <a:pt x="18" y="38"/>
                    <a:pt x="17" y="38"/>
                  </a:cubicBezTo>
                  <a:cubicBezTo>
                    <a:pt x="17" y="39"/>
                    <a:pt x="17" y="39"/>
                    <a:pt x="16" y="38"/>
                  </a:cubicBezTo>
                  <a:cubicBezTo>
                    <a:pt x="16" y="37"/>
                    <a:pt x="16" y="36"/>
                    <a:pt x="16" y="36"/>
                  </a:cubicBezTo>
                  <a:cubicBezTo>
                    <a:pt x="16" y="34"/>
                    <a:pt x="17" y="33"/>
                    <a:pt x="19" y="32"/>
                  </a:cubicBezTo>
                  <a:close/>
                  <a:moveTo>
                    <a:pt x="11" y="27"/>
                  </a:moveTo>
                  <a:cubicBezTo>
                    <a:pt x="11" y="28"/>
                    <a:pt x="10" y="29"/>
                    <a:pt x="10" y="29"/>
                  </a:cubicBezTo>
                  <a:cubicBezTo>
                    <a:pt x="10" y="30"/>
                    <a:pt x="10" y="30"/>
                    <a:pt x="10" y="30"/>
                  </a:cubicBezTo>
                  <a:cubicBezTo>
                    <a:pt x="10" y="30"/>
                    <a:pt x="10" y="29"/>
                    <a:pt x="10" y="29"/>
                  </a:cubicBezTo>
                  <a:cubicBezTo>
                    <a:pt x="9" y="28"/>
                    <a:pt x="9" y="27"/>
                    <a:pt x="8" y="25"/>
                  </a:cubicBezTo>
                  <a:cubicBezTo>
                    <a:pt x="8" y="25"/>
                    <a:pt x="8" y="25"/>
                    <a:pt x="8" y="25"/>
                  </a:cubicBezTo>
                  <a:cubicBezTo>
                    <a:pt x="8" y="25"/>
                    <a:pt x="8" y="25"/>
                    <a:pt x="8" y="25"/>
                  </a:cubicBezTo>
                  <a:cubicBezTo>
                    <a:pt x="8" y="25"/>
                    <a:pt x="8" y="25"/>
                    <a:pt x="8" y="25"/>
                  </a:cubicBezTo>
                  <a:cubicBezTo>
                    <a:pt x="9" y="26"/>
                    <a:pt x="10" y="26"/>
                    <a:pt x="11" y="26"/>
                  </a:cubicBezTo>
                  <a:cubicBezTo>
                    <a:pt x="11" y="26"/>
                    <a:pt x="11" y="27"/>
                    <a:pt x="11" y="2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0" name="išḷîḓe"/>
            <p:cNvSpPr/>
            <p:nvPr/>
          </p:nvSpPr>
          <p:spPr bwMode="auto">
            <a:xfrm>
              <a:off x="2709863" y="2620963"/>
              <a:ext cx="73025" cy="174625"/>
            </a:xfrm>
            <a:custGeom>
              <a:avLst/>
              <a:gdLst>
                <a:gd name="T0" fmla="*/ 20 w 20"/>
                <a:gd name="T1" fmla="*/ 22 h 48"/>
                <a:gd name="T2" fmla="*/ 20 w 20"/>
                <a:gd name="T3" fmla="*/ 21 h 48"/>
                <a:gd name="T4" fmla="*/ 19 w 20"/>
                <a:gd name="T5" fmla="*/ 22 h 48"/>
                <a:gd name="T6" fmla="*/ 18 w 20"/>
                <a:gd name="T7" fmla="*/ 29 h 48"/>
                <a:gd name="T8" fmla="*/ 16 w 20"/>
                <a:gd name="T9" fmla="*/ 34 h 48"/>
                <a:gd name="T10" fmla="*/ 14 w 20"/>
                <a:gd name="T11" fmla="*/ 39 h 48"/>
                <a:gd name="T12" fmla="*/ 14 w 20"/>
                <a:gd name="T13" fmla="*/ 39 h 48"/>
                <a:gd name="T14" fmla="*/ 13 w 20"/>
                <a:gd name="T15" fmla="*/ 39 h 48"/>
                <a:gd name="T16" fmla="*/ 14 w 20"/>
                <a:gd name="T17" fmla="*/ 37 h 48"/>
                <a:gd name="T18" fmla="*/ 14 w 20"/>
                <a:gd name="T19" fmla="*/ 33 h 48"/>
                <a:gd name="T20" fmla="*/ 15 w 20"/>
                <a:gd name="T21" fmla="*/ 27 h 48"/>
                <a:gd name="T22" fmla="*/ 16 w 20"/>
                <a:gd name="T23" fmla="*/ 22 h 48"/>
                <a:gd name="T24" fmla="*/ 15 w 20"/>
                <a:gd name="T25" fmla="*/ 19 h 48"/>
                <a:gd name="T26" fmla="*/ 14 w 20"/>
                <a:gd name="T27" fmla="*/ 18 h 48"/>
                <a:gd name="T28" fmla="*/ 14 w 20"/>
                <a:gd name="T29" fmla="*/ 14 h 48"/>
                <a:gd name="T30" fmla="*/ 14 w 20"/>
                <a:gd name="T31" fmla="*/ 9 h 48"/>
                <a:gd name="T32" fmla="*/ 15 w 20"/>
                <a:gd name="T33" fmla="*/ 6 h 48"/>
                <a:gd name="T34" fmla="*/ 15 w 20"/>
                <a:gd name="T35" fmla="*/ 2 h 48"/>
                <a:gd name="T36" fmla="*/ 13 w 20"/>
                <a:gd name="T37" fmla="*/ 0 h 48"/>
                <a:gd name="T38" fmla="*/ 10 w 20"/>
                <a:gd name="T39" fmla="*/ 0 h 48"/>
                <a:gd name="T40" fmla="*/ 7 w 20"/>
                <a:gd name="T41" fmla="*/ 2 h 48"/>
                <a:gd name="T42" fmla="*/ 4 w 20"/>
                <a:gd name="T43" fmla="*/ 5 h 48"/>
                <a:gd name="T44" fmla="*/ 1 w 20"/>
                <a:gd name="T45" fmla="*/ 7 h 48"/>
                <a:gd name="T46" fmla="*/ 0 w 20"/>
                <a:gd name="T47" fmla="*/ 9 h 48"/>
                <a:gd name="T48" fmla="*/ 2 w 20"/>
                <a:gd name="T49" fmla="*/ 12 h 48"/>
                <a:gd name="T50" fmla="*/ 3 w 20"/>
                <a:gd name="T51" fmla="*/ 12 h 48"/>
                <a:gd name="T52" fmla="*/ 7 w 20"/>
                <a:gd name="T53" fmla="*/ 13 h 48"/>
                <a:gd name="T54" fmla="*/ 10 w 20"/>
                <a:gd name="T55" fmla="*/ 11 h 48"/>
                <a:gd name="T56" fmla="*/ 11 w 20"/>
                <a:gd name="T57" fmla="*/ 11 h 48"/>
                <a:gd name="T58" fmla="*/ 11 w 20"/>
                <a:gd name="T59" fmla="*/ 13 h 48"/>
                <a:gd name="T60" fmla="*/ 12 w 20"/>
                <a:gd name="T61" fmla="*/ 18 h 48"/>
                <a:gd name="T62" fmla="*/ 10 w 20"/>
                <a:gd name="T63" fmla="*/ 19 h 48"/>
                <a:gd name="T64" fmla="*/ 8 w 20"/>
                <a:gd name="T65" fmla="*/ 20 h 48"/>
                <a:gd name="T66" fmla="*/ 3 w 20"/>
                <a:gd name="T67" fmla="*/ 27 h 48"/>
                <a:gd name="T68" fmla="*/ 4 w 20"/>
                <a:gd name="T69" fmla="*/ 32 h 48"/>
                <a:gd name="T70" fmla="*/ 9 w 20"/>
                <a:gd name="T71" fmla="*/ 35 h 48"/>
                <a:gd name="T72" fmla="*/ 9 w 20"/>
                <a:gd name="T73" fmla="*/ 35 h 48"/>
                <a:gd name="T74" fmla="*/ 9 w 20"/>
                <a:gd name="T75" fmla="*/ 42 h 48"/>
                <a:gd name="T76" fmla="*/ 9 w 20"/>
                <a:gd name="T77" fmla="*/ 46 h 48"/>
                <a:gd name="T78" fmla="*/ 12 w 20"/>
                <a:gd name="T79" fmla="*/ 47 h 48"/>
                <a:gd name="T80" fmla="*/ 14 w 20"/>
                <a:gd name="T81" fmla="*/ 46 h 48"/>
                <a:gd name="T82" fmla="*/ 17 w 20"/>
                <a:gd name="T83" fmla="*/ 38 h 48"/>
                <a:gd name="T84" fmla="*/ 18 w 20"/>
                <a:gd name="T85" fmla="*/ 35 h 48"/>
                <a:gd name="T86" fmla="*/ 19 w 20"/>
                <a:gd name="T87" fmla="*/ 31 h 48"/>
                <a:gd name="T88" fmla="*/ 19 w 20"/>
                <a:gd name="T89" fmla="*/ 27 h 48"/>
                <a:gd name="T90" fmla="*/ 20 w 20"/>
                <a:gd name="T91" fmla="*/ 23 h 48"/>
                <a:gd name="T92" fmla="*/ 20 w 20"/>
                <a:gd name="T93" fmla="*/ 22 h 48"/>
                <a:gd name="T94" fmla="*/ 10 w 20"/>
                <a:gd name="T95" fmla="*/ 28 h 48"/>
                <a:gd name="T96" fmla="*/ 10 w 20"/>
                <a:gd name="T97" fmla="*/ 29 h 48"/>
                <a:gd name="T98" fmla="*/ 9 w 20"/>
                <a:gd name="T99" fmla="*/ 30 h 48"/>
                <a:gd name="T100" fmla="*/ 8 w 20"/>
                <a:gd name="T101" fmla="*/ 28 h 48"/>
                <a:gd name="T102" fmla="*/ 10 w 20"/>
                <a:gd name="T103" fmla="*/ 24 h 48"/>
                <a:gd name="T104" fmla="*/ 10 w 20"/>
                <a:gd name="T105" fmla="*/ 24 h 48"/>
                <a:gd name="T106" fmla="*/ 10 w 20"/>
                <a:gd name="T107" fmla="*/ 25 h 48"/>
                <a:gd name="T108" fmla="*/ 10 w 20"/>
                <a:gd name="T109"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 h="48">
                  <a:moveTo>
                    <a:pt x="20" y="22"/>
                  </a:moveTo>
                  <a:cubicBezTo>
                    <a:pt x="20" y="22"/>
                    <a:pt x="20" y="21"/>
                    <a:pt x="20" y="21"/>
                  </a:cubicBezTo>
                  <a:cubicBezTo>
                    <a:pt x="19" y="21"/>
                    <a:pt x="19" y="22"/>
                    <a:pt x="19" y="22"/>
                  </a:cubicBezTo>
                  <a:cubicBezTo>
                    <a:pt x="19" y="24"/>
                    <a:pt x="18" y="26"/>
                    <a:pt x="18" y="29"/>
                  </a:cubicBezTo>
                  <a:cubicBezTo>
                    <a:pt x="17" y="30"/>
                    <a:pt x="17" y="32"/>
                    <a:pt x="16" y="34"/>
                  </a:cubicBezTo>
                  <a:cubicBezTo>
                    <a:pt x="16" y="36"/>
                    <a:pt x="15" y="37"/>
                    <a:pt x="14" y="39"/>
                  </a:cubicBezTo>
                  <a:cubicBezTo>
                    <a:pt x="14" y="39"/>
                    <a:pt x="14" y="39"/>
                    <a:pt x="14" y="39"/>
                  </a:cubicBezTo>
                  <a:cubicBezTo>
                    <a:pt x="13" y="39"/>
                    <a:pt x="13" y="39"/>
                    <a:pt x="13" y="39"/>
                  </a:cubicBezTo>
                  <a:cubicBezTo>
                    <a:pt x="13" y="38"/>
                    <a:pt x="14" y="38"/>
                    <a:pt x="14" y="37"/>
                  </a:cubicBezTo>
                  <a:cubicBezTo>
                    <a:pt x="14" y="36"/>
                    <a:pt x="14" y="35"/>
                    <a:pt x="14" y="33"/>
                  </a:cubicBezTo>
                  <a:cubicBezTo>
                    <a:pt x="15" y="31"/>
                    <a:pt x="15" y="29"/>
                    <a:pt x="15" y="27"/>
                  </a:cubicBezTo>
                  <a:cubicBezTo>
                    <a:pt x="16" y="25"/>
                    <a:pt x="16" y="23"/>
                    <a:pt x="16" y="22"/>
                  </a:cubicBezTo>
                  <a:cubicBezTo>
                    <a:pt x="16" y="21"/>
                    <a:pt x="15" y="20"/>
                    <a:pt x="15" y="19"/>
                  </a:cubicBezTo>
                  <a:cubicBezTo>
                    <a:pt x="14" y="19"/>
                    <a:pt x="14" y="18"/>
                    <a:pt x="14" y="18"/>
                  </a:cubicBezTo>
                  <a:cubicBezTo>
                    <a:pt x="14" y="17"/>
                    <a:pt x="14" y="15"/>
                    <a:pt x="14" y="14"/>
                  </a:cubicBezTo>
                  <a:cubicBezTo>
                    <a:pt x="13" y="12"/>
                    <a:pt x="13" y="10"/>
                    <a:pt x="14" y="9"/>
                  </a:cubicBezTo>
                  <a:cubicBezTo>
                    <a:pt x="14" y="8"/>
                    <a:pt x="14" y="7"/>
                    <a:pt x="15" y="6"/>
                  </a:cubicBezTo>
                  <a:cubicBezTo>
                    <a:pt x="16" y="5"/>
                    <a:pt x="16" y="3"/>
                    <a:pt x="15" y="2"/>
                  </a:cubicBezTo>
                  <a:cubicBezTo>
                    <a:pt x="15" y="1"/>
                    <a:pt x="14" y="0"/>
                    <a:pt x="13" y="0"/>
                  </a:cubicBezTo>
                  <a:cubicBezTo>
                    <a:pt x="12" y="0"/>
                    <a:pt x="11" y="0"/>
                    <a:pt x="10" y="0"/>
                  </a:cubicBezTo>
                  <a:cubicBezTo>
                    <a:pt x="9" y="1"/>
                    <a:pt x="8" y="2"/>
                    <a:pt x="7" y="2"/>
                  </a:cubicBezTo>
                  <a:cubicBezTo>
                    <a:pt x="6" y="3"/>
                    <a:pt x="5" y="4"/>
                    <a:pt x="4" y="5"/>
                  </a:cubicBezTo>
                  <a:cubicBezTo>
                    <a:pt x="3" y="5"/>
                    <a:pt x="2" y="6"/>
                    <a:pt x="1" y="7"/>
                  </a:cubicBezTo>
                  <a:cubicBezTo>
                    <a:pt x="0" y="7"/>
                    <a:pt x="0" y="8"/>
                    <a:pt x="0" y="9"/>
                  </a:cubicBezTo>
                  <a:cubicBezTo>
                    <a:pt x="1" y="10"/>
                    <a:pt x="1" y="11"/>
                    <a:pt x="2" y="12"/>
                  </a:cubicBezTo>
                  <a:cubicBezTo>
                    <a:pt x="2" y="12"/>
                    <a:pt x="3" y="12"/>
                    <a:pt x="3" y="12"/>
                  </a:cubicBezTo>
                  <a:cubicBezTo>
                    <a:pt x="4" y="13"/>
                    <a:pt x="6" y="14"/>
                    <a:pt x="7" y="13"/>
                  </a:cubicBezTo>
                  <a:cubicBezTo>
                    <a:pt x="8" y="12"/>
                    <a:pt x="9" y="11"/>
                    <a:pt x="10" y="11"/>
                  </a:cubicBezTo>
                  <a:cubicBezTo>
                    <a:pt x="10" y="10"/>
                    <a:pt x="10" y="10"/>
                    <a:pt x="11" y="11"/>
                  </a:cubicBezTo>
                  <a:cubicBezTo>
                    <a:pt x="11" y="11"/>
                    <a:pt x="11" y="12"/>
                    <a:pt x="11" y="13"/>
                  </a:cubicBezTo>
                  <a:cubicBezTo>
                    <a:pt x="11" y="14"/>
                    <a:pt x="12" y="16"/>
                    <a:pt x="12" y="18"/>
                  </a:cubicBezTo>
                  <a:cubicBezTo>
                    <a:pt x="12" y="19"/>
                    <a:pt x="11" y="19"/>
                    <a:pt x="10" y="19"/>
                  </a:cubicBezTo>
                  <a:cubicBezTo>
                    <a:pt x="9" y="20"/>
                    <a:pt x="8" y="20"/>
                    <a:pt x="8" y="20"/>
                  </a:cubicBezTo>
                  <a:cubicBezTo>
                    <a:pt x="5" y="22"/>
                    <a:pt x="4" y="24"/>
                    <a:pt x="3" y="27"/>
                  </a:cubicBezTo>
                  <a:cubicBezTo>
                    <a:pt x="3" y="29"/>
                    <a:pt x="3" y="31"/>
                    <a:pt x="4" y="32"/>
                  </a:cubicBezTo>
                  <a:cubicBezTo>
                    <a:pt x="5" y="34"/>
                    <a:pt x="7" y="35"/>
                    <a:pt x="9" y="35"/>
                  </a:cubicBezTo>
                  <a:cubicBezTo>
                    <a:pt x="9" y="35"/>
                    <a:pt x="10" y="35"/>
                    <a:pt x="9" y="35"/>
                  </a:cubicBezTo>
                  <a:cubicBezTo>
                    <a:pt x="9" y="38"/>
                    <a:pt x="9" y="40"/>
                    <a:pt x="9" y="42"/>
                  </a:cubicBezTo>
                  <a:cubicBezTo>
                    <a:pt x="9" y="43"/>
                    <a:pt x="9" y="44"/>
                    <a:pt x="9" y="46"/>
                  </a:cubicBezTo>
                  <a:cubicBezTo>
                    <a:pt x="10" y="47"/>
                    <a:pt x="11" y="48"/>
                    <a:pt x="12" y="47"/>
                  </a:cubicBezTo>
                  <a:cubicBezTo>
                    <a:pt x="13" y="47"/>
                    <a:pt x="13" y="47"/>
                    <a:pt x="14" y="46"/>
                  </a:cubicBezTo>
                  <a:cubicBezTo>
                    <a:pt x="16" y="44"/>
                    <a:pt x="16" y="41"/>
                    <a:pt x="17" y="38"/>
                  </a:cubicBezTo>
                  <a:cubicBezTo>
                    <a:pt x="17" y="37"/>
                    <a:pt x="18" y="36"/>
                    <a:pt x="18" y="35"/>
                  </a:cubicBezTo>
                  <a:cubicBezTo>
                    <a:pt x="18" y="34"/>
                    <a:pt x="19" y="32"/>
                    <a:pt x="19" y="31"/>
                  </a:cubicBezTo>
                  <a:cubicBezTo>
                    <a:pt x="19" y="30"/>
                    <a:pt x="19" y="27"/>
                    <a:pt x="19" y="27"/>
                  </a:cubicBezTo>
                  <a:cubicBezTo>
                    <a:pt x="19" y="26"/>
                    <a:pt x="20" y="25"/>
                    <a:pt x="20" y="23"/>
                  </a:cubicBezTo>
                  <a:cubicBezTo>
                    <a:pt x="20" y="23"/>
                    <a:pt x="20" y="22"/>
                    <a:pt x="20" y="22"/>
                  </a:cubicBezTo>
                  <a:close/>
                  <a:moveTo>
                    <a:pt x="10" y="28"/>
                  </a:moveTo>
                  <a:cubicBezTo>
                    <a:pt x="10" y="28"/>
                    <a:pt x="10" y="29"/>
                    <a:pt x="10" y="29"/>
                  </a:cubicBezTo>
                  <a:cubicBezTo>
                    <a:pt x="10" y="29"/>
                    <a:pt x="10" y="30"/>
                    <a:pt x="9" y="30"/>
                  </a:cubicBezTo>
                  <a:cubicBezTo>
                    <a:pt x="8" y="30"/>
                    <a:pt x="8" y="29"/>
                    <a:pt x="8" y="28"/>
                  </a:cubicBezTo>
                  <a:cubicBezTo>
                    <a:pt x="8" y="27"/>
                    <a:pt x="9" y="25"/>
                    <a:pt x="10" y="24"/>
                  </a:cubicBezTo>
                  <a:cubicBezTo>
                    <a:pt x="10" y="24"/>
                    <a:pt x="10" y="24"/>
                    <a:pt x="10" y="24"/>
                  </a:cubicBezTo>
                  <a:cubicBezTo>
                    <a:pt x="10" y="25"/>
                    <a:pt x="11" y="25"/>
                    <a:pt x="10" y="25"/>
                  </a:cubicBezTo>
                  <a:cubicBezTo>
                    <a:pt x="10" y="26"/>
                    <a:pt x="10" y="27"/>
                    <a:pt x="10" y="28"/>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1" name="ïṩļidê"/>
            <p:cNvSpPr/>
            <p:nvPr/>
          </p:nvSpPr>
          <p:spPr bwMode="auto">
            <a:xfrm>
              <a:off x="3038475" y="2620963"/>
              <a:ext cx="136525" cy="115888"/>
            </a:xfrm>
            <a:custGeom>
              <a:avLst/>
              <a:gdLst>
                <a:gd name="T0" fmla="*/ 36 w 38"/>
                <a:gd name="T1" fmla="*/ 22 h 32"/>
                <a:gd name="T2" fmla="*/ 34 w 38"/>
                <a:gd name="T3" fmla="*/ 22 h 32"/>
                <a:gd name="T4" fmla="*/ 32 w 38"/>
                <a:gd name="T5" fmla="*/ 22 h 32"/>
                <a:gd name="T6" fmla="*/ 28 w 38"/>
                <a:gd name="T7" fmla="*/ 22 h 32"/>
                <a:gd name="T8" fmla="*/ 27 w 38"/>
                <a:gd name="T9" fmla="*/ 21 h 32"/>
                <a:gd name="T10" fmla="*/ 28 w 38"/>
                <a:gd name="T11" fmla="*/ 21 h 32"/>
                <a:gd name="T12" fmla="*/ 32 w 38"/>
                <a:gd name="T13" fmla="*/ 16 h 32"/>
                <a:gd name="T14" fmla="*/ 35 w 38"/>
                <a:gd name="T15" fmla="*/ 11 h 32"/>
                <a:gd name="T16" fmla="*/ 35 w 38"/>
                <a:gd name="T17" fmla="*/ 8 h 32"/>
                <a:gd name="T18" fmla="*/ 35 w 38"/>
                <a:gd name="T19" fmla="*/ 7 h 32"/>
                <a:gd name="T20" fmla="*/ 34 w 38"/>
                <a:gd name="T21" fmla="*/ 3 h 32"/>
                <a:gd name="T22" fmla="*/ 29 w 38"/>
                <a:gd name="T23" fmla="*/ 1 h 32"/>
                <a:gd name="T24" fmla="*/ 22 w 38"/>
                <a:gd name="T25" fmla="*/ 2 h 32"/>
                <a:gd name="T26" fmla="*/ 16 w 38"/>
                <a:gd name="T27" fmla="*/ 5 h 32"/>
                <a:gd name="T28" fmla="*/ 14 w 38"/>
                <a:gd name="T29" fmla="*/ 7 h 32"/>
                <a:gd name="T30" fmla="*/ 17 w 38"/>
                <a:gd name="T31" fmla="*/ 12 h 32"/>
                <a:gd name="T32" fmla="*/ 22 w 38"/>
                <a:gd name="T33" fmla="*/ 13 h 32"/>
                <a:gd name="T34" fmla="*/ 26 w 38"/>
                <a:gd name="T35" fmla="*/ 11 h 32"/>
                <a:gd name="T36" fmla="*/ 28 w 38"/>
                <a:gd name="T37" fmla="*/ 11 h 32"/>
                <a:gd name="T38" fmla="*/ 25 w 38"/>
                <a:gd name="T39" fmla="*/ 16 h 32"/>
                <a:gd name="T40" fmla="*/ 20 w 38"/>
                <a:gd name="T41" fmla="*/ 20 h 32"/>
                <a:gd name="T42" fmla="*/ 15 w 38"/>
                <a:gd name="T43" fmla="*/ 21 h 32"/>
                <a:gd name="T44" fmla="*/ 12 w 38"/>
                <a:gd name="T45" fmla="*/ 21 h 32"/>
                <a:gd name="T46" fmla="*/ 5 w 38"/>
                <a:gd name="T47" fmla="*/ 22 h 32"/>
                <a:gd name="T48" fmla="*/ 2 w 38"/>
                <a:gd name="T49" fmla="*/ 24 h 32"/>
                <a:gd name="T50" fmla="*/ 1 w 38"/>
                <a:gd name="T51" fmla="*/ 25 h 32"/>
                <a:gd name="T52" fmla="*/ 3 w 38"/>
                <a:gd name="T53" fmla="*/ 31 h 32"/>
                <a:gd name="T54" fmla="*/ 6 w 38"/>
                <a:gd name="T55" fmla="*/ 31 h 32"/>
                <a:gd name="T56" fmla="*/ 12 w 38"/>
                <a:gd name="T57" fmla="*/ 31 h 32"/>
                <a:gd name="T58" fmla="*/ 29 w 38"/>
                <a:gd name="T59" fmla="*/ 30 h 32"/>
                <a:gd name="T60" fmla="*/ 31 w 38"/>
                <a:gd name="T61" fmla="*/ 31 h 32"/>
                <a:gd name="T62" fmla="*/ 33 w 38"/>
                <a:gd name="T63" fmla="*/ 32 h 32"/>
                <a:gd name="T64" fmla="*/ 36 w 38"/>
                <a:gd name="T65" fmla="*/ 30 h 32"/>
                <a:gd name="T66" fmla="*/ 37 w 38"/>
                <a:gd name="T67" fmla="*/ 27 h 32"/>
                <a:gd name="T68" fmla="*/ 36 w 38"/>
                <a:gd name="T69"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32">
                  <a:moveTo>
                    <a:pt x="36" y="22"/>
                  </a:moveTo>
                  <a:cubicBezTo>
                    <a:pt x="36" y="21"/>
                    <a:pt x="35" y="21"/>
                    <a:pt x="34" y="22"/>
                  </a:cubicBezTo>
                  <a:cubicBezTo>
                    <a:pt x="33" y="22"/>
                    <a:pt x="33" y="22"/>
                    <a:pt x="32" y="22"/>
                  </a:cubicBezTo>
                  <a:cubicBezTo>
                    <a:pt x="31" y="22"/>
                    <a:pt x="29" y="22"/>
                    <a:pt x="28" y="22"/>
                  </a:cubicBezTo>
                  <a:cubicBezTo>
                    <a:pt x="28" y="22"/>
                    <a:pt x="27" y="22"/>
                    <a:pt x="27" y="21"/>
                  </a:cubicBezTo>
                  <a:cubicBezTo>
                    <a:pt x="27" y="21"/>
                    <a:pt x="27" y="21"/>
                    <a:pt x="28" y="21"/>
                  </a:cubicBezTo>
                  <a:cubicBezTo>
                    <a:pt x="29" y="19"/>
                    <a:pt x="31" y="17"/>
                    <a:pt x="32" y="16"/>
                  </a:cubicBezTo>
                  <a:cubicBezTo>
                    <a:pt x="33" y="14"/>
                    <a:pt x="34" y="11"/>
                    <a:pt x="35" y="11"/>
                  </a:cubicBezTo>
                  <a:cubicBezTo>
                    <a:pt x="35" y="10"/>
                    <a:pt x="36" y="9"/>
                    <a:pt x="35" y="8"/>
                  </a:cubicBezTo>
                  <a:cubicBezTo>
                    <a:pt x="35" y="8"/>
                    <a:pt x="35" y="7"/>
                    <a:pt x="35" y="7"/>
                  </a:cubicBezTo>
                  <a:cubicBezTo>
                    <a:pt x="35" y="6"/>
                    <a:pt x="35" y="4"/>
                    <a:pt x="34" y="3"/>
                  </a:cubicBezTo>
                  <a:cubicBezTo>
                    <a:pt x="33" y="2"/>
                    <a:pt x="31" y="1"/>
                    <a:pt x="29" y="1"/>
                  </a:cubicBezTo>
                  <a:cubicBezTo>
                    <a:pt x="27" y="0"/>
                    <a:pt x="24" y="1"/>
                    <a:pt x="22" y="2"/>
                  </a:cubicBezTo>
                  <a:cubicBezTo>
                    <a:pt x="20" y="3"/>
                    <a:pt x="18" y="4"/>
                    <a:pt x="16" y="5"/>
                  </a:cubicBezTo>
                  <a:cubicBezTo>
                    <a:pt x="15" y="5"/>
                    <a:pt x="14" y="7"/>
                    <a:pt x="14" y="7"/>
                  </a:cubicBezTo>
                  <a:cubicBezTo>
                    <a:pt x="15" y="9"/>
                    <a:pt x="15" y="11"/>
                    <a:pt x="17" y="12"/>
                  </a:cubicBezTo>
                  <a:cubicBezTo>
                    <a:pt x="18" y="13"/>
                    <a:pt x="20" y="13"/>
                    <a:pt x="22" y="13"/>
                  </a:cubicBezTo>
                  <a:cubicBezTo>
                    <a:pt x="23" y="12"/>
                    <a:pt x="24" y="12"/>
                    <a:pt x="26" y="11"/>
                  </a:cubicBezTo>
                  <a:cubicBezTo>
                    <a:pt x="26" y="11"/>
                    <a:pt x="27" y="11"/>
                    <a:pt x="28" y="11"/>
                  </a:cubicBezTo>
                  <a:cubicBezTo>
                    <a:pt x="28" y="12"/>
                    <a:pt x="25" y="14"/>
                    <a:pt x="25" y="16"/>
                  </a:cubicBezTo>
                  <a:cubicBezTo>
                    <a:pt x="23" y="17"/>
                    <a:pt x="22" y="18"/>
                    <a:pt x="20" y="20"/>
                  </a:cubicBezTo>
                  <a:cubicBezTo>
                    <a:pt x="19" y="21"/>
                    <a:pt x="17" y="21"/>
                    <a:pt x="15" y="21"/>
                  </a:cubicBezTo>
                  <a:cubicBezTo>
                    <a:pt x="14" y="21"/>
                    <a:pt x="13" y="21"/>
                    <a:pt x="12" y="21"/>
                  </a:cubicBezTo>
                  <a:cubicBezTo>
                    <a:pt x="9" y="22"/>
                    <a:pt x="7" y="22"/>
                    <a:pt x="5" y="22"/>
                  </a:cubicBezTo>
                  <a:cubicBezTo>
                    <a:pt x="4" y="23"/>
                    <a:pt x="3" y="23"/>
                    <a:pt x="2" y="24"/>
                  </a:cubicBezTo>
                  <a:cubicBezTo>
                    <a:pt x="2" y="24"/>
                    <a:pt x="2" y="25"/>
                    <a:pt x="1" y="25"/>
                  </a:cubicBezTo>
                  <a:cubicBezTo>
                    <a:pt x="0" y="27"/>
                    <a:pt x="1" y="30"/>
                    <a:pt x="3" y="31"/>
                  </a:cubicBezTo>
                  <a:cubicBezTo>
                    <a:pt x="4" y="31"/>
                    <a:pt x="5" y="31"/>
                    <a:pt x="6" y="31"/>
                  </a:cubicBezTo>
                  <a:cubicBezTo>
                    <a:pt x="8" y="31"/>
                    <a:pt x="11" y="31"/>
                    <a:pt x="12" y="31"/>
                  </a:cubicBezTo>
                  <a:cubicBezTo>
                    <a:pt x="14" y="30"/>
                    <a:pt x="25" y="30"/>
                    <a:pt x="29" y="30"/>
                  </a:cubicBezTo>
                  <a:cubicBezTo>
                    <a:pt x="29" y="30"/>
                    <a:pt x="30" y="30"/>
                    <a:pt x="31" y="31"/>
                  </a:cubicBezTo>
                  <a:cubicBezTo>
                    <a:pt x="32" y="31"/>
                    <a:pt x="32" y="32"/>
                    <a:pt x="33" y="32"/>
                  </a:cubicBezTo>
                  <a:cubicBezTo>
                    <a:pt x="34" y="32"/>
                    <a:pt x="35" y="32"/>
                    <a:pt x="36" y="30"/>
                  </a:cubicBezTo>
                  <a:cubicBezTo>
                    <a:pt x="37" y="29"/>
                    <a:pt x="37" y="28"/>
                    <a:pt x="37" y="27"/>
                  </a:cubicBezTo>
                  <a:cubicBezTo>
                    <a:pt x="38" y="25"/>
                    <a:pt x="37" y="24"/>
                    <a:pt x="36" y="2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2" name="îṧliḑe"/>
            <p:cNvSpPr/>
            <p:nvPr/>
          </p:nvSpPr>
          <p:spPr bwMode="auto">
            <a:xfrm>
              <a:off x="3290888" y="2722563"/>
              <a:ext cx="187325" cy="198438"/>
            </a:xfrm>
            <a:custGeom>
              <a:avLst/>
              <a:gdLst>
                <a:gd name="T0" fmla="*/ 37 w 52"/>
                <a:gd name="T1" fmla="*/ 49 h 55"/>
                <a:gd name="T2" fmla="*/ 35 w 52"/>
                <a:gd name="T3" fmla="*/ 45 h 55"/>
                <a:gd name="T4" fmla="*/ 34 w 52"/>
                <a:gd name="T5" fmla="*/ 39 h 55"/>
                <a:gd name="T6" fmla="*/ 33 w 52"/>
                <a:gd name="T7" fmla="*/ 34 h 55"/>
                <a:gd name="T8" fmla="*/ 32 w 52"/>
                <a:gd name="T9" fmla="*/ 27 h 55"/>
                <a:gd name="T10" fmla="*/ 34 w 52"/>
                <a:gd name="T11" fmla="*/ 25 h 55"/>
                <a:gd name="T12" fmla="*/ 35 w 52"/>
                <a:gd name="T13" fmla="*/ 23 h 55"/>
                <a:gd name="T14" fmla="*/ 38 w 52"/>
                <a:gd name="T15" fmla="*/ 22 h 55"/>
                <a:gd name="T16" fmla="*/ 43 w 52"/>
                <a:gd name="T17" fmla="*/ 24 h 55"/>
                <a:gd name="T18" fmla="*/ 46 w 52"/>
                <a:gd name="T19" fmla="*/ 23 h 55"/>
                <a:gd name="T20" fmla="*/ 48 w 52"/>
                <a:gd name="T21" fmla="*/ 22 h 55"/>
                <a:gd name="T22" fmla="*/ 49 w 52"/>
                <a:gd name="T23" fmla="*/ 22 h 55"/>
                <a:gd name="T24" fmla="*/ 50 w 52"/>
                <a:gd name="T25" fmla="*/ 21 h 55"/>
                <a:gd name="T26" fmla="*/ 50 w 52"/>
                <a:gd name="T27" fmla="*/ 19 h 55"/>
                <a:gd name="T28" fmla="*/ 48 w 52"/>
                <a:gd name="T29" fmla="*/ 16 h 55"/>
                <a:gd name="T30" fmla="*/ 45 w 52"/>
                <a:gd name="T31" fmla="*/ 15 h 55"/>
                <a:gd name="T32" fmla="*/ 45 w 52"/>
                <a:gd name="T33" fmla="*/ 15 h 55"/>
                <a:gd name="T34" fmla="*/ 45 w 52"/>
                <a:gd name="T35" fmla="*/ 15 h 55"/>
                <a:gd name="T36" fmla="*/ 48 w 52"/>
                <a:gd name="T37" fmla="*/ 11 h 55"/>
                <a:gd name="T38" fmla="*/ 51 w 52"/>
                <a:gd name="T39" fmla="*/ 7 h 55"/>
                <a:gd name="T40" fmla="*/ 52 w 52"/>
                <a:gd name="T41" fmla="*/ 5 h 55"/>
                <a:gd name="T42" fmla="*/ 51 w 52"/>
                <a:gd name="T43" fmla="*/ 1 h 55"/>
                <a:gd name="T44" fmla="*/ 48 w 52"/>
                <a:gd name="T45" fmla="*/ 0 h 55"/>
                <a:gd name="T46" fmla="*/ 45 w 52"/>
                <a:gd name="T47" fmla="*/ 2 h 55"/>
                <a:gd name="T48" fmla="*/ 43 w 52"/>
                <a:gd name="T49" fmla="*/ 6 h 55"/>
                <a:gd name="T50" fmla="*/ 37 w 52"/>
                <a:gd name="T51" fmla="*/ 12 h 55"/>
                <a:gd name="T52" fmla="*/ 35 w 52"/>
                <a:gd name="T53" fmla="*/ 13 h 55"/>
                <a:gd name="T54" fmla="*/ 32 w 52"/>
                <a:gd name="T55" fmla="*/ 12 h 55"/>
                <a:gd name="T56" fmla="*/ 26 w 52"/>
                <a:gd name="T57" fmla="*/ 10 h 55"/>
                <a:gd name="T58" fmla="*/ 22 w 52"/>
                <a:gd name="T59" fmla="*/ 10 h 55"/>
                <a:gd name="T60" fmla="*/ 21 w 52"/>
                <a:gd name="T61" fmla="*/ 11 h 55"/>
                <a:gd name="T62" fmla="*/ 21 w 52"/>
                <a:gd name="T63" fmla="*/ 14 h 55"/>
                <a:gd name="T64" fmla="*/ 21 w 52"/>
                <a:gd name="T65" fmla="*/ 15 h 55"/>
                <a:gd name="T66" fmla="*/ 23 w 52"/>
                <a:gd name="T67" fmla="*/ 17 h 55"/>
                <a:gd name="T68" fmla="*/ 26 w 52"/>
                <a:gd name="T69" fmla="*/ 19 h 55"/>
                <a:gd name="T70" fmla="*/ 29 w 52"/>
                <a:gd name="T71" fmla="*/ 20 h 55"/>
                <a:gd name="T72" fmla="*/ 24 w 52"/>
                <a:gd name="T73" fmla="*/ 23 h 55"/>
                <a:gd name="T74" fmla="*/ 12 w 52"/>
                <a:gd name="T75" fmla="*/ 28 h 55"/>
                <a:gd name="T76" fmla="*/ 0 w 52"/>
                <a:gd name="T77" fmla="*/ 28 h 55"/>
                <a:gd name="T78" fmla="*/ 1 w 52"/>
                <a:gd name="T79" fmla="*/ 29 h 55"/>
                <a:gd name="T80" fmla="*/ 3 w 52"/>
                <a:gd name="T81" fmla="*/ 30 h 55"/>
                <a:gd name="T82" fmla="*/ 6 w 52"/>
                <a:gd name="T83" fmla="*/ 32 h 55"/>
                <a:gd name="T84" fmla="*/ 15 w 52"/>
                <a:gd name="T85" fmla="*/ 32 h 55"/>
                <a:gd name="T86" fmla="*/ 20 w 52"/>
                <a:gd name="T87" fmla="*/ 31 h 55"/>
                <a:gd name="T88" fmla="*/ 26 w 52"/>
                <a:gd name="T89" fmla="*/ 29 h 55"/>
                <a:gd name="T90" fmla="*/ 27 w 52"/>
                <a:gd name="T91" fmla="*/ 29 h 55"/>
                <a:gd name="T92" fmla="*/ 26 w 52"/>
                <a:gd name="T93" fmla="*/ 35 h 55"/>
                <a:gd name="T94" fmla="*/ 25 w 52"/>
                <a:gd name="T95" fmla="*/ 40 h 55"/>
                <a:gd name="T96" fmla="*/ 25 w 52"/>
                <a:gd name="T97" fmla="*/ 43 h 55"/>
                <a:gd name="T98" fmla="*/ 26 w 52"/>
                <a:gd name="T99" fmla="*/ 47 h 55"/>
                <a:gd name="T100" fmla="*/ 28 w 52"/>
                <a:gd name="T101" fmla="*/ 50 h 55"/>
                <a:gd name="T102" fmla="*/ 29 w 52"/>
                <a:gd name="T103" fmla="*/ 52 h 55"/>
                <a:gd name="T104" fmla="*/ 31 w 52"/>
                <a:gd name="T105" fmla="*/ 53 h 55"/>
                <a:gd name="T106" fmla="*/ 34 w 52"/>
                <a:gd name="T107" fmla="*/ 54 h 55"/>
                <a:gd name="T108" fmla="*/ 35 w 52"/>
                <a:gd name="T109" fmla="*/ 54 h 55"/>
                <a:gd name="T110" fmla="*/ 36 w 52"/>
                <a:gd name="T111" fmla="*/ 54 h 55"/>
                <a:gd name="T112" fmla="*/ 37 w 52"/>
                <a:gd name="T113" fmla="*/ 53 h 55"/>
                <a:gd name="T114" fmla="*/ 39 w 52"/>
                <a:gd name="T115" fmla="*/ 53 h 55"/>
                <a:gd name="T116" fmla="*/ 37 w 52"/>
                <a:gd name="T117"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 h="55">
                  <a:moveTo>
                    <a:pt x="37" y="49"/>
                  </a:moveTo>
                  <a:cubicBezTo>
                    <a:pt x="36" y="47"/>
                    <a:pt x="36" y="46"/>
                    <a:pt x="35" y="45"/>
                  </a:cubicBezTo>
                  <a:cubicBezTo>
                    <a:pt x="34" y="43"/>
                    <a:pt x="34" y="41"/>
                    <a:pt x="34" y="39"/>
                  </a:cubicBezTo>
                  <a:cubicBezTo>
                    <a:pt x="33" y="37"/>
                    <a:pt x="33" y="35"/>
                    <a:pt x="33" y="34"/>
                  </a:cubicBezTo>
                  <a:cubicBezTo>
                    <a:pt x="33" y="31"/>
                    <a:pt x="33" y="28"/>
                    <a:pt x="32" y="27"/>
                  </a:cubicBezTo>
                  <a:cubicBezTo>
                    <a:pt x="32" y="25"/>
                    <a:pt x="33" y="25"/>
                    <a:pt x="34" y="25"/>
                  </a:cubicBezTo>
                  <a:cubicBezTo>
                    <a:pt x="34" y="24"/>
                    <a:pt x="35" y="24"/>
                    <a:pt x="35" y="23"/>
                  </a:cubicBezTo>
                  <a:cubicBezTo>
                    <a:pt x="36" y="23"/>
                    <a:pt x="37" y="22"/>
                    <a:pt x="38" y="22"/>
                  </a:cubicBezTo>
                  <a:cubicBezTo>
                    <a:pt x="40" y="23"/>
                    <a:pt x="41" y="23"/>
                    <a:pt x="43" y="24"/>
                  </a:cubicBezTo>
                  <a:cubicBezTo>
                    <a:pt x="43" y="24"/>
                    <a:pt x="45" y="24"/>
                    <a:pt x="46" y="23"/>
                  </a:cubicBezTo>
                  <a:cubicBezTo>
                    <a:pt x="47" y="23"/>
                    <a:pt x="47" y="23"/>
                    <a:pt x="48" y="22"/>
                  </a:cubicBezTo>
                  <a:cubicBezTo>
                    <a:pt x="48" y="22"/>
                    <a:pt x="49" y="22"/>
                    <a:pt x="49" y="22"/>
                  </a:cubicBezTo>
                  <a:cubicBezTo>
                    <a:pt x="49" y="21"/>
                    <a:pt x="50" y="21"/>
                    <a:pt x="50" y="21"/>
                  </a:cubicBezTo>
                  <a:cubicBezTo>
                    <a:pt x="51" y="20"/>
                    <a:pt x="51" y="20"/>
                    <a:pt x="50" y="19"/>
                  </a:cubicBezTo>
                  <a:cubicBezTo>
                    <a:pt x="50" y="18"/>
                    <a:pt x="49" y="17"/>
                    <a:pt x="48" y="16"/>
                  </a:cubicBezTo>
                  <a:cubicBezTo>
                    <a:pt x="47" y="15"/>
                    <a:pt x="46" y="15"/>
                    <a:pt x="45" y="15"/>
                  </a:cubicBezTo>
                  <a:cubicBezTo>
                    <a:pt x="45" y="15"/>
                    <a:pt x="45" y="16"/>
                    <a:pt x="45" y="15"/>
                  </a:cubicBezTo>
                  <a:cubicBezTo>
                    <a:pt x="45" y="15"/>
                    <a:pt x="45" y="15"/>
                    <a:pt x="45" y="15"/>
                  </a:cubicBezTo>
                  <a:cubicBezTo>
                    <a:pt x="46" y="13"/>
                    <a:pt x="47" y="12"/>
                    <a:pt x="48" y="11"/>
                  </a:cubicBezTo>
                  <a:cubicBezTo>
                    <a:pt x="49" y="10"/>
                    <a:pt x="50" y="8"/>
                    <a:pt x="51" y="7"/>
                  </a:cubicBezTo>
                  <a:cubicBezTo>
                    <a:pt x="51" y="6"/>
                    <a:pt x="52" y="6"/>
                    <a:pt x="52" y="5"/>
                  </a:cubicBezTo>
                  <a:cubicBezTo>
                    <a:pt x="52" y="4"/>
                    <a:pt x="51" y="3"/>
                    <a:pt x="51" y="1"/>
                  </a:cubicBezTo>
                  <a:cubicBezTo>
                    <a:pt x="50" y="0"/>
                    <a:pt x="49" y="0"/>
                    <a:pt x="48" y="0"/>
                  </a:cubicBezTo>
                  <a:cubicBezTo>
                    <a:pt x="47" y="1"/>
                    <a:pt x="45" y="1"/>
                    <a:pt x="45" y="2"/>
                  </a:cubicBezTo>
                  <a:cubicBezTo>
                    <a:pt x="44" y="4"/>
                    <a:pt x="43" y="5"/>
                    <a:pt x="43" y="6"/>
                  </a:cubicBezTo>
                  <a:cubicBezTo>
                    <a:pt x="41" y="8"/>
                    <a:pt x="39" y="10"/>
                    <a:pt x="37" y="12"/>
                  </a:cubicBezTo>
                  <a:cubicBezTo>
                    <a:pt x="37" y="13"/>
                    <a:pt x="36" y="13"/>
                    <a:pt x="35" y="13"/>
                  </a:cubicBezTo>
                  <a:cubicBezTo>
                    <a:pt x="34" y="13"/>
                    <a:pt x="33" y="13"/>
                    <a:pt x="32" y="12"/>
                  </a:cubicBezTo>
                  <a:cubicBezTo>
                    <a:pt x="30" y="12"/>
                    <a:pt x="28" y="11"/>
                    <a:pt x="26" y="10"/>
                  </a:cubicBezTo>
                  <a:cubicBezTo>
                    <a:pt x="25" y="9"/>
                    <a:pt x="23" y="9"/>
                    <a:pt x="22" y="10"/>
                  </a:cubicBezTo>
                  <a:cubicBezTo>
                    <a:pt x="22" y="11"/>
                    <a:pt x="21" y="11"/>
                    <a:pt x="21" y="11"/>
                  </a:cubicBezTo>
                  <a:cubicBezTo>
                    <a:pt x="21" y="12"/>
                    <a:pt x="21" y="13"/>
                    <a:pt x="21" y="14"/>
                  </a:cubicBezTo>
                  <a:cubicBezTo>
                    <a:pt x="21" y="15"/>
                    <a:pt x="21" y="15"/>
                    <a:pt x="21" y="15"/>
                  </a:cubicBezTo>
                  <a:cubicBezTo>
                    <a:pt x="21" y="16"/>
                    <a:pt x="22" y="17"/>
                    <a:pt x="23" y="17"/>
                  </a:cubicBezTo>
                  <a:cubicBezTo>
                    <a:pt x="24" y="18"/>
                    <a:pt x="25" y="19"/>
                    <a:pt x="26" y="19"/>
                  </a:cubicBezTo>
                  <a:cubicBezTo>
                    <a:pt x="27" y="19"/>
                    <a:pt x="28" y="20"/>
                    <a:pt x="29" y="20"/>
                  </a:cubicBezTo>
                  <a:cubicBezTo>
                    <a:pt x="28" y="20"/>
                    <a:pt x="26" y="22"/>
                    <a:pt x="24" y="23"/>
                  </a:cubicBezTo>
                  <a:cubicBezTo>
                    <a:pt x="21" y="25"/>
                    <a:pt x="18" y="26"/>
                    <a:pt x="12" y="28"/>
                  </a:cubicBezTo>
                  <a:cubicBezTo>
                    <a:pt x="5" y="29"/>
                    <a:pt x="1" y="28"/>
                    <a:pt x="0" y="28"/>
                  </a:cubicBezTo>
                  <a:cubicBezTo>
                    <a:pt x="0" y="28"/>
                    <a:pt x="0" y="28"/>
                    <a:pt x="1" y="29"/>
                  </a:cubicBezTo>
                  <a:cubicBezTo>
                    <a:pt x="1" y="29"/>
                    <a:pt x="3" y="30"/>
                    <a:pt x="3" y="30"/>
                  </a:cubicBezTo>
                  <a:cubicBezTo>
                    <a:pt x="4" y="31"/>
                    <a:pt x="5" y="32"/>
                    <a:pt x="6" y="32"/>
                  </a:cubicBezTo>
                  <a:cubicBezTo>
                    <a:pt x="7" y="32"/>
                    <a:pt x="12" y="33"/>
                    <a:pt x="15" y="32"/>
                  </a:cubicBezTo>
                  <a:cubicBezTo>
                    <a:pt x="17" y="32"/>
                    <a:pt x="20" y="31"/>
                    <a:pt x="20" y="31"/>
                  </a:cubicBezTo>
                  <a:cubicBezTo>
                    <a:pt x="22" y="30"/>
                    <a:pt x="24" y="30"/>
                    <a:pt x="26" y="29"/>
                  </a:cubicBezTo>
                  <a:cubicBezTo>
                    <a:pt x="27" y="29"/>
                    <a:pt x="27" y="29"/>
                    <a:pt x="27" y="29"/>
                  </a:cubicBezTo>
                  <a:cubicBezTo>
                    <a:pt x="27" y="31"/>
                    <a:pt x="26" y="33"/>
                    <a:pt x="26" y="35"/>
                  </a:cubicBezTo>
                  <a:cubicBezTo>
                    <a:pt x="26" y="37"/>
                    <a:pt x="26" y="38"/>
                    <a:pt x="25" y="40"/>
                  </a:cubicBezTo>
                  <a:cubicBezTo>
                    <a:pt x="25" y="41"/>
                    <a:pt x="25" y="42"/>
                    <a:pt x="25" y="43"/>
                  </a:cubicBezTo>
                  <a:cubicBezTo>
                    <a:pt x="25" y="44"/>
                    <a:pt x="25" y="46"/>
                    <a:pt x="26" y="47"/>
                  </a:cubicBezTo>
                  <a:cubicBezTo>
                    <a:pt x="26" y="48"/>
                    <a:pt x="27" y="49"/>
                    <a:pt x="28" y="50"/>
                  </a:cubicBezTo>
                  <a:cubicBezTo>
                    <a:pt x="28" y="50"/>
                    <a:pt x="29" y="51"/>
                    <a:pt x="29" y="52"/>
                  </a:cubicBezTo>
                  <a:cubicBezTo>
                    <a:pt x="30" y="52"/>
                    <a:pt x="30" y="53"/>
                    <a:pt x="31" y="53"/>
                  </a:cubicBezTo>
                  <a:cubicBezTo>
                    <a:pt x="32" y="53"/>
                    <a:pt x="33" y="55"/>
                    <a:pt x="34" y="54"/>
                  </a:cubicBezTo>
                  <a:cubicBezTo>
                    <a:pt x="34" y="54"/>
                    <a:pt x="35" y="54"/>
                    <a:pt x="35" y="54"/>
                  </a:cubicBezTo>
                  <a:cubicBezTo>
                    <a:pt x="35" y="54"/>
                    <a:pt x="36" y="54"/>
                    <a:pt x="36" y="54"/>
                  </a:cubicBezTo>
                  <a:cubicBezTo>
                    <a:pt x="37" y="54"/>
                    <a:pt x="37" y="54"/>
                    <a:pt x="37" y="53"/>
                  </a:cubicBezTo>
                  <a:cubicBezTo>
                    <a:pt x="38" y="53"/>
                    <a:pt x="39" y="53"/>
                    <a:pt x="39" y="53"/>
                  </a:cubicBezTo>
                  <a:cubicBezTo>
                    <a:pt x="39" y="52"/>
                    <a:pt x="38" y="52"/>
                    <a:pt x="37" y="4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3" name="ïśḷïḓè"/>
            <p:cNvSpPr/>
            <p:nvPr/>
          </p:nvSpPr>
          <p:spPr bwMode="auto">
            <a:xfrm>
              <a:off x="2035175" y="2493963"/>
              <a:ext cx="1865313" cy="1873250"/>
            </a:xfrm>
            <a:custGeom>
              <a:avLst/>
              <a:gdLst>
                <a:gd name="T0" fmla="*/ 258 w 517"/>
                <a:gd name="T1" fmla="*/ 0 h 517"/>
                <a:gd name="T2" fmla="*/ 0 w 517"/>
                <a:gd name="T3" fmla="*/ 258 h 517"/>
                <a:gd name="T4" fmla="*/ 258 w 517"/>
                <a:gd name="T5" fmla="*/ 517 h 517"/>
                <a:gd name="T6" fmla="*/ 517 w 517"/>
                <a:gd name="T7" fmla="*/ 258 h 517"/>
                <a:gd name="T8" fmla="*/ 258 w 517"/>
                <a:gd name="T9" fmla="*/ 0 h 517"/>
                <a:gd name="T10" fmla="*/ 258 w 517"/>
                <a:gd name="T11" fmla="*/ 511 h 517"/>
                <a:gd name="T12" fmla="*/ 5 w 517"/>
                <a:gd name="T13" fmla="*/ 258 h 517"/>
                <a:gd name="T14" fmla="*/ 258 w 517"/>
                <a:gd name="T15" fmla="*/ 6 h 517"/>
                <a:gd name="T16" fmla="*/ 511 w 517"/>
                <a:gd name="T17" fmla="*/ 258 h 517"/>
                <a:gd name="T18" fmla="*/ 258 w 517"/>
                <a:gd name="T19" fmla="*/ 511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7" h="517">
                  <a:moveTo>
                    <a:pt x="258" y="0"/>
                  </a:moveTo>
                  <a:cubicBezTo>
                    <a:pt x="115" y="0"/>
                    <a:pt x="0" y="116"/>
                    <a:pt x="0" y="258"/>
                  </a:cubicBezTo>
                  <a:cubicBezTo>
                    <a:pt x="0" y="401"/>
                    <a:pt x="115" y="517"/>
                    <a:pt x="258" y="517"/>
                  </a:cubicBezTo>
                  <a:cubicBezTo>
                    <a:pt x="401" y="517"/>
                    <a:pt x="517" y="401"/>
                    <a:pt x="517" y="258"/>
                  </a:cubicBezTo>
                  <a:cubicBezTo>
                    <a:pt x="517" y="116"/>
                    <a:pt x="401" y="0"/>
                    <a:pt x="258" y="0"/>
                  </a:cubicBezTo>
                  <a:close/>
                  <a:moveTo>
                    <a:pt x="258" y="511"/>
                  </a:moveTo>
                  <a:cubicBezTo>
                    <a:pt x="119" y="511"/>
                    <a:pt x="5" y="398"/>
                    <a:pt x="5" y="258"/>
                  </a:cubicBezTo>
                  <a:cubicBezTo>
                    <a:pt x="5" y="119"/>
                    <a:pt x="119" y="6"/>
                    <a:pt x="258" y="6"/>
                  </a:cubicBezTo>
                  <a:cubicBezTo>
                    <a:pt x="398" y="6"/>
                    <a:pt x="511" y="119"/>
                    <a:pt x="511" y="258"/>
                  </a:cubicBezTo>
                  <a:cubicBezTo>
                    <a:pt x="511" y="398"/>
                    <a:pt x="398" y="511"/>
                    <a:pt x="258" y="51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4" name="ísliďè"/>
            <p:cNvSpPr/>
            <p:nvPr/>
          </p:nvSpPr>
          <p:spPr bwMode="auto">
            <a:xfrm>
              <a:off x="2332038" y="2790826"/>
              <a:ext cx="1273175" cy="1279525"/>
            </a:xfrm>
            <a:custGeom>
              <a:avLst/>
              <a:gdLst>
                <a:gd name="T0" fmla="*/ 176 w 353"/>
                <a:gd name="T1" fmla="*/ 0 h 353"/>
                <a:gd name="T2" fmla="*/ 0 w 353"/>
                <a:gd name="T3" fmla="*/ 176 h 353"/>
                <a:gd name="T4" fmla="*/ 176 w 353"/>
                <a:gd name="T5" fmla="*/ 353 h 353"/>
                <a:gd name="T6" fmla="*/ 353 w 353"/>
                <a:gd name="T7" fmla="*/ 176 h 353"/>
                <a:gd name="T8" fmla="*/ 176 w 353"/>
                <a:gd name="T9" fmla="*/ 0 h 353"/>
                <a:gd name="T10" fmla="*/ 176 w 353"/>
                <a:gd name="T11" fmla="*/ 347 h 353"/>
                <a:gd name="T12" fmla="*/ 6 w 353"/>
                <a:gd name="T13" fmla="*/ 176 h 353"/>
                <a:gd name="T14" fmla="*/ 176 w 353"/>
                <a:gd name="T15" fmla="*/ 6 h 353"/>
                <a:gd name="T16" fmla="*/ 347 w 353"/>
                <a:gd name="T17" fmla="*/ 176 h 353"/>
                <a:gd name="T18" fmla="*/ 176 w 353"/>
                <a:gd name="T19" fmla="*/ 34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3" h="353">
                  <a:moveTo>
                    <a:pt x="176" y="0"/>
                  </a:moveTo>
                  <a:cubicBezTo>
                    <a:pt x="79" y="0"/>
                    <a:pt x="0" y="79"/>
                    <a:pt x="0" y="176"/>
                  </a:cubicBezTo>
                  <a:cubicBezTo>
                    <a:pt x="0" y="274"/>
                    <a:pt x="79" y="353"/>
                    <a:pt x="176" y="353"/>
                  </a:cubicBezTo>
                  <a:cubicBezTo>
                    <a:pt x="274" y="353"/>
                    <a:pt x="353" y="274"/>
                    <a:pt x="353" y="176"/>
                  </a:cubicBezTo>
                  <a:cubicBezTo>
                    <a:pt x="353" y="79"/>
                    <a:pt x="274" y="0"/>
                    <a:pt x="176" y="0"/>
                  </a:cubicBezTo>
                  <a:close/>
                  <a:moveTo>
                    <a:pt x="176" y="347"/>
                  </a:moveTo>
                  <a:cubicBezTo>
                    <a:pt x="82" y="347"/>
                    <a:pt x="6" y="271"/>
                    <a:pt x="6" y="176"/>
                  </a:cubicBezTo>
                  <a:cubicBezTo>
                    <a:pt x="6" y="82"/>
                    <a:pt x="82" y="6"/>
                    <a:pt x="176" y="6"/>
                  </a:cubicBezTo>
                  <a:cubicBezTo>
                    <a:pt x="270" y="6"/>
                    <a:pt x="347" y="82"/>
                    <a:pt x="347" y="176"/>
                  </a:cubicBezTo>
                  <a:cubicBezTo>
                    <a:pt x="347" y="271"/>
                    <a:pt x="270" y="347"/>
                    <a:pt x="176" y="34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5" name="ïsḷíḍé"/>
            <p:cNvSpPr/>
            <p:nvPr/>
          </p:nvSpPr>
          <p:spPr bwMode="auto">
            <a:xfrm>
              <a:off x="2706688" y="3098801"/>
              <a:ext cx="519113" cy="65088"/>
            </a:xfrm>
            <a:custGeom>
              <a:avLst/>
              <a:gdLst>
                <a:gd name="T0" fmla="*/ 0 w 144"/>
                <a:gd name="T1" fmla="*/ 4 h 18"/>
                <a:gd name="T2" fmla="*/ 72 w 144"/>
                <a:gd name="T3" fmla="*/ 18 h 18"/>
                <a:gd name="T4" fmla="*/ 144 w 144"/>
                <a:gd name="T5" fmla="*/ 4 h 18"/>
                <a:gd name="T6" fmla="*/ 144 w 144"/>
                <a:gd name="T7" fmla="*/ 0 h 18"/>
                <a:gd name="T8" fmla="*/ 72 w 144"/>
                <a:gd name="T9" fmla="*/ 14 h 18"/>
                <a:gd name="T10" fmla="*/ 0 w 144"/>
                <a:gd name="T11" fmla="*/ 0 h 18"/>
                <a:gd name="T12" fmla="*/ 0 w 144"/>
                <a:gd name="T13" fmla="*/ 4 h 18"/>
              </a:gdLst>
              <a:ahLst/>
              <a:cxnLst>
                <a:cxn ang="0">
                  <a:pos x="T0" y="T1"/>
                </a:cxn>
                <a:cxn ang="0">
                  <a:pos x="T2" y="T3"/>
                </a:cxn>
                <a:cxn ang="0">
                  <a:pos x="T4" y="T5"/>
                </a:cxn>
                <a:cxn ang="0">
                  <a:pos x="T6" y="T7"/>
                </a:cxn>
                <a:cxn ang="0">
                  <a:pos x="T8" y="T9"/>
                </a:cxn>
                <a:cxn ang="0">
                  <a:pos x="T10" y="T11"/>
                </a:cxn>
                <a:cxn ang="0">
                  <a:pos x="T12" y="T13"/>
                </a:cxn>
              </a:cxnLst>
              <a:rect l="0" t="0" r="r" b="b"/>
              <a:pathLst>
                <a:path w="144" h="18">
                  <a:moveTo>
                    <a:pt x="0" y="4"/>
                  </a:moveTo>
                  <a:cubicBezTo>
                    <a:pt x="32" y="4"/>
                    <a:pt x="59" y="4"/>
                    <a:pt x="72" y="18"/>
                  </a:cubicBezTo>
                  <a:cubicBezTo>
                    <a:pt x="86" y="4"/>
                    <a:pt x="112" y="4"/>
                    <a:pt x="144" y="4"/>
                  </a:cubicBezTo>
                  <a:cubicBezTo>
                    <a:pt x="144" y="0"/>
                    <a:pt x="144" y="0"/>
                    <a:pt x="144" y="0"/>
                  </a:cubicBezTo>
                  <a:cubicBezTo>
                    <a:pt x="112" y="0"/>
                    <a:pt x="86" y="0"/>
                    <a:pt x="72" y="14"/>
                  </a:cubicBezTo>
                  <a:cubicBezTo>
                    <a:pt x="59" y="0"/>
                    <a:pt x="32" y="0"/>
                    <a:pt x="0" y="0"/>
                  </a:cubicBezTo>
                  <a:lnTo>
                    <a:pt x="0" y="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6" name="ïšlîḑê"/>
            <p:cNvSpPr/>
            <p:nvPr/>
          </p:nvSpPr>
          <p:spPr bwMode="auto">
            <a:xfrm>
              <a:off x="2706688" y="3146426"/>
              <a:ext cx="519113" cy="68263"/>
            </a:xfrm>
            <a:custGeom>
              <a:avLst/>
              <a:gdLst>
                <a:gd name="T0" fmla="*/ 0 w 144"/>
                <a:gd name="T1" fmla="*/ 0 h 19"/>
                <a:gd name="T2" fmla="*/ 72 w 144"/>
                <a:gd name="T3" fmla="*/ 14 h 19"/>
                <a:gd name="T4" fmla="*/ 144 w 144"/>
                <a:gd name="T5" fmla="*/ 0 h 19"/>
                <a:gd name="T6" fmla="*/ 144 w 144"/>
                <a:gd name="T7" fmla="*/ 6 h 19"/>
                <a:gd name="T8" fmla="*/ 72 w 144"/>
                <a:gd name="T9" fmla="*/ 19 h 19"/>
                <a:gd name="T10" fmla="*/ 0 w 144"/>
                <a:gd name="T11" fmla="*/ 6 h 19"/>
                <a:gd name="T12" fmla="*/ 0 w 144"/>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44" h="19">
                  <a:moveTo>
                    <a:pt x="0" y="0"/>
                  </a:moveTo>
                  <a:cubicBezTo>
                    <a:pt x="32" y="0"/>
                    <a:pt x="59" y="0"/>
                    <a:pt x="72" y="14"/>
                  </a:cubicBezTo>
                  <a:cubicBezTo>
                    <a:pt x="86" y="0"/>
                    <a:pt x="112" y="0"/>
                    <a:pt x="144" y="0"/>
                  </a:cubicBezTo>
                  <a:cubicBezTo>
                    <a:pt x="144" y="6"/>
                    <a:pt x="144" y="6"/>
                    <a:pt x="144" y="6"/>
                  </a:cubicBezTo>
                  <a:cubicBezTo>
                    <a:pt x="112" y="6"/>
                    <a:pt x="86" y="5"/>
                    <a:pt x="72" y="19"/>
                  </a:cubicBezTo>
                  <a:cubicBezTo>
                    <a:pt x="59" y="5"/>
                    <a:pt x="32" y="6"/>
                    <a:pt x="0" y="6"/>
                  </a:cubicBezTo>
                  <a:lnTo>
                    <a:pt x="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7" name="îṧḻîḓé"/>
            <p:cNvSpPr/>
            <p:nvPr/>
          </p:nvSpPr>
          <p:spPr bwMode="auto">
            <a:xfrm>
              <a:off x="2706688" y="3194051"/>
              <a:ext cx="519113" cy="76200"/>
            </a:xfrm>
            <a:custGeom>
              <a:avLst/>
              <a:gdLst>
                <a:gd name="T0" fmla="*/ 0 w 144"/>
                <a:gd name="T1" fmla="*/ 0 h 21"/>
                <a:gd name="T2" fmla="*/ 72 w 144"/>
                <a:gd name="T3" fmla="*/ 14 h 21"/>
                <a:gd name="T4" fmla="*/ 144 w 144"/>
                <a:gd name="T5" fmla="*/ 0 h 21"/>
                <a:gd name="T6" fmla="*/ 144 w 144"/>
                <a:gd name="T7" fmla="*/ 7 h 21"/>
                <a:gd name="T8" fmla="*/ 72 w 144"/>
                <a:gd name="T9" fmla="*/ 21 h 21"/>
                <a:gd name="T10" fmla="*/ 0 w 144"/>
                <a:gd name="T11" fmla="*/ 7 h 21"/>
                <a:gd name="T12" fmla="*/ 0 w 14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4" h="21">
                  <a:moveTo>
                    <a:pt x="0" y="0"/>
                  </a:moveTo>
                  <a:cubicBezTo>
                    <a:pt x="32" y="0"/>
                    <a:pt x="59" y="0"/>
                    <a:pt x="72" y="14"/>
                  </a:cubicBezTo>
                  <a:cubicBezTo>
                    <a:pt x="86" y="0"/>
                    <a:pt x="112" y="0"/>
                    <a:pt x="144" y="0"/>
                  </a:cubicBezTo>
                  <a:cubicBezTo>
                    <a:pt x="144" y="7"/>
                    <a:pt x="144" y="7"/>
                    <a:pt x="144" y="7"/>
                  </a:cubicBezTo>
                  <a:cubicBezTo>
                    <a:pt x="112" y="7"/>
                    <a:pt x="86" y="7"/>
                    <a:pt x="72" y="21"/>
                  </a:cubicBezTo>
                  <a:cubicBezTo>
                    <a:pt x="59" y="7"/>
                    <a:pt x="32" y="7"/>
                    <a:pt x="0" y="7"/>
                  </a:cubicBezTo>
                  <a:lnTo>
                    <a:pt x="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8" name="iśļîḋê"/>
            <p:cNvSpPr/>
            <p:nvPr/>
          </p:nvSpPr>
          <p:spPr bwMode="auto">
            <a:xfrm>
              <a:off x="2706688" y="3236913"/>
              <a:ext cx="519113" cy="84138"/>
            </a:xfrm>
            <a:custGeom>
              <a:avLst/>
              <a:gdLst>
                <a:gd name="T0" fmla="*/ 0 w 144"/>
                <a:gd name="T1" fmla="*/ 1 h 23"/>
                <a:gd name="T2" fmla="*/ 72 w 144"/>
                <a:gd name="T3" fmla="*/ 14 h 23"/>
                <a:gd name="T4" fmla="*/ 144 w 144"/>
                <a:gd name="T5" fmla="*/ 1 h 23"/>
                <a:gd name="T6" fmla="*/ 144 w 144"/>
                <a:gd name="T7" fmla="*/ 9 h 23"/>
                <a:gd name="T8" fmla="*/ 72 w 144"/>
                <a:gd name="T9" fmla="*/ 23 h 23"/>
                <a:gd name="T10" fmla="*/ 0 w 144"/>
                <a:gd name="T11" fmla="*/ 9 h 23"/>
                <a:gd name="T12" fmla="*/ 0 w 144"/>
                <a:gd name="T13" fmla="*/ 1 h 23"/>
              </a:gdLst>
              <a:ahLst/>
              <a:cxnLst>
                <a:cxn ang="0">
                  <a:pos x="T0" y="T1"/>
                </a:cxn>
                <a:cxn ang="0">
                  <a:pos x="T2" y="T3"/>
                </a:cxn>
                <a:cxn ang="0">
                  <a:pos x="T4" y="T5"/>
                </a:cxn>
                <a:cxn ang="0">
                  <a:pos x="T6" y="T7"/>
                </a:cxn>
                <a:cxn ang="0">
                  <a:pos x="T8" y="T9"/>
                </a:cxn>
                <a:cxn ang="0">
                  <a:pos x="T10" y="T11"/>
                </a:cxn>
                <a:cxn ang="0">
                  <a:pos x="T12" y="T13"/>
                </a:cxn>
              </a:cxnLst>
              <a:rect l="0" t="0" r="r" b="b"/>
              <a:pathLst>
                <a:path w="144" h="23">
                  <a:moveTo>
                    <a:pt x="0" y="1"/>
                  </a:moveTo>
                  <a:cubicBezTo>
                    <a:pt x="32" y="1"/>
                    <a:pt x="59" y="0"/>
                    <a:pt x="72" y="14"/>
                  </a:cubicBezTo>
                  <a:cubicBezTo>
                    <a:pt x="86" y="0"/>
                    <a:pt x="112" y="1"/>
                    <a:pt x="144" y="1"/>
                  </a:cubicBezTo>
                  <a:cubicBezTo>
                    <a:pt x="144" y="9"/>
                    <a:pt x="144" y="9"/>
                    <a:pt x="144" y="9"/>
                  </a:cubicBezTo>
                  <a:cubicBezTo>
                    <a:pt x="112" y="9"/>
                    <a:pt x="86" y="9"/>
                    <a:pt x="72" y="23"/>
                  </a:cubicBezTo>
                  <a:cubicBezTo>
                    <a:pt x="59" y="9"/>
                    <a:pt x="32" y="9"/>
                    <a:pt x="0" y="9"/>
                  </a:cubicBezTo>
                  <a:lnTo>
                    <a:pt x="0" y="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grpSp>
        <p:nvGrpSpPr>
          <p:cNvPr id="281" name="组合 280"/>
          <p:cNvGrpSpPr/>
          <p:nvPr/>
        </p:nvGrpSpPr>
        <p:grpSpPr>
          <a:xfrm>
            <a:off x="4584418" y="5927779"/>
            <a:ext cx="3128748" cy="307777"/>
            <a:chOff x="4536162" y="6119842"/>
            <a:chExt cx="3128748" cy="307777"/>
          </a:xfrm>
        </p:grpSpPr>
        <p:sp>
          <p:nvSpPr>
            <p:cNvPr id="282" name="文本框 281"/>
            <p:cNvSpPr txBox="1"/>
            <p:nvPr/>
          </p:nvSpPr>
          <p:spPr>
            <a:xfrm>
              <a:off x="4658184" y="6119842"/>
              <a:ext cx="560613" cy="307777"/>
            </a:xfrm>
            <a:prstGeom prst="rect">
              <a:avLst/>
            </a:prstGeom>
            <a:noFill/>
          </p:spPr>
          <p:txBody>
            <a:bodyPr wrap="square" rtlCol="0">
              <a:spAutoFit/>
            </a:bodyPr>
            <a:lstStyle/>
            <a:p>
              <a:pPr algn="ctr"/>
              <a:r>
                <a:rPr lang="zh-CN" altLang="en-US" sz="1400" dirty="0">
                  <a:solidFill>
                    <a:srgbClr val="992677"/>
                  </a:solidFill>
                  <a:cs typeface="+mn-ea"/>
                  <a:sym typeface="+mn-lt"/>
                </a:rPr>
                <a:t>团结</a:t>
              </a:r>
              <a:endParaRPr lang="zh-CN" altLang="en-US" sz="1400" dirty="0">
                <a:solidFill>
                  <a:srgbClr val="992677"/>
                </a:solidFill>
                <a:cs typeface="+mn-ea"/>
                <a:sym typeface="+mn-lt"/>
              </a:endParaRPr>
            </a:p>
          </p:txBody>
        </p:sp>
        <p:sp>
          <p:nvSpPr>
            <p:cNvPr id="283" name="文本框 282"/>
            <p:cNvSpPr txBox="1"/>
            <p:nvPr/>
          </p:nvSpPr>
          <p:spPr>
            <a:xfrm>
              <a:off x="5429858" y="6119842"/>
              <a:ext cx="560613" cy="307777"/>
            </a:xfrm>
            <a:prstGeom prst="rect">
              <a:avLst/>
            </a:prstGeom>
            <a:noFill/>
          </p:spPr>
          <p:txBody>
            <a:bodyPr wrap="square" rtlCol="0">
              <a:spAutoFit/>
            </a:bodyPr>
            <a:lstStyle/>
            <a:p>
              <a:pPr algn="ctr"/>
              <a:r>
                <a:rPr lang="zh-CN" altLang="en-US" sz="1400" dirty="0">
                  <a:solidFill>
                    <a:srgbClr val="992677"/>
                  </a:solidFill>
                  <a:cs typeface="+mn-ea"/>
                  <a:sym typeface="+mn-lt"/>
                </a:rPr>
                <a:t>献身</a:t>
              </a:r>
              <a:endParaRPr lang="zh-CN" altLang="en-US" sz="1400" dirty="0">
                <a:solidFill>
                  <a:srgbClr val="992677"/>
                </a:solidFill>
                <a:cs typeface="+mn-ea"/>
                <a:sym typeface="+mn-lt"/>
              </a:endParaRPr>
            </a:p>
          </p:txBody>
        </p:sp>
        <p:sp>
          <p:nvSpPr>
            <p:cNvPr id="284" name="文本框 283"/>
            <p:cNvSpPr txBox="1"/>
            <p:nvPr/>
          </p:nvSpPr>
          <p:spPr>
            <a:xfrm>
              <a:off x="6201532" y="6119842"/>
              <a:ext cx="560613" cy="307777"/>
            </a:xfrm>
            <a:prstGeom prst="rect">
              <a:avLst/>
            </a:prstGeom>
            <a:noFill/>
          </p:spPr>
          <p:txBody>
            <a:bodyPr wrap="square" rtlCol="0">
              <a:spAutoFit/>
            </a:bodyPr>
            <a:lstStyle/>
            <a:p>
              <a:pPr algn="ctr"/>
              <a:r>
                <a:rPr lang="zh-CN" altLang="en-US" sz="1400" dirty="0">
                  <a:solidFill>
                    <a:srgbClr val="992677"/>
                  </a:solidFill>
                  <a:cs typeface="+mn-ea"/>
                  <a:sym typeface="+mn-lt"/>
                </a:rPr>
                <a:t>求是</a:t>
              </a:r>
              <a:endParaRPr lang="zh-CN" altLang="en-US" sz="1400" dirty="0">
                <a:solidFill>
                  <a:srgbClr val="992677"/>
                </a:solidFill>
                <a:cs typeface="+mn-ea"/>
                <a:sym typeface="+mn-lt"/>
              </a:endParaRPr>
            </a:p>
          </p:txBody>
        </p:sp>
        <p:sp>
          <p:nvSpPr>
            <p:cNvPr id="285" name="文本框 284"/>
            <p:cNvSpPr txBox="1"/>
            <p:nvPr/>
          </p:nvSpPr>
          <p:spPr>
            <a:xfrm>
              <a:off x="6973204" y="6119842"/>
              <a:ext cx="560613" cy="307777"/>
            </a:xfrm>
            <a:prstGeom prst="rect">
              <a:avLst/>
            </a:prstGeom>
            <a:noFill/>
          </p:spPr>
          <p:txBody>
            <a:bodyPr wrap="square" rtlCol="0">
              <a:spAutoFit/>
            </a:bodyPr>
            <a:lstStyle/>
            <a:p>
              <a:pPr algn="ctr"/>
              <a:r>
                <a:rPr lang="zh-CN" altLang="en-US" sz="1400" dirty="0">
                  <a:solidFill>
                    <a:srgbClr val="992677"/>
                  </a:solidFill>
                  <a:cs typeface="+mn-ea"/>
                  <a:sym typeface="+mn-lt"/>
                </a:rPr>
                <a:t>创新</a:t>
              </a:r>
              <a:endParaRPr lang="zh-CN" altLang="en-US" sz="1400" dirty="0">
                <a:solidFill>
                  <a:srgbClr val="992677"/>
                </a:solidFill>
                <a:cs typeface="+mn-ea"/>
                <a:sym typeface="+mn-lt"/>
              </a:endParaRPr>
            </a:p>
          </p:txBody>
        </p:sp>
        <p:cxnSp>
          <p:nvCxnSpPr>
            <p:cNvPr id="286" name="直接连接符 285"/>
            <p:cNvCxnSpPr/>
            <p:nvPr userDrawn="1"/>
          </p:nvCxnSpPr>
          <p:spPr>
            <a:xfrm>
              <a:off x="6096001" y="6158693"/>
              <a:ext cx="0" cy="230075"/>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cxnSp>
          <p:nvCxnSpPr>
            <p:cNvPr id="287" name="直接连接符 286"/>
            <p:cNvCxnSpPr/>
            <p:nvPr userDrawn="1"/>
          </p:nvCxnSpPr>
          <p:spPr>
            <a:xfrm>
              <a:off x="5324328" y="6158693"/>
              <a:ext cx="0" cy="230075"/>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userDrawn="1"/>
          </p:nvCxnSpPr>
          <p:spPr>
            <a:xfrm>
              <a:off x="6867675" y="6158693"/>
              <a:ext cx="0" cy="230075"/>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cxnSp>
          <p:nvCxnSpPr>
            <p:cNvPr id="428" name="直接连接符 427"/>
            <p:cNvCxnSpPr/>
            <p:nvPr/>
          </p:nvCxnSpPr>
          <p:spPr>
            <a:xfrm>
              <a:off x="7664910" y="6158693"/>
              <a:ext cx="0" cy="230075"/>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cxnSp>
          <p:nvCxnSpPr>
            <p:cNvPr id="429" name="直接连接符 428"/>
            <p:cNvCxnSpPr/>
            <p:nvPr/>
          </p:nvCxnSpPr>
          <p:spPr>
            <a:xfrm>
              <a:off x="4536162" y="6158693"/>
              <a:ext cx="0" cy="230075"/>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5915" y="1301115"/>
            <a:ext cx="5053330" cy="319405"/>
          </a:xfrm>
        </p:spPr>
        <p:txBody>
          <a:bodyPr>
            <a:normAutofit fontScale="90000"/>
          </a:bodyPr>
          <a:lstStyle/>
          <a:p>
            <a:r>
              <a:rPr lang="zh-CN" altLang="en-US" dirty="0">
                <a:latin typeface="+mn-lt"/>
                <a:ea typeface="+mn-ea"/>
                <a:cs typeface="+mn-ea"/>
                <a:sym typeface="+mn-lt"/>
              </a:rPr>
              <a:t>数据集 </a:t>
            </a:r>
            <a:endParaRPr lang="zh-CN" altLang="en-US" dirty="0">
              <a:latin typeface="+mn-lt"/>
              <a:ea typeface="+mn-ea"/>
              <a:cs typeface="+mn-ea"/>
              <a:sym typeface="+mn-lt"/>
            </a:endParaRPr>
          </a:p>
        </p:txBody>
      </p:sp>
      <p:pic>
        <p:nvPicPr>
          <p:cNvPr id="16" name="图片 2"/>
          <p:cNvPicPr>
            <a:picLocks noChangeAspect="1"/>
          </p:cNvPicPr>
          <p:nvPr>
            <p:custDataLst>
              <p:tags r:id="rId1"/>
            </p:custDataLst>
          </p:nvPr>
        </p:nvPicPr>
        <p:blipFill>
          <a:blip r:embed="rId2"/>
          <a:srcRect t="2589"/>
          <a:stretch>
            <a:fillRect/>
          </a:stretch>
        </p:blipFill>
        <p:spPr>
          <a:xfrm>
            <a:off x="3517265" y="2092960"/>
            <a:ext cx="6845300" cy="3750945"/>
          </a:xfrm>
          <a:prstGeom prst="rect">
            <a:avLst/>
          </a:prstGeom>
          <a:noFill/>
          <a:ln>
            <a:noFill/>
          </a:ln>
        </p:spPr>
      </p:pic>
      <p:sp>
        <p:nvSpPr>
          <p:cNvPr id="155" name="文本框 154"/>
          <p:cNvSpPr txBox="1"/>
          <p:nvPr>
            <p:custDataLst>
              <p:tags r:id="rId3"/>
            </p:custDataLst>
          </p:nvPr>
        </p:nvSpPr>
        <p:spPr>
          <a:xfrm>
            <a:off x="963295" y="2092960"/>
            <a:ext cx="2083435" cy="3007360"/>
          </a:xfrm>
          <a:prstGeom prst="rect">
            <a:avLst/>
          </a:prstGeom>
          <a:noFill/>
          <a:ln w="19050">
            <a:solidFill>
              <a:srgbClr val="992677"/>
            </a:solidFill>
          </a:ln>
        </p:spPr>
        <p:txBody>
          <a:bodyPr wrap="square" rtlCol="0">
            <a:noAutofit/>
          </a:bodyPr>
          <a:p>
            <a:pPr indent="0" algn="just" fontAlgn="auto">
              <a:lnSpc>
                <a:spcPct val="150000"/>
              </a:lnSpc>
            </a:pPr>
            <a:r>
              <a:rPr lang="en-US" altLang="zh-CN" sz="1600" dirty="0">
                <a:solidFill>
                  <a:srgbClr val="992677"/>
                </a:solidFill>
                <a:latin typeface="微软雅黑" panose="020B0503020204020204" pitchFamily="34" charset="-122"/>
                <a:ea typeface="微软雅黑" panose="020B0503020204020204" pitchFamily="34" charset="-122"/>
                <a:sym typeface="+mn-ea"/>
              </a:rPr>
              <a:t>1.双三次</a:t>
            </a:r>
            <a:r>
              <a:rPr lang="zh-CN" altLang="en-US" sz="1600" dirty="0">
                <a:solidFill>
                  <a:srgbClr val="992677"/>
                </a:solidFill>
                <a:latin typeface="微软雅黑" panose="020B0503020204020204" pitchFamily="34" charset="-122"/>
                <a:ea typeface="微软雅黑" panose="020B0503020204020204" pitchFamily="34" charset="-122"/>
                <a:sym typeface="+mn-ea"/>
              </a:rPr>
              <a:t>插值；</a:t>
            </a:r>
            <a:endParaRPr lang="zh-CN" altLang="en-US" sz="1600" dirty="0">
              <a:solidFill>
                <a:srgbClr val="992677"/>
              </a:solidFill>
              <a:latin typeface="微软雅黑" panose="020B0503020204020204" pitchFamily="34" charset="-122"/>
              <a:ea typeface="微软雅黑" panose="020B0503020204020204" pitchFamily="34" charset="-122"/>
              <a:sym typeface="+mn-ea"/>
            </a:endParaRPr>
          </a:p>
          <a:p>
            <a:pPr indent="0" algn="just" fontAlgn="auto">
              <a:lnSpc>
                <a:spcPct val="150000"/>
              </a:lnSpc>
            </a:pPr>
            <a:r>
              <a:rPr lang="en-US" altLang="zh-CN" sz="1600" dirty="0">
                <a:solidFill>
                  <a:srgbClr val="992677"/>
                </a:solidFill>
                <a:latin typeface="微软雅黑" panose="020B0503020204020204" pitchFamily="34" charset="-122"/>
                <a:ea typeface="微软雅黑" panose="020B0503020204020204" pitchFamily="34" charset="-122"/>
                <a:sym typeface="+mn-ea"/>
              </a:rPr>
              <a:t>2.各向异性高斯模糊+x4最近邻下采样</a:t>
            </a:r>
            <a:r>
              <a:rPr lang="zh-CN" altLang="en-US" sz="1600" dirty="0">
                <a:solidFill>
                  <a:srgbClr val="992677"/>
                </a:solidFill>
                <a:latin typeface="微软雅黑" panose="020B0503020204020204" pitchFamily="34" charset="-122"/>
                <a:ea typeface="微软雅黑" panose="020B0503020204020204" pitchFamily="34" charset="-122"/>
                <a:sym typeface="+mn-ea"/>
              </a:rPr>
              <a:t>；</a:t>
            </a:r>
            <a:endParaRPr lang="zh-CN" altLang="en-US" sz="1600" dirty="0">
              <a:solidFill>
                <a:srgbClr val="992677"/>
              </a:solidFill>
              <a:latin typeface="微软雅黑" panose="020B0503020204020204" pitchFamily="34" charset="-122"/>
              <a:ea typeface="微软雅黑" panose="020B0503020204020204" pitchFamily="34" charset="-122"/>
              <a:sym typeface="+mn-ea"/>
            </a:endParaRPr>
          </a:p>
          <a:p>
            <a:pPr indent="0" algn="just" fontAlgn="auto">
              <a:lnSpc>
                <a:spcPct val="150000"/>
              </a:lnSpc>
            </a:pPr>
            <a:r>
              <a:rPr lang="en-US" altLang="zh-CN" sz="1600" dirty="0">
                <a:solidFill>
                  <a:srgbClr val="992677"/>
                </a:solidFill>
                <a:latin typeface="微软雅黑" panose="020B0503020204020204" pitchFamily="34" charset="-122"/>
                <a:ea typeface="微软雅黑" panose="020B0503020204020204" pitchFamily="34" charset="-122"/>
                <a:sym typeface="+mn-ea"/>
              </a:rPr>
              <a:t>3.各向异性高斯模糊+x2最近邻下采样+x2双三次下采样+JPEG压缩</a:t>
            </a:r>
            <a:r>
              <a:rPr lang="zh-CN" altLang="en-US" sz="1600" dirty="0">
                <a:solidFill>
                  <a:srgbClr val="992677"/>
                </a:solidFill>
                <a:latin typeface="微软雅黑" panose="020B0503020204020204" pitchFamily="34" charset="-122"/>
                <a:ea typeface="微软雅黑" panose="020B0503020204020204" pitchFamily="34" charset="-122"/>
                <a:sym typeface="+mn-ea"/>
              </a:rPr>
              <a:t>；</a:t>
            </a:r>
            <a:endParaRPr lang="zh-CN" altLang="en-US" sz="1600" dirty="0">
              <a:solidFill>
                <a:srgbClr val="992677"/>
              </a:solidFill>
              <a:latin typeface="微软雅黑" panose="020B0503020204020204" pitchFamily="34" charset="-122"/>
              <a:ea typeface="微软雅黑" panose="020B0503020204020204" pitchFamily="34" charset="-122"/>
              <a:sym typeface="+mn-ea"/>
            </a:endParaRPr>
          </a:p>
          <a:p>
            <a:pPr indent="0" algn="just" fontAlgn="auto">
              <a:lnSpc>
                <a:spcPct val="150000"/>
              </a:lnSpc>
            </a:pPr>
            <a:r>
              <a:rPr lang="en-US" altLang="zh-CN" sz="1600" dirty="0">
                <a:solidFill>
                  <a:srgbClr val="992677"/>
                </a:solidFill>
                <a:latin typeface="微软雅黑" panose="020B0503020204020204" pitchFamily="34" charset="-122"/>
                <a:ea typeface="微软雅黑" panose="020B0503020204020204" pitchFamily="34" charset="-122"/>
                <a:sym typeface="+mn-ea"/>
              </a:rPr>
              <a:t>4.</a:t>
            </a:r>
            <a:r>
              <a:rPr lang="zh-CN" altLang="en-US" sz="1600" dirty="0">
                <a:solidFill>
                  <a:srgbClr val="992677"/>
                </a:solidFill>
                <a:latin typeface="微软雅黑" panose="020B0503020204020204" pitchFamily="34" charset="-122"/>
                <a:ea typeface="微软雅黑" panose="020B0503020204020204" pitchFamily="34" charset="-122"/>
                <a:sym typeface="+mn-ea"/>
              </a:rPr>
              <a:t>论文</a:t>
            </a:r>
            <a:r>
              <a:rPr lang="en-US" altLang="zh-CN" sz="1600" dirty="0">
                <a:solidFill>
                  <a:srgbClr val="992677"/>
                </a:solidFill>
                <a:latin typeface="微软雅黑" panose="020B0503020204020204" pitchFamily="34" charset="-122"/>
                <a:ea typeface="微软雅黑" panose="020B0503020204020204" pitchFamily="34" charset="-122"/>
                <a:sym typeface="+mn-ea"/>
              </a:rPr>
              <a:t>所提退化模型</a:t>
            </a:r>
            <a:r>
              <a:rPr lang="zh-CN" altLang="en-US" sz="1600" dirty="0">
                <a:solidFill>
                  <a:srgbClr val="992677"/>
                </a:solidFill>
                <a:latin typeface="微软雅黑" panose="020B0503020204020204" pitchFamily="34" charset="-122"/>
                <a:ea typeface="微软雅黑" panose="020B0503020204020204" pitchFamily="34" charset="-122"/>
                <a:sym typeface="+mn-ea"/>
              </a:rPr>
              <a:t>。</a:t>
            </a:r>
            <a:endParaRPr lang="zh-CN" altLang="en-US" sz="1600" dirty="0">
              <a:solidFill>
                <a:srgbClr val="992677"/>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5915" y="1301115"/>
            <a:ext cx="5053330" cy="319405"/>
          </a:xfrm>
        </p:spPr>
        <p:txBody>
          <a:bodyPr>
            <a:normAutofit fontScale="90000"/>
          </a:bodyPr>
          <a:lstStyle/>
          <a:p>
            <a:r>
              <a:rPr lang="en-US" altLang="zh-CN" dirty="0">
                <a:latin typeface="+mn-lt"/>
                <a:ea typeface="+mn-ea"/>
                <a:cs typeface="+mn-ea"/>
                <a:sym typeface="+mn-lt"/>
              </a:rPr>
              <a:t>DIV2K4D</a:t>
            </a:r>
            <a:r>
              <a:rPr lang="zh-CN" altLang="en-US" dirty="0">
                <a:latin typeface="+mn-lt"/>
                <a:ea typeface="+mn-ea"/>
                <a:cs typeface="+mn-ea"/>
                <a:sym typeface="+mn-lt"/>
              </a:rPr>
              <a:t>数据集上</a:t>
            </a:r>
            <a:r>
              <a:rPr lang="zh-CN" altLang="en-US" dirty="0">
                <a:latin typeface="+mn-lt"/>
                <a:ea typeface="+mn-ea"/>
                <a:cs typeface="+mn-ea"/>
                <a:sym typeface="+mn-lt"/>
              </a:rPr>
              <a:t>的对比</a:t>
            </a:r>
            <a:r>
              <a:rPr lang="zh-CN" altLang="en-US" dirty="0">
                <a:latin typeface="+mn-lt"/>
                <a:ea typeface="+mn-ea"/>
                <a:cs typeface="+mn-ea"/>
                <a:sym typeface="+mn-lt"/>
              </a:rPr>
              <a:t>结果 </a:t>
            </a:r>
            <a:endParaRPr lang="zh-CN" altLang="en-US" dirty="0">
              <a:latin typeface="+mn-lt"/>
              <a:ea typeface="+mn-ea"/>
              <a:cs typeface="+mn-ea"/>
              <a:sym typeface="+mn-lt"/>
            </a:endParaRPr>
          </a:p>
        </p:txBody>
      </p:sp>
      <p:pic>
        <p:nvPicPr>
          <p:cNvPr id="18" name="图片 3"/>
          <p:cNvPicPr>
            <a:picLocks noChangeAspect="1"/>
          </p:cNvPicPr>
          <p:nvPr>
            <p:custDataLst>
              <p:tags r:id="rId1"/>
            </p:custDataLst>
          </p:nvPr>
        </p:nvPicPr>
        <p:blipFill>
          <a:blip r:embed="rId2"/>
          <a:stretch>
            <a:fillRect/>
          </a:stretch>
        </p:blipFill>
        <p:spPr>
          <a:xfrm>
            <a:off x="1738630" y="1729740"/>
            <a:ext cx="8550910" cy="2238375"/>
          </a:xfrm>
          <a:prstGeom prst="rect">
            <a:avLst/>
          </a:prstGeom>
          <a:noFill/>
          <a:ln>
            <a:noFill/>
          </a:ln>
        </p:spPr>
      </p:pic>
      <p:pic>
        <p:nvPicPr>
          <p:cNvPr id="22" name="图片 4"/>
          <p:cNvPicPr>
            <a:picLocks noChangeAspect="1"/>
          </p:cNvPicPr>
          <p:nvPr>
            <p:custDataLst>
              <p:tags r:id="rId3"/>
            </p:custDataLst>
          </p:nvPr>
        </p:nvPicPr>
        <p:blipFill>
          <a:blip r:embed="rId4"/>
          <a:stretch>
            <a:fillRect/>
          </a:stretch>
        </p:blipFill>
        <p:spPr>
          <a:xfrm>
            <a:off x="1682750" y="3968115"/>
            <a:ext cx="8606790" cy="224663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5915" y="1301115"/>
            <a:ext cx="3935730" cy="319405"/>
          </a:xfrm>
        </p:spPr>
        <p:txBody>
          <a:bodyPr>
            <a:normAutofit fontScale="90000"/>
          </a:bodyPr>
          <a:lstStyle/>
          <a:p>
            <a:r>
              <a:rPr lang="en-US" altLang="zh-CN" dirty="0">
                <a:latin typeface="+mn-lt"/>
                <a:ea typeface="+mn-ea"/>
                <a:cs typeface="+mn-ea"/>
                <a:sym typeface="+mn-lt"/>
              </a:rPr>
              <a:t>RealSRSet</a:t>
            </a:r>
            <a:r>
              <a:rPr lang="zh-CN" altLang="en-US" dirty="0">
                <a:latin typeface="+mn-lt"/>
                <a:ea typeface="+mn-ea"/>
                <a:cs typeface="+mn-ea"/>
                <a:sym typeface="+mn-lt"/>
              </a:rPr>
              <a:t>数据集上的对比结果</a:t>
            </a:r>
            <a:endParaRPr lang="zh-CN" altLang="en-US" dirty="0">
              <a:latin typeface="+mn-lt"/>
              <a:ea typeface="+mn-ea"/>
              <a:cs typeface="+mn-ea"/>
              <a:sym typeface="+mn-lt"/>
            </a:endParaRPr>
          </a:p>
        </p:txBody>
      </p:sp>
      <p:pic>
        <p:nvPicPr>
          <p:cNvPr id="24" name="图片 5"/>
          <p:cNvPicPr>
            <a:picLocks noChangeAspect="1"/>
          </p:cNvPicPr>
          <p:nvPr>
            <p:custDataLst>
              <p:tags r:id="rId1"/>
            </p:custDataLst>
          </p:nvPr>
        </p:nvPicPr>
        <p:blipFill>
          <a:blip r:embed="rId2"/>
          <a:srcRect b="7089"/>
          <a:stretch>
            <a:fillRect/>
          </a:stretch>
        </p:blipFill>
        <p:spPr>
          <a:xfrm>
            <a:off x="1933575" y="1620520"/>
            <a:ext cx="7745730" cy="449516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5915" y="1301115"/>
            <a:ext cx="3935730" cy="319405"/>
          </a:xfrm>
        </p:spPr>
        <p:txBody>
          <a:bodyPr>
            <a:normAutofit fontScale="90000"/>
          </a:bodyPr>
          <a:lstStyle/>
          <a:p>
            <a:r>
              <a:rPr lang="zh-CN" altLang="en-US" dirty="0">
                <a:latin typeface="+mn-lt"/>
                <a:ea typeface="+mn-ea"/>
                <a:cs typeface="+mn-ea"/>
                <a:sym typeface="+mn-lt"/>
              </a:rPr>
              <a:t>退化</a:t>
            </a:r>
            <a:r>
              <a:rPr lang="zh-CN" altLang="en-US" dirty="0">
                <a:latin typeface="+mn-lt"/>
                <a:ea typeface="+mn-ea"/>
                <a:cs typeface="+mn-ea"/>
                <a:sym typeface="+mn-lt"/>
              </a:rPr>
              <a:t>模型</a:t>
            </a:r>
            <a:endParaRPr lang="zh-CN" altLang="en-US" dirty="0">
              <a:latin typeface="+mn-lt"/>
              <a:ea typeface="+mn-ea"/>
              <a:cs typeface="+mn-ea"/>
              <a:sym typeface="+mn-lt"/>
            </a:endParaRPr>
          </a:p>
        </p:txBody>
      </p:sp>
      <p:pic>
        <p:nvPicPr>
          <p:cNvPr id="3" name="图片 2" descr="test"/>
          <p:cNvPicPr>
            <a:picLocks noChangeAspect="1"/>
          </p:cNvPicPr>
          <p:nvPr/>
        </p:nvPicPr>
        <p:blipFill>
          <a:blip r:embed="rId1"/>
          <a:stretch>
            <a:fillRect/>
          </a:stretch>
        </p:blipFill>
        <p:spPr>
          <a:xfrm>
            <a:off x="965835" y="2106930"/>
            <a:ext cx="3184525" cy="3184525"/>
          </a:xfrm>
          <a:prstGeom prst="rect">
            <a:avLst/>
          </a:prstGeom>
        </p:spPr>
      </p:pic>
      <p:pic>
        <p:nvPicPr>
          <p:cNvPr id="4" name="图片 3"/>
          <p:cNvPicPr>
            <a:picLocks noChangeAspect="1"/>
          </p:cNvPicPr>
          <p:nvPr>
            <p:custDataLst>
              <p:tags r:id="rId2"/>
            </p:custDataLst>
          </p:nvPr>
        </p:nvPicPr>
        <p:blipFill>
          <a:blip r:embed="rId3"/>
          <a:stretch>
            <a:fillRect/>
          </a:stretch>
        </p:blipFill>
        <p:spPr>
          <a:xfrm>
            <a:off x="4528820" y="2452370"/>
            <a:ext cx="6964680" cy="24930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5915" y="1301115"/>
            <a:ext cx="4490085" cy="319405"/>
          </a:xfrm>
        </p:spPr>
        <p:txBody>
          <a:bodyPr>
            <a:normAutofit fontScale="90000"/>
          </a:bodyPr>
          <a:lstStyle/>
          <a:p>
            <a:r>
              <a:rPr lang="en-US" altLang="zh-CN" dirty="0">
                <a:latin typeface="+mn-lt"/>
                <a:ea typeface="+mn-ea"/>
                <a:cs typeface="+mn-ea"/>
                <a:sym typeface="+mn-lt"/>
              </a:rPr>
              <a:t>BSRGAN</a:t>
            </a:r>
            <a:r>
              <a:rPr lang="zh-CN" altLang="en-US" dirty="0">
                <a:latin typeface="+mn-lt"/>
                <a:ea typeface="+mn-ea"/>
                <a:cs typeface="+mn-ea"/>
                <a:sym typeface="+mn-lt"/>
              </a:rPr>
              <a:t>模型在</a:t>
            </a:r>
            <a:r>
              <a:rPr lang="en-US" altLang="zh-CN" dirty="0">
                <a:latin typeface="+mn-lt"/>
                <a:ea typeface="+mn-ea"/>
                <a:cs typeface="+mn-ea"/>
                <a:sym typeface="+mn-lt"/>
              </a:rPr>
              <a:t>RealSRSet</a:t>
            </a:r>
            <a:r>
              <a:rPr lang="zh-CN" altLang="en-US" dirty="0">
                <a:latin typeface="+mn-lt"/>
                <a:ea typeface="+mn-ea"/>
                <a:cs typeface="+mn-ea"/>
                <a:sym typeface="+mn-lt"/>
              </a:rPr>
              <a:t>数据集上</a:t>
            </a:r>
            <a:r>
              <a:rPr lang="zh-CN" altLang="en-US" dirty="0">
                <a:latin typeface="+mn-lt"/>
                <a:ea typeface="+mn-ea"/>
                <a:cs typeface="+mn-ea"/>
                <a:sym typeface="+mn-lt"/>
              </a:rPr>
              <a:t>测试</a:t>
            </a:r>
            <a:endParaRPr lang="zh-CN" altLang="en-US" dirty="0">
              <a:latin typeface="+mn-lt"/>
              <a:ea typeface="+mn-ea"/>
              <a:cs typeface="+mn-ea"/>
              <a:sym typeface="+mn-lt"/>
            </a:endParaRPr>
          </a:p>
        </p:txBody>
      </p:sp>
      <p:pic>
        <p:nvPicPr>
          <p:cNvPr id="5" name="图片 4"/>
          <p:cNvPicPr>
            <a:picLocks noChangeAspect="1"/>
          </p:cNvPicPr>
          <p:nvPr>
            <p:custDataLst>
              <p:tags r:id="rId1"/>
            </p:custDataLst>
          </p:nvPr>
        </p:nvPicPr>
        <p:blipFill>
          <a:blip r:embed="rId2"/>
          <a:stretch>
            <a:fillRect/>
          </a:stretch>
        </p:blipFill>
        <p:spPr>
          <a:xfrm>
            <a:off x="1022350" y="1620520"/>
            <a:ext cx="2853055" cy="227457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4301490" y="1620520"/>
            <a:ext cx="3014980" cy="2265680"/>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7653655" y="1620520"/>
            <a:ext cx="2980690" cy="2272030"/>
          </a:xfrm>
          <a:prstGeom prst="rect">
            <a:avLst/>
          </a:prstGeom>
        </p:spPr>
      </p:pic>
      <p:pic>
        <p:nvPicPr>
          <p:cNvPr id="8" name="图片 7"/>
          <p:cNvPicPr>
            <a:picLocks noChangeAspect="1"/>
          </p:cNvPicPr>
          <p:nvPr>
            <p:custDataLst>
              <p:tags r:id="rId7"/>
            </p:custDataLst>
          </p:nvPr>
        </p:nvPicPr>
        <p:blipFill>
          <a:blip r:embed="rId8"/>
          <a:stretch>
            <a:fillRect/>
          </a:stretch>
        </p:blipFill>
        <p:spPr>
          <a:xfrm>
            <a:off x="1022350" y="4028440"/>
            <a:ext cx="2853055" cy="2138680"/>
          </a:xfrm>
          <a:prstGeom prst="rect">
            <a:avLst/>
          </a:prstGeom>
        </p:spPr>
      </p:pic>
      <p:pic>
        <p:nvPicPr>
          <p:cNvPr id="9" name="图片 8"/>
          <p:cNvPicPr>
            <a:picLocks noChangeAspect="1"/>
          </p:cNvPicPr>
          <p:nvPr>
            <p:custDataLst>
              <p:tags r:id="rId9"/>
            </p:custDataLst>
          </p:nvPr>
        </p:nvPicPr>
        <p:blipFill>
          <a:blip r:embed="rId10"/>
          <a:stretch>
            <a:fillRect/>
          </a:stretch>
        </p:blipFill>
        <p:spPr>
          <a:xfrm>
            <a:off x="4301490" y="4089400"/>
            <a:ext cx="2726690" cy="2042160"/>
          </a:xfrm>
          <a:prstGeom prst="rect">
            <a:avLst/>
          </a:prstGeom>
        </p:spPr>
      </p:pic>
      <p:pic>
        <p:nvPicPr>
          <p:cNvPr id="10" name="图片 9"/>
          <p:cNvPicPr>
            <a:picLocks noChangeAspect="1"/>
          </p:cNvPicPr>
          <p:nvPr>
            <p:custDataLst>
              <p:tags r:id="rId11"/>
            </p:custDataLst>
          </p:nvPr>
        </p:nvPicPr>
        <p:blipFill>
          <a:blip r:embed="rId12"/>
          <a:stretch>
            <a:fillRect/>
          </a:stretch>
        </p:blipFill>
        <p:spPr>
          <a:xfrm>
            <a:off x="7653655" y="4028440"/>
            <a:ext cx="2835275" cy="21234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矩形 269"/>
          <p:cNvSpPr/>
          <p:nvPr/>
        </p:nvSpPr>
        <p:spPr>
          <a:xfrm>
            <a:off x="512872" y="298450"/>
            <a:ext cx="11150600" cy="6261100"/>
          </a:xfrm>
          <a:prstGeom prst="rect">
            <a:avLst/>
          </a:prstGeom>
          <a:blipFill dpi="0" rotWithShape="1">
            <a:blip r:embed="rId1"/>
            <a:srcRect/>
            <a:tile tx="0" ty="635000" sx="100000" sy="100000" flip="none" algn="ctr"/>
          </a:blipFill>
          <a:ln>
            <a:noFill/>
          </a:ln>
          <a:effectLst>
            <a:outerShdw blurRad="355600" sx="101000" sy="101000" algn="ctr" rotWithShape="0">
              <a:schemeClr val="tx1">
                <a:lumMod val="85000"/>
                <a:lumOff val="1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2" name="标题 1"/>
          <p:cNvSpPr>
            <a:spLocks noGrp="1"/>
          </p:cNvSpPr>
          <p:nvPr>
            <p:ph type="ctrTitle" idx="4294967295"/>
          </p:nvPr>
        </p:nvSpPr>
        <p:spPr>
          <a:xfrm>
            <a:off x="1524000" y="1122363"/>
            <a:ext cx="9144000" cy="2387600"/>
          </a:xfrm>
        </p:spPr>
        <p:txBody>
          <a:bodyPr/>
          <a:lstStyle/>
          <a:p>
            <a:r>
              <a:rPr lang="en-US" altLang="zh-CN" dirty="0">
                <a:latin typeface="+mn-lt"/>
                <a:ea typeface="+mn-ea"/>
                <a:cs typeface="+mn-ea"/>
                <a:sym typeface="+mn-lt"/>
              </a:rPr>
              <a:t> </a:t>
            </a:r>
            <a:endParaRPr lang="zh-CN" altLang="en-US" dirty="0">
              <a:latin typeface="+mn-lt"/>
              <a:ea typeface="+mn-ea"/>
              <a:cs typeface="+mn-ea"/>
              <a:sym typeface="+mn-lt"/>
            </a:endParaRPr>
          </a:p>
        </p:txBody>
      </p:sp>
      <p:sp>
        <p:nvSpPr>
          <p:cNvPr id="273" name="任意多边形: 形状 272"/>
          <p:cNvSpPr/>
          <p:nvPr/>
        </p:nvSpPr>
        <p:spPr>
          <a:xfrm>
            <a:off x="6658517" y="8167540"/>
            <a:ext cx="8007243" cy="6261100"/>
          </a:xfrm>
          <a:custGeom>
            <a:avLst/>
            <a:gdLst>
              <a:gd name="connsiteX0" fmla="*/ 3058682 w 8007243"/>
              <a:gd name="connsiteY0" fmla="*/ 0 h 6261100"/>
              <a:gd name="connsiteX1" fmla="*/ 8007243 w 8007243"/>
              <a:gd name="connsiteY1" fmla="*/ 0 h 6261100"/>
              <a:gd name="connsiteX2" fmla="*/ 8007243 w 8007243"/>
              <a:gd name="connsiteY2" fmla="*/ 6261100 h 6261100"/>
              <a:gd name="connsiteX3" fmla="*/ 0 w 8007243"/>
              <a:gd name="connsiteY3" fmla="*/ 6261100 h 6261100"/>
              <a:gd name="connsiteX4" fmla="*/ 71507 w 8007243"/>
              <a:gd name="connsiteY4" fmla="*/ 6010097 h 6261100"/>
              <a:gd name="connsiteX5" fmla="*/ 371914 w 8007243"/>
              <a:gd name="connsiteY5" fmla="*/ 5140653 h 6261100"/>
              <a:gd name="connsiteX6" fmla="*/ 2736743 w 8007243"/>
              <a:gd name="connsiteY6" fmla="*/ 3233026 h 6261100"/>
              <a:gd name="connsiteX7" fmla="*/ 3004756 w 8007243"/>
              <a:gd name="connsiteY7" fmla="*/ 79922 h 626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07243" h="6261100">
                <a:moveTo>
                  <a:pt x="3058682" y="0"/>
                </a:moveTo>
                <a:lnTo>
                  <a:pt x="8007243" y="0"/>
                </a:lnTo>
                <a:lnTo>
                  <a:pt x="8007243" y="6261100"/>
                </a:lnTo>
                <a:lnTo>
                  <a:pt x="0" y="6261100"/>
                </a:lnTo>
                <a:lnTo>
                  <a:pt x="71507" y="6010097"/>
                </a:lnTo>
                <a:cubicBezTo>
                  <a:pt x="174845" y="5669455"/>
                  <a:pt x="291116" y="5362027"/>
                  <a:pt x="371914" y="5140653"/>
                </a:cubicBezTo>
                <a:cubicBezTo>
                  <a:pt x="695108" y="4255157"/>
                  <a:pt x="2297935" y="4076481"/>
                  <a:pt x="2736743" y="3233026"/>
                </a:cubicBezTo>
                <a:cubicBezTo>
                  <a:pt x="3175549" y="2389571"/>
                  <a:pt x="2534418" y="860315"/>
                  <a:pt x="3004756" y="79922"/>
                </a:cubicBezTo>
                <a:close/>
              </a:path>
            </a:pathLst>
          </a:custGeom>
          <a:solidFill>
            <a:srgbClr val="992677">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6" name="矩形 265"/>
          <p:cNvSpPr/>
          <p:nvPr/>
        </p:nvSpPr>
        <p:spPr>
          <a:xfrm>
            <a:off x="512872" y="298450"/>
            <a:ext cx="11150600" cy="6261100"/>
          </a:xfrm>
          <a:prstGeom prst="rect">
            <a:avLst/>
          </a:prstGeom>
          <a:gradFill>
            <a:gsLst>
              <a:gs pos="60000">
                <a:srgbClr val="FFFFFF">
                  <a:alpha val="82000"/>
                </a:srgbClr>
              </a:gs>
              <a:gs pos="27000">
                <a:srgbClr val="FFFFFF">
                  <a:alpha val="82000"/>
                </a:srgbClr>
              </a:gs>
              <a:gs pos="0">
                <a:schemeClr val="bg1">
                  <a:alpha val="56000"/>
                </a:schemeClr>
              </a:gs>
              <a:gs pos="99000">
                <a:schemeClr val="bg1">
                  <a:alpha val="13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nvGrpSpPr>
          <p:cNvPr id="4" name="组合 3"/>
          <p:cNvGrpSpPr/>
          <p:nvPr/>
        </p:nvGrpSpPr>
        <p:grpSpPr>
          <a:xfrm>
            <a:off x="12526851" y="-203072"/>
            <a:ext cx="818884" cy="118133"/>
            <a:chOff x="3873044" y="626487"/>
            <a:chExt cx="818884" cy="118133"/>
          </a:xfrm>
        </p:grpSpPr>
        <p:sp>
          <p:nvSpPr>
            <p:cNvPr id="22" name="椭圆 21"/>
            <p:cNvSpPr/>
            <p:nvPr/>
          </p:nvSpPr>
          <p:spPr>
            <a:xfrm>
              <a:off x="3873044" y="626487"/>
              <a:ext cx="118133" cy="1181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23" name="椭圆 22"/>
            <p:cNvSpPr/>
            <p:nvPr/>
          </p:nvSpPr>
          <p:spPr>
            <a:xfrm>
              <a:off x="4106628" y="626487"/>
              <a:ext cx="118133" cy="11813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24" name="椭圆 23"/>
            <p:cNvSpPr/>
            <p:nvPr/>
          </p:nvSpPr>
          <p:spPr>
            <a:xfrm>
              <a:off x="4340212" y="626487"/>
              <a:ext cx="118133" cy="11813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25" name="椭圆 24"/>
            <p:cNvSpPr/>
            <p:nvPr/>
          </p:nvSpPr>
          <p:spPr>
            <a:xfrm>
              <a:off x="4573795" y="626487"/>
              <a:ext cx="118133" cy="118133"/>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grpSp>
        <p:nvGrpSpPr>
          <p:cNvPr id="289" name="组合 288"/>
          <p:cNvGrpSpPr/>
          <p:nvPr/>
        </p:nvGrpSpPr>
        <p:grpSpPr>
          <a:xfrm>
            <a:off x="2346197" y="2543262"/>
            <a:ext cx="7499606" cy="1231664"/>
            <a:chOff x="2346197" y="2805742"/>
            <a:chExt cx="7499606" cy="1231664"/>
          </a:xfrm>
        </p:grpSpPr>
        <p:sp>
          <p:nvSpPr>
            <p:cNvPr id="290" name="文本框 289"/>
            <p:cNvSpPr txBox="1"/>
            <p:nvPr/>
          </p:nvSpPr>
          <p:spPr>
            <a:xfrm>
              <a:off x="2346197" y="2805742"/>
              <a:ext cx="7499606"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1200" cap="none" spc="130" normalizeH="0" noProof="0" dirty="0">
                  <a:ln>
                    <a:noFill/>
                  </a:ln>
                  <a:solidFill>
                    <a:srgbClr val="992677"/>
                  </a:solidFill>
                  <a:effectLst/>
                  <a:uLnTx/>
                  <a:uFillTx/>
                  <a:cs typeface="+mn-ea"/>
                  <a:sym typeface="+mn-lt"/>
                </a:rPr>
                <a:t>谢谢观看</a:t>
              </a:r>
              <a:endParaRPr kumimoji="0" lang="zh-CN" altLang="en-US" sz="6000" b="0" i="0" u="none" strike="noStrike" kern="1200" cap="none" spc="130" normalizeH="0" noProof="0" dirty="0">
                <a:ln>
                  <a:noFill/>
                </a:ln>
                <a:solidFill>
                  <a:srgbClr val="992677"/>
                </a:solidFill>
                <a:effectLst/>
                <a:uLnTx/>
                <a:uFillTx/>
                <a:cs typeface="+mn-ea"/>
                <a:sym typeface="+mn-lt"/>
              </a:endParaRPr>
            </a:p>
          </p:txBody>
        </p:sp>
        <p:sp>
          <p:nvSpPr>
            <p:cNvPr id="291" name="矩形 290"/>
            <p:cNvSpPr/>
            <p:nvPr/>
          </p:nvSpPr>
          <p:spPr>
            <a:xfrm>
              <a:off x="2626735" y="3796272"/>
              <a:ext cx="6938530" cy="241134"/>
            </a:xfrm>
            <a:prstGeom prst="rect">
              <a:avLst/>
            </a:prstGeom>
            <a:solidFill>
              <a:srgbClr val="992677"/>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dist">
                <a:defRPr/>
              </a:pPr>
              <a:r>
                <a:rPr lang="en-US" altLang="zh-CN" sz="1100" dirty="0">
                  <a:solidFill>
                    <a:schemeClr val="bg1"/>
                  </a:solidFill>
                  <a:latin typeface="Arial" panose="020B0604020202020204" pitchFamily="34" charset="0"/>
                  <a:cs typeface="Arial" panose="020B0604020202020204" pitchFamily="34" charset="0"/>
                  <a:sym typeface="+mn-lt"/>
                </a:rPr>
                <a:t>PLEASE POINT OUT THE MISTAKES FOR CORRECTION IF ANY</a:t>
              </a:r>
              <a:endParaRPr kumimoji="0" lang="zh-CN" altLang="en-US" sz="11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mn-lt"/>
              </a:endParaRPr>
            </a:p>
          </p:txBody>
        </p:sp>
      </p:grpSp>
      <p:grpSp>
        <p:nvGrpSpPr>
          <p:cNvPr id="292" name="ab742894-b611-4118-8065-b69e992411d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4367946" y="1630680"/>
            <a:ext cx="3456108" cy="797151"/>
            <a:chOff x="2035175" y="2493963"/>
            <a:chExt cx="8121650" cy="1873250"/>
          </a:xfrm>
        </p:grpSpPr>
        <p:sp>
          <p:nvSpPr>
            <p:cNvPr id="293" name="iṡľïḑê"/>
            <p:cNvSpPr/>
            <p:nvPr/>
          </p:nvSpPr>
          <p:spPr bwMode="auto">
            <a:xfrm>
              <a:off x="8410575" y="2736851"/>
              <a:ext cx="785813" cy="931863"/>
            </a:xfrm>
            <a:custGeom>
              <a:avLst/>
              <a:gdLst>
                <a:gd name="T0" fmla="*/ 200 w 218"/>
                <a:gd name="T1" fmla="*/ 226 h 257"/>
                <a:gd name="T2" fmla="*/ 182 w 218"/>
                <a:gd name="T3" fmla="*/ 214 h 257"/>
                <a:gd name="T4" fmla="*/ 161 w 218"/>
                <a:gd name="T5" fmla="*/ 195 h 257"/>
                <a:gd name="T6" fmla="*/ 143 w 218"/>
                <a:gd name="T7" fmla="*/ 176 h 257"/>
                <a:gd name="T8" fmla="*/ 122 w 218"/>
                <a:gd name="T9" fmla="*/ 150 h 257"/>
                <a:gd name="T10" fmla="*/ 121 w 218"/>
                <a:gd name="T11" fmla="*/ 138 h 257"/>
                <a:gd name="T12" fmla="*/ 125 w 218"/>
                <a:gd name="T13" fmla="*/ 129 h 257"/>
                <a:gd name="T14" fmla="*/ 133 w 218"/>
                <a:gd name="T15" fmla="*/ 117 h 257"/>
                <a:gd name="T16" fmla="*/ 154 w 218"/>
                <a:gd name="T17" fmla="*/ 111 h 257"/>
                <a:gd name="T18" fmla="*/ 167 w 218"/>
                <a:gd name="T19" fmla="*/ 100 h 257"/>
                <a:gd name="T20" fmla="*/ 171 w 218"/>
                <a:gd name="T21" fmla="*/ 90 h 257"/>
                <a:gd name="T22" fmla="*/ 173 w 218"/>
                <a:gd name="T23" fmla="*/ 85 h 257"/>
                <a:gd name="T24" fmla="*/ 174 w 218"/>
                <a:gd name="T25" fmla="*/ 79 h 257"/>
                <a:gd name="T26" fmla="*/ 172 w 218"/>
                <a:gd name="T27" fmla="*/ 72 h 257"/>
                <a:gd name="T28" fmla="*/ 154 w 218"/>
                <a:gd name="T29" fmla="*/ 67 h 257"/>
                <a:gd name="T30" fmla="*/ 142 w 218"/>
                <a:gd name="T31" fmla="*/ 71 h 257"/>
                <a:gd name="T32" fmla="*/ 139 w 218"/>
                <a:gd name="T33" fmla="*/ 73 h 257"/>
                <a:gd name="T34" fmla="*/ 138 w 218"/>
                <a:gd name="T35" fmla="*/ 69 h 257"/>
                <a:gd name="T36" fmla="*/ 141 w 218"/>
                <a:gd name="T37" fmla="*/ 47 h 257"/>
                <a:gd name="T38" fmla="*/ 142 w 218"/>
                <a:gd name="T39" fmla="*/ 22 h 257"/>
                <a:gd name="T40" fmla="*/ 140 w 218"/>
                <a:gd name="T41" fmla="*/ 15 h 257"/>
                <a:gd name="T42" fmla="*/ 124 w 218"/>
                <a:gd name="T43" fmla="*/ 2 h 257"/>
                <a:gd name="T44" fmla="*/ 113 w 218"/>
                <a:gd name="T45" fmla="*/ 3 h 257"/>
                <a:gd name="T46" fmla="*/ 104 w 218"/>
                <a:gd name="T47" fmla="*/ 22 h 257"/>
                <a:gd name="T48" fmla="*/ 106 w 218"/>
                <a:gd name="T49" fmla="*/ 41 h 257"/>
                <a:gd name="T50" fmla="*/ 103 w 218"/>
                <a:gd name="T51" fmla="*/ 81 h 257"/>
                <a:gd name="T52" fmla="*/ 95 w 218"/>
                <a:gd name="T53" fmla="*/ 90 h 257"/>
                <a:gd name="T54" fmla="*/ 82 w 218"/>
                <a:gd name="T55" fmla="*/ 95 h 257"/>
                <a:gd name="T56" fmla="*/ 54 w 218"/>
                <a:gd name="T57" fmla="*/ 102 h 257"/>
                <a:gd name="T58" fmla="*/ 38 w 218"/>
                <a:gd name="T59" fmla="*/ 114 h 257"/>
                <a:gd name="T60" fmla="*/ 38 w 218"/>
                <a:gd name="T61" fmla="*/ 120 h 257"/>
                <a:gd name="T62" fmla="*/ 43 w 218"/>
                <a:gd name="T63" fmla="*/ 134 h 257"/>
                <a:gd name="T64" fmla="*/ 46 w 218"/>
                <a:gd name="T65" fmla="*/ 136 h 257"/>
                <a:gd name="T66" fmla="*/ 61 w 218"/>
                <a:gd name="T67" fmla="*/ 139 h 257"/>
                <a:gd name="T68" fmla="*/ 78 w 218"/>
                <a:gd name="T69" fmla="*/ 136 h 257"/>
                <a:gd name="T70" fmla="*/ 90 w 218"/>
                <a:gd name="T71" fmla="*/ 133 h 257"/>
                <a:gd name="T72" fmla="*/ 79 w 218"/>
                <a:gd name="T73" fmla="*/ 159 h 257"/>
                <a:gd name="T74" fmla="*/ 44 w 218"/>
                <a:gd name="T75" fmla="*/ 210 h 257"/>
                <a:gd name="T76" fmla="*/ 1 w 218"/>
                <a:gd name="T77" fmla="*/ 242 h 257"/>
                <a:gd name="T78" fmla="*/ 3 w 218"/>
                <a:gd name="T79" fmla="*/ 243 h 257"/>
                <a:gd name="T80" fmla="*/ 17 w 218"/>
                <a:gd name="T81" fmla="*/ 244 h 257"/>
                <a:gd name="T82" fmla="*/ 32 w 218"/>
                <a:gd name="T83" fmla="*/ 244 h 257"/>
                <a:gd name="T84" fmla="*/ 70 w 218"/>
                <a:gd name="T85" fmla="*/ 220 h 257"/>
                <a:gd name="T86" fmla="*/ 87 w 218"/>
                <a:gd name="T87" fmla="*/ 201 h 257"/>
                <a:gd name="T88" fmla="*/ 104 w 218"/>
                <a:gd name="T89" fmla="*/ 175 h 257"/>
                <a:gd name="T90" fmla="*/ 108 w 218"/>
                <a:gd name="T91" fmla="*/ 175 h 257"/>
                <a:gd name="T92" fmla="*/ 120 w 218"/>
                <a:gd name="T93" fmla="*/ 200 h 257"/>
                <a:gd name="T94" fmla="*/ 130 w 218"/>
                <a:gd name="T95" fmla="*/ 219 h 257"/>
                <a:gd name="T96" fmla="*/ 138 w 218"/>
                <a:gd name="T97" fmla="*/ 233 h 257"/>
                <a:gd name="T98" fmla="*/ 152 w 218"/>
                <a:gd name="T99" fmla="*/ 247 h 257"/>
                <a:gd name="T100" fmla="*/ 166 w 218"/>
                <a:gd name="T101" fmla="*/ 253 h 257"/>
                <a:gd name="T102" fmla="*/ 179 w 218"/>
                <a:gd name="T103" fmla="*/ 256 h 257"/>
                <a:gd name="T104" fmla="*/ 188 w 218"/>
                <a:gd name="T105" fmla="*/ 257 h 257"/>
                <a:gd name="T106" fmla="*/ 203 w 218"/>
                <a:gd name="T107" fmla="*/ 255 h 257"/>
                <a:gd name="T108" fmla="*/ 206 w 218"/>
                <a:gd name="T109" fmla="*/ 251 h 257"/>
                <a:gd name="T110" fmla="*/ 211 w 218"/>
                <a:gd name="T111" fmla="*/ 246 h 257"/>
                <a:gd name="T112" fmla="*/ 214 w 218"/>
                <a:gd name="T113" fmla="*/ 241 h 257"/>
                <a:gd name="T114" fmla="*/ 217 w 218"/>
                <a:gd name="T115" fmla="*/ 234 h 257"/>
                <a:gd name="T116" fmla="*/ 200 w 218"/>
                <a:gd name="T117" fmla="*/ 22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257">
                  <a:moveTo>
                    <a:pt x="200" y="226"/>
                  </a:moveTo>
                  <a:cubicBezTo>
                    <a:pt x="192" y="221"/>
                    <a:pt x="189" y="219"/>
                    <a:pt x="182" y="214"/>
                  </a:cubicBezTo>
                  <a:cubicBezTo>
                    <a:pt x="174" y="208"/>
                    <a:pt x="167" y="203"/>
                    <a:pt x="161" y="195"/>
                  </a:cubicBezTo>
                  <a:cubicBezTo>
                    <a:pt x="155" y="189"/>
                    <a:pt x="148" y="182"/>
                    <a:pt x="143" y="176"/>
                  </a:cubicBezTo>
                  <a:cubicBezTo>
                    <a:pt x="136" y="168"/>
                    <a:pt x="127" y="156"/>
                    <a:pt x="122" y="150"/>
                  </a:cubicBezTo>
                  <a:cubicBezTo>
                    <a:pt x="119" y="145"/>
                    <a:pt x="120" y="142"/>
                    <a:pt x="121" y="138"/>
                  </a:cubicBezTo>
                  <a:cubicBezTo>
                    <a:pt x="123" y="135"/>
                    <a:pt x="124" y="133"/>
                    <a:pt x="125" y="129"/>
                  </a:cubicBezTo>
                  <a:cubicBezTo>
                    <a:pt x="127" y="125"/>
                    <a:pt x="128" y="119"/>
                    <a:pt x="133" y="117"/>
                  </a:cubicBezTo>
                  <a:cubicBezTo>
                    <a:pt x="140" y="114"/>
                    <a:pt x="146" y="110"/>
                    <a:pt x="154" y="111"/>
                  </a:cubicBezTo>
                  <a:cubicBezTo>
                    <a:pt x="159" y="111"/>
                    <a:pt x="165" y="105"/>
                    <a:pt x="167" y="100"/>
                  </a:cubicBezTo>
                  <a:cubicBezTo>
                    <a:pt x="168" y="97"/>
                    <a:pt x="170" y="94"/>
                    <a:pt x="171" y="90"/>
                  </a:cubicBezTo>
                  <a:cubicBezTo>
                    <a:pt x="172" y="89"/>
                    <a:pt x="173" y="87"/>
                    <a:pt x="173" y="85"/>
                  </a:cubicBezTo>
                  <a:cubicBezTo>
                    <a:pt x="174" y="83"/>
                    <a:pt x="174" y="81"/>
                    <a:pt x="174" y="79"/>
                  </a:cubicBezTo>
                  <a:cubicBezTo>
                    <a:pt x="176" y="75"/>
                    <a:pt x="176" y="74"/>
                    <a:pt x="172" y="72"/>
                  </a:cubicBezTo>
                  <a:cubicBezTo>
                    <a:pt x="167" y="69"/>
                    <a:pt x="161" y="67"/>
                    <a:pt x="154" y="67"/>
                  </a:cubicBezTo>
                  <a:cubicBezTo>
                    <a:pt x="149" y="67"/>
                    <a:pt x="145" y="67"/>
                    <a:pt x="142" y="71"/>
                  </a:cubicBezTo>
                  <a:cubicBezTo>
                    <a:pt x="142" y="72"/>
                    <a:pt x="140" y="73"/>
                    <a:pt x="139" y="73"/>
                  </a:cubicBezTo>
                  <a:cubicBezTo>
                    <a:pt x="138" y="72"/>
                    <a:pt x="138" y="70"/>
                    <a:pt x="138" y="69"/>
                  </a:cubicBezTo>
                  <a:cubicBezTo>
                    <a:pt x="139" y="62"/>
                    <a:pt x="140" y="54"/>
                    <a:pt x="141" y="47"/>
                  </a:cubicBezTo>
                  <a:cubicBezTo>
                    <a:pt x="142" y="39"/>
                    <a:pt x="142" y="30"/>
                    <a:pt x="142" y="22"/>
                  </a:cubicBezTo>
                  <a:cubicBezTo>
                    <a:pt x="142" y="20"/>
                    <a:pt x="141" y="17"/>
                    <a:pt x="140" y="15"/>
                  </a:cubicBezTo>
                  <a:cubicBezTo>
                    <a:pt x="136" y="9"/>
                    <a:pt x="131" y="5"/>
                    <a:pt x="124" y="2"/>
                  </a:cubicBezTo>
                  <a:cubicBezTo>
                    <a:pt x="120" y="0"/>
                    <a:pt x="116" y="0"/>
                    <a:pt x="113" y="3"/>
                  </a:cubicBezTo>
                  <a:cubicBezTo>
                    <a:pt x="108" y="9"/>
                    <a:pt x="103" y="14"/>
                    <a:pt x="104" y="22"/>
                  </a:cubicBezTo>
                  <a:cubicBezTo>
                    <a:pt x="105" y="28"/>
                    <a:pt x="105" y="35"/>
                    <a:pt x="106" y="41"/>
                  </a:cubicBezTo>
                  <a:cubicBezTo>
                    <a:pt x="106" y="55"/>
                    <a:pt x="105" y="68"/>
                    <a:pt x="103" y="81"/>
                  </a:cubicBezTo>
                  <a:cubicBezTo>
                    <a:pt x="102" y="86"/>
                    <a:pt x="100" y="89"/>
                    <a:pt x="95" y="90"/>
                  </a:cubicBezTo>
                  <a:cubicBezTo>
                    <a:pt x="91" y="92"/>
                    <a:pt x="86" y="93"/>
                    <a:pt x="82" y="95"/>
                  </a:cubicBezTo>
                  <a:cubicBezTo>
                    <a:pt x="73" y="98"/>
                    <a:pt x="63" y="101"/>
                    <a:pt x="54" y="102"/>
                  </a:cubicBezTo>
                  <a:cubicBezTo>
                    <a:pt x="46" y="102"/>
                    <a:pt x="40" y="107"/>
                    <a:pt x="38" y="114"/>
                  </a:cubicBezTo>
                  <a:cubicBezTo>
                    <a:pt x="37" y="116"/>
                    <a:pt x="37" y="118"/>
                    <a:pt x="38" y="120"/>
                  </a:cubicBezTo>
                  <a:cubicBezTo>
                    <a:pt x="39" y="125"/>
                    <a:pt x="41" y="130"/>
                    <a:pt x="43" y="134"/>
                  </a:cubicBezTo>
                  <a:cubicBezTo>
                    <a:pt x="44" y="135"/>
                    <a:pt x="45" y="136"/>
                    <a:pt x="46" y="136"/>
                  </a:cubicBezTo>
                  <a:cubicBezTo>
                    <a:pt x="50" y="139"/>
                    <a:pt x="55" y="140"/>
                    <a:pt x="61" y="139"/>
                  </a:cubicBezTo>
                  <a:cubicBezTo>
                    <a:pt x="67" y="138"/>
                    <a:pt x="72" y="137"/>
                    <a:pt x="78" y="136"/>
                  </a:cubicBezTo>
                  <a:cubicBezTo>
                    <a:pt x="81" y="136"/>
                    <a:pt x="86" y="134"/>
                    <a:pt x="90" y="133"/>
                  </a:cubicBezTo>
                  <a:cubicBezTo>
                    <a:pt x="89" y="135"/>
                    <a:pt x="84" y="149"/>
                    <a:pt x="79" y="159"/>
                  </a:cubicBezTo>
                  <a:cubicBezTo>
                    <a:pt x="72" y="174"/>
                    <a:pt x="63" y="188"/>
                    <a:pt x="44" y="210"/>
                  </a:cubicBezTo>
                  <a:cubicBezTo>
                    <a:pt x="22" y="234"/>
                    <a:pt x="4" y="240"/>
                    <a:pt x="1" y="242"/>
                  </a:cubicBezTo>
                  <a:cubicBezTo>
                    <a:pt x="0" y="243"/>
                    <a:pt x="1" y="243"/>
                    <a:pt x="3" y="243"/>
                  </a:cubicBezTo>
                  <a:cubicBezTo>
                    <a:pt x="6" y="244"/>
                    <a:pt x="16" y="244"/>
                    <a:pt x="17" y="244"/>
                  </a:cubicBezTo>
                  <a:cubicBezTo>
                    <a:pt x="22" y="244"/>
                    <a:pt x="27" y="245"/>
                    <a:pt x="32" y="244"/>
                  </a:cubicBezTo>
                  <a:cubicBezTo>
                    <a:pt x="38" y="242"/>
                    <a:pt x="59" y="229"/>
                    <a:pt x="70" y="220"/>
                  </a:cubicBezTo>
                  <a:cubicBezTo>
                    <a:pt x="77" y="213"/>
                    <a:pt x="86" y="203"/>
                    <a:pt x="87" y="201"/>
                  </a:cubicBezTo>
                  <a:cubicBezTo>
                    <a:pt x="93" y="192"/>
                    <a:pt x="98" y="184"/>
                    <a:pt x="104" y="175"/>
                  </a:cubicBezTo>
                  <a:cubicBezTo>
                    <a:pt x="106" y="173"/>
                    <a:pt x="106" y="173"/>
                    <a:pt x="108" y="175"/>
                  </a:cubicBezTo>
                  <a:cubicBezTo>
                    <a:pt x="112" y="183"/>
                    <a:pt x="116" y="192"/>
                    <a:pt x="120" y="200"/>
                  </a:cubicBezTo>
                  <a:cubicBezTo>
                    <a:pt x="124" y="206"/>
                    <a:pt x="127" y="213"/>
                    <a:pt x="130" y="219"/>
                  </a:cubicBezTo>
                  <a:cubicBezTo>
                    <a:pt x="133" y="224"/>
                    <a:pt x="136" y="228"/>
                    <a:pt x="138" y="233"/>
                  </a:cubicBezTo>
                  <a:cubicBezTo>
                    <a:pt x="141" y="240"/>
                    <a:pt x="146" y="244"/>
                    <a:pt x="152" y="247"/>
                  </a:cubicBezTo>
                  <a:cubicBezTo>
                    <a:pt x="156" y="250"/>
                    <a:pt x="161" y="251"/>
                    <a:pt x="166" y="253"/>
                  </a:cubicBezTo>
                  <a:cubicBezTo>
                    <a:pt x="170" y="254"/>
                    <a:pt x="175" y="255"/>
                    <a:pt x="179" y="256"/>
                  </a:cubicBezTo>
                  <a:cubicBezTo>
                    <a:pt x="183" y="257"/>
                    <a:pt x="185" y="257"/>
                    <a:pt x="188" y="257"/>
                  </a:cubicBezTo>
                  <a:cubicBezTo>
                    <a:pt x="192" y="257"/>
                    <a:pt x="201" y="257"/>
                    <a:pt x="203" y="255"/>
                  </a:cubicBezTo>
                  <a:cubicBezTo>
                    <a:pt x="205" y="253"/>
                    <a:pt x="205" y="252"/>
                    <a:pt x="206" y="251"/>
                  </a:cubicBezTo>
                  <a:cubicBezTo>
                    <a:pt x="207" y="250"/>
                    <a:pt x="209" y="248"/>
                    <a:pt x="211" y="246"/>
                  </a:cubicBezTo>
                  <a:cubicBezTo>
                    <a:pt x="212" y="245"/>
                    <a:pt x="213" y="243"/>
                    <a:pt x="214" y="241"/>
                  </a:cubicBezTo>
                  <a:cubicBezTo>
                    <a:pt x="217" y="237"/>
                    <a:pt x="218" y="234"/>
                    <a:pt x="217" y="234"/>
                  </a:cubicBezTo>
                  <a:cubicBezTo>
                    <a:pt x="217" y="233"/>
                    <a:pt x="212" y="232"/>
                    <a:pt x="200" y="22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4" name="íṩ1iḓê"/>
            <p:cNvSpPr/>
            <p:nvPr/>
          </p:nvSpPr>
          <p:spPr bwMode="auto">
            <a:xfrm>
              <a:off x="4445000" y="2649538"/>
              <a:ext cx="790575" cy="1206500"/>
            </a:xfrm>
            <a:custGeom>
              <a:avLst/>
              <a:gdLst>
                <a:gd name="T0" fmla="*/ 121 w 219"/>
                <a:gd name="T1" fmla="*/ 112 h 333"/>
                <a:gd name="T2" fmla="*/ 98 w 219"/>
                <a:gd name="T3" fmla="*/ 116 h 333"/>
                <a:gd name="T4" fmla="*/ 117 w 219"/>
                <a:gd name="T5" fmla="*/ 83 h 333"/>
                <a:gd name="T6" fmla="*/ 141 w 219"/>
                <a:gd name="T7" fmla="*/ 76 h 333"/>
                <a:gd name="T8" fmla="*/ 158 w 219"/>
                <a:gd name="T9" fmla="*/ 57 h 333"/>
                <a:gd name="T10" fmla="*/ 149 w 219"/>
                <a:gd name="T11" fmla="*/ 43 h 333"/>
                <a:gd name="T12" fmla="*/ 134 w 219"/>
                <a:gd name="T13" fmla="*/ 44 h 333"/>
                <a:gd name="T14" fmla="*/ 132 w 219"/>
                <a:gd name="T15" fmla="*/ 20 h 333"/>
                <a:gd name="T16" fmla="*/ 91 w 219"/>
                <a:gd name="T17" fmla="*/ 16 h 333"/>
                <a:gd name="T18" fmla="*/ 86 w 219"/>
                <a:gd name="T19" fmla="*/ 54 h 333"/>
                <a:gd name="T20" fmla="*/ 77 w 219"/>
                <a:gd name="T21" fmla="*/ 66 h 333"/>
                <a:gd name="T22" fmla="*/ 51 w 219"/>
                <a:gd name="T23" fmla="*/ 82 h 333"/>
                <a:gd name="T24" fmla="*/ 65 w 219"/>
                <a:gd name="T25" fmla="*/ 110 h 333"/>
                <a:gd name="T26" fmla="*/ 34 w 219"/>
                <a:gd name="T27" fmla="*/ 154 h 333"/>
                <a:gd name="T28" fmla="*/ 24 w 219"/>
                <a:gd name="T29" fmla="*/ 157 h 333"/>
                <a:gd name="T30" fmla="*/ 0 w 219"/>
                <a:gd name="T31" fmla="*/ 201 h 333"/>
                <a:gd name="T32" fmla="*/ 3 w 219"/>
                <a:gd name="T33" fmla="*/ 276 h 333"/>
                <a:gd name="T34" fmla="*/ 16 w 219"/>
                <a:gd name="T35" fmla="*/ 293 h 333"/>
                <a:gd name="T36" fmla="*/ 30 w 219"/>
                <a:gd name="T37" fmla="*/ 295 h 333"/>
                <a:gd name="T38" fmla="*/ 38 w 219"/>
                <a:gd name="T39" fmla="*/ 265 h 333"/>
                <a:gd name="T40" fmla="*/ 32 w 219"/>
                <a:gd name="T41" fmla="*/ 213 h 333"/>
                <a:gd name="T42" fmla="*/ 41 w 219"/>
                <a:gd name="T43" fmla="*/ 183 h 333"/>
                <a:gd name="T44" fmla="*/ 60 w 219"/>
                <a:gd name="T45" fmla="*/ 176 h 333"/>
                <a:gd name="T46" fmla="*/ 88 w 219"/>
                <a:gd name="T47" fmla="*/ 152 h 333"/>
                <a:gd name="T48" fmla="*/ 88 w 219"/>
                <a:gd name="T49" fmla="*/ 152 h 333"/>
                <a:gd name="T50" fmla="*/ 101 w 219"/>
                <a:gd name="T51" fmla="*/ 141 h 333"/>
                <a:gd name="T52" fmla="*/ 179 w 219"/>
                <a:gd name="T53" fmla="*/ 127 h 333"/>
                <a:gd name="T54" fmla="*/ 196 w 219"/>
                <a:gd name="T55" fmla="*/ 184 h 333"/>
                <a:gd name="T56" fmla="*/ 176 w 219"/>
                <a:gd name="T57" fmla="*/ 240 h 333"/>
                <a:gd name="T58" fmla="*/ 152 w 219"/>
                <a:gd name="T59" fmla="*/ 268 h 333"/>
                <a:gd name="T60" fmla="*/ 122 w 219"/>
                <a:gd name="T61" fmla="*/ 255 h 333"/>
                <a:gd name="T62" fmla="*/ 132 w 219"/>
                <a:gd name="T63" fmla="*/ 234 h 333"/>
                <a:gd name="T64" fmla="*/ 129 w 219"/>
                <a:gd name="T65" fmla="*/ 216 h 333"/>
                <a:gd name="T66" fmla="*/ 113 w 219"/>
                <a:gd name="T67" fmla="*/ 218 h 333"/>
                <a:gd name="T68" fmla="*/ 111 w 219"/>
                <a:gd name="T69" fmla="*/ 216 h 333"/>
                <a:gd name="T70" fmla="*/ 139 w 219"/>
                <a:gd name="T71" fmla="*/ 187 h 333"/>
                <a:gd name="T72" fmla="*/ 133 w 219"/>
                <a:gd name="T73" fmla="*/ 169 h 333"/>
                <a:gd name="T74" fmla="*/ 129 w 219"/>
                <a:gd name="T75" fmla="*/ 133 h 333"/>
                <a:gd name="T76" fmla="*/ 119 w 219"/>
                <a:gd name="T77" fmla="*/ 142 h 333"/>
                <a:gd name="T78" fmla="*/ 104 w 219"/>
                <a:gd name="T79" fmla="*/ 162 h 333"/>
                <a:gd name="T80" fmla="*/ 99 w 219"/>
                <a:gd name="T81" fmla="*/ 155 h 333"/>
                <a:gd name="T82" fmla="*/ 88 w 219"/>
                <a:gd name="T83" fmla="*/ 152 h 333"/>
                <a:gd name="T84" fmla="*/ 88 w 219"/>
                <a:gd name="T85" fmla="*/ 152 h 333"/>
                <a:gd name="T86" fmla="*/ 81 w 219"/>
                <a:gd name="T87" fmla="*/ 169 h 333"/>
                <a:gd name="T88" fmla="*/ 87 w 219"/>
                <a:gd name="T89" fmla="*/ 184 h 333"/>
                <a:gd name="T90" fmla="*/ 70 w 219"/>
                <a:gd name="T91" fmla="*/ 216 h 333"/>
                <a:gd name="T92" fmla="*/ 85 w 219"/>
                <a:gd name="T93" fmla="*/ 221 h 333"/>
                <a:gd name="T94" fmla="*/ 68 w 219"/>
                <a:gd name="T95" fmla="*/ 244 h 333"/>
                <a:gd name="T96" fmla="*/ 69 w 219"/>
                <a:gd name="T97" fmla="*/ 253 h 333"/>
                <a:gd name="T98" fmla="*/ 84 w 219"/>
                <a:gd name="T99" fmla="*/ 256 h 333"/>
                <a:gd name="T100" fmla="*/ 106 w 219"/>
                <a:gd name="T101" fmla="*/ 254 h 333"/>
                <a:gd name="T102" fmla="*/ 106 w 219"/>
                <a:gd name="T103" fmla="*/ 321 h 333"/>
                <a:gd name="T104" fmla="*/ 108 w 219"/>
                <a:gd name="T105" fmla="*/ 333 h 333"/>
                <a:gd name="T106" fmla="*/ 114 w 219"/>
                <a:gd name="T107" fmla="*/ 325 h 333"/>
                <a:gd name="T108" fmla="*/ 119 w 219"/>
                <a:gd name="T109" fmla="*/ 279 h 333"/>
                <a:gd name="T110" fmla="*/ 125 w 219"/>
                <a:gd name="T111" fmla="*/ 264 h 333"/>
                <a:gd name="T112" fmla="*/ 133 w 219"/>
                <a:gd name="T113" fmla="*/ 272 h 333"/>
                <a:gd name="T114" fmla="*/ 131 w 219"/>
                <a:gd name="T115" fmla="*/ 278 h 333"/>
                <a:gd name="T116" fmla="*/ 146 w 219"/>
                <a:gd name="T117" fmla="*/ 294 h 333"/>
                <a:gd name="T118" fmla="*/ 181 w 219"/>
                <a:gd name="T119" fmla="*/ 275 h 333"/>
                <a:gd name="T120" fmla="*/ 206 w 219"/>
                <a:gd name="T121" fmla="*/ 220 h 333"/>
                <a:gd name="T122" fmla="*/ 217 w 219"/>
                <a:gd name="T123" fmla="*/ 174 h 333"/>
                <a:gd name="T124" fmla="*/ 214 w 219"/>
                <a:gd name="T125" fmla="*/ 13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9" h="333">
                  <a:moveTo>
                    <a:pt x="189" y="109"/>
                  </a:moveTo>
                  <a:cubicBezTo>
                    <a:pt x="166" y="102"/>
                    <a:pt x="144" y="105"/>
                    <a:pt x="121" y="112"/>
                  </a:cubicBezTo>
                  <a:cubicBezTo>
                    <a:pt x="115" y="115"/>
                    <a:pt x="108" y="117"/>
                    <a:pt x="101" y="119"/>
                  </a:cubicBezTo>
                  <a:cubicBezTo>
                    <a:pt x="98" y="120"/>
                    <a:pt x="97" y="119"/>
                    <a:pt x="98" y="116"/>
                  </a:cubicBezTo>
                  <a:cubicBezTo>
                    <a:pt x="99" y="113"/>
                    <a:pt x="100" y="110"/>
                    <a:pt x="100" y="107"/>
                  </a:cubicBezTo>
                  <a:cubicBezTo>
                    <a:pt x="103" y="97"/>
                    <a:pt x="110" y="89"/>
                    <a:pt x="117" y="83"/>
                  </a:cubicBezTo>
                  <a:cubicBezTo>
                    <a:pt x="120" y="80"/>
                    <a:pt x="125" y="78"/>
                    <a:pt x="129" y="77"/>
                  </a:cubicBezTo>
                  <a:cubicBezTo>
                    <a:pt x="133" y="76"/>
                    <a:pt x="137" y="77"/>
                    <a:pt x="141" y="76"/>
                  </a:cubicBezTo>
                  <a:cubicBezTo>
                    <a:pt x="146" y="74"/>
                    <a:pt x="151" y="74"/>
                    <a:pt x="155" y="68"/>
                  </a:cubicBezTo>
                  <a:cubicBezTo>
                    <a:pt x="157" y="64"/>
                    <a:pt x="158" y="61"/>
                    <a:pt x="158" y="57"/>
                  </a:cubicBezTo>
                  <a:cubicBezTo>
                    <a:pt x="158" y="54"/>
                    <a:pt x="157" y="51"/>
                    <a:pt x="155" y="48"/>
                  </a:cubicBezTo>
                  <a:cubicBezTo>
                    <a:pt x="153" y="46"/>
                    <a:pt x="152" y="44"/>
                    <a:pt x="149" y="43"/>
                  </a:cubicBezTo>
                  <a:cubicBezTo>
                    <a:pt x="146" y="41"/>
                    <a:pt x="144" y="43"/>
                    <a:pt x="141" y="43"/>
                  </a:cubicBezTo>
                  <a:cubicBezTo>
                    <a:pt x="139" y="44"/>
                    <a:pt x="136" y="44"/>
                    <a:pt x="134" y="44"/>
                  </a:cubicBezTo>
                  <a:cubicBezTo>
                    <a:pt x="130" y="44"/>
                    <a:pt x="134" y="40"/>
                    <a:pt x="134" y="35"/>
                  </a:cubicBezTo>
                  <a:cubicBezTo>
                    <a:pt x="135" y="30"/>
                    <a:pt x="134" y="25"/>
                    <a:pt x="132" y="20"/>
                  </a:cubicBezTo>
                  <a:cubicBezTo>
                    <a:pt x="125" y="9"/>
                    <a:pt x="117" y="1"/>
                    <a:pt x="103" y="1"/>
                  </a:cubicBezTo>
                  <a:cubicBezTo>
                    <a:pt x="95" y="0"/>
                    <a:pt x="89" y="10"/>
                    <a:pt x="91" y="16"/>
                  </a:cubicBezTo>
                  <a:cubicBezTo>
                    <a:pt x="93" y="21"/>
                    <a:pt x="94" y="26"/>
                    <a:pt x="93" y="31"/>
                  </a:cubicBezTo>
                  <a:cubicBezTo>
                    <a:pt x="91" y="39"/>
                    <a:pt x="89" y="46"/>
                    <a:pt x="86" y="54"/>
                  </a:cubicBezTo>
                  <a:cubicBezTo>
                    <a:pt x="85" y="58"/>
                    <a:pt x="85" y="62"/>
                    <a:pt x="81" y="64"/>
                  </a:cubicBezTo>
                  <a:cubicBezTo>
                    <a:pt x="80" y="64"/>
                    <a:pt x="78" y="65"/>
                    <a:pt x="77" y="66"/>
                  </a:cubicBezTo>
                  <a:cubicBezTo>
                    <a:pt x="72" y="69"/>
                    <a:pt x="68" y="72"/>
                    <a:pt x="63" y="73"/>
                  </a:cubicBezTo>
                  <a:cubicBezTo>
                    <a:pt x="58" y="74"/>
                    <a:pt x="53" y="76"/>
                    <a:pt x="51" y="82"/>
                  </a:cubicBezTo>
                  <a:cubicBezTo>
                    <a:pt x="49" y="89"/>
                    <a:pt x="55" y="102"/>
                    <a:pt x="63" y="105"/>
                  </a:cubicBezTo>
                  <a:cubicBezTo>
                    <a:pt x="65" y="106"/>
                    <a:pt x="66" y="107"/>
                    <a:pt x="65" y="110"/>
                  </a:cubicBezTo>
                  <a:cubicBezTo>
                    <a:pt x="61" y="118"/>
                    <a:pt x="57" y="126"/>
                    <a:pt x="53" y="134"/>
                  </a:cubicBezTo>
                  <a:cubicBezTo>
                    <a:pt x="48" y="142"/>
                    <a:pt x="41" y="148"/>
                    <a:pt x="34" y="154"/>
                  </a:cubicBezTo>
                  <a:cubicBezTo>
                    <a:pt x="33" y="155"/>
                    <a:pt x="32" y="156"/>
                    <a:pt x="32" y="155"/>
                  </a:cubicBezTo>
                  <a:cubicBezTo>
                    <a:pt x="29" y="154"/>
                    <a:pt x="27" y="156"/>
                    <a:pt x="24" y="157"/>
                  </a:cubicBezTo>
                  <a:cubicBezTo>
                    <a:pt x="16" y="162"/>
                    <a:pt x="10" y="169"/>
                    <a:pt x="5" y="178"/>
                  </a:cubicBezTo>
                  <a:cubicBezTo>
                    <a:pt x="1" y="185"/>
                    <a:pt x="1" y="193"/>
                    <a:pt x="0" y="201"/>
                  </a:cubicBezTo>
                  <a:cubicBezTo>
                    <a:pt x="0" y="214"/>
                    <a:pt x="0" y="227"/>
                    <a:pt x="0" y="239"/>
                  </a:cubicBezTo>
                  <a:cubicBezTo>
                    <a:pt x="0" y="251"/>
                    <a:pt x="2" y="264"/>
                    <a:pt x="3" y="276"/>
                  </a:cubicBezTo>
                  <a:cubicBezTo>
                    <a:pt x="3" y="277"/>
                    <a:pt x="3" y="278"/>
                    <a:pt x="4" y="279"/>
                  </a:cubicBezTo>
                  <a:cubicBezTo>
                    <a:pt x="8" y="284"/>
                    <a:pt x="12" y="289"/>
                    <a:pt x="16" y="293"/>
                  </a:cubicBezTo>
                  <a:cubicBezTo>
                    <a:pt x="17" y="294"/>
                    <a:pt x="18" y="294"/>
                    <a:pt x="19" y="294"/>
                  </a:cubicBezTo>
                  <a:cubicBezTo>
                    <a:pt x="22" y="295"/>
                    <a:pt x="26" y="295"/>
                    <a:pt x="30" y="295"/>
                  </a:cubicBezTo>
                  <a:cubicBezTo>
                    <a:pt x="34" y="296"/>
                    <a:pt x="36" y="295"/>
                    <a:pt x="37" y="291"/>
                  </a:cubicBezTo>
                  <a:cubicBezTo>
                    <a:pt x="39" y="283"/>
                    <a:pt x="40" y="274"/>
                    <a:pt x="38" y="265"/>
                  </a:cubicBezTo>
                  <a:cubicBezTo>
                    <a:pt x="37" y="260"/>
                    <a:pt x="35" y="255"/>
                    <a:pt x="34" y="249"/>
                  </a:cubicBezTo>
                  <a:cubicBezTo>
                    <a:pt x="33" y="237"/>
                    <a:pt x="33" y="225"/>
                    <a:pt x="32" y="213"/>
                  </a:cubicBezTo>
                  <a:cubicBezTo>
                    <a:pt x="32" y="205"/>
                    <a:pt x="32" y="197"/>
                    <a:pt x="31" y="190"/>
                  </a:cubicBezTo>
                  <a:cubicBezTo>
                    <a:pt x="31" y="183"/>
                    <a:pt x="36" y="182"/>
                    <a:pt x="41" y="183"/>
                  </a:cubicBezTo>
                  <a:cubicBezTo>
                    <a:pt x="43" y="184"/>
                    <a:pt x="45" y="184"/>
                    <a:pt x="47" y="184"/>
                  </a:cubicBezTo>
                  <a:cubicBezTo>
                    <a:pt x="51" y="182"/>
                    <a:pt x="56" y="179"/>
                    <a:pt x="60" y="176"/>
                  </a:cubicBezTo>
                  <a:cubicBezTo>
                    <a:pt x="65" y="171"/>
                    <a:pt x="70" y="166"/>
                    <a:pt x="76" y="161"/>
                  </a:cubicBezTo>
                  <a:cubicBezTo>
                    <a:pt x="80" y="158"/>
                    <a:pt x="84" y="155"/>
                    <a:pt x="88" y="152"/>
                  </a:cubicBezTo>
                  <a:cubicBezTo>
                    <a:pt x="88" y="152"/>
                    <a:pt x="88" y="152"/>
                    <a:pt x="88" y="152"/>
                  </a:cubicBezTo>
                  <a:cubicBezTo>
                    <a:pt x="88" y="152"/>
                    <a:pt x="88" y="152"/>
                    <a:pt x="88" y="152"/>
                  </a:cubicBezTo>
                  <a:cubicBezTo>
                    <a:pt x="90" y="150"/>
                    <a:pt x="93" y="147"/>
                    <a:pt x="95" y="145"/>
                  </a:cubicBezTo>
                  <a:cubicBezTo>
                    <a:pt x="97" y="144"/>
                    <a:pt x="99" y="142"/>
                    <a:pt x="101" y="141"/>
                  </a:cubicBezTo>
                  <a:cubicBezTo>
                    <a:pt x="109" y="137"/>
                    <a:pt x="116" y="133"/>
                    <a:pt x="124" y="131"/>
                  </a:cubicBezTo>
                  <a:cubicBezTo>
                    <a:pt x="142" y="125"/>
                    <a:pt x="160" y="121"/>
                    <a:pt x="179" y="127"/>
                  </a:cubicBezTo>
                  <a:cubicBezTo>
                    <a:pt x="194" y="132"/>
                    <a:pt x="200" y="143"/>
                    <a:pt x="199" y="159"/>
                  </a:cubicBezTo>
                  <a:cubicBezTo>
                    <a:pt x="198" y="168"/>
                    <a:pt x="197" y="176"/>
                    <a:pt x="196" y="184"/>
                  </a:cubicBezTo>
                  <a:cubicBezTo>
                    <a:pt x="195" y="189"/>
                    <a:pt x="193" y="194"/>
                    <a:pt x="191" y="198"/>
                  </a:cubicBezTo>
                  <a:cubicBezTo>
                    <a:pt x="187" y="212"/>
                    <a:pt x="183" y="227"/>
                    <a:pt x="176" y="240"/>
                  </a:cubicBezTo>
                  <a:cubicBezTo>
                    <a:pt x="172" y="249"/>
                    <a:pt x="167" y="257"/>
                    <a:pt x="160" y="265"/>
                  </a:cubicBezTo>
                  <a:cubicBezTo>
                    <a:pt x="158" y="267"/>
                    <a:pt x="156" y="268"/>
                    <a:pt x="152" y="268"/>
                  </a:cubicBezTo>
                  <a:cubicBezTo>
                    <a:pt x="142" y="267"/>
                    <a:pt x="133" y="264"/>
                    <a:pt x="124" y="260"/>
                  </a:cubicBezTo>
                  <a:cubicBezTo>
                    <a:pt x="121" y="259"/>
                    <a:pt x="122" y="257"/>
                    <a:pt x="122" y="255"/>
                  </a:cubicBezTo>
                  <a:cubicBezTo>
                    <a:pt x="123" y="250"/>
                    <a:pt x="125" y="246"/>
                    <a:pt x="127" y="242"/>
                  </a:cubicBezTo>
                  <a:cubicBezTo>
                    <a:pt x="129" y="239"/>
                    <a:pt x="131" y="236"/>
                    <a:pt x="132" y="234"/>
                  </a:cubicBezTo>
                  <a:cubicBezTo>
                    <a:pt x="134" y="231"/>
                    <a:pt x="134" y="228"/>
                    <a:pt x="133" y="226"/>
                  </a:cubicBezTo>
                  <a:cubicBezTo>
                    <a:pt x="132" y="222"/>
                    <a:pt x="131" y="219"/>
                    <a:pt x="129" y="216"/>
                  </a:cubicBezTo>
                  <a:cubicBezTo>
                    <a:pt x="128" y="212"/>
                    <a:pt x="120" y="211"/>
                    <a:pt x="117" y="213"/>
                  </a:cubicBezTo>
                  <a:cubicBezTo>
                    <a:pt x="116" y="215"/>
                    <a:pt x="115" y="217"/>
                    <a:pt x="113" y="218"/>
                  </a:cubicBezTo>
                  <a:cubicBezTo>
                    <a:pt x="112" y="219"/>
                    <a:pt x="111" y="219"/>
                    <a:pt x="110" y="219"/>
                  </a:cubicBezTo>
                  <a:cubicBezTo>
                    <a:pt x="110" y="218"/>
                    <a:pt x="110" y="217"/>
                    <a:pt x="111" y="216"/>
                  </a:cubicBezTo>
                  <a:cubicBezTo>
                    <a:pt x="118" y="209"/>
                    <a:pt x="125" y="202"/>
                    <a:pt x="133" y="196"/>
                  </a:cubicBezTo>
                  <a:cubicBezTo>
                    <a:pt x="137" y="194"/>
                    <a:pt x="139" y="191"/>
                    <a:pt x="139" y="187"/>
                  </a:cubicBezTo>
                  <a:cubicBezTo>
                    <a:pt x="139" y="181"/>
                    <a:pt x="139" y="176"/>
                    <a:pt x="133" y="173"/>
                  </a:cubicBezTo>
                  <a:cubicBezTo>
                    <a:pt x="131" y="172"/>
                    <a:pt x="132" y="170"/>
                    <a:pt x="133" y="169"/>
                  </a:cubicBezTo>
                  <a:cubicBezTo>
                    <a:pt x="136" y="163"/>
                    <a:pt x="140" y="158"/>
                    <a:pt x="141" y="151"/>
                  </a:cubicBezTo>
                  <a:cubicBezTo>
                    <a:pt x="142" y="145"/>
                    <a:pt x="136" y="135"/>
                    <a:pt x="129" y="133"/>
                  </a:cubicBezTo>
                  <a:cubicBezTo>
                    <a:pt x="128" y="133"/>
                    <a:pt x="126" y="133"/>
                    <a:pt x="126" y="134"/>
                  </a:cubicBezTo>
                  <a:cubicBezTo>
                    <a:pt x="123" y="136"/>
                    <a:pt x="120" y="139"/>
                    <a:pt x="119" y="142"/>
                  </a:cubicBezTo>
                  <a:cubicBezTo>
                    <a:pt x="117" y="148"/>
                    <a:pt x="113" y="154"/>
                    <a:pt x="109" y="159"/>
                  </a:cubicBezTo>
                  <a:cubicBezTo>
                    <a:pt x="107" y="161"/>
                    <a:pt x="104" y="163"/>
                    <a:pt x="104" y="162"/>
                  </a:cubicBezTo>
                  <a:cubicBezTo>
                    <a:pt x="102" y="161"/>
                    <a:pt x="100" y="158"/>
                    <a:pt x="99" y="156"/>
                  </a:cubicBezTo>
                  <a:cubicBezTo>
                    <a:pt x="99" y="156"/>
                    <a:pt x="99" y="155"/>
                    <a:pt x="99" y="155"/>
                  </a:cubicBezTo>
                  <a:cubicBezTo>
                    <a:pt x="98" y="151"/>
                    <a:pt x="96" y="149"/>
                    <a:pt x="92" y="151"/>
                  </a:cubicBezTo>
                  <a:cubicBezTo>
                    <a:pt x="91" y="151"/>
                    <a:pt x="90" y="151"/>
                    <a:pt x="88" y="152"/>
                  </a:cubicBezTo>
                  <a:cubicBezTo>
                    <a:pt x="88" y="152"/>
                    <a:pt x="88" y="152"/>
                    <a:pt x="88" y="152"/>
                  </a:cubicBezTo>
                  <a:cubicBezTo>
                    <a:pt x="88" y="152"/>
                    <a:pt x="88" y="152"/>
                    <a:pt x="88" y="152"/>
                  </a:cubicBezTo>
                  <a:cubicBezTo>
                    <a:pt x="86" y="155"/>
                    <a:pt x="84" y="158"/>
                    <a:pt x="82" y="162"/>
                  </a:cubicBezTo>
                  <a:cubicBezTo>
                    <a:pt x="81" y="164"/>
                    <a:pt x="80" y="167"/>
                    <a:pt x="81" y="169"/>
                  </a:cubicBezTo>
                  <a:cubicBezTo>
                    <a:pt x="82" y="172"/>
                    <a:pt x="84" y="175"/>
                    <a:pt x="86" y="178"/>
                  </a:cubicBezTo>
                  <a:cubicBezTo>
                    <a:pt x="89" y="180"/>
                    <a:pt x="88" y="182"/>
                    <a:pt x="87" y="184"/>
                  </a:cubicBezTo>
                  <a:cubicBezTo>
                    <a:pt x="81" y="191"/>
                    <a:pt x="76" y="199"/>
                    <a:pt x="70" y="206"/>
                  </a:cubicBezTo>
                  <a:cubicBezTo>
                    <a:pt x="68" y="209"/>
                    <a:pt x="68" y="213"/>
                    <a:pt x="70" y="216"/>
                  </a:cubicBezTo>
                  <a:cubicBezTo>
                    <a:pt x="73" y="218"/>
                    <a:pt x="77" y="221"/>
                    <a:pt x="82" y="221"/>
                  </a:cubicBezTo>
                  <a:cubicBezTo>
                    <a:pt x="82" y="220"/>
                    <a:pt x="83" y="221"/>
                    <a:pt x="85" y="221"/>
                  </a:cubicBezTo>
                  <a:cubicBezTo>
                    <a:pt x="84" y="223"/>
                    <a:pt x="83" y="224"/>
                    <a:pt x="82" y="225"/>
                  </a:cubicBezTo>
                  <a:cubicBezTo>
                    <a:pt x="77" y="231"/>
                    <a:pt x="72" y="238"/>
                    <a:pt x="68" y="244"/>
                  </a:cubicBezTo>
                  <a:cubicBezTo>
                    <a:pt x="67" y="245"/>
                    <a:pt x="66" y="247"/>
                    <a:pt x="67" y="248"/>
                  </a:cubicBezTo>
                  <a:cubicBezTo>
                    <a:pt x="67" y="250"/>
                    <a:pt x="69" y="252"/>
                    <a:pt x="69" y="253"/>
                  </a:cubicBezTo>
                  <a:cubicBezTo>
                    <a:pt x="71" y="254"/>
                    <a:pt x="72" y="257"/>
                    <a:pt x="74" y="257"/>
                  </a:cubicBezTo>
                  <a:cubicBezTo>
                    <a:pt x="77" y="257"/>
                    <a:pt x="81" y="257"/>
                    <a:pt x="84" y="256"/>
                  </a:cubicBezTo>
                  <a:cubicBezTo>
                    <a:pt x="92" y="253"/>
                    <a:pt x="94" y="252"/>
                    <a:pt x="102" y="250"/>
                  </a:cubicBezTo>
                  <a:cubicBezTo>
                    <a:pt x="106" y="249"/>
                    <a:pt x="107" y="249"/>
                    <a:pt x="106" y="254"/>
                  </a:cubicBezTo>
                  <a:cubicBezTo>
                    <a:pt x="106" y="261"/>
                    <a:pt x="105" y="269"/>
                    <a:pt x="105" y="276"/>
                  </a:cubicBezTo>
                  <a:cubicBezTo>
                    <a:pt x="104" y="291"/>
                    <a:pt x="105" y="306"/>
                    <a:pt x="106" y="321"/>
                  </a:cubicBezTo>
                  <a:cubicBezTo>
                    <a:pt x="106" y="324"/>
                    <a:pt x="106" y="327"/>
                    <a:pt x="106" y="331"/>
                  </a:cubicBezTo>
                  <a:cubicBezTo>
                    <a:pt x="106" y="332"/>
                    <a:pt x="107" y="333"/>
                    <a:pt x="108" y="333"/>
                  </a:cubicBezTo>
                  <a:cubicBezTo>
                    <a:pt x="109" y="333"/>
                    <a:pt x="111" y="333"/>
                    <a:pt x="111" y="332"/>
                  </a:cubicBezTo>
                  <a:cubicBezTo>
                    <a:pt x="112" y="330"/>
                    <a:pt x="113" y="328"/>
                    <a:pt x="114" y="325"/>
                  </a:cubicBezTo>
                  <a:cubicBezTo>
                    <a:pt x="115" y="318"/>
                    <a:pt x="116" y="291"/>
                    <a:pt x="117" y="286"/>
                  </a:cubicBezTo>
                  <a:cubicBezTo>
                    <a:pt x="117" y="284"/>
                    <a:pt x="118" y="281"/>
                    <a:pt x="119" y="279"/>
                  </a:cubicBezTo>
                  <a:cubicBezTo>
                    <a:pt x="120" y="274"/>
                    <a:pt x="120" y="270"/>
                    <a:pt x="121" y="265"/>
                  </a:cubicBezTo>
                  <a:cubicBezTo>
                    <a:pt x="121" y="263"/>
                    <a:pt x="123" y="263"/>
                    <a:pt x="125" y="264"/>
                  </a:cubicBezTo>
                  <a:cubicBezTo>
                    <a:pt x="127" y="266"/>
                    <a:pt x="128" y="267"/>
                    <a:pt x="131" y="269"/>
                  </a:cubicBezTo>
                  <a:cubicBezTo>
                    <a:pt x="133" y="270"/>
                    <a:pt x="134" y="269"/>
                    <a:pt x="133" y="272"/>
                  </a:cubicBezTo>
                  <a:cubicBezTo>
                    <a:pt x="133" y="273"/>
                    <a:pt x="131" y="272"/>
                    <a:pt x="130" y="273"/>
                  </a:cubicBezTo>
                  <a:cubicBezTo>
                    <a:pt x="130" y="273"/>
                    <a:pt x="132" y="278"/>
                    <a:pt x="131" y="278"/>
                  </a:cubicBezTo>
                  <a:cubicBezTo>
                    <a:pt x="129" y="278"/>
                    <a:pt x="128" y="280"/>
                    <a:pt x="130" y="282"/>
                  </a:cubicBezTo>
                  <a:cubicBezTo>
                    <a:pt x="134" y="287"/>
                    <a:pt x="139" y="291"/>
                    <a:pt x="146" y="294"/>
                  </a:cubicBezTo>
                  <a:cubicBezTo>
                    <a:pt x="154" y="297"/>
                    <a:pt x="160" y="294"/>
                    <a:pt x="166" y="289"/>
                  </a:cubicBezTo>
                  <a:cubicBezTo>
                    <a:pt x="172" y="285"/>
                    <a:pt x="177" y="280"/>
                    <a:pt x="181" y="275"/>
                  </a:cubicBezTo>
                  <a:cubicBezTo>
                    <a:pt x="185" y="269"/>
                    <a:pt x="188" y="262"/>
                    <a:pt x="192" y="255"/>
                  </a:cubicBezTo>
                  <a:cubicBezTo>
                    <a:pt x="198" y="244"/>
                    <a:pt x="202" y="232"/>
                    <a:pt x="206" y="220"/>
                  </a:cubicBezTo>
                  <a:cubicBezTo>
                    <a:pt x="208" y="213"/>
                    <a:pt x="210" y="206"/>
                    <a:pt x="212" y="199"/>
                  </a:cubicBezTo>
                  <a:cubicBezTo>
                    <a:pt x="214" y="191"/>
                    <a:pt x="216" y="182"/>
                    <a:pt x="217" y="174"/>
                  </a:cubicBezTo>
                  <a:cubicBezTo>
                    <a:pt x="218" y="170"/>
                    <a:pt x="217" y="166"/>
                    <a:pt x="218" y="163"/>
                  </a:cubicBezTo>
                  <a:cubicBezTo>
                    <a:pt x="219" y="152"/>
                    <a:pt x="219" y="142"/>
                    <a:pt x="214" y="132"/>
                  </a:cubicBezTo>
                  <a:cubicBezTo>
                    <a:pt x="209" y="121"/>
                    <a:pt x="201" y="113"/>
                    <a:pt x="189" y="10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5" name="î$ľîḑè"/>
            <p:cNvSpPr/>
            <p:nvPr/>
          </p:nvSpPr>
          <p:spPr bwMode="auto">
            <a:xfrm>
              <a:off x="6823075" y="2663826"/>
              <a:ext cx="512763" cy="1055688"/>
            </a:xfrm>
            <a:custGeom>
              <a:avLst/>
              <a:gdLst>
                <a:gd name="T0" fmla="*/ 97 w 142"/>
                <a:gd name="T1" fmla="*/ 140 h 291"/>
                <a:gd name="T2" fmla="*/ 111 w 142"/>
                <a:gd name="T3" fmla="*/ 120 h 291"/>
                <a:gd name="T4" fmla="*/ 139 w 142"/>
                <a:gd name="T5" fmla="*/ 62 h 291"/>
                <a:gd name="T6" fmla="*/ 137 w 142"/>
                <a:gd name="T7" fmla="*/ 26 h 291"/>
                <a:gd name="T8" fmla="*/ 102 w 142"/>
                <a:gd name="T9" fmla="*/ 0 h 291"/>
                <a:gd name="T10" fmla="*/ 91 w 142"/>
                <a:gd name="T11" fmla="*/ 1 h 291"/>
                <a:gd name="T12" fmla="*/ 47 w 142"/>
                <a:gd name="T13" fmla="*/ 22 h 291"/>
                <a:gd name="T14" fmla="*/ 26 w 142"/>
                <a:gd name="T15" fmla="*/ 48 h 291"/>
                <a:gd name="T16" fmla="*/ 36 w 142"/>
                <a:gd name="T17" fmla="*/ 61 h 291"/>
                <a:gd name="T18" fmla="*/ 55 w 142"/>
                <a:gd name="T19" fmla="*/ 60 h 291"/>
                <a:gd name="T20" fmla="*/ 102 w 142"/>
                <a:gd name="T21" fmla="*/ 29 h 291"/>
                <a:gd name="T22" fmla="*/ 117 w 142"/>
                <a:gd name="T23" fmla="*/ 51 h 291"/>
                <a:gd name="T24" fmla="*/ 106 w 142"/>
                <a:gd name="T25" fmla="*/ 90 h 291"/>
                <a:gd name="T26" fmla="*/ 81 w 142"/>
                <a:gd name="T27" fmla="*/ 120 h 291"/>
                <a:gd name="T28" fmla="*/ 73 w 142"/>
                <a:gd name="T29" fmla="*/ 116 h 291"/>
                <a:gd name="T30" fmla="*/ 94 w 142"/>
                <a:gd name="T31" fmla="*/ 90 h 291"/>
                <a:gd name="T32" fmla="*/ 101 w 142"/>
                <a:gd name="T33" fmla="*/ 73 h 291"/>
                <a:gd name="T34" fmla="*/ 80 w 142"/>
                <a:gd name="T35" fmla="*/ 64 h 291"/>
                <a:gd name="T36" fmla="*/ 60 w 142"/>
                <a:gd name="T37" fmla="*/ 61 h 291"/>
                <a:gd name="T38" fmla="*/ 54 w 142"/>
                <a:gd name="T39" fmla="*/ 73 h 291"/>
                <a:gd name="T40" fmla="*/ 47 w 142"/>
                <a:gd name="T41" fmla="*/ 82 h 291"/>
                <a:gd name="T42" fmla="*/ 36 w 142"/>
                <a:gd name="T43" fmla="*/ 102 h 291"/>
                <a:gd name="T44" fmla="*/ 34 w 142"/>
                <a:gd name="T45" fmla="*/ 99 h 291"/>
                <a:gd name="T46" fmla="*/ 1 w 142"/>
                <a:gd name="T47" fmla="*/ 98 h 291"/>
                <a:gd name="T48" fmla="*/ 3 w 142"/>
                <a:gd name="T49" fmla="*/ 137 h 291"/>
                <a:gd name="T50" fmla="*/ 26 w 142"/>
                <a:gd name="T51" fmla="*/ 155 h 291"/>
                <a:gd name="T52" fmla="*/ 40 w 142"/>
                <a:gd name="T53" fmla="*/ 166 h 291"/>
                <a:gd name="T54" fmla="*/ 42 w 142"/>
                <a:gd name="T55" fmla="*/ 184 h 291"/>
                <a:gd name="T56" fmla="*/ 15 w 142"/>
                <a:gd name="T57" fmla="*/ 216 h 291"/>
                <a:gd name="T58" fmla="*/ 32 w 142"/>
                <a:gd name="T59" fmla="*/ 229 h 291"/>
                <a:gd name="T60" fmla="*/ 34 w 142"/>
                <a:gd name="T61" fmla="*/ 243 h 291"/>
                <a:gd name="T62" fmla="*/ 13 w 142"/>
                <a:gd name="T63" fmla="*/ 256 h 291"/>
                <a:gd name="T64" fmla="*/ 2 w 142"/>
                <a:gd name="T65" fmla="*/ 277 h 291"/>
                <a:gd name="T66" fmla="*/ 12 w 142"/>
                <a:gd name="T67" fmla="*/ 291 h 291"/>
                <a:gd name="T68" fmla="*/ 41 w 142"/>
                <a:gd name="T69" fmla="*/ 282 h 291"/>
                <a:gd name="T70" fmla="*/ 86 w 142"/>
                <a:gd name="T71" fmla="*/ 278 h 291"/>
                <a:gd name="T72" fmla="*/ 102 w 142"/>
                <a:gd name="T73" fmla="*/ 283 h 291"/>
                <a:gd name="T74" fmla="*/ 114 w 142"/>
                <a:gd name="T75" fmla="*/ 279 h 291"/>
                <a:gd name="T76" fmla="*/ 125 w 142"/>
                <a:gd name="T77" fmla="*/ 257 h 291"/>
                <a:gd name="T78" fmla="*/ 113 w 142"/>
                <a:gd name="T79" fmla="*/ 245 h 291"/>
                <a:gd name="T80" fmla="*/ 68 w 142"/>
                <a:gd name="T81" fmla="*/ 243 h 291"/>
                <a:gd name="T82" fmla="*/ 63 w 142"/>
                <a:gd name="T83" fmla="*/ 233 h 291"/>
                <a:gd name="T84" fmla="*/ 89 w 142"/>
                <a:gd name="T85" fmla="*/ 205 h 291"/>
                <a:gd name="T86" fmla="*/ 101 w 142"/>
                <a:gd name="T87" fmla="*/ 179 h 291"/>
                <a:gd name="T88" fmla="*/ 80 w 142"/>
                <a:gd name="T89" fmla="*/ 175 h 291"/>
                <a:gd name="T90" fmla="*/ 64 w 142"/>
                <a:gd name="T91" fmla="*/ 177 h 291"/>
                <a:gd name="T92" fmla="*/ 79 w 142"/>
                <a:gd name="T93" fmla="*/ 153 h 291"/>
                <a:gd name="T94" fmla="*/ 43 w 142"/>
                <a:gd name="T95" fmla="*/ 131 h 291"/>
                <a:gd name="T96" fmla="*/ 40 w 142"/>
                <a:gd name="T97" fmla="*/ 130 h 291"/>
                <a:gd name="T98" fmla="*/ 37 w 142"/>
                <a:gd name="T99" fmla="*/ 109 h 291"/>
                <a:gd name="T100" fmla="*/ 39 w 142"/>
                <a:gd name="T101" fmla="*/ 109 h 291"/>
                <a:gd name="T102" fmla="*/ 50 w 142"/>
                <a:gd name="T103" fmla="*/ 12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2" h="291">
                  <a:moveTo>
                    <a:pt x="79" y="153"/>
                  </a:moveTo>
                  <a:cubicBezTo>
                    <a:pt x="88" y="152"/>
                    <a:pt x="94" y="148"/>
                    <a:pt x="97" y="140"/>
                  </a:cubicBezTo>
                  <a:cubicBezTo>
                    <a:pt x="98" y="138"/>
                    <a:pt x="99" y="136"/>
                    <a:pt x="100" y="134"/>
                  </a:cubicBezTo>
                  <a:cubicBezTo>
                    <a:pt x="104" y="129"/>
                    <a:pt x="107" y="125"/>
                    <a:pt x="111" y="120"/>
                  </a:cubicBezTo>
                  <a:cubicBezTo>
                    <a:pt x="115" y="114"/>
                    <a:pt x="119" y="108"/>
                    <a:pt x="123" y="102"/>
                  </a:cubicBezTo>
                  <a:cubicBezTo>
                    <a:pt x="129" y="89"/>
                    <a:pt x="134" y="76"/>
                    <a:pt x="139" y="62"/>
                  </a:cubicBezTo>
                  <a:cubicBezTo>
                    <a:pt x="141" y="56"/>
                    <a:pt x="142" y="49"/>
                    <a:pt x="142" y="43"/>
                  </a:cubicBezTo>
                  <a:cubicBezTo>
                    <a:pt x="141" y="37"/>
                    <a:pt x="139" y="31"/>
                    <a:pt x="137" y="26"/>
                  </a:cubicBezTo>
                  <a:cubicBezTo>
                    <a:pt x="134" y="18"/>
                    <a:pt x="130" y="10"/>
                    <a:pt x="122" y="6"/>
                  </a:cubicBezTo>
                  <a:cubicBezTo>
                    <a:pt x="116" y="2"/>
                    <a:pt x="109" y="1"/>
                    <a:pt x="102" y="0"/>
                  </a:cubicBezTo>
                  <a:cubicBezTo>
                    <a:pt x="101" y="0"/>
                    <a:pt x="100" y="0"/>
                    <a:pt x="99" y="0"/>
                  </a:cubicBezTo>
                  <a:cubicBezTo>
                    <a:pt x="96" y="0"/>
                    <a:pt x="94" y="1"/>
                    <a:pt x="91" y="1"/>
                  </a:cubicBezTo>
                  <a:cubicBezTo>
                    <a:pt x="88" y="1"/>
                    <a:pt x="84" y="1"/>
                    <a:pt x="80" y="2"/>
                  </a:cubicBezTo>
                  <a:cubicBezTo>
                    <a:pt x="67" y="6"/>
                    <a:pt x="57" y="14"/>
                    <a:pt x="47" y="22"/>
                  </a:cubicBezTo>
                  <a:cubicBezTo>
                    <a:pt x="41" y="27"/>
                    <a:pt x="36" y="32"/>
                    <a:pt x="32" y="39"/>
                  </a:cubicBezTo>
                  <a:cubicBezTo>
                    <a:pt x="30" y="42"/>
                    <a:pt x="28" y="45"/>
                    <a:pt x="26" y="48"/>
                  </a:cubicBezTo>
                  <a:cubicBezTo>
                    <a:pt x="24" y="52"/>
                    <a:pt x="25" y="57"/>
                    <a:pt x="27" y="58"/>
                  </a:cubicBezTo>
                  <a:cubicBezTo>
                    <a:pt x="30" y="59"/>
                    <a:pt x="33" y="61"/>
                    <a:pt x="36" y="61"/>
                  </a:cubicBezTo>
                  <a:cubicBezTo>
                    <a:pt x="40" y="62"/>
                    <a:pt x="44" y="62"/>
                    <a:pt x="48" y="62"/>
                  </a:cubicBezTo>
                  <a:cubicBezTo>
                    <a:pt x="50" y="62"/>
                    <a:pt x="53" y="61"/>
                    <a:pt x="55" y="60"/>
                  </a:cubicBezTo>
                  <a:cubicBezTo>
                    <a:pt x="61" y="56"/>
                    <a:pt x="66" y="51"/>
                    <a:pt x="70" y="47"/>
                  </a:cubicBezTo>
                  <a:cubicBezTo>
                    <a:pt x="79" y="38"/>
                    <a:pt x="89" y="31"/>
                    <a:pt x="102" y="29"/>
                  </a:cubicBezTo>
                  <a:cubicBezTo>
                    <a:pt x="107" y="28"/>
                    <a:pt x="110" y="29"/>
                    <a:pt x="112" y="33"/>
                  </a:cubicBezTo>
                  <a:cubicBezTo>
                    <a:pt x="116" y="38"/>
                    <a:pt x="118" y="45"/>
                    <a:pt x="117" y="51"/>
                  </a:cubicBezTo>
                  <a:cubicBezTo>
                    <a:pt x="117" y="56"/>
                    <a:pt x="116" y="61"/>
                    <a:pt x="114" y="66"/>
                  </a:cubicBezTo>
                  <a:cubicBezTo>
                    <a:pt x="112" y="74"/>
                    <a:pt x="109" y="82"/>
                    <a:pt x="106" y="90"/>
                  </a:cubicBezTo>
                  <a:cubicBezTo>
                    <a:pt x="102" y="98"/>
                    <a:pt x="98" y="105"/>
                    <a:pt x="94" y="113"/>
                  </a:cubicBezTo>
                  <a:cubicBezTo>
                    <a:pt x="91" y="118"/>
                    <a:pt x="87" y="122"/>
                    <a:pt x="81" y="120"/>
                  </a:cubicBezTo>
                  <a:cubicBezTo>
                    <a:pt x="79" y="120"/>
                    <a:pt x="78" y="120"/>
                    <a:pt x="76" y="120"/>
                  </a:cubicBezTo>
                  <a:cubicBezTo>
                    <a:pt x="74" y="120"/>
                    <a:pt x="72" y="119"/>
                    <a:pt x="73" y="116"/>
                  </a:cubicBezTo>
                  <a:cubicBezTo>
                    <a:pt x="74" y="111"/>
                    <a:pt x="76" y="106"/>
                    <a:pt x="80" y="102"/>
                  </a:cubicBezTo>
                  <a:cubicBezTo>
                    <a:pt x="84" y="98"/>
                    <a:pt x="89" y="94"/>
                    <a:pt x="94" y="90"/>
                  </a:cubicBezTo>
                  <a:cubicBezTo>
                    <a:pt x="95" y="89"/>
                    <a:pt x="97" y="88"/>
                    <a:pt x="97" y="87"/>
                  </a:cubicBezTo>
                  <a:cubicBezTo>
                    <a:pt x="99" y="82"/>
                    <a:pt x="100" y="78"/>
                    <a:pt x="101" y="73"/>
                  </a:cubicBezTo>
                  <a:cubicBezTo>
                    <a:pt x="102" y="73"/>
                    <a:pt x="101" y="71"/>
                    <a:pt x="100" y="70"/>
                  </a:cubicBezTo>
                  <a:cubicBezTo>
                    <a:pt x="95" y="66"/>
                    <a:pt x="89" y="60"/>
                    <a:pt x="80" y="64"/>
                  </a:cubicBezTo>
                  <a:cubicBezTo>
                    <a:pt x="79" y="65"/>
                    <a:pt x="77" y="64"/>
                    <a:pt x="75" y="63"/>
                  </a:cubicBezTo>
                  <a:cubicBezTo>
                    <a:pt x="72" y="59"/>
                    <a:pt x="63" y="58"/>
                    <a:pt x="60" y="61"/>
                  </a:cubicBezTo>
                  <a:cubicBezTo>
                    <a:pt x="58" y="63"/>
                    <a:pt x="57" y="65"/>
                    <a:pt x="55" y="68"/>
                  </a:cubicBezTo>
                  <a:cubicBezTo>
                    <a:pt x="54" y="69"/>
                    <a:pt x="53" y="71"/>
                    <a:pt x="54" y="73"/>
                  </a:cubicBezTo>
                  <a:cubicBezTo>
                    <a:pt x="55" y="75"/>
                    <a:pt x="53" y="77"/>
                    <a:pt x="52" y="78"/>
                  </a:cubicBezTo>
                  <a:cubicBezTo>
                    <a:pt x="50" y="79"/>
                    <a:pt x="49" y="80"/>
                    <a:pt x="47" y="82"/>
                  </a:cubicBezTo>
                  <a:cubicBezTo>
                    <a:pt x="42" y="86"/>
                    <a:pt x="38" y="92"/>
                    <a:pt x="37" y="99"/>
                  </a:cubicBezTo>
                  <a:cubicBezTo>
                    <a:pt x="37" y="100"/>
                    <a:pt x="37" y="101"/>
                    <a:pt x="36" y="102"/>
                  </a:cubicBezTo>
                  <a:cubicBezTo>
                    <a:pt x="36" y="102"/>
                    <a:pt x="36" y="102"/>
                    <a:pt x="35" y="102"/>
                  </a:cubicBezTo>
                  <a:cubicBezTo>
                    <a:pt x="35" y="101"/>
                    <a:pt x="35" y="100"/>
                    <a:pt x="34" y="99"/>
                  </a:cubicBezTo>
                  <a:cubicBezTo>
                    <a:pt x="33" y="91"/>
                    <a:pt x="27" y="87"/>
                    <a:pt x="19" y="85"/>
                  </a:cubicBezTo>
                  <a:cubicBezTo>
                    <a:pt x="12" y="83"/>
                    <a:pt x="2" y="88"/>
                    <a:pt x="1" y="98"/>
                  </a:cubicBezTo>
                  <a:cubicBezTo>
                    <a:pt x="1" y="106"/>
                    <a:pt x="1" y="114"/>
                    <a:pt x="1" y="122"/>
                  </a:cubicBezTo>
                  <a:cubicBezTo>
                    <a:pt x="2" y="127"/>
                    <a:pt x="2" y="132"/>
                    <a:pt x="3" y="137"/>
                  </a:cubicBezTo>
                  <a:cubicBezTo>
                    <a:pt x="6" y="145"/>
                    <a:pt x="9" y="152"/>
                    <a:pt x="18" y="154"/>
                  </a:cubicBezTo>
                  <a:cubicBezTo>
                    <a:pt x="21" y="155"/>
                    <a:pt x="23" y="156"/>
                    <a:pt x="26" y="155"/>
                  </a:cubicBezTo>
                  <a:cubicBezTo>
                    <a:pt x="28" y="154"/>
                    <a:pt x="29" y="155"/>
                    <a:pt x="29" y="157"/>
                  </a:cubicBezTo>
                  <a:cubicBezTo>
                    <a:pt x="31" y="163"/>
                    <a:pt x="34" y="166"/>
                    <a:pt x="40" y="166"/>
                  </a:cubicBezTo>
                  <a:cubicBezTo>
                    <a:pt x="43" y="166"/>
                    <a:pt x="44" y="167"/>
                    <a:pt x="44" y="171"/>
                  </a:cubicBezTo>
                  <a:cubicBezTo>
                    <a:pt x="44" y="175"/>
                    <a:pt x="43" y="179"/>
                    <a:pt x="42" y="184"/>
                  </a:cubicBezTo>
                  <a:cubicBezTo>
                    <a:pt x="42" y="190"/>
                    <a:pt x="39" y="195"/>
                    <a:pt x="33" y="198"/>
                  </a:cubicBezTo>
                  <a:cubicBezTo>
                    <a:pt x="25" y="202"/>
                    <a:pt x="20" y="209"/>
                    <a:pt x="15" y="216"/>
                  </a:cubicBezTo>
                  <a:cubicBezTo>
                    <a:pt x="13" y="218"/>
                    <a:pt x="13" y="220"/>
                    <a:pt x="15" y="222"/>
                  </a:cubicBezTo>
                  <a:cubicBezTo>
                    <a:pt x="20" y="227"/>
                    <a:pt x="25" y="229"/>
                    <a:pt x="32" y="229"/>
                  </a:cubicBezTo>
                  <a:cubicBezTo>
                    <a:pt x="34" y="229"/>
                    <a:pt x="35" y="230"/>
                    <a:pt x="35" y="232"/>
                  </a:cubicBezTo>
                  <a:cubicBezTo>
                    <a:pt x="35" y="236"/>
                    <a:pt x="34" y="239"/>
                    <a:pt x="34" y="243"/>
                  </a:cubicBezTo>
                  <a:cubicBezTo>
                    <a:pt x="34" y="246"/>
                    <a:pt x="33" y="248"/>
                    <a:pt x="30" y="249"/>
                  </a:cubicBezTo>
                  <a:cubicBezTo>
                    <a:pt x="24" y="252"/>
                    <a:pt x="18" y="252"/>
                    <a:pt x="13" y="256"/>
                  </a:cubicBezTo>
                  <a:cubicBezTo>
                    <a:pt x="12" y="257"/>
                    <a:pt x="9" y="258"/>
                    <a:pt x="7" y="259"/>
                  </a:cubicBezTo>
                  <a:cubicBezTo>
                    <a:pt x="2" y="264"/>
                    <a:pt x="0" y="272"/>
                    <a:pt x="2" y="277"/>
                  </a:cubicBezTo>
                  <a:cubicBezTo>
                    <a:pt x="2" y="279"/>
                    <a:pt x="3" y="281"/>
                    <a:pt x="4" y="283"/>
                  </a:cubicBezTo>
                  <a:cubicBezTo>
                    <a:pt x="5" y="287"/>
                    <a:pt x="8" y="291"/>
                    <a:pt x="12" y="291"/>
                  </a:cubicBezTo>
                  <a:cubicBezTo>
                    <a:pt x="16" y="290"/>
                    <a:pt x="19" y="290"/>
                    <a:pt x="23" y="288"/>
                  </a:cubicBezTo>
                  <a:cubicBezTo>
                    <a:pt x="29" y="286"/>
                    <a:pt x="35" y="284"/>
                    <a:pt x="41" y="282"/>
                  </a:cubicBezTo>
                  <a:cubicBezTo>
                    <a:pt x="45" y="280"/>
                    <a:pt x="50" y="280"/>
                    <a:pt x="54" y="279"/>
                  </a:cubicBezTo>
                  <a:cubicBezTo>
                    <a:pt x="65" y="276"/>
                    <a:pt x="76" y="275"/>
                    <a:pt x="86" y="278"/>
                  </a:cubicBezTo>
                  <a:cubicBezTo>
                    <a:pt x="90" y="279"/>
                    <a:pt x="94" y="281"/>
                    <a:pt x="98" y="282"/>
                  </a:cubicBezTo>
                  <a:cubicBezTo>
                    <a:pt x="99" y="282"/>
                    <a:pt x="101" y="283"/>
                    <a:pt x="102" y="283"/>
                  </a:cubicBezTo>
                  <a:cubicBezTo>
                    <a:pt x="105" y="282"/>
                    <a:pt x="108" y="281"/>
                    <a:pt x="111" y="280"/>
                  </a:cubicBezTo>
                  <a:cubicBezTo>
                    <a:pt x="112" y="280"/>
                    <a:pt x="113" y="279"/>
                    <a:pt x="114" y="279"/>
                  </a:cubicBezTo>
                  <a:cubicBezTo>
                    <a:pt x="116" y="276"/>
                    <a:pt x="118" y="273"/>
                    <a:pt x="119" y="269"/>
                  </a:cubicBezTo>
                  <a:cubicBezTo>
                    <a:pt x="121" y="265"/>
                    <a:pt x="123" y="261"/>
                    <a:pt x="125" y="257"/>
                  </a:cubicBezTo>
                  <a:cubicBezTo>
                    <a:pt x="127" y="253"/>
                    <a:pt x="126" y="251"/>
                    <a:pt x="122" y="248"/>
                  </a:cubicBezTo>
                  <a:cubicBezTo>
                    <a:pt x="119" y="247"/>
                    <a:pt x="116" y="246"/>
                    <a:pt x="113" y="245"/>
                  </a:cubicBezTo>
                  <a:cubicBezTo>
                    <a:pt x="108" y="243"/>
                    <a:pt x="102" y="241"/>
                    <a:pt x="96" y="241"/>
                  </a:cubicBezTo>
                  <a:cubicBezTo>
                    <a:pt x="87" y="241"/>
                    <a:pt x="78" y="243"/>
                    <a:pt x="68" y="243"/>
                  </a:cubicBezTo>
                  <a:cubicBezTo>
                    <a:pt x="67" y="244"/>
                    <a:pt x="66" y="242"/>
                    <a:pt x="65" y="242"/>
                  </a:cubicBezTo>
                  <a:cubicBezTo>
                    <a:pt x="64" y="239"/>
                    <a:pt x="64" y="236"/>
                    <a:pt x="63" y="233"/>
                  </a:cubicBezTo>
                  <a:cubicBezTo>
                    <a:pt x="63" y="227"/>
                    <a:pt x="63" y="221"/>
                    <a:pt x="69" y="217"/>
                  </a:cubicBezTo>
                  <a:cubicBezTo>
                    <a:pt x="75" y="212"/>
                    <a:pt x="82" y="208"/>
                    <a:pt x="89" y="205"/>
                  </a:cubicBezTo>
                  <a:cubicBezTo>
                    <a:pt x="97" y="201"/>
                    <a:pt x="104" y="192"/>
                    <a:pt x="101" y="182"/>
                  </a:cubicBezTo>
                  <a:cubicBezTo>
                    <a:pt x="101" y="181"/>
                    <a:pt x="101" y="180"/>
                    <a:pt x="101" y="179"/>
                  </a:cubicBezTo>
                  <a:cubicBezTo>
                    <a:pt x="100" y="175"/>
                    <a:pt x="97" y="172"/>
                    <a:pt x="93" y="172"/>
                  </a:cubicBezTo>
                  <a:cubicBezTo>
                    <a:pt x="89" y="173"/>
                    <a:pt x="84" y="174"/>
                    <a:pt x="80" y="175"/>
                  </a:cubicBezTo>
                  <a:cubicBezTo>
                    <a:pt x="76" y="176"/>
                    <a:pt x="72" y="178"/>
                    <a:pt x="68" y="179"/>
                  </a:cubicBezTo>
                  <a:cubicBezTo>
                    <a:pt x="65" y="180"/>
                    <a:pt x="64" y="180"/>
                    <a:pt x="64" y="177"/>
                  </a:cubicBezTo>
                  <a:cubicBezTo>
                    <a:pt x="64" y="173"/>
                    <a:pt x="65" y="169"/>
                    <a:pt x="65" y="166"/>
                  </a:cubicBezTo>
                  <a:cubicBezTo>
                    <a:pt x="66" y="158"/>
                    <a:pt x="71" y="153"/>
                    <a:pt x="79" y="153"/>
                  </a:cubicBezTo>
                  <a:close/>
                  <a:moveTo>
                    <a:pt x="50" y="120"/>
                  </a:moveTo>
                  <a:cubicBezTo>
                    <a:pt x="48" y="124"/>
                    <a:pt x="45" y="127"/>
                    <a:pt x="43" y="131"/>
                  </a:cubicBezTo>
                  <a:cubicBezTo>
                    <a:pt x="42" y="131"/>
                    <a:pt x="41" y="132"/>
                    <a:pt x="41" y="132"/>
                  </a:cubicBezTo>
                  <a:cubicBezTo>
                    <a:pt x="40" y="131"/>
                    <a:pt x="40" y="130"/>
                    <a:pt x="40" y="130"/>
                  </a:cubicBezTo>
                  <a:cubicBezTo>
                    <a:pt x="39" y="123"/>
                    <a:pt x="38" y="117"/>
                    <a:pt x="37" y="110"/>
                  </a:cubicBezTo>
                  <a:cubicBezTo>
                    <a:pt x="37" y="110"/>
                    <a:pt x="37" y="110"/>
                    <a:pt x="37" y="109"/>
                  </a:cubicBezTo>
                  <a:cubicBezTo>
                    <a:pt x="37" y="109"/>
                    <a:pt x="37" y="108"/>
                    <a:pt x="38" y="108"/>
                  </a:cubicBezTo>
                  <a:cubicBezTo>
                    <a:pt x="38" y="108"/>
                    <a:pt x="39" y="108"/>
                    <a:pt x="39" y="109"/>
                  </a:cubicBezTo>
                  <a:cubicBezTo>
                    <a:pt x="42" y="112"/>
                    <a:pt x="44" y="114"/>
                    <a:pt x="48" y="116"/>
                  </a:cubicBezTo>
                  <a:cubicBezTo>
                    <a:pt x="49" y="116"/>
                    <a:pt x="50" y="119"/>
                    <a:pt x="50" y="12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6" name="isḷiďè"/>
            <p:cNvSpPr/>
            <p:nvPr/>
          </p:nvSpPr>
          <p:spPr bwMode="auto">
            <a:xfrm>
              <a:off x="5448300" y="2878138"/>
              <a:ext cx="815975" cy="876300"/>
            </a:xfrm>
            <a:custGeom>
              <a:avLst/>
              <a:gdLst>
                <a:gd name="T0" fmla="*/ 199 w 226"/>
                <a:gd name="T1" fmla="*/ 3 h 242"/>
                <a:gd name="T2" fmla="*/ 140 w 226"/>
                <a:gd name="T3" fmla="*/ 20 h 242"/>
                <a:gd name="T4" fmla="*/ 40 w 226"/>
                <a:gd name="T5" fmla="*/ 64 h 242"/>
                <a:gd name="T6" fmla="*/ 2 w 226"/>
                <a:gd name="T7" fmla="*/ 86 h 242"/>
                <a:gd name="T8" fmla="*/ 4 w 226"/>
                <a:gd name="T9" fmla="*/ 101 h 242"/>
                <a:gd name="T10" fmla="*/ 44 w 226"/>
                <a:gd name="T11" fmla="*/ 90 h 242"/>
                <a:gd name="T12" fmla="*/ 86 w 226"/>
                <a:gd name="T13" fmla="*/ 67 h 242"/>
                <a:gd name="T14" fmla="*/ 121 w 226"/>
                <a:gd name="T15" fmla="*/ 54 h 242"/>
                <a:gd name="T16" fmla="*/ 77 w 226"/>
                <a:gd name="T17" fmla="*/ 103 h 242"/>
                <a:gd name="T18" fmla="*/ 70 w 226"/>
                <a:gd name="T19" fmla="*/ 151 h 242"/>
                <a:gd name="T20" fmla="*/ 83 w 226"/>
                <a:gd name="T21" fmla="*/ 151 h 242"/>
                <a:gd name="T22" fmla="*/ 93 w 226"/>
                <a:gd name="T23" fmla="*/ 137 h 242"/>
                <a:gd name="T24" fmla="*/ 98 w 226"/>
                <a:gd name="T25" fmla="*/ 125 h 242"/>
                <a:gd name="T26" fmla="*/ 131 w 226"/>
                <a:gd name="T27" fmla="*/ 93 h 242"/>
                <a:gd name="T28" fmla="*/ 154 w 226"/>
                <a:gd name="T29" fmla="*/ 87 h 242"/>
                <a:gd name="T30" fmla="*/ 126 w 226"/>
                <a:gd name="T31" fmla="*/ 114 h 242"/>
                <a:gd name="T32" fmla="*/ 95 w 226"/>
                <a:gd name="T33" fmla="*/ 149 h 242"/>
                <a:gd name="T34" fmla="*/ 106 w 226"/>
                <a:gd name="T35" fmla="*/ 154 h 242"/>
                <a:gd name="T36" fmla="*/ 106 w 226"/>
                <a:gd name="T37" fmla="*/ 181 h 242"/>
                <a:gd name="T38" fmla="*/ 78 w 226"/>
                <a:gd name="T39" fmla="*/ 198 h 242"/>
                <a:gd name="T40" fmla="*/ 67 w 226"/>
                <a:gd name="T41" fmla="*/ 196 h 242"/>
                <a:gd name="T42" fmla="*/ 58 w 226"/>
                <a:gd name="T43" fmla="*/ 208 h 242"/>
                <a:gd name="T44" fmla="*/ 77 w 226"/>
                <a:gd name="T45" fmla="*/ 224 h 242"/>
                <a:gd name="T46" fmla="*/ 100 w 226"/>
                <a:gd name="T47" fmla="*/ 208 h 242"/>
                <a:gd name="T48" fmla="*/ 101 w 226"/>
                <a:gd name="T49" fmla="*/ 230 h 242"/>
                <a:gd name="T50" fmla="*/ 109 w 226"/>
                <a:gd name="T51" fmla="*/ 239 h 242"/>
                <a:gd name="T52" fmla="*/ 117 w 226"/>
                <a:gd name="T53" fmla="*/ 239 h 242"/>
                <a:gd name="T54" fmla="*/ 127 w 226"/>
                <a:gd name="T55" fmla="*/ 231 h 242"/>
                <a:gd name="T56" fmla="*/ 126 w 226"/>
                <a:gd name="T57" fmla="*/ 202 h 242"/>
                <a:gd name="T58" fmla="*/ 153 w 226"/>
                <a:gd name="T59" fmla="*/ 192 h 242"/>
                <a:gd name="T60" fmla="*/ 155 w 226"/>
                <a:gd name="T61" fmla="*/ 201 h 242"/>
                <a:gd name="T62" fmla="*/ 145 w 226"/>
                <a:gd name="T63" fmla="*/ 208 h 242"/>
                <a:gd name="T64" fmla="*/ 152 w 226"/>
                <a:gd name="T65" fmla="*/ 207 h 242"/>
                <a:gd name="T66" fmla="*/ 177 w 226"/>
                <a:gd name="T67" fmla="*/ 196 h 242"/>
                <a:gd name="T68" fmla="*/ 150 w 226"/>
                <a:gd name="T69" fmla="*/ 171 h 242"/>
                <a:gd name="T70" fmla="*/ 127 w 226"/>
                <a:gd name="T71" fmla="*/ 171 h 242"/>
                <a:gd name="T72" fmla="*/ 134 w 226"/>
                <a:gd name="T73" fmla="*/ 148 h 242"/>
                <a:gd name="T74" fmla="*/ 148 w 226"/>
                <a:gd name="T75" fmla="*/ 124 h 242"/>
                <a:gd name="T76" fmla="*/ 156 w 226"/>
                <a:gd name="T77" fmla="*/ 100 h 242"/>
                <a:gd name="T78" fmla="*/ 159 w 226"/>
                <a:gd name="T79" fmla="*/ 74 h 242"/>
                <a:gd name="T80" fmla="*/ 126 w 226"/>
                <a:gd name="T81" fmla="*/ 77 h 242"/>
                <a:gd name="T82" fmla="*/ 99 w 226"/>
                <a:gd name="T83" fmla="*/ 94 h 242"/>
                <a:gd name="T84" fmla="*/ 88 w 226"/>
                <a:gd name="T85" fmla="*/ 104 h 242"/>
                <a:gd name="T86" fmla="*/ 92 w 226"/>
                <a:gd name="T87" fmla="*/ 92 h 242"/>
                <a:gd name="T88" fmla="*/ 123 w 226"/>
                <a:gd name="T89" fmla="*/ 59 h 242"/>
                <a:gd name="T90" fmla="*/ 154 w 226"/>
                <a:gd name="T91" fmla="*/ 46 h 242"/>
                <a:gd name="T92" fmla="*/ 203 w 226"/>
                <a:gd name="T93" fmla="*/ 38 h 242"/>
                <a:gd name="T94" fmla="*/ 224 w 226"/>
                <a:gd name="T95" fmla="*/ 30 h 242"/>
                <a:gd name="T96" fmla="*/ 206 w 226"/>
                <a:gd name="T97" fmla="*/ 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6" h="242">
                  <a:moveTo>
                    <a:pt x="206" y="1"/>
                  </a:moveTo>
                  <a:cubicBezTo>
                    <a:pt x="204" y="2"/>
                    <a:pt x="201" y="3"/>
                    <a:pt x="199" y="3"/>
                  </a:cubicBezTo>
                  <a:cubicBezTo>
                    <a:pt x="189" y="6"/>
                    <a:pt x="179" y="8"/>
                    <a:pt x="169" y="11"/>
                  </a:cubicBezTo>
                  <a:cubicBezTo>
                    <a:pt x="159" y="14"/>
                    <a:pt x="149" y="17"/>
                    <a:pt x="140" y="20"/>
                  </a:cubicBezTo>
                  <a:cubicBezTo>
                    <a:pt x="130" y="24"/>
                    <a:pt x="69" y="50"/>
                    <a:pt x="66" y="51"/>
                  </a:cubicBezTo>
                  <a:cubicBezTo>
                    <a:pt x="57" y="55"/>
                    <a:pt x="48" y="60"/>
                    <a:pt x="40" y="64"/>
                  </a:cubicBezTo>
                  <a:cubicBezTo>
                    <a:pt x="34" y="67"/>
                    <a:pt x="28" y="71"/>
                    <a:pt x="22" y="73"/>
                  </a:cubicBezTo>
                  <a:cubicBezTo>
                    <a:pt x="14" y="76"/>
                    <a:pt x="8" y="81"/>
                    <a:pt x="2" y="86"/>
                  </a:cubicBezTo>
                  <a:cubicBezTo>
                    <a:pt x="1" y="87"/>
                    <a:pt x="1" y="88"/>
                    <a:pt x="0" y="89"/>
                  </a:cubicBezTo>
                  <a:cubicBezTo>
                    <a:pt x="0" y="94"/>
                    <a:pt x="0" y="98"/>
                    <a:pt x="4" y="101"/>
                  </a:cubicBezTo>
                  <a:cubicBezTo>
                    <a:pt x="8" y="105"/>
                    <a:pt x="12" y="106"/>
                    <a:pt x="17" y="104"/>
                  </a:cubicBezTo>
                  <a:cubicBezTo>
                    <a:pt x="26" y="99"/>
                    <a:pt x="35" y="95"/>
                    <a:pt x="44" y="90"/>
                  </a:cubicBezTo>
                  <a:cubicBezTo>
                    <a:pt x="56" y="84"/>
                    <a:pt x="67" y="75"/>
                    <a:pt x="81" y="69"/>
                  </a:cubicBezTo>
                  <a:cubicBezTo>
                    <a:pt x="82" y="69"/>
                    <a:pt x="84" y="68"/>
                    <a:pt x="86" y="67"/>
                  </a:cubicBezTo>
                  <a:cubicBezTo>
                    <a:pt x="96" y="63"/>
                    <a:pt x="106" y="59"/>
                    <a:pt x="117" y="54"/>
                  </a:cubicBezTo>
                  <a:cubicBezTo>
                    <a:pt x="120" y="53"/>
                    <a:pt x="120" y="54"/>
                    <a:pt x="121" y="54"/>
                  </a:cubicBezTo>
                  <a:cubicBezTo>
                    <a:pt x="121" y="56"/>
                    <a:pt x="118" y="58"/>
                    <a:pt x="116" y="59"/>
                  </a:cubicBezTo>
                  <a:cubicBezTo>
                    <a:pt x="101" y="72"/>
                    <a:pt x="88" y="86"/>
                    <a:pt x="77" y="103"/>
                  </a:cubicBezTo>
                  <a:cubicBezTo>
                    <a:pt x="72" y="111"/>
                    <a:pt x="68" y="120"/>
                    <a:pt x="67" y="130"/>
                  </a:cubicBezTo>
                  <a:cubicBezTo>
                    <a:pt x="66" y="137"/>
                    <a:pt x="66" y="144"/>
                    <a:pt x="70" y="151"/>
                  </a:cubicBezTo>
                  <a:cubicBezTo>
                    <a:pt x="71" y="153"/>
                    <a:pt x="73" y="156"/>
                    <a:pt x="76" y="156"/>
                  </a:cubicBezTo>
                  <a:cubicBezTo>
                    <a:pt x="80" y="156"/>
                    <a:pt x="81" y="154"/>
                    <a:pt x="83" y="151"/>
                  </a:cubicBezTo>
                  <a:cubicBezTo>
                    <a:pt x="86" y="148"/>
                    <a:pt x="88" y="144"/>
                    <a:pt x="90" y="141"/>
                  </a:cubicBezTo>
                  <a:cubicBezTo>
                    <a:pt x="91" y="140"/>
                    <a:pt x="92" y="138"/>
                    <a:pt x="93" y="137"/>
                  </a:cubicBezTo>
                  <a:cubicBezTo>
                    <a:pt x="94" y="135"/>
                    <a:pt x="95" y="133"/>
                    <a:pt x="96" y="131"/>
                  </a:cubicBezTo>
                  <a:cubicBezTo>
                    <a:pt x="97" y="129"/>
                    <a:pt x="97" y="127"/>
                    <a:pt x="98" y="125"/>
                  </a:cubicBezTo>
                  <a:cubicBezTo>
                    <a:pt x="100" y="122"/>
                    <a:pt x="101" y="118"/>
                    <a:pt x="103" y="115"/>
                  </a:cubicBezTo>
                  <a:cubicBezTo>
                    <a:pt x="112" y="107"/>
                    <a:pt x="120" y="98"/>
                    <a:pt x="131" y="93"/>
                  </a:cubicBezTo>
                  <a:cubicBezTo>
                    <a:pt x="137" y="89"/>
                    <a:pt x="143" y="86"/>
                    <a:pt x="150" y="86"/>
                  </a:cubicBezTo>
                  <a:cubicBezTo>
                    <a:pt x="152" y="86"/>
                    <a:pt x="153" y="86"/>
                    <a:pt x="154" y="87"/>
                  </a:cubicBezTo>
                  <a:cubicBezTo>
                    <a:pt x="154" y="88"/>
                    <a:pt x="154" y="90"/>
                    <a:pt x="153" y="91"/>
                  </a:cubicBezTo>
                  <a:cubicBezTo>
                    <a:pt x="146" y="100"/>
                    <a:pt x="136" y="107"/>
                    <a:pt x="126" y="114"/>
                  </a:cubicBezTo>
                  <a:cubicBezTo>
                    <a:pt x="120" y="118"/>
                    <a:pt x="113" y="122"/>
                    <a:pt x="106" y="126"/>
                  </a:cubicBezTo>
                  <a:cubicBezTo>
                    <a:pt x="98" y="132"/>
                    <a:pt x="96" y="140"/>
                    <a:pt x="95" y="149"/>
                  </a:cubicBezTo>
                  <a:cubicBezTo>
                    <a:pt x="94" y="154"/>
                    <a:pt x="98" y="157"/>
                    <a:pt x="103" y="155"/>
                  </a:cubicBezTo>
                  <a:cubicBezTo>
                    <a:pt x="104" y="155"/>
                    <a:pt x="105" y="154"/>
                    <a:pt x="106" y="154"/>
                  </a:cubicBezTo>
                  <a:cubicBezTo>
                    <a:pt x="108" y="153"/>
                    <a:pt x="109" y="154"/>
                    <a:pt x="109" y="156"/>
                  </a:cubicBezTo>
                  <a:cubicBezTo>
                    <a:pt x="110" y="165"/>
                    <a:pt x="107" y="173"/>
                    <a:pt x="106" y="181"/>
                  </a:cubicBezTo>
                  <a:cubicBezTo>
                    <a:pt x="105" y="182"/>
                    <a:pt x="105" y="183"/>
                    <a:pt x="103" y="184"/>
                  </a:cubicBezTo>
                  <a:cubicBezTo>
                    <a:pt x="96" y="190"/>
                    <a:pt x="88" y="196"/>
                    <a:pt x="78" y="198"/>
                  </a:cubicBezTo>
                  <a:cubicBezTo>
                    <a:pt x="75" y="199"/>
                    <a:pt x="71" y="200"/>
                    <a:pt x="70" y="197"/>
                  </a:cubicBezTo>
                  <a:cubicBezTo>
                    <a:pt x="70" y="195"/>
                    <a:pt x="71" y="194"/>
                    <a:pt x="67" y="196"/>
                  </a:cubicBezTo>
                  <a:cubicBezTo>
                    <a:pt x="63" y="197"/>
                    <a:pt x="61" y="200"/>
                    <a:pt x="59" y="204"/>
                  </a:cubicBezTo>
                  <a:cubicBezTo>
                    <a:pt x="59" y="205"/>
                    <a:pt x="59" y="207"/>
                    <a:pt x="58" y="208"/>
                  </a:cubicBezTo>
                  <a:cubicBezTo>
                    <a:pt x="55" y="212"/>
                    <a:pt x="59" y="222"/>
                    <a:pt x="63" y="225"/>
                  </a:cubicBezTo>
                  <a:cubicBezTo>
                    <a:pt x="68" y="229"/>
                    <a:pt x="71" y="228"/>
                    <a:pt x="77" y="224"/>
                  </a:cubicBezTo>
                  <a:cubicBezTo>
                    <a:pt x="83" y="220"/>
                    <a:pt x="89" y="216"/>
                    <a:pt x="95" y="212"/>
                  </a:cubicBezTo>
                  <a:cubicBezTo>
                    <a:pt x="96" y="211"/>
                    <a:pt x="99" y="209"/>
                    <a:pt x="100" y="208"/>
                  </a:cubicBezTo>
                  <a:cubicBezTo>
                    <a:pt x="101" y="209"/>
                    <a:pt x="100" y="213"/>
                    <a:pt x="100" y="217"/>
                  </a:cubicBezTo>
                  <a:cubicBezTo>
                    <a:pt x="100" y="220"/>
                    <a:pt x="100" y="225"/>
                    <a:pt x="101" y="230"/>
                  </a:cubicBezTo>
                  <a:cubicBezTo>
                    <a:pt x="101" y="231"/>
                    <a:pt x="102" y="231"/>
                    <a:pt x="102" y="232"/>
                  </a:cubicBezTo>
                  <a:cubicBezTo>
                    <a:pt x="104" y="234"/>
                    <a:pt x="107" y="237"/>
                    <a:pt x="109" y="239"/>
                  </a:cubicBezTo>
                  <a:cubicBezTo>
                    <a:pt x="111" y="241"/>
                    <a:pt x="112" y="242"/>
                    <a:pt x="114" y="240"/>
                  </a:cubicBezTo>
                  <a:cubicBezTo>
                    <a:pt x="115" y="239"/>
                    <a:pt x="116" y="239"/>
                    <a:pt x="117" y="239"/>
                  </a:cubicBezTo>
                  <a:cubicBezTo>
                    <a:pt x="121" y="241"/>
                    <a:pt x="122" y="239"/>
                    <a:pt x="124" y="236"/>
                  </a:cubicBezTo>
                  <a:cubicBezTo>
                    <a:pt x="125" y="235"/>
                    <a:pt x="126" y="233"/>
                    <a:pt x="127" y="231"/>
                  </a:cubicBezTo>
                  <a:cubicBezTo>
                    <a:pt x="129" y="229"/>
                    <a:pt x="130" y="227"/>
                    <a:pt x="129" y="225"/>
                  </a:cubicBezTo>
                  <a:cubicBezTo>
                    <a:pt x="126" y="217"/>
                    <a:pt x="126" y="210"/>
                    <a:pt x="126" y="202"/>
                  </a:cubicBezTo>
                  <a:cubicBezTo>
                    <a:pt x="126" y="198"/>
                    <a:pt x="128" y="196"/>
                    <a:pt x="131" y="195"/>
                  </a:cubicBezTo>
                  <a:cubicBezTo>
                    <a:pt x="139" y="192"/>
                    <a:pt x="147" y="191"/>
                    <a:pt x="153" y="192"/>
                  </a:cubicBezTo>
                  <a:cubicBezTo>
                    <a:pt x="156" y="192"/>
                    <a:pt x="158" y="193"/>
                    <a:pt x="159" y="194"/>
                  </a:cubicBezTo>
                  <a:cubicBezTo>
                    <a:pt x="160" y="196"/>
                    <a:pt x="158" y="199"/>
                    <a:pt x="155" y="201"/>
                  </a:cubicBezTo>
                  <a:cubicBezTo>
                    <a:pt x="153" y="203"/>
                    <a:pt x="147" y="207"/>
                    <a:pt x="146" y="207"/>
                  </a:cubicBezTo>
                  <a:cubicBezTo>
                    <a:pt x="145" y="208"/>
                    <a:pt x="145" y="208"/>
                    <a:pt x="145" y="208"/>
                  </a:cubicBezTo>
                  <a:cubicBezTo>
                    <a:pt x="145" y="209"/>
                    <a:pt x="147" y="208"/>
                    <a:pt x="147" y="208"/>
                  </a:cubicBezTo>
                  <a:cubicBezTo>
                    <a:pt x="148" y="208"/>
                    <a:pt x="151" y="207"/>
                    <a:pt x="152" y="207"/>
                  </a:cubicBezTo>
                  <a:cubicBezTo>
                    <a:pt x="153" y="207"/>
                    <a:pt x="155" y="208"/>
                    <a:pt x="158" y="207"/>
                  </a:cubicBezTo>
                  <a:cubicBezTo>
                    <a:pt x="165" y="204"/>
                    <a:pt x="172" y="202"/>
                    <a:pt x="177" y="196"/>
                  </a:cubicBezTo>
                  <a:cubicBezTo>
                    <a:pt x="185" y="188"/>
                    <a:pt x="182" y="178"/>
                    <a:pt x="173" y="174"/>
                  </a:cubicBezTo>
                  <a:cubicBezTo>
                    <a:pt x="166" y="170"/>
                    <a:pt x="158" y="170"/>
                    <a:pt x="150" y="171"/>
                  </a:cubicBezTo>
                  <a:cubicBezTo>
                    <a:pt x="143" y="171"/>
                    <a:pt x="137" y="173"/>
                    <a:pt x="131" y="174"/>
                  </a:cubicBezTo>
                  <a:cubicBezTo>
                    <a:pt x="128" y="175"/>
                    <a:pt x="126" y="174"/>
                    <a:pt x="127" y="171"/>
                  </a:cubicBezTo>
                  <a:cubicBezTo>
                    <a:pt x="128" y="164"/>
                    <a:pt x="130" y="157"/>
                    <a:pt x="132" y="150"/>
                  </a:cubicBezTo>
                  <a:cubicBezTo>
                    <a:pt x="132" y="149"/>
                    <a:pt x="133" y="148"/>
                    <a:pt x="134" y="148"/>
                  </a:cubicBezTo>
                  <a:cubicBezTo>
                    <a:pt x="139" y="146"/>
                    <a:pt x="143" y="143"/>
                    <a:pt x="146" y="138"/>
                  </a:cubicBezTo>
                  <a:cubicBezTo>
                    <a:pt x="149" y="133"/>
                    <a:pt x="150" y="129"/>
                    <a:pt x="148" y="124"/>
                  </a:cubicBezTo>
                  <a:cubicBezTo>
                    <a:pt x="146" y="120"/>
                    <a:pt x="145" y="116"/>
                    <a:pt x="148" y="112"/>
                  </a:cubicBezTo>
                  <a:cubicBezTo>
                    <a:pt x="151" y="108"/>
                    <a:pt x="153" y="104"/>
                    <a:pt x="156" y="100"/>
                  </a:cubicBezTo>
                  <a:cubicBezTo>
                    <a:pt x="158" y="96"/>
                    <a:pt x="160" y="91"/>
                    <a:pt x="162" y="87"/>
                  </a:cubicBezTo>
                  <a:cubicBezTo>
                    <a:pt x="164" y="82"/>
                    <a:pt x="163" y="75"/>
                    <a:pt x="159" y="74"/>
                  </a:cubicBezTo>
                  <a:cubicBezTo>
                    <a:pt x="155" y="72"/>
                    <a:pt x="151" y="71"/>
                    <a:pt x="147" y="70"/>
                  </a:cubicBezTo>
                  <a:cubicBezTo>
                    <a:pt x="139" y="69"/>
                    <a:pt x="132" y="74"/>
                    <a:pt x="126" y="77"/>
                  </a:cubicBezTo>
                  <a:cubicBezTo>
                    <a:pt x="120" y="80"/>
                    <a:pt x="115" y="84"/>
                    <a:pt x="109" y="88"/>
                  </a:cubicBezTo>
                  <a:cubicBezTo>
                    <a:pt x="106" y="90"/>
                    <a:pt x="102" y="92"/>
                    <a:pt x="99" y="94"/>
                  </a:cubicBezTo>
                  <a:cubicBezTo>
                    <a:pt x="96" y="97"/>
                    <a:pt x="93" y="100"/>
                    <a:pt x="91" y="103"/>
                  </a:cubicBezTo>
                  <a:cubicBezTo>
                    <a:pt x="90" y="104"/>
                    <a:pt x="89" y="104"/>
                    <a:pt x="88" y="104"/>
                  </a:cubicBezTo>
                  <a:cubicBezTo>
                    <a:pt x="88" y="103"/>
                    <a:pt x="88" y="102"/>
                    <a:pt x="88" y="102"/>
                  </a:cubicBezTo>
                  <a:cubicBezTo>
                    <a:pt x="89" y="98"/>
                    <a:pt x="90" y="95"/>
                    <a:pt x="92" y="92"/>
                  </a:cubicBezTo>
                  <a:cubicBezTo>
                    <a:pt x="95" y="87"/>
                    <a:pt x="99" y="81"/>
                    <a:pt x="103" y="77"/>
                  </a:cubicBezTo>
                  <a:cubicBezTo>
                    <a:pt x="109" y="70"/>
                    <a:pt x="116" y="64"/>
                    <a:pt x="123" y="59"/>
                  </a:cubicBezTo>
                  <a:cubicBezTo>
                    <a:pt x="128" y="55"/>
                    <a:pt x="135" y="53"/>
                    <a:pt x="141" y="50"/>
                  </a:cubicBezTo>
                  <a:cubicBezTo>
                    <a:pt x="145" y="49"/>
                    <a:pt x="150" y="47"/>
                    <a:pt x="154" y="46"/>
                  </a:cubicBezTo>
                  <a:cubicBezTo>
                    <a:pt x="164" y="44"/>
                    <a:pt x="173" y="43"/>
                    <a:pt x="183" y="41"/>
                  </a:cubicBezTo>
                  <a:cubicBezTo>
                    <a:pt x="190" y="40"/>
                    <a:pt x="197" y="38"/>
                    <a:pt x="203" y="38"/>
                  </a:cubicBezTo>
                  <a:cubicBezTo>
                    <a:pt x="209" y="38"/>
                    <a:pt x="214" y="38"/>
                    <a:pt x="219" y="35"/>
                  </a:cubicBezTo>
                  <a:cubicBezTo>
                    <a:pt x="221" y="34"/>
                    <a:pt x="223" y="32"/>
                    <a:pt x="224" y="30"/>
                  </a:cubicBezTo>
                  <a:cubicBezTo>
                    <a:pt x="225" y="24"/>
                    <a:pt x="226" y="19"/>
                    <a:pt x="224" y="13"/>
                  </a:cubicBezTo>
                  <a:cubicBezTo>
                    <a:pt x="221" y="6"/>
                    <a:pt x="213" y="0"/>
                    <a:pt x="206"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7" name="iśľíḋè"/>
            <p:cNvSpPr/>
            <p:nvPr/>
          </p:nvSpPr>
          <p:spPr bwMode="auto">
            <a:xfrm>
              <a:off x="7558088" y="2962276"/>
              <a:ext cx="639763" cy="604838"/>
            </a:xfrm>
            <a:custGeom>
              <a:avLst/>
              <a:gdLst>
                <a:gd name="T0" fmla="*/ 167 w 177"/>
                <a:gd name="T1" fmla="*/ 95 h 167"/>
                <a:gd name="T2" fmla="*/ 154 w 177"/>
                <a:gd name="T3" fmla="*/ 93 h 167"/>
                <a:gd name="T4" fmla="*/ 147 w 177"/>
                <a:gd name="T5" fmla="*/ 98 h 167"/>
                <a:gd name="T6" fmla="*/ 127 w 177"/>
                <a:gd name="T7" fmla="*/ 99 h 167"/>
                <a:gd name="T8" fmla="*/ 123 w 177"/>
                <a:gd name="T9" fmla="*/ 99 h 167"/>
                <a:gd name="T10" fmla="*/ 125 w 177"/>
                <a:gd name="T11" fmla="*/ 95 h 167"/>
                <a:gd name="T12" fmla="*/ 140 w 177"/>
                <a:gd name="T13" fmla="*/ 68 h 167"/>
                <a:gd name="T14" fmla="*/ 149 w 177"/>
                <a:gd name="T15" fmla="*/ 42 h 167"/>
                <a:gd name="T16" fmla="*/ 149 w 177"/>
                <a:gd name="T17" fmla="*/ 29 h 167"/>
                <a:gd name="T18" fmla="*/ 147 w 177"/>
                <a:gd name="T19" fmla="*/ 24 h 167"/>
                <a:gd name="T20" fmla="*/ 137 w 177"/>
                <a:gd name="T21" fmla="*/ 7 h 167"/>
                <a:gd name="T22" fmla="*/ 115 w 177"/>
                <a:gd name="T23" fmla="*/ 0 h 167"/>
                <a:gd name="T24" fmla="*/ 80 w 177"/>
                <a:gd name="T25" fmla="*/ 14 h 167"/>
                <a:gd name="T26" fmla="*/ 57 w 177"/>
                <a:gd name="T27" fmla="*/ 32 h 167"/>
                <a:gd name="T28" fmla="*/ 50 w 177"/>
                <a:gd name="T29" fmla="*/ 46 h 167"/>
                <a:gd name="T30" fmla="*/ 67 w 177"/>
                <a:gd name="T31" fmla="*/ 65 h 167"/>
                <a:gd name="T32" fmla="*/ 89 w 177"/>
                <a:gd name="T33" fmla="*/ 62 h 167"/>
                <a:gd name="T34" fmla="*/ 107 w 177"/>
                <a:gd name="T35" fmla="*/ 53 h 167"/>
                <a:gd name="T36" fmla="*/ 116 w 177"/>
                <a:gd name="T37" fmla="*/ 50 h 167"/>
                <a:gd name="T38" fmla="*/ 106 w 177"/>
                <a:gd name="T39" fmla="*/ 73 h 167"/>
                <a:gd name="T40" fmla="*/ 89 w 177"/>
                <a:gd name="T41" fmla="*/ 97 h 167"/>
                <a:gd name="T42" fmla="*/ 68 w 177"/>
                <a:gd name="T43" fmla="*/ 108 h 167"/>
                <a:gd name="T44" fmla="*/ 51 w 177"/>
                <a:gd name="T45" fmla="*/ 113 h 167"/>
                <a:gd name="T46" fmla="*/ 20 w 177"/>
                <a:gd name="T47" fmla="*/ 124 h 167"/>
                <a:gd name="T48" fmla="*/ 10 w 177"/>
                <a:gd name="T49" fmla="*/ 132 h 167"/>
                <a:gd name="T50" fmla="*/ 6 w 177"/>
                <a:gd name="T51" fmla="*/ 140 h 167"/>
                <a:gd name="T52" fmla="*/ 19 w 177"/>
                <a:gd name="T53" fmla="*/ 165 h 167"/>
                <a:gd name="T54" fmla="*/ 33 w 177"/>
                <a:gd name="T55" fmla="*/ 165 h 167"/>
                <a:gd name="T56" fmla="*/ 63 w 177"/>
                <a:gd name="T57" fmla="*/ 156 h 167"/>
                <a:gd name="T58" fmla="*/ 139 w 177"/>
                <a:gd name="T59" fmla="*/ 138 h 167"/>
                <a:gd name="T60" fmla="*/ 150 w 177"/>
                <a:gd name="T61" fmla="*/ 138 h 167"/>
                <a:gd name="T62" fmla="*/ 160 w 177"/>
                <a:gd name="T63" fmla="*/ 141 h 167"/>
                <a:gd name="T64" fmla="*/ 172 w 177"/>
                <a:gd name="T65" fmla="*/ 132 h 167"/>
                <a:gd name="T66" fmla="*/ 176 w 177"/>
                <a:gd name="T67" fmla="*/ 115 h 167"/>
                <a:gd name="T68" fmla="*/ 167 w 177"/>
                <a:gd name="T69" fmla="*/ 9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67">
                  <a:moveTo>
                    <a:pt x="167" y="95"/>
                  </a:moveTo>
                  <a:cubicBezTo>
                    <a:pt x="163" y="90"/>
                    <a:pt x="159" y="90"/>
                    <a:pt x="154" y="93"/>
                  </a:cubicBezTo>
                  <a:cubicBezTo>
                    <a:pt x="152" y="94"/>
                    <a:pt x="150" y="97"/>
                    <a:pt x="147" y="98"/>
                  </a:cubicBezTo>
                  <a:cubicBezTo>
                    <a:pt x="141" y="99"/>
                    <a:pt x="134" y="98"/>
                    <a:pt x="127" y="99"/>
                  </a:cubicBezTo>
                  <a:cubicBezTo>
                    <a:pt x="126" y="99"/>
                    <a:pt x="124" y="100"/>
                    <a:pt x="123" y="99"/>
                  </a:cubicBezTo>
                  <a:cubicBezTo>
                    <a:pt x="122" y="98"/>
                    <a:pt x="124" y="96"/>
                    <a:pt x="125" y="95"/>
                  </a:cubicBezTo>
                  <a:cubicBezTo>
                    <a:pt x="129" y="88"/>
                    <a:pt x="136" y="76"/>
                    <a:pt x="140" y="68"/>
                  </a:cubicBezTo>
                  <a:cubicBezTo>
                    <a:pt x="144" y="58"/>
                    <a:pt x="148" y="45"/>
                    <a:pt x="149" y="42"/>
                  </a:cubicBezTo>
                  <a:cubicBezTo>
                    <a:pt x="150" y="38"/>
                    <a:pt x="151" y="33"/>
                    <a:pt x="149" y="29"/>
                  </a:cubicBezTo>
                  <a:cubicBezTo>
                    <a:pt x="148" y="27"/>
                    <a:pt x="148" y="25"/>
                    <a:pt x="147" y="24"/>
                  </a:cubicBezTo>
                  <a:cubicBezTo>
                    <a:pt x="145" y="17"/>
                    <a:pt x="143" y="11"/>
                    <a:pt x="137" y="7"/>
                  </a:cubicBezTo>
                  <a:cubicBezTo>
                    <a:pt x="130" y="3"/>
                    <a:pt x="123" y="0"/>
                    <a:pt x="115" y="0"/>
                  </a:cubicBezTo>
                  <a:cubicBezTo>
                    <a:pt x="101" y="1"/>
                    <a:pt x="90" y="7"/>
                    <a:pt x="80" y="14"/>
                  </a:cubicBezTo>
                  <a:cubicBezTo>
                    <a:pt x="72" y="20"/>
                    <a:pt x="64" y="26"/>
                    <a:pt x="57" y="32"/>
                  </a:cubicBezTo>
                  <a:cubicBezTo>
                    <a:pt x="52" y="36"/>
                    <a:pt x="49" y="42"/>
                    <a:pt x="50" y="46"/>
                  </a:cubicBezTo>
                  <a:cubicBezTo>
                    <a:pt x="54" y="54"/>
                    <a:pt x="59" y="61"/>
                    <a:pt x="67" y="65"/>
                  </a:cubicBezTo>
                  <a:cubicBezTo>
                    <a:pt x="74" y="69"/>
                    <a:pt x="83" y="65"/>
                    <a:pt x="89" y="62"/>
                  </a:cubicBezTo>
                  <a:cubicBezTo>
                    <a:pt x="98" y="59"/>
                    <a:pt x="101" y="56"/>
                    <a:pt x="107" y="53"/>
                  </a:cubicBezTo>
                  <a:cubicBezTo>
                    <a:pt x="109" y="52"/>
                    <a:pt x="114" y="49"/>
                    <a:pt x="116" y="50"/>
                  </a:cubicBezTo>
                  <a:cubicBezTo>
                    <a:pt x="117" y="52"/>
                    <a:pt x="109" y="67"/>
                    <a:pt x="106" y="73"/>
                  </a:cubicBezTo>
                  <a:cubicBezTo>
                    <a:pt x="101" y="82"/>
                    <a:pt x="95" y="90"/>
                    <a:pt x="89" y="97"/>
                  </a:cubicBezTo>
                  <a:cubicBezTo>
                    <a:pt x="83" y="104"/>
                    <a:pt x="76" y="106"/>
                    <a:pt x="68" y="108"/>
                  </a:cubicBezTo>
                  <a:cubicBezTo>
                    <a:pt x="62" y="110"/>
                    <a:pt x="56" y="111"/>
                    <a:pt x="51" y="113"/>
                  </a:cubicBezTo>
                  <a:cubicBezTo>
                    <a:pt x="40" y="116"/>
                    <a:pt x="30" y="120"/>
                    <a:pt x="20" y="124"/>
                  </a:cubicBezTo>
                  <a:cubicBezTo>
                    <a:pt x="16" y="126"/>
                    <a:pt x="12" y="128"/>
                    <a:pt x="10" y="132"/>
                  </a:cubicBezTo>
                  <a:cubicBezTo>
                    <a:pt x="9" y="135"/>
                    <a:pt x="8" y="138"/>
                    <a:pt x="6" y="140"/>
                  </a:cubicBezTo>
                  <a:cubicBezTo>
                    <a:pt x="0" y="152"/>
                    <a:pt x="9" y="165"/>
                    <a:pt x="19" y="165"/>
                  </a:cubicBezTo>
                  <a:cubicBezTo>
                    <a:pt x="23" y="166"/>
                    <a:pt x="28" y="167"/>
                    <a:pt x="33" y="165"/>
                  </a:cubicBezTo>
                  <a:cubicBezTo>
                    <a:pt x="43" y="162"/>
                    <a:pt x="59" y="157"/>
                    <a:pt x="63" y="156"/>
                  </a:cubicBezTo>
                  <a:cubicBezTo>
                    <a:pt x="70" y="153"/>
                    <a:pt x="120" y="139"/>
                    <a:pt x="139" y="138"/>
                  </a:cubicBezTo>
                  <a:cubicBezTo>
                    <a:pt x="142" y="138"/>
                    <a:pt x="146" y="137"/>
                    <a:pt x="150" y="138"/>
                  </a:cubicBezTo>
                  <a:cubicBezTo>
                    <a:pt x="153" y="139"/>
                    <a:pt x="157" y="141"/>
                    <a:pt x="160" y="141"/>
                  </a:cubicBezTo>
                  <a:cubicBezTo>
                    <a:pt x="165" y="141"/>
                    <a:pt x="168" y="139"/>
                    <a:pt x="172" y="132"/>
                  </a:cubicBezTo>
                  <a:cubicBezTo>
                    <a:pt x="175" y="126"/>
                    <a:pt x="177" y="121"/>
                    <a:pt x="176" y="115"/>
                  </a:cubicBezTo>
                  <a:cubicBezTo>
                    <a:pt x="176" y="107"/>
                    <a:pt x="172" y="100"/>
                    <a:pt x="167" y="95"/>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8" name="iṩḻiḋé"/>
            <p:cNvSpPr/>
            <p:nvPr/>
          </p:nvSpPr>
          <p:spPr bwMode="auto">
            <a:xfrm>
              <a:off x="9434513" y="3092451"/>
              <a:ext cx="714375" cy="669925"/>
            </a:xfrm>
            <a:custGeom>
              <a:avLst/>
              <a:gdLst>
                <a:gd name="T0" fmla="*/ 177 w 198"/>
                <a:gd name="T1" fmla="*/ 51 h 185"/>
                <a:gd name="T2" fmla="*/ 157 w 198"/>
                <a:gd name="T3" fmla="*/ 51 h 185"/>
                <a:gd name="T4" fmla="*/ 121 w 198"/>
                <a:gd name="T5" fmla="*/ 57 h 185"/>
                <a:gd name="T6" fmla="*/ 108 w 198"/>
                <a:gd name="T7" fmla="*/ 60 h 185"/>
                <a:gd name="T8" fmla="*/ 105 w 198"/>
                <a:gd name="T9" fmla="*/ 59 h 185"/>
                <a:gd name="T10" fmla="*/ 106 w 198"/>
                <a:gd name="T11" fmla="*/ 55 h 185"/>
                <a:gd name="T12" fmla="*/ 112 w 198"/>
                <a:gd name="T13" fmla="*/ 46 h 185"/>
                <a:gd name="T14" fmla="*/ 119 w 198"/>
                <a:gd name="T15" fmla="*/ 36 h 185"/>
                <a:gd name="T16" fmla="*/ 129 w 198"/>
                <a:gd name="T17" fmla="*/ 23 h 185"/>
                <a:gd name="T18" fmla="*/ 128 w 198"/>
                <a:gd name="T19" fmla="*/ 13 h 185"/>
                <a:gd name="T20" fmla="*/ 126 w 198"/>
                <a:gd name="T21" fmla="*/ 11 h 185"/>
                <a:gd name="T22" fmla="*/ 104 w 198"/>
                <a:gd name="T23" fmla="*/ 2 h 185"/>
                <a:gd name="T24" fmla="*/ 84 w 198"/>
                <a:gd name="T25" fmla="*/ 9 h 185"/>
                <a:gd name="T26" fmla="*/ 80 w 198"/>
                <a:gd name="T27" fmla="*/ 15 h 185"/>
                <a:gd name="T28" fmla="*/ 83 w 198"/>
                <a:gd name="T29" fmla="*/ 22 h 185"/>
                <a:gd name="T30" fmla="*/ 95 w 198"/>
                <a:gd name="T31" fmla="*/ 27 h 185"/>
                <a:gd name="T32" fmla="*/ 98 w 198"/>
                <a:gd name="T33" fmla="*/ 31 h 185"/>
                <a:gd name="T34" fmla="*/ 92 w 198"/>
                <a:gd name="T35" fmla="*/ 43 h 185"/>
                <a:gd name="T36" fmla="*/ 86 w 198"/>
                <a:gd name="T37" fmla="*/ 52 h 185"/>
                <a:gd name="T38" fmla="*/ 84 w 198"/>
                <a:gd name="T39" fmla="*/ 64 h 185"/>
                <a:gd name="T40" fmla="*/ 81 w 198"/>
                <a:gd name="T41" fmla="*/ 68 h 185"/>
                <a:gd name="T42" fmla="*/ 49 w 198"/>
                <a:gd name="T43" fmla="*/ 79 h 185"/>
                <a:gd name="T44" fmla="*/ 23 w 198"/>
                <a:gd name="T45" fmla="*/ 91 h 185"/>
                <a:gd name="T46" fmla="*/ 5 w 198"/>
                <a:gd name="T47" fmla="*/ 98 h 185"/>
                <a:gd name="T48" fmla="*/ 2 w 198"/>
                <a:gd name="T49" fmla="*/ 104 h 185"/>
                <a:gd name="T50" fmla="*/ 4 w 198"/>
                <a:gd name="T51" fmla="*/ 108 h 185"/>
                <a:gd name="T52" fmla="*/ 26 w 198"/>
                <a:gd name="T53" fmla="*/ 121 h 185"/>
                <a:gd name="T54" fmla="*/ 32 w 198"/>
                <a:gd name="T55" fmla="*/ 120 h 185"/>
                <a:gd name="T56" fmla="*/ 81 w 198"/>
                <a:gd name="T57" fmla="*/ 100 h 185"/>
                <a:gd name="T58" fmla="*/ 97 w 198"/>
                <a:gd name="T59" fmla="*/ 96 h 185"/>
                <a:gd name="T60" fmla="*/ 95 w 198"/>
                <a:gd name="T61" fmla="*/ 133 h 185"/>
                <a:gd name="T62" fmla="*/ 81 w 198"/>
                <a:gd name="T63" fmla="*/ 155 h 185"/>
                <a:gd name="T64" fmla="*/ 68 w 198"/>
                <a:gd name="T65" fmla="*/ 157 h 185"/>
                <a:gd name="T66" fmla="*/ 50 w 198"/>
                <a:gd name="T67" fmla="*/ 145 h 185"/>
                <a:gd name="T68" fmla="*/ 44 w 198"/>
                <a:gd name="T69" fmla="*/ 140 h 185"/>
                <a:gd name="T70" fmla="*/ 43 w 198"/>
                <a:gd name="T71" fmla="*/ 143 h 185"/>
                <a:gd name="T72" fmla="*/ 52 w 198"/>
                <a:gd name="T73" fmla="*/ 159 h 185"/>
                <a:gd name="T74" fmla="*/ 53 w 198"/>
                <a:gd name="T75" fmla="*/ 168 h 185"/>
                <a:gd name="T76" fmla="*/ 64 w 198"/>
                <a:gd name="T77" fmla="*/ 181 h 185"/>
                <a:gd name="T78" fmla="*/ 84 w 198"/>
                <a:gd name="T79" fmla="*/ 182 h 185"/>
                <a:gd name="T80" fmla="*/ 118 w 198"/>
                <a:gd name="T81" fmla="*/ 136 h 185"/>
                <a:gd name="T82" fmla="*/ 123 w 198"/>
                <a:gd name="T83" fmla="*/ 93 h 185"/>
                <a:gd name="T84" fmla="*/ 127 w 198"/>
                <a:gd name="T85" fmla="*/ 91 h 185"/>
                <a:gd name="T86" fmla="*/ 142 w 198"/>
                <a:gd name="T87" fmla="*/ 88 h 185"/>
                <a:gd name="T88" fmla="*/ 169 w 198"/>
                <a:gd name="T89" fmla="*/ 89 h 185"/>
                <a:gd name="T90" fmla="*/ 182 w 198"/>
                <a:gd name="T91" fmla="*/ 92 h 185"/>
                <a:gd name="T92" fmla="*/ 192 w 198"/>
                <a:gd name="T93" fmla="*/ 82 h 185"/>
                <a:gd name="T94" fmla="*/ 191 w 198"/>
                <a:gd name="T95" fmla="*/ 62 h 185"/>
                <a:gd name="T96" fmla="*/ 177 w 198"/>
                <a:gd name="T97" fmla="*/ 5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8" h="185">
                  <a:moveTo>
                    <a:pt x="177" y="51"/>
                  </a:moveTo>
                  <a:cubicBezTo>
                    <a:pt x="173" y="50"/>
                    <a:pt x="168" y="49"/>
                    <a:pt x="157" y="51"/>
                  </a:cubicBezTo>
                  <a:cubicBezTo>
                    <a:pt x="147" y="52"/>
                    <a:pt x="134" y="54"/>
                    <a:pt x="121" y="57"/>
                  </a:cubicBezTo>
                  <a:cubicBezTo>
                    <a:pt x="117" y="58"/>
                    <a:pt x="112" y="59"/>
                    <a:pt x="108" y="60"/>
                  </a:cubicBezTo>
                  <a:cubicBezTo>
                    <a:pt x="107" y="60"/>
                    <a:pt x="105" y="60"/>
                    <a:pt x="105" y="59"/>
                  </a:cubicBezTo>
                  <a:cubicBezTo>
                    <a:pt x="105" y="58"/>
                    <a:pt x="106" y="56"/>
                    <a:pt x="106" y="55"/>
                  </a:cubicBezTo>
                  <a:cubicBezTo>
                    <a:pt x="108" y="52"/>
                    <a:pt x="110" y="49"/>
                    <a:pt x="112" y="46"/>
                  </a:cubicBezTo>
                  <a:cubicBezTo>
                    <a:pt x="115" y="43"/>
                    <a:pt x="117" y="39"/>
                    <a:pt x="119" y="36"/>
                  </a:cubicBezTo>
                  <a:cubicBezTo>
                    <a:pt x="122" y="32"/>
                    <a:pt x="126" y="28"/>
                    <a:pt x="129" y="23"/>
                  </a:cubicBezTo>
                  <a:cubicBezTo>
                    <a:pt x="132" y="19"/>
                    <a:pt x="132" y="17"/>
                    <a:pt x="128" y="13"/>
                  </a:cubicBezTo>
                  <a:cubicBezTo>
                    <a:pt x="127" y="13"/>
                    <a:pt x="127" y="12"/>
                    <a:pt x="126" y="11"/>
                  </a:cubicBezTo>
                  <a:cubicBezTo>
                    <a:pt x="122" y="4"/>
                    <a:pt x="112" y="0"/>
                    <a:pt x="104" y="2"/>
                  </a:cubicBezTo>
                  <a:cubicBezTo>
                    <a:pt x="97" y="4"/>
                    <a:pt x="91" y="6"/>
                    <a:pt x="84" y="9"/>
                  </a:cubicBezTo>
                  <a:cubicBezTo>
                    <a:pt x="82" y="10"/>
                    <a:pt x="79" y="11"/>
                    <a:pt x="80" y="15"/>
                  </a:cubicBezTo>
                  <a:cubicBezTo>
                    <a:pt x="80" y="17"/>
                    <a:pt x="82" y="20"/>
                    <a:pt x="83" y="22"/>
                  </a:cubicBezTo>
                  <a:cubicBezTo>
                    <a:pt x="86" y="25"/>
                    <a:pt x="90" y="27"/>
                    <a:pt x="95" y="27"/>
                  </a:cubicBezTo>
                  <a:cubicBezTo>
                    <a:pt x="97" y="27"/>
                    <a:pt x="99" y="28"/>
                    <a:pt x="98" y="31"/>
                  </a:cubicBezTo>
                  <a:cubicBezTo>
                    <a:pt x="96" y="35"/>
                    <a:pt x="95" y="39"/>
                    <a:pt x="92" y="43"/>
                  </a:cubicBezTo>
                  <a:cubicBezTo>
                    <a:pt x="91" y="46"/>
                    <a:pt x="88" y="48"/>
                    <a:pt x="86" y="52"/>
                  </a:cubicBezTo>
                  <a:cubicBezTo>
                    <a:pt x="84" y="56"/>
                    <a:pt x="84" y="59"/>
                    <a:pt x="84" y="64"/>
                  </a:cubicBezTo>
                  <a:cubicBezTo>
                    <a:pt x="84" y="66"/>
                    <a:pt x="84" y="67"/>
                    <a:pt x="81" y="68"/>
                  </a:cubicBezTo>
                  <a:cubicBezTo>
                    <a:pt x="70" y="71"/>
                    <a:pt x="59" y="75"/>
                    <a:pt x="49" y="79"/>
                  </a:cubicBezTo>
                  <a:cubicBezTo>
                    <a:pt x="40" y="83"/>
                    <a:pt x="31" y="87"/>
                    <a:pt x="23" y="91"/>
                  </a:cubicBezTo>
                  <a:cubicBezTo>
                    <a:pt x="17" y="93"/>
                    <a:pt x="12" y="98"/>
                    <a:pt x="5" y="98"/>
                  </a:cubicBezTo>
                  <a:cubicBezTo>
                    <a:pt x="1" y="98"/>
                    <a:pt x="0" y="101"/>
                    <a:pt x="2" y="104"/>
                  </a:cubicBezTo>
                  <a:cubicBezTo>
                    <a:pt x="3" y="106"/>
                    <a:pt x="4" y="107"/>
                    <a:pt x="4" y="108"/>
                  </a:cubicBezTo>
                  <a:cubicBezTo>
                    <a:pt x="7" y="116"/>
                    <a:pt x="17" y="123"/>
                    <a:pt x="26" y="121"/>
                  </a:cubicBezTo>
                  <a:cubicBezTo>
                    <a:pt x="28" y="121"/>
                    <a:pt x="30" y="121"/>
                    <a:pt x="32" y="120"/>
                  </a:cubicBezTo>
                  <a:cubicBezTo>
                    <a:pt x="49" y="115"/>
                    <a:pt x="65" y="106"/>
                    <a:pt x="81" y="100"/>
                  </a:cubicBezTo>
                  <a:cubicBezTo>
                    <a:pt x="87" y="98"/>
                    <a:pt x="92" y="98"/>
                    <a:pt x="97" y="96"/>
                  </a:cubicBezTo>
                  <a:cubicBezTo>
                    <a:pt x="107" y="93"/>
                    <a:pt x="100" y="121"/>
                    <a:pt x="95" y="133"/>
                  </a:cubicBezTo>
                  <a:cubicBezTo>
                    <a:pt x="91" y="143"/>
                    <a:pt x="84" y="154"/>
                    <a:pt x="81" y="155"/>
                  </a:cubicBezTo>
                  <a:cubicBezTo>
                    <a:pt x="79" y="157"/>
                    <a:pt x="76" y="159"/>
                    <a:pt x="68" y="157"/>
                  </a:cubicBezTo>
                  <a:cubicBezTo>
                    <a:pt x="60" y="156"/>
                    <a:pt x="52" y="147"/>
                    <a:pt x="50" y="145"/>
                  </a:cubicBezTo>
                  <a:cubicBezTo>
                    <a:pt x="49" y="144"/>
                    <a:pt x="46" y="139"/>
                    <a:pt x="44" y="140"/>
                  </a:cubicBezTo>
                  <a:cubicBezTo>
                    <a:pt x="43" y="141"/>
                    <a:pt x="43" y="142"/>
                    <a:pt x="43" y="143"/>
                  </a:cubicBezTo>
                  <a:cubicBezTo>
                    <a:pt x="43" y="145"/>
                    <a:pt x="47" y="154"/>
                    <a:pt x="52" y="159"/>
                  </a:cubicBezTo>
                  <a:cubicBezTo>
                    <a:pt x="56" y="164"/>
                    <a:pt x="51" y="166"/>
                    <a:pt x="53" y="168"/>
                  </a:cubicBezTo>
                  <a:cubicBezTo>
                    <a:pt x="57" y="174"/>
                    <a:pt x="62" y="179"/>
                    <a:pt x="64" y="181"/>
                  </a:cubicBezTo>
                  <a:cubicBezTo>
                    <a:pt x="70" y="184"/>
                    <a:pt x="77" y="185"/>
                    <a:pt x="84" y="182"/>
                  </a:cubicBezTo>
                  <a:cubicBezTo>
                    <a:pt x="94" y="177"/>
                    <a:pt x="109" y="162"/>
                    <a:pt x="118" y="136"/>
                  </a:cubicBezTo>
                  <a:cubicBezTo>
                    <a:pt x="122" y="122"/>
                    <a:pt x="123" y="102"/>
                    <a:pt x="123" y="93"/>
                  </a:cubicBezTo>
                  <a:cubicBezTo>
                    <a:pt x="124" y="91"/>
                    <a:pt x="125" y="91"/>
                    <a:pt x="127" y="91"/>
                  </a:cubicBezTo>
                  <a:cubicBezTo>
                    <a:pt x="133" y="89"/>
                    <a:pt x="137" y="89"/>
                    <a:pt x="142" y="88"/>
                  </a:cubicBezTo>
                  <a:cubicBezTo>
                    <a:pt x="151" y="88"/>
                    <a:pt x="159" y="86"/>
                    <a:pt x="169" y="89"/>
                  </a:cubicBezTo>
                  <a:cubicBezTo>
                    <a:pt x="170" y="89"/>
                    <a:pt x="178" y="92"/>
                    <a:pt x="182" y="92"/>
                  </a:cubicBezTo>
                  <a:cubicBezTo>
                    <a:pt x="186" y="92"/>
                    <a:pt x="188" y="89"/>
                    <a:pt x="192" y="82"/>
                  </a:cubicBezTo>
                  <a:cubicBezTo>
                    <a:pt x="198" y="72"/>
                    <a:pt x="194" y="66"/>
                    <a:pt x="191" y="62"/>
                  </a:cubicBezTo>
                  <a:cubicBezTo>
                    <a:pt x="188" y="57"/>
                    <a:pt x="184" y="54"/>
                    <a:pt x="177" y="5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9" name="îṥļïḓè"/>
            <p:cNvSpPr/>
            <p:nvPr/>
          </p:nvSpPr>
          <p:spPr bwMode="auto">
            <a:xfrm>
              <a:off x="6516688" y="2886076"/>
              <a:ext cx="320675" cy="814388"/>
            </a:xfrm>
            <a:custGeom>
              <a:avLst/>
              <a:gdLst>
                <a:gd name="T0" fmla="*/ 88 w 89"/>
                <a:gd name="T1" fmla="*/ 110 h 225"/>
                <a:gd name="T2" fmla="*/ 85 w 89"/>
                <a:gd name="T3" fmla="*/ 112 h 225"/>
                <a:gd name="T4" fmla="*/ 71 w 89"/>
                <a:gd name="T5" fmla="*/ 142 h 225"/>
                <a:gd name="T6" fmla="*/ 60 w 89"/>
                <a:gd name="T7" fmla="*/ 165 h 225"/>
                <a:gd name="T8" fmla="*/ 45 w 89"/>
                <a:gd name="T9" fmla="*/ 186 h 225"/>
                <a:gd name="T10" fmla="*/ 42 w 89"/>
                <a:gd name="T11" fmla="*/ 187 h 225"/>
                <a:gd name="T12" fmla="*/ 42 w 89"/>
                <a:gd name="T13" fmla="*/ 184 h 225"/>
                <a:gd name="T14" fmla="*/ 45 w 89"/>
                <a:gd name="T15" fmla="*/ 178 h 225"/>
                <a:gd name="T16" fmla="*/ 51 w 89"/>
                <a:gd name="T17" fmla="*/ 161 h 225"/>
                <a:gd name="T18" fmla="*/ 62 w 89"/>
                <a:gd name="T19" fmla="*/ 133 h 225"/>
                <a:gd name="T20" fmla="*/ 69 w 89"/>
                <a:gd name="T21" fmla="*/ 107 h 225"/>
                <a:gd name="T22" fmla="*/ 66 w 89"/>
                <a:gd name="T23" fmla="*/ 94 h 225"/>
                <a:gd name="T24" fmla="*/ 65 w 89"/>
                <a:gd name="T25" fmla="*/ 90 h 225"/>
                <a:gd name="T26" fmla="*/ 67 w 89"/>
                <a:gd name="T27" fmla="*/ 68 h 225"/>
                <a:gd name="T28" fmla="*/ 73 w 89"/>
                <a:gd name="T29" fmla="*/ 45 h 225"/>
                <a:gd name="T30" fmla="*/ 80 w 89"/>
                <a:gd name="T31" fmla="*/ 34 h 225"/>
                <a:gd name="T32" fmla="*/ 86 w 89"/>
                <a:gd name="T33" fmla="*/ 13 h 225"/>
                <a:gd name="T34" fmla="*/ 79 w 89"/>
                <a:gd name="T35" fmla="*/ 3 h 225"/>
                <a:gd name="T36" fmla="*/ 66 w 89"/>
                <a:gd name="T37" fmla="*/ 2 h 225"/>
                <a:gd name="T38" fmla="*/ 46 w 89"/>
                <a:gd name="T39" fmla="*/ 9 h 225"/>
                <a:gd name="T40" fmla="*/ 29 w 89"/>
                <a:gd name="T41" fmla="*/ 16 h 225"/>
                <a:gd name="T42" fmla="*/ 16 w 89"/>
                <a:gd name="T43" fmla="*/ 23 h 225"/>
                <a:gd name="T44" fmla="*/ 10 w 89"/>
                <a:gd name="T45" fmla="*/ 36 h 225"/>
                <a:gd name="T46" fmla="*/ 16 w 89"/>
                <a:gd name="T47" fmla="*/ 48 h 225"/>
                <a:gd name="T48" fmla="*/ 19 w 89"/>
                <a:gd name="T49" fmla="*/ 52 h 225"/>
                <a:gd name="T50" fmla="*/ 38 w 89"/>
                <a:gd name="T51" fmla="*/ 58 h 225"/>
                <a:gd name="T52" fmla="*/ 52 w 89"/>
                <a:gd name="T53" fmla="*/ 51 h 225"/>
                <a:gd name="T54" fmla="*/ 56 w 89"/>
                <a:gd name="T55" fmla="*/ 53 h 225"/>
                <a:gd name="T56" fmla="*/ 57 w 89"/>
                <a:gd name="T57" fmla="*/ 62 h 225"/>
                <a:gd name="T58" fmla="*/ 55 w 89"/>
                <a:gd name="T59" fmla="*/ 84 h 225"/>
                <a:gd name="T60" fmla="*/ 46 w 89"/>
                <a:gd name="T61" fmla="*/ 91 h 225"/>
                <a:gd name="T62" fmla="*/ 33 w 89"/>
                <a:gd name="T63" fmla="*/ 94 h 225"/>
                <a:gd name="T64" fmla="*/ 5 w 89"/>
                <a:gd name="T65" fmla="*/ 121 h 225"/>
                <a:gd name="T66" fmla="*/ 3 w 89"/>
                <a:gd name="T67" fmla="*/ 145 h 225"/>
                <a:gd name="T68" fmla="*/ 25 w 89"/>
                <a:gd name="T69" fmla="*/ 162 h 225"/>
                <a:gd name="T70" fmla="*/ 27 w 89"/>
                <a:gd name="T71" fmla="*/ 166 h 225"/>
                <a:gd name="T72" fmla="*/ 18 w 89"/>
                <a:gd name="T73" fmla="*/ 194 h 225"/>
                <a:gd name="T74" fmla="*/ 15 w 89"/>
                <a:gd name="T75" fmla="*/ 213 h 225"/>
                <a:gd name="T76" fmla="*/ 29 w 89"/>
                <a:gd name="T77" fmla="*/ 224 h 225"/>
                <a:gd name="T78" fmla="*/ 37 w 89"/>
                <a:gd name="T79" fmla="*/ 219 h 225"/>
                <a:gd name="T80" fmla="*/ 60 w 89"/>
                <a:gd name="T81" fmla="*/ 187 h 225"/>
                <a:gd name="T82" fmla="*/ 67 w 89"/>
                <a:gd name="T83" fmla="*/ 174 h 225"/>
                <a:gd name="T84" fmla="*/ 75 w 89"/>
                <a:gd name="T85" fmla="*/ 154 h 225"/>
                <a:gd name="T86" fmla="*/ 81 w 89"/>
                <a:gd name="T87" fmla="*/ 137 h 225"/>
                <a:gd name="T88" fmla="*/ 86 w 89"/>
                <a:gd name="T89" fmla="*/ 119 h 225"/>
                <a:gd name="T90" fmla="*/ 89 w 89"/>
                <a:gd name="T91" fmla="*/ 113 h 225"/>
                <a:gd name="T92" fmla="*/ 88 w 89"/>
                <a:gd name="T93" fmla="*/ 110 h 225"/>
                <a:gd name="T94" fmla="*/ 38 w 89"/>
                <a:gd name="T95" fmla="*/ 132 h 225"/>
                <a:gd name="T96" fmla="*/ 36 w 89"/>
                <a:gd name="T97" fmla="*/ 135 h 225"/>
                <a:gd name="T98" fmla="*/ 30 w 89"/>
                <a:gd name="T99" fmla="*/ 138 h 225"/>
                <a:gd name="T100" fmla="*/ 26 w 89"/>
                <a:gd name="T101" fmla="*/ 131 h 225"/>
                <a:gd name="T102" fmla="*/ 40 w 89"/>
                <a:gd name="T103" fmla="*/ 113 h 225"/>
                <a:gd name="T104" fmla="*/ 42 w 89"/>
                <a:gd name="T105" fmla="*/ 114 h 225"/>
                <a:gd name="T106" fmla="*/ 41 w 89"/>
                <a:gd name="T107" fmla="*/ 120 h 225"/>
                <a:gd name="T108" fmla="*/ 38 w 89"/>
                <a:gd name="T109" fmla="*/ 13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9" h="225">
                  <a:moveTo>
                    <a:pt x="88" y="110"/>
                  </a:moveTo>
                  <a:cubicBezTo>
                    <a:pt x="87" y="109"/>
                    <a:pt x="86" y="111"/>
                    <a:pt x="85" y="112"/>
                  </a:cubicBezTo>
                  <a:cubicBezTo>
                    <a:pt x="81" y="122"/>
                    <a:pt x="76" y="132"/>
                    <a:pt x="71" y="142"/>
                  </a:cubicBezTo>
                  <a:cubicBezTo>
                    <a:pt x="68" y="149"/>
                    <a:pt x="64" y="157"/>
                    <a:pt x="60" y="165"/>
                  </a:cubicBezTo>
                  <a:cubicBezTo>
                    <a:pt x="56" y="172"/>
                    <a:pt x="52" y="180"/>
                    <a:pt x="45" y="186"/>
                  </a:cubicBezTo>
                  <a:cubicBezTo>
                    <a:pt x="44" y="187"/>
                    <a:pt x="43" y="187"/>
                    <a:pt x="42" y="187"/>
                  </a:cubicBezTo>
                  <a:cubicBezTo>
                    <a:pt x="42" y="186"/>
                    <a:pt x="42" y="185"/>
                    <a:pt x="42" y="184"/>
                  </a:cubicBezTo>
                  <a:cubicBezTo>
                    <a:pt x="43" y="182"/>
                    <a:pt x="44" y="180"/>
                    <a:pt x="45" y="178"/>
                  </a:cubicBezTo>
                  <a:cubicBezTo>
                    <a:pt x="47" y="172"/>
                    <a:pt x="49" y="167"/>
                    <a:pt x="51" y="161"/>
                  </a:cubicBezTo>
                  <a:cubicBezTo>
                    <a:pt x="55" y="152"/>
                    <a:pt x="59" y="142"/>
                    <a:pt x="62" y="133"/>
                  </a:cubicBezTo>
                  <a:cubicBezTo>
                    <a:pt x="65" y="124"/>
                    <a:pt x="67" y="116"/>
                    <a:pt x="69" y="107"/>
                  </a:cubicBezTo>
                  <a:cubicBezTo>
                    <a:pt x="70" y="103"/>
                    <a:pt x="69" y="98"/>
                    <a:pt x="66" y="94"/>
                  </a:cubicBezTo>
                  <a:cubicBezTo>
                    <a:pt x="66" y="93"/>
                    <a:pt x="65" y="91"/>
                    <a:pt x="65" y="90"/>
                  </a:cubicBezTo>
                  <a:cubicBezTo>
                    <a:pt x="66" y="82"/>
                    <a:pt x="66" y="75"/>
                    <a:pt x="67" y="68"/>
                  </a:cubicBezTo>
                  <a:cubicBezTo>
                    <a:pt x="68" y="60"/>
                    <a:pt x="70" y="53"/>
                    <a:pt x="73" y="45"/>
                  </a:cubicBezTo>
                  <a:cubicBezTo>
                    <a:pt x="75" y="41"/>
                    <a:pt x="77" y="38"/>
                    <a:pt x="80" y="34"/>
                  </a:cubicBezTo>
                  <a:cubicBezTo>
                    <a:pt x="85" y="28"/>
                    <a:pt x="86" y="20"/>
                    <a:pt x="86" y="13"/>
                  </a:cubicBezTo>
                  <a:cubicBezTo>
                    <a:pt x="86" y="9"/>
                    <a:pt x="84" y="5"/>
                    <a:pt x="79" y="3"/>
                  </a:cubicBezTo>
                  <a:cubicBezTo>
                    <a:pt x="75" y="1"/>
                    <a:pt x="70" y="0"/>
                    <a:pt x="66" y="2"/>
                  </a:cubicBezTo>
                  <a:cubicBezTo>
                    <a:pt x="59" y="5"/>
                    <a:pt x="52" y="6"/>
                    <a:pt x="46" y="9"/>
                  </a:cubicBezTo>
                  <a:cubicBezTo>
                    <a:pt x="40" y="11"/>
                    <a:pt x="34" y="13"/>
                    <a:pt x="29" y="16"/>
                  </a:cubicBezTo>
                  <a:cubicBezTo>
                    <a:pt x="24" y="18"/>
                    <a:pt x="20" y="20"/>
                    <a:pt x="16" y="23"/>
                  </a:cubicBezTo>
                  <a:cubicBezTo>
                    <a:pt x="12" y="26"/>
                    <a:pt x="10" y="31"/>
                    <a:pt x="10" y="36"/>
                  </a:cubicBezTo>
                  <a:cubicBezTo>
                    <a:pt x="11" y="40"/>
                    <a:pt x="12" y="44"/>
                    <a:pt x="16" y="48"/>
                  </a:cubicBezTo>
                  <a:cubicBezTo>
                    <a:pt x="17" y="49"/>
                    <a:pt x="18" y="50"/>
                    <a:pt x="19" y="52"/>
                  </a:cubicBezTo>
                  <a:cubicBezTo>
                    <a:pt x="23" y="58"/>
                    <a:pt x="31" y="61"/>
                    <a:pt x="38" y="58"/>
                  </a:cubicBezTo>
                  <a:cubicBezTo>
                    <a:pt x="43" y="56"/>
                    <a:pt x="47" y="53"/>
                    <a:pt x="52" y="51"/>
                  </a:cubicBezTo>
                  <a:cubicBezTo>
                    <a:pt x="54" y="49"/>
                    <a:pt x="56" y="50"/>
                    <a:pt x="56" y="53"/>
                  </a:cubicBezTo>
                  <a:cubicBezTo>
                    <a:pt x="56" y="55"/>
                    <a:pt x="56" y="58"/>
                    <a:pt x="57" y="62"/>
                  </a:cubicBezTo>
                  <a:cubicBezTo>
                    <a:pt x="56" y="69"/>
                    <a:pt x="56" y="77"/>
                    <a:pt x="55" y="84"/>
                  </a:cubicBezTo>
                  <a:cubicBezTo>
                    <a:pt x="54" y="90"/>
                    <a:pt x="51" y="91"/>
                    <a:pt x="46" y="91"/>
                  </a:cubicBezTo>
                  <a:cubicBezTo>
                    <a:pt x="42" y="91"/>
                    <a:pt x="37" y="92"/>
                    <a:pt x="33" y="94"/>
                  </a:cubicBezTo>
                  <a:cubicBezTo>
                    <a:pt x="20" y="99"/>
                    <a:pt x="12" y="109"/>
                    <a:pt x="5" y="121"/>
                  </a:cubicBezTo>
                  <a:cubicBezTo>
                    <a:pt x="1" y="129"/>
                    <a:pt x="0" y="136"/>
                    <a:pt x="3" y="145"/>
                  </a:cubicBezTo>
                  <a:cubicBezTo>
                    <a:pt x="8" y="155"/>
                    <a:pt x="14" y="161"/>
                    <a:pt x="25" y="162"/>
                  </a:cubicBezTo>
                  <a:cubicBezTo>
                    <a:pt x="27" y="162"/>
                    <a:pt x="28" y="163"/>
                    <a:pt x="27" y="166"/>
                  </a:cubicBezTo>
                  <a:cubicBezTo>
                    <a:pt x="24" y="175"/>
                    <a:pt x="21" y="185"/>
                    <a:pt x="18" y="194"/>
                  </a:cubicBezTo>
                  <a:cubicBezTo>
                    <a:pt x="16" y="201"/>
                    <a:pt x="14" y="207"/>
                    <a:pt x="15" y="213"/>
                  </a:cubicBezTo>
                  <a:cubicBezTo>
                    <a:pt x="17" y="220"/>
                    <a:pt x="23" y="225"/>
                    <a:pt x="29" y="224"/>
                  </a:cubicBezTo>
                  <a:cubicBezTo>
                    <a:pt x="32" y="223"/>
                    <a:pt x="34" y="221"/>
                    <a:pt x="37" y="219"/>
                  </a:cubicBezTo>
                  <a:cubicBezTo>
                    <a:pt x="47" y="211"/>
                    <a:pt x="54" y="199"/>
                    <a:pt x="60" y="187"/>
                  </a:cubicBezTo>
                  <a:cubicBezTo>
                    <a:pt x="62" y="183"/>
                    <a:pt x="65" y="179"/>
                    <a:pt x="67" y="174"/>
                  </a:cubicBezTo>
                  <a:cubicBezTo>
                    <a:pt x="70" y="168"/>
                    <a:pt x="72" y="161"/>
                    <a:pt x="75" y="154"/>
                  </a:cubicBezTo>
                  <a:cubicBezTo>
                    <a:pt x="77" y="149"/>
                    <a:pt x="81" y="137"/>
                    <a:pt x="81" y="137"/>
                  </a:cubicBezTo>
                  <a:cubicBezTo>
                    <a:pt x="83" y="131"/>
                    <a:pt x="84" y="125"/>
                    <a:pt x="86" y="119"/>
                  </a:cubicBezTo>
                  <a:cubicBezTo>
                    <a:pt x="87" y="117"/>
                    <a:pt x="88" y="115"/>
                    <a:pt x="89" y="113"/>
                  </a:cubicBezTo>
                  <a:cubicBezTo>
                    <a:pt x="89" y="112"/>
                    <a:pt x="89" y="110"/>
                    <a:pt x="88" y="110"/>
                  </a:cubicBezTo>
                  <a:close/>
                  <a:moveTo>
                    <a:pt x="38" y="132"/>
                  </a:moveTo>
                  <a:cubicBezTo>
                    <a:pt x="37" y="133"/>
                    <a:pt x="37" y="135"/>
                    <a:pt x="36" y="135"/>
                  </a:cubicBezTo>
                  <a:cubicBezTo>
                    <a:pt x="34" y="137"/>
                    <a:pt x="33" y="140"/>
                    <a:pt x="30" y="138"/>
                  </a:cubicBezTo>
                  <a:cubicBezTo>
                    <a:pt x="27" y="138"/>
                    <a:pt x="25" y="134"/>
                    <a:pt x="26" y="131"/>
                  </a:cubicBezTo>
                  <a:cubicBezTo>
                    <a:pt x="27" y="122"/>
                    <a:pt x="33" y="117"/>
                    <a:pt x="40" y="113"/>
                  </a:cubicBezTo>
                  <a:cubicBezTo>
                    <a:pt x="40" y="113"/>
                    <a:pt x="42" y="114"/>
                    <a:pt x="42" y="114"/>
                  </a:cubicBezTo>
                  <a:cubicBezTo>
                    <a:pt x="42" y="117"/>
                    <a:pt x="42" y="119"/>
                    <a:pt x="41" y="120"/>
                  </a:cubicBezTo>
                  <a:cubicBezTo>
                    <a:pt x="40" y="124"/>
                    <a:pt x="39" y="128"/>
                    <a:pt x="38" y="13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00" name="ïṥliḍè"/>
            <p:cNvSpPr/>
            <p:nvPr/>
          </p:nvSpPr>
          <p:spPr bwMode="auto">
            <a:xfrm>
              <a:off x="9513888" y="2643188"/>
              <a:ext cx="549275" cy="379413"/>
            </a:xfrm>
            <a:custGeom>
              <a:avLst/>
              <a:gdLst>
                <a:gd name="T0" fmla="*/ 10 w 152"/>
                <a:gd name="T1" fmla="*/ 98 h 105"/>
                <a:gd name="T2" fmla="*/ 15 w 152"/>
                <a:gd name="T3" fmla="*/ 100 h 105"/>
                <a:gd name="T4" fmla="*/ 31 w 152"/>
                <a:gd name="T5" fmla="*/ 103 h 105"/>
                <a:gd name="T6" fmla="*/ 37 w 152"/>
                <a:gd name="T7" fmla="*/ 96 h 105"/>
                <a:gd name="T8" fmla="*/ 38 w 152"/>
                <a:gd name="T9" fmla="*/ 85 h 105"/>
                <a:gd name="T10" fmla="*/ 37 w 152"/>
                <a:gd name="T11" fmla="*/ 75 h 105"/>
                <a:gd name="T12" fmla="*/ 38 w 152"/>
                <a:gd name="T13" fmla="*/ 56 h 105"/>
                <a:gd name="T14" fmla="*/ 41 w 152"/>
                <a:gd name="T15" fmla="*/ 54 h 105"/>
                <a:gd name="T16" fmla="*/ 43 w 152"/>
                <a:gd name="T17" fmla="*/ 56 h 105"/>
                <a:gd name="T18" fmla="*/ 59 w 152"/>
                <a:gd name="T19" fmla="*/ 71 h 105"/>
                <a:gd name="T20" fmla="*/ 60 w 152"/>
                <a:gd name="T21" fmla="*/ 77 h 105"/>
                <a:gd name="T22" fmla="*/ 53 w 152"/>
                <a:gd name="T23" fmla="*/ 84 h 105"/>
                <a:gd name="T24" fmla="*/ 48 w 152"/>
                <a:gd name="T25" fmla="*/ 90 h 105"/>
                <a:gd name="T26" fmla="*/ 48 w 152"/>
                <a:gd name="T27" fmla="*/ 100 h 105"/>
                <a:gd name="T28" fmla="*/ 57 w 152"/>
                <a:gd name="T29" fmla="*/ 97 h 105"/>
                <a:gd name="T30" fmla="*/ 124 w 152"/>
                <a:gd name="T31" fmla="*/ 46 h 105"/>
                <a:gd name="T32" fmla="*/ 133 w 152"/>
                <a:gd name="T33" fmla="*/ 41 h 105"/>
                <a:gd name="T34" fmla="*/ 136 w 152"/>
                <a:gd name="T35" fmla="*/ 40 h 105"/>
                <a:gd name="T36" fmla="*/ 144 w 152"/>
                <a:gd name="T37" fmla="*/ 36 h 105"/>
                <a:gd name="T38" fmla="*/ 149 w 152"/>
                <a:gd name="T39" fmla="*/ 30 h 105"/>
                <a:gd name="T40" fmla="*/ 152 w 152"/>
                <a:gd name="T41" fmla="*/ 20 h 105"/>
                <a:gd name="T42" fmla="*/ 151 w 152"/>
                <a:gd name="T43" fmla="*/ 14 h 105"/>
                <a:gd name="T44" fmla="*/ 148 w 152"/>
                <a:gd name="T45" fmla="*/ 9 h 105"/>
                <a:gd name="T46" fmla="*/ 139 w 152"/>
                <a:gd name="T47" fmla="*/ 1 h 105"/>
                <a:gd name="T48" fmla="*/ 129 w 152"/>
                <a:gd name="T49" fmla="*/ 0 h 105"/>
                <a:gd name="T50" fmla="*/ 118 w 152"/>
                <a:gd name="T51" fmla="*/ 3 h 105"/>
                <a:gd name="T52" fmla="*/ 114 w 152"/>
                <a:gd name="T53" fmla="*/ 6 h 105"/>
                <a:gd name="T54" fmla="*/ 113 w 152"/>
                <a:gd name="T55" fmla="*/ 7 h 105"/>
                <a:gd name="T56" fmla="*/ 117 w 152"/>
                <a:gd name="T57" fmla="*/ 10 h 105"/>
                <a:gd name="T58" fmla="*/ 116 w 152"/>
                <a:gd name="T59" fmla="*/ 15 h 105"/>
                <a:gd name="T60" fmla="*/ 108 w 152"/>
                <a:gd name="T61" fmla="*/ 28 h 105"/>
                <a:gd name="T62" fmla="*/ 77 w 152"/>
                <a:gd name="T63" fmla="*/ 62 h 105"/>
                <a:gd name="T64" fmla="*/ 78 w 152"/>
                <a:gd name="T65" fmla="*/ 50 h 105"/>
                <a:gd name="T66" fmla="*/ 74 w 152"/>
                <a:gd name="T67" fmla="*/ 26 h 105"/>
                <a:gd name="T68" fmla="*/ 66 w 152"/>
                <a:gd name="T69" fmla="*/ 19 h 105"/>
                <a:gd name="T70" fmla="*/ 59 w 152"/>
                <a:gd name="T71" fmla="*/ 21 h 105"/>
                <a:gd name="T72" fmla="*/ 58 w 152"/>
                <a:gd name="T73" fmla="*/ 22 h 105"/>
                <a:gd name="T74" fmla="*/ 46 w 152"/>
                <a:gd name="T75" fmla="*/ 36 h 105"/>
                <a:gd name="T76" fmla="*/ 36 w 152"/>
                <a:gd name="T77" fmla="*/ 54 h 105"/>
                <a:gd name="T78" fmla="*/ 33 w 152"/>
                <a:gd name="T79" fmla="*/ 55 h 105"/>
                <a:gd name="T80" fmla="*/ 32 w 152"/>
                <a:gd name="T81" fmla="*/ 52 h 105"/>
                <a:gd name="T82" fmla="*/ 28 w 152"/>
                <a:gd name="T83" fmla="*/ 37 h 105"/>
                <a:gd name="T84" fmla="*/ 18 w 152"/>
                <a:gd name="T85" fmla="*/ 33 h 105"/>
                <a:gd name="T86" fmla="*/ 5 w 152"/>
                <a:gd name="T87" fmla="*/ 44 h 105"/>
                <a:gd name="T88" fmla="*/ 0 w 152"/>
                <a:gd name="T89" fmla="*/ 72 h 105"/>
                <a:gd name="T90" fmla="*/ 0 w 152"/>
                <a:gd name="T91" fmla="*/ 83 h 105"/>
                <a:gd name="T92" fmla="*/ 10 w 152"/>
                <a:gd name="T93" fmla="*/ 9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105">
                  <a:moveTo>
                    <a:pt x="10" y="98"/>
                  </a:moveTo>
                  <a:cubicBezTo>
                    <a:pt x="12" y="99"/>
                    <a:pt x="14" y="99"/>
                    <a:pt x="15" y="100"/>
                  </a:cubicBezTo>
                  <a:cubicBezTo>
                    <a:pt x="20" y="103"/>
                    <a:pt x="25" y="105"/>
                    <a:pt x="31" y="103"/>
                  </a:cubicBezTo>
                  <a:cubicBezTo>
                    <a:pt x="34" y="102"/>
                    <a:pt x="36" y="100"/>
                    <a:pt x="37" y="96"/>
                  </a:cubicBezTo>
                  <a:cubicBezTo>
                    <a:pt x="37" y="93"/>
                    <a:pt x="38" y="89"/>
                    <a:pt x="38" y="85"/>
                  </a:cubicBezTo>
                  <a:cubicBezTo>
                    <a:pt x="38" y="82"/>
                    <a:pt x="38" y="78"/>
                    <a:pt x="37" y="75"/>
                  </a:cubicBezTo>
                  <a:cubicBezTo>
                    <a:pt x="35" y="68"/>
                    <a:pt x="35" y="62"/>
                    <a:pt x="38" y="56"/>
                  </a:cubicBezTo>
                  <a:cubicBezTo>
                    <a:pt x="39" y="56"/>
                    <a:pt x="40" y="54"/>
                    <a:pt x="41" y="54"/>
                  </a:cubicBezTo>
                  <a:cubicBezTo>
                    <a:pt x="41" y="54"/>
                    <a:pt x="42" y="55"/>
                    <a:pt x="43" y="56"/>
                  </a:cubicBezTo>
                  <a:cubicBezTo>
                    <a:pt x="46" y="63"/>
                    <a:pt x="52" y="68"/>
                    <a:pt x="59" y="71"/>
                  </a:cubicBezTo>
                  <a:cubicBezTo>
                    <a:pt x="66" y="73"/>
                    <a:pt x="60" y="77"/>
                    <a:pt x="60" y="77"/>
                  </a:cubicBezTo>
                  <a:cubicBezTo>
                    <a:pt x="60" y="77"/>
                    <a:pt x="54" y="83"/>
                    <a:pt x="53" y="84"/>
                  </a:cubicBezTo>
                  <a:cubicBezTo>
                    <a:pt x="52" y="86"/>
                    <a:pt x="48" y="90"/>
                    <a:pt x="48" y="90"/>
                  </a:cubicBezTo>
                  <a:cubicBezTo>
                    <a:pt x="49" y="91"/>
                    <a:pt x="47" y="99"/>
                    <a:pt x="48" y="100"/>
                  </a:cubicBezTo>
                  <a:cubicBezTo>
                    <a:pt x="50" y="101"/>
                    <a:pt x="57" y="97"/>
                    <a:pt x="57" y="97"/>
                  </a:cubicBezTo>
                  <a:cubicBezTo>
                    <a:pt x="57" y="97"/>
                    <a:pt x="115" y="53"/>
                    <a:pt x="124" y="46"/>
                  </a:cubicBezTo>
                  <a:cubicBezTo>
                    <a:pt x="125" y="44"/>
                    <a:pt x="131" y="42"/>
                    <a:pt x="133" y="41"/>
                  </a:cubicBezTo>
                  <a:cubicBezTo>
                    <a:pt x="134" y="41"/>
                    <a:pt x="135" y="40"/>
                    <a:pt x="136" y="40"/>
                  </a:cubicBezTo>
                  <a:cubicBezTo>
                    <a:pt x="139" y="39"/>
                    <a:pt x="142" y="38"/>
                    <a:pt x="144" y="36"/>
                  </a:cubicBezTo>
                  <a:cubicBezTo>
                    <a:pt x="146" y="35"/>
                    <a:pt x="149" y="31"/>
                    <a:pt x="149" y="30"/>
                  </a:cubicBezTo>
                  <a:cubicBezTo>
                    <a:pt x="152" y="25"/>
                    <a:pt x="151" y="21"/>
                    <a:pt x="152" y="20"/>
                  </a:cubicBezTo>
                  <a:cubicBezTo>
                    <a:pt x="152" y="19"/>
                    <a:pt x="151" y="15"/>
                    <a:pt x="151" y="14"/>
                  </a:cubicBezTo>
                  <a:cubicBezTo>
                    <a:pt x="150" y="11"/>
                    <a:pt x="148" y="9"/>
                    <a:pt x="148" y="9"/>
                  </a:cubicBezTo>
                  <a:cubicBezTo>
                    <a:pt x="147" y="6"/>
                    <a:pt x="142" y="2"/>
                    <a:pt x="139" y="1"/>
                  </a:cubicBezTo>
                  <a:cubicBezTo>
                    <a:pt x="138" y="1"/>
                    <a:pt x="133" y="0"/>
                    <a:pt x="129" y="0"/>
                  </a:cubicBezTo>
                  <a:cubicBezTo>
                    <a:pt x="124" y="1"/>
                    <a:pt x="121" y="2"/>
                    <a:pt x="118" y="3"/>
                  </a:cubicBezTo>
                  <a:cubicBezTo>
                    <a:pt x="116" y="4"/>
                    <a:pt x="114" y="5"/>
                    <a:pt x="114" y="6"/>
                  </a:cubicBezTo>
                  <a:cubicBezTo>
                    <a:pt x="113" y="6"/>
                    <a:pt x="112" y="7"/>
                    <a:pt x="113" y="7"/>
                  </a:cubicBezTo>
                  <a:cubicBezTo>
                    <a:pt x="113" y="8"/>
                    <a:pt x="116" y="9"/>
                    <a:pt x="117" y="10"/>
                  </a:cubicBezTo>
                  <a:cubicBezTo>
                    <a:pt x="118" y="12"/>
                    <a:pt x="117" y="13"/>
                    <a:pt x="116" y="15"/>
                  </a:cubicBezTo>
                  <a:cubicBezTo>
                    <a:pt x="115" y="18"/>
                    <a:pt x="113" y="22"/>
                    <a:pt x="108" y="28"/>
                  </a:cubicBezTo>
                  <a:cubicBezTo>
                    <a:pt x="103" y="34"/>
                    <a:pt x="81" y="58"/>
                    <a:pt x="77" y="62"/>
                  </a:cubicBezTo>
                  <a:cubicBezTo>
                    <a:pt x="77" y="61"/>
                    <a:pt x="78" y="54"/>
                    <a:pt x="78" y="50"/>
                  </a:cubicBezTo>
                  <a:cubicBezTo>
                    <a:pt x="79" y="42"/>
                    <a:pt x="80" y="33"/>
                    <a:pt x="74" y="26"/>
                  </a:cubicBezTo>
                  <a:cubicBezTo>
                    <a:pt x="72" y="23"/>
                    <a:pt x="69" y="20"/>
                    <a:pt x="66" y="19"/>
                  </a:cubicBezTo>
                  <a:cubicBezTo>
                    <a:pt x="65" y="18"/>
                    <a:pt x="62" y="20"/>
                    <a:pt x="59" y="21"/>
                  </a:cubicBezTo>
                  <a:cubicBezTo>
                    <a:pt x="59" y="21"/>
                    <a:pt x="59" y="22"/>
                    <a:pt x="58" y="22"/>
                  </a:cubicBezTo>
                  <a:cubicBezTo>
                    <a:pt x="52" y="24"/>
                    <a:pt x="48" y="29"/>
                    <a:pt x="46" y="36"/>
                  </a:cubicBezTo>
                  <a:cubicBezTo>
                    <a:pt x="44" y="42"/>
                    <a:pt x="41" y="49"/>
                    <a:pt x="36" y="54"/>
                  </a:cubicBezTo>
                  <a:cubicBezTo>
                    <a:pt x="35" y="54"/>
                    <a:pt x="34" y="55"/>
                    <a:pt x="33" y="55"/>
                  </a:cubicBezTo>
                  <a:cubicBezTo>
                    <a:pt x="32" y="54"/>
                    <a:pt x="32" y="53"/>
                    <a:pt x="32" y="52"/>
                  </a:cubicBezTo>
                  <a:cubicBezTo>
                    <a:pt x="30" y="47"/>
                    <a:pt x="30" y="42"/>
                    <a:pt x="28" y="37"/>
                  </a:cubicBezTo>
                  <a:cubicBezTo>
                    <a:pt x="26" y="33"/>
                    <a:pt x="22" y="31"/>
                    <a:pt x="18" y="33"/>
                  </a:cubicBezTo>
                  <a:cubicBezTo>
                    <a:pt x="12" y="35"/>
                    <a:pt x="8" y="39"/>
                    <a:pt x="5" y="44"/>
                  </a:cubicBezTo>
                  <a:cubicBezTo>
                    <a:pt x="1" y="53"/>
                    <a:pt x="0" y="63"/>
                    <a:pt x="0" y="72"/>
                  </a:cubicBezTo>
                  <a:cubicBezTo>
                    <a:pt x="0" y="76"/>
                    <a:pt x="0" y="80"/>
                    <a:pt x="0" y="83"/>
                  </a:cubicBezTo>
                  <a:cubicBezTo>
                    <a:pt x="2" y="89"/>
                    <a:pt x="3" y="95"/>
                    <a:pt x="10" y="98"/>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01" name="iśḷíḓê"/>
            <p:cNvSpPr/>
            <p:nvPr/>
          </p:nvSpPr>
          <p:spPr bwMode="auto">
            <a:xfrm>
              <a:off x="9531350" y="2911476"/>
              <a:ext cx="625475" cy="238125"/>
            </a:xfrm>
            <a:custGeom>
              <a:avLst/>
              <a:gdLst>
                <a:gd name="T0" fmla="*/ 113 w 173"/>
                <a:gd name="T1" fmla="*/ 3 h 66"/>
                <a:gd name="T2" fmla="*/ 76 w 173"/>
                <a:gd name="T3" fmla="*/ 14 h 66"/>
                <a:gd name="T4" fmla="*/ 31 w 173"/>
                <a:gd name="T5" fmla="*/ 38 h 66"/>
                <a:gd name="T6" fmla="*/ 1 w 173"/>
                <a:gd name="T7" fmla="*/ 58 h 66"/>
                <a:gd name="T8" fmla="*/ 2 w 173"/>
                <a:gd name="T9" fmla="*/ 59 h 66"/>
                <a:gd name="T10" fmla="*/ 17 w 173"/>
                <a:gd name="T11" fmla="*/ 57 h 66"/>
                <a:gd name="T12" fmla="*/ 40 w 173"/>
                <a:gd name="T13" fmla="*/ 51 h 66"/>
                <a:gd name="T14" fmla="*/ 54 w 173"/>
                <a:gd name="T15" fmla="*/ 41 h 66"/>
                <a:gd name="T16" fmla="*/ 93 w 173"/>
                <a:gd name="T17" fmla="*/ 20 h 66"/>
                <a:gd name="T18" fmla="*/ 144 w 173"/>
                <a:gd name="T19" fmla="*/ 10 h 66"/>
                <a:gd name="T20" fmla="*/ 154 w 173"/>
                <a:gd name="T21" fmla="*/ 18 h 66"/>
                <a:gd name="T22" fmla="*/ 146 w 173"/>
                <a:gd name="T23" fmla="*/ 35 h 66"/>
                <a:gd name="T24" fmla="*/ 129 w 173"/>
                <a:gd name="T25" fmla="*/ 50 h 66"/>
                <a:gd name="T26" fmla="*/ 106 w 173"/>
                <a:gd name="T27" fmla="*/ 63 h 66"/>
                <a:gd name="T28" fmla="*/ 106 w 173"/>
                <a:gd name="T29" fmla="*/ 64 h 66"/>
                <a:gd name="T30" fmla="*/ 106 w 173"/>
                <a:gd name="T31" fmla="*/ 64 h 66"/>
                <a:gd name="T32" fmla="*/ 107 w 173"/>
                <a:gd name="T33" fmla="*/ 65 h 66"/>
                <a:gd name="T34" fmla="*/ 110 w 173"/>
                <a:gd name="T35" fmla="*/ 66 h 66"/>
                <a:gd name="T36" fmla="*/ 123 w 173"/>
                <a:gd name="T37" fmla="*/ 66 h 66"/>
                <a:gd name="T38" fmla="*/ 160 w 173"/>
                <a:gd name="T39" fmla="*/ 51 h 66"/>
                <a:gd name="T40" fmla="*/ 173 w 173"/>
                <a:gd name="T41" fmla="*/ 30 h 66"/>
                <a:gd name="T42" fmla="*/ 171 w 173"/>
                <a:gd name="T43" fmla="*/ 16 h 66"/>
                <a:gd name="T44" fmla="*/ 153 w 173"/>
                <a:gd name="T45" fmla="*/ 3 h 66"/>
                <a:gd name="T46" fmla="*/ 113 w 173"/>
                <a:gd name="T47"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3" h="66">
                  <a:moveTo>
                    <a:pt x="113" y="3"/>
                  </a:moveTo>
                  <a:cubicBezTo>
                    <a:pt x="100" y="6"/>
                    <a:pt x="96" y="6"/>
                    <a:pt x="76" y="14"/>
                  </a:cubicBezTo>
                  <a:cubicBezTo>
                    <a:pt x="55" y="22"/>
                    <a:pt x="36" y="35"/>
                    <a:pt x="31" y="38"/>
                  </a:cubicBezTo>
                  <a:cubicBezTo>
                    <a:pt x="24" y="42"/>
                    <a:pt x="3" y="56"/>
                    <a:pt x="1" y="58"/>
                  </a:cubicBezTo>
                  <a:cubicBezTo>
                    <a:pt x="0" y="59"/>
                    <a:pt x="1" y="59"/>
                    <a:pt x="2" y="59"/>
                  </a:cubicBezTo>
                  <a:cubicBezTo>
                    <a:pt x="3" y="59"/>
                    <a:pt x="14" y="57"/>
                    <a:pt x="17" y="57"/>
                  </a:cubicBezTo>
                  <a:cubicBezTo>
                    <a:pt x="25" y="57"/>
                    <a:pt x="32" y="55"/>
                    <a:pt x="40" y="51"/>
                  </a:cubicBezTo>
                  <a:cubicBezTo>
                    <a:pt x="45" y="48"/>
                    <a:pt x="50" y="45"/>
                    <a:pt x="54" y="41"/>
                  </a:cubicBezTo>
                  <a:cubicBezTo>
                    <a:pt x="65" y="32"/>
                    <a:pt x="86" y="23"/>
                    <a:pt x="93" y="20"/>
                  </a:cubicBezTo>
                  <a:cubicBezTo>
                    <a:pt x="110" y="14"/>
                    <a:pt x="133" y="9"/>
                    <a:pt x="144" y="10"/>
                  </a:cubicBezTo>
                  <a:cubicBezTo>
                    <a:pt x="149" y="10"/>
                    <a:pt x="153" y="13"/>
                    <a:pt x="154" y="18"/>
                  </a:cubicBezTo>
                  <a:cubicBezTo>
                    <a:pt x="155" y="23"/>
                    <a:pt x="149" y="32"/>
                    <a:pt x="146" y="35"/>
                  </a:cubicBezTo>
                  <a:cubicBezTo>
                    <a:pt x="143" y="38"/>
                    <a:pt x="136" y="44"/>
                    <a:pt x="129" y="50"/>
                  </a:cubicBezTo>
                  <a:cubicBezTo>
                    <a:pt x="120" y="56"/>
                    <a:pt x="107" y="63"/>
                    <a:pt x="106" y="63"/>
                  </a:cubicBezTo>
                  <a:cubicBezTo>
                    <a:pt x="106" y="64"/>
                    <a:pt x="106" y="64"/>
                    <a:pt x="106" y="64"/>
                  </a:cubicBezTo>
                  <a:cubicBezTo>
                    <a:pt x="106" y="64"/>
                    <a:pt x="106" y="64"/>
                    <a:pt x="106" y="64"/>
                  </a:cubicBezTo>
                  <a:cubicBezTo>
                    <a:pt x="106" y="65"/>
                    <a:pt x="106" y="65"/>
                    <a:pt x="107" y="65"/>
                  </a:cubicBezTo>
                  <a:cubicBezTo>
                    <a:pt x="107" y="65"/>
                    <a:pt x="108" y="66"/>
                    <a:pt x="110" y="66"/>
                  </a:cubicBezTo>
                  <a:cubicBezTo>
                    <a:pt x="111" y="66"/>
                    <a:pt x="122" y="66"/>
                    <a:pt x="123" y="66"/>
                  </a:cubicBezTo>
                  <a:cubicBezTo>
                    <a:pt x="131" y="65"/>
                    <a:pt x="147" y="63"/>
                    <a:pt x="160" y="51"/>
                  </a:cubicBezTo>
                  <a:cubicBezTo>
                    <a:pt x="167" y="45"/>
                    <a:pt x="172" y="40"/>
                    <a:pt x="173" y="30"/>
                  </a:cubicBezTo>
                  <a:cubicBezTo>
                    <a:pt x="173" y="26"/>
                    <a:pt x="173" y="22"/>
                    <a:pt x="171" y="16"/>
                  </a:cubicBezTo>
                  <a:cubicBezTo>
                    <a:pt x="167" y="9"/>
                    <a:pt x="159" y="5"/>
                    <a:pt x="153" y="3"/>
                  </a:cubicBezTo>
                  <a:cubicBezTo>
                    <a:pt x="143" y="0"/>
                    <a:pt x="127" y="0"/>
                    <a:pt x="113" y="3"/>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02" name="isļiḓe"/>
            <p:cNvSpPr/>
            <p:nvPr/>
          </p:nvSpPr>
          <p:spPr bwMode="auto">
            <a:xfrm>
              <a:off x="5788025" y="2686051"/>
              <a:ext cx="219075" cy="239713"/>
            </a:xfrm>
            <a:custGeom>
              <a:avLst/>
              <a:gdLst>
                <a:gd name="T0" fmla="*/ 12 w 61"/>
                <a:gd name="T1" fmla="*/ 37 h 66"/>
                <a:gd name="T2" fmla="*/ 15 w 61"/>
                <a:gd name="T3" fmla="*/ 42 h 66"/>
                <a:gd name="T4" fmla="*/ 16 w 61"/>
                <a:gd name="T5" fmla="*/ 47 h 66"/>
                <a:gd name="T6" fmla="*/ 10 w 61"/>
                <a:gd name="T7" fmla="*/ 55 h 66"/>
                <a:gd name="T8" fmla="*/ 4 w 61"/>
                <a:gd name="T9" fmla="*/ 65 h 66"/>
                <a:gd name="T10" fmla="*/ 14 w 61"/>
                <a:gd name="T11" fmla="*/ 58 h 66"/>
                <a:gd name="T12" fmla="*/ 25 w 61"/>
                <a:gd name="T13" fmla="*/ 56 h 66"/>
                <a:gd name="T14" fmla="*/ 46 w 61"/>
                <a:gd name="T15" fmla="*/ 57 h 66"/>
                <a:gd name="T16" fmla="*/ 58 w 61"/>
                <a:gd name="T17" fmla="*/ 48 h 66"/>
                <a:gd name="T18" fmla="*/ 55 w 61"/>
                <a:gd name="T19" fmla="*/ 23 h 66"/>
                <a:gd name="T20" fmla="*/ 46 w 61"/>
                <a:gd name="T21" fmla="*/ 12 h 66"/>
                <a:gd name="T22" fmla="*/ 29 w 61"/>
                <a:gd name="T23" fmla="*/ 3 h 66"/>
                <a:gd name="T24" fmla="*/ 20 w 61"/>
                <a:gd name="T25" fmla="*/ 3 h 66"/>
                <a:gd name="T26" fmla="*/ 11 w 61"/>
                <a:gd name="T27" fmla="*/ 9 h 66"/>
                <a:gd name="T28" fmla="*/ 7 w 61"/>
                <a:gd name="T29" fmla="*/ 31 h 66"/>
                <a:gd name="T30" fmla="*/ 12 w 61"/>
                <a:gd name="T31"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66">
                  <a:moveTo>
                    <a:pt x="12" y="37"/>
                  </a:moveTo>
                  <a:cubicBezTo>
                    <a:pt x="13" y="39"/>
                    <a:pt x="14" y="41"/>
                    <a:pt x="15" y="42"/>
                  </a:cubicBezTo>
                  <a:cubicBezTo>
                    <a:pt x="17" y="44"/>
                    <a:pt x="17" y="45"/>
                    <a:pt x="16" y="47"/>
                  </a:cubicBezTo>
                  <a:cubicBezTo>
                    <a:pt x="14" y="50"/>
                    <a:pt x="12" y="52"/>
                    <a:pt x="10" y="55"/>
                  </a:cubicBezTo>
                  <a:cubicBezTo>
                    <a:pt x="9" y="57"/>
                    <a:pt x="3" y="63"/>
                    <a:pt x="4" y="65"/>
                  </a:cubicBezTo>
                  <a:cubicBezTo>
                    <a:pt x="5" y="66"/>
                    <a:pt x="11" y="60"/>
                    <a:pt x="14" y="58"/>
                  </a:cubicBezTo>
                  <a:cubicBezTo>
                    <a:pt x="17" y="56"/>
                    <a:pt x="21" y="54"/>
                    <a:pt x="25" y="56"/>
                  </a:cubicBezTo>
                  <a:cubicBezTo>
                    <a:pt x="32" y="59"/>
                    <a:pt x="39" y="58"/>
                    <a:pt x="46" y="57"/>
                  </a:cubicBezTo>
                  <a:cubicBezTo>
                    <a:pt x="52" y="56"/>
                    <a:pt x="57" y="54"/>
                    <a:pt x="58" y="48"/>
                  </a:cubicBezTo>
                  <a:cubicBezTo>
                    <a:pt x="60" y="40"/>
                    <a:pt x="61" y="31"/>
                    <a:pt x="55" y="23"/>
                  </a:cubicBezTo>
                  <a:cubicBezTo>
                    <a:pt x="52" y="20"/>
                    <a:pt x="49" y="15"/>
                    <a:pt x="46" y="12"/>
                  </a:cubicBezTo>
                  <a:cubicBezTo>
                    <a:pt x="41" y="9"/>
                    <a:pt x="35" y="6"/>
                    <a:pt x="29" y="3"/>
                  </a:cubicBezTo>
                  <a:cubicBezTo>
                    <a:pt x="26" y="2"/>
                    <a:pt x="23" y="0"/>
                    <a:pt x="20" y="3"/>
                  </a:cubicBezTo>
                  <a:cubicBezTo>
                    <a:pt x="17" y="5"/>
                    <a:pt x="14" y="7"/>
                    <a:pt x="11" y="9"/>
                  </a:cubicBezTo>
                  <a:cubicBezTo>
                    <a:pt x="4" y="13"/>
                    <a:pt x="0" y="25"/>
                    <a:pt x="7" y="31"/>
                  </a:cubicBezTo>
                  <a:cubicBezTo>
                    <a:pt x="9" y="33"/>
                    <a:pt x="10" y="35"/>
                    <a:pt x="12" y="3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03" name="îs1ïdè"/>
            <p:cNvSpPr/>
            <p:nvPr/>
          </p:nvSpPr>
          <p:spPr bwMode="auto">
            <a:xfrm>
              <a:off x="9358313" y="3128963"/>
              <a:ext cx="130175" cy="217488"/>
            </a:xfrm>
            <a:custGeom>
              <a:avLst/>
              <a:gdLst>
                <a:gd name="T0" fmla="*/ 31 w 36"/>
                <a:gd name="T1" fmla="*/ 53 h 60"/>
                <a:gd name="T2" fmla="*/ 32 w 36"/>
                <a:gd name="T3" fmla="*/ 39 h 60"/>
                <a:gd name="T4" fmla="*/ 36 w 36"/>
                <a:gd name="T5" fmla="*/ 9 h 60"/>
                <a:gd name="T6" fmla="*/ 31 w 36"/>
                <a:gd name="T7" fmla="*/ 3 h 60"/>
                <a:gd name="T8" fmla="*/ 30 w 36"/>
                <a:gd name="T9" fmla="*/ 3 h 60"/>
                <a:gd name="T10" fmla="*/ 19 w 36"/>
                <a:gd name="T11" fmla="*/ 0 h 60"/>
                <a:gd name="T12" fmla="*/ 14 w 36"/>
                <a:gd name="T13" fmla="*/ 3 h 60"/>
                <a:gd name="T14" fmla="*/ 7 w 36"/>
                <a:gd name="T15" fmla="*/ 13 h 60"/>
                <a:gd name="T16" fmla="*/ 2 w 36"/>
                <a:gd name="T17" fmla="*/ 41 h 60"/>
                <a:gd name="T18" fmla="*/ 14 w 36"/>
                <a:gd name="T19" fmla="*/ 58 h 60"/>
                <a:gd name="T20" fmla="*/ 23 w 36"/>
                <a:gd name="T21" fmla="*/ 59 h 60"/>
                <a:gd name="T22" fmla="*/ 31 w 36"/>
                <a:gd name="T23" fmla="*/ 5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60">
                  <a:moveTo>
                    <a:pt x="31" y="53"/>
                  </a:moveTo>
                  <a:cubicBezTo>
                    <a:pt x="30" y="48"/>
                    <a:pt x="31" y="44"/>
                    <a:pt x="32" y="39"/>
                  </a:cubicBezTo>
                  <a:cubicBezTo>
                    <a:pt x="33" y="29"/>
                    <a:pt x="34" y="19"/>
                    <a:pt x="36" y="9"/>
                  </a:cubicBezTo>
                  <a:cubicBezTo>
                    <a:pt x="36" y="5"/>
                    <a:pt x="35" y="4"/>
                    <a:pt x="31" y="3"/>
                  </a:cubicBezTo>
                  <a:cubicBezTo>
                    <a:pt x="31" y="3"/>
                    <a:pt x="30" y="3"/>
                    <a:pt x="30" y="3"/>
                  </a:cubicBezTo>
                  <a:cubicBezTo>
                    <a:pt x="26" y="2"/>
                    <a:pt x="23" y="1"/>
                    <a:pt x="19" y="0"/>
                  </a:cubicBezTo>
                  <a:cubicBezTo>
                    <a:pt x="17" y="1"/>
                    <a:pt x="15" y="1"/>
                    <a:pt x="14" y="3"/>
                  </a:cubicBezTo>
                  <a:cubicBezTo>
                    <a:pt x="11" y="6"/>
                    <a:pt x="8" y="9"/>
                    <a:pt x="7" y="13"/>
                  </a:cubicBezTo>
                  <a:cubicBezTo>
                    <a:pt x="5" y="22"/>
                    <a:pt x="3" y="32"/>
                    <a:pt x="2" y="41"/>
                  </a:cubicBezTo>
                  <a:cubicBezTo>
                    <a:pt x="0" y="50"/>
                    <a:pt x="5" y="56"/>
                    <a:pt x="14" y="58"/>
                  </a:cubicBezTo>
                  <a:cubicBezTo>
                    <a:pt x="17" y="58"/>
                    <a:pt x="20" y="58"/>
                    <a:pt x="23" y="59"/>
                  </a:cubicBezTo>
                  <a:cubicBezTo>
                    <a:pt x="28" y="60"/>
                    <a:pt x="32" y="57"/>
                    <a:pt x="31" y="53"/>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04" name="iṡḻïďe"/>
            <p:cNvSpPr/>
            <p:nvPr/>
          </p:nvSpPr>
          <p:spPr bwMode="auto">
            <a:xfrm>
              <a:off x="4478338" y="4022726"/>
              <a:ext cx="125413" cy="188913"/>
            </a:xfrm>
            <a:custGeom>
              <a:avLst/>
              <a:gdLst>
                <a:gd name="T0" fmla="*/ 61 w 79"/>
                <a:gd name="T1" fmla="*/ 80 h 119"/>
                <a:gd name="T2" fmla="*/ 20 w 79"/>
                <a:gd name="T3" fmla="*/ 0 h 119"/>
                <a:gd name="T4" fmla="*/ 0 w 79"/>
                <a:gd name="T5" fmla="*/ 0 h 119"/>
                <a:gd name="T6" fmla="*/ 0 w 79"/>
                <a:gd name="T7" fmla="*/ 119 h 119"/>
                <a:gd name="T8" fmla="*/ 18 w 79"/>
                <a:gd name="T9" fmla="*/ 119 h 119"/>
                <a:gd name="T10" fmla="*/ 18 w 79"/>
                <a:gd name="T11" fmla="*/ 42 h 119"/>
                <a:gd name="T12" fmla="*/ 59 w 79"/>
                <a:gd name="T13" fmla="*/ 119 h 119"/>
                <a:gd name="T14" fmla="*/ 79 w 79"/>
                <a:gd name="T15" fmla="*/ 119 h 119"/>
                <a:gd name="T16" fmla="*/ 79 w 79"/>
                <a:gd name="T17" fmla="*/ 0 h 119"/>
                <a:gd name="T18" fmla="*/ 61 w 79"/>
                <a:gd name="T19" fmla="*/ 0 h 119"/>
                <a:gd name="T20" fmla="*/ 61 w 79"/>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9">
                  <a:moveTo>
                    <a:pt x="61" y="80"/>
                  </a:moveTo>
                  <a:lnTo>
                    <a:pt x="20" y="0"/>
                  </a:lnTo>
                  <a:lnTo>
                    <a:pt x="0" y="0"/>
                  </a:lnTo>
                  <a:lnTo>
                    <a:pt x="0" y="119"/>
                  </a:lnTo>
                  <a:lnTo>
                    <a:pt x="18" y="119"/>
                  </a:lnTo>
                  <a:lnTo>
                    <a:pt x="18" y="42"/>
                  </a:lnTo>
                  <a:lnTo>
                    <a:pt x="59" y="119"/>
                  </a:lnTo>
                  <a:lnTo>
                    <a:pt x="79" y="119"/>
                  </a:lnTo>
                  <a:lnTo>
                    <a:pt x="79"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05" name="ï$ľídè"/>
            <p:cNvSpPr/>
            <p:nvPr/>
          </p:nvSpPr>
          <p:spPr bwMode="auto">
            <a:xfrm>
              <a:off x="4622800" y="4022726"/>
              <a:ext cx="158750" cy="188913"/>
            </a:xfrm>
            <a:custGeom>
              <a:avLst/>
              <a:gdLst>
                <a:gd name="T0" fmla="*/ 38 w 100"/>
                <a:gd name="T1" fmla="*/ 0 h 119"/>
                <a:gd name="T2" fmla="*/ 0 w 100"/>
                <a:gd name="T3" fmla="*/ 119 h 119"/>
                <a:gd name="T4" fmla="*/ 20 w 100"/>
                <a:gd name="T5" fmla="*/ 119 h 119"/>
                <a:gd name="T6" fmla="*/ 29 w 100"/>
                <a:gd name="T7" fmla="*/ 92 h 119"/>
                <a:gd name="T8" fmla="*/ 70 w 100"/>
                <a:gd name="T9" fmla="*/ 92 h 119"/>
                <a:gd name="T10" fmla="*/ 79 w 100"/>
                <a:gd name="T11" fmla="*/ 119 h 119"/>
                <a:gd name="T12" fmla="*/ 100 w 100"/>
                <a:gd name="T13" fmla="*/ 119 h 119"/>
                <a:gd name="T14" fmla="*/ 61 w 100"/>
                <a:gd name="T15" fmla="*/ 0 h 119"/>
                <a:gd name="T16" fmla="*/ 38 w 100"/>
                <a:gd name="T17" fmla="*/ 0 h 119"/>
                <a:gd name="T18" fmla="*/ 36 w 100"/>
                <a:gd name="T19" fmla="*/ 71 h 119"/>
                <a:gd name="T20" fmla="*/ 50 w 100"/>
                <a:gd name="T21" fmla="*/ 28 h 119"/>
                <a:gd name="T22" fmla="*/ 63 w 100"/>
                <a:gd name="T23" fmla="*/ 71 h 119"/>
                <a:gd name="T24" fmla="*/ 36 w 100"/>
                <a:gd name="T25" fmla="*/ 7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19">
                  <a:moveTo>
                    <a:pt x="38" y="0"/>
                  </a:moveTo>
                  <a:lnTo>
                    <a:pt x="0" y="119"/>
                  </a:lnTo>
                  <a:lnTo>
                    <a:pt x="20" y="119"/>
                  </a:lnTo>
                  <a:lnTo>
                    <a:pt x="29" y="92"/>
                  </a:lnTo>
                  <a:lnTo>
                    <a:pt x="70" y="92"/>
                  </a:lnTo>
                  <a:lnTo>
                    <a:pt x="79" y="119"/>
                  </a:lnTo>
                  <a:lnTo>
                    <a:pt x="100" y="119"/>
                  </a:lnTo>
                  <a:lnTo>
                    <a:pt x="61" y="0"/>
                  </a:lnTo>
                  <a:lnTo>
                    <a:pt x="38" y="0"/>
                  </a:lnTo>
                  <a:close/>
                  <a:moveTo>
                    <a:pt x="36" y="71"/>
                  </a:moveTo>
                  <a:lnTo>
                    <a:pt x="50" y="28"/>
                  </a:lnTo>
                  <a:lnTo>
                    <a:pt x="63" y="71"/>
                  </a:lnTo>
                  <a:lnTo>
                    <a:pt x="36" y="7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06" name="isḻïḋê"/>
            <p:cNvSpPr/>
            <p:nvPr/>
          </p:nvSpPr>
          <p:spPr bwMode="auto">
            <a:xfrm>
              <a:off x="4799013" y="4022726"/>
              <a:ext cx="125413" cy="188913"/>
            </a:xfrm>
            <a:custGeom>
              <a:avLst/>
              <a:gdLst>
                <a:gd name="T0" fmla="*/ 61 w 79"/>
                <a:gd name="T1" fmla="*/ 80 h 119"/>
                <a:gd name="T2" fmla="*/ 20 w 79"/>
                <a:gd name="T3" fmla="*/ 0 h 119"/>
                <a:gd name="T4" fmla="*/ 0 w 79"/>
                <a:gd name="T5" fmla="*/ 0 h 119"/>
                <a:gd name="T6" fmla="*/ 0 w 79"/>
                <a:gd name="T7" fmla="*/ 119 h 119"/>
                <a:gd name="T8" fmla="*/ 18 w 79"/>
                <a:gd name="T9" fmla="*/ 119 h 119"/>
                <a:gd name="T10" fmla="*/ 18 w 79"/>
                <a:gd name="T11" fmla="*/ 42 h 119"/>
                <a:gd name="T12" fmla="*/ 59 w 79"/>
                <a:gd name="T13" fmla="*/ 119 h 119"/>
                <a:gd name="T14" fmla="*/ 79 w 79"/>
                <a:gd name="T15" fmla="*/ 119 h 119"/>
                <a:gd name="T16" fmla="*/ 79 w 79"/>
                <a:gd name="T17" fmla="*/ 0 h 119"/>
                <a:gd name="T18" fmla="*/ 61 w 79"/>
                <a:gd name="T19" fmla="*/ 0 h 119"/>
                <a:gd name="T20" fmla="*/ 61 w 79"/>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9">
                  <a:moveTo>
                    <a:pt x="61" y="80"/>
                  </a:moveTo>
                  <a:lnTo>
                    <a:pt x="20" y="0"/>
                  </a:lnTo>
                  <a:lnTo>
                    <a:pt x="0" y="0"/>
                  </a:lnTo>
                  <a:lnTo>
                    <a:pt x="0" y="119"/>
                  </a:lnTo>
                  <a:lnTo>
                    <a:pt x="18" y="119"/>
                  </a:lnTo>
                  <a:lnTo>
                    <a:pt x="18" y="42"/>
                  </a:lnTo>
                  <a:lnTo>
                    <a:pt x="59" y="119"/>
                  </a:lnTo>
                  <a:lnTo>
                    <a:pt x="79" y="119"/>
                  </a:lnTo>
                  <a:lnTo>
                    <a:pt x="79"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07" name="îṧḷïde"/>
            <p:cNvSpPr/>
            <p:nvPr/>
          </p:nvSpPr>
          <p:spPr bwMode="auto">
            <a:xfrm>
              <a:off x="4946650" y="4022726"/>
              <a:ext cx="101600" cy="192088"/>
            </a:xfrm>
            <a:custGeom>
              <a:avLst/>
              <a:gdLst>
                <a:gd name="T0" fmla="*/ 20 w 28"/>
                <a:gd name="T1" fmla="*/ 33 h 53"/>
                <a:gd name="T2" fmla="*/ 18 w 28"/>
                <a:gd name="T3" fmla="*/ 42 h 53"/>
                <a:gd name="T4" fmla="*/ 14 w 28"/>
                <a:gd name="T5" fmla="*/ 44 h 53"/>
                <a:gd name="T6" fmla="*/ 10 w 28"/>
                <a:gd name="T7" fmla="*/ 41 h 53"/>
                <a:gd name="T8" fmla="*/ 9 w 28"/>
                <a:gd name="T9" fmla="*/ 35 h 53"/>
                <a:gd name="T10" fmla="*/ 0 w 28"/>
                <a:gd name="T11" fmla="*/ 36 h 53"/>
                <a:gd name="T12" fmla="*/ 4 w 28"/>
                <a:gd name="T13" fmla="*/ 48 h 53"/>
                <a:gd name="T14" fmla="*/ 14 w 28"/>
                <a:gd name="T15" fmla="*/ 53 h 53"/>
                <a:gd name="T16" fmla="*/ 23 w 28"/>
                <a:gd name="T17" fmla="*/ 50 h 53"/>
                <a:gd name="T18" fmla="*/ 27 w 28"/>
                <a:gd name="T19" fmla="*/ 43 h 53"/>
                <a:gd name="T20" fmla="*/ 28 w 28"/>
                <a:gd name="T21" fmla="*/ 33 h 53"/>
                <a:gd name="T22" fmla="*/ 28 w 28"/>
                <a:gd name="T23" fmla="*/ 0 h 53"/>
                <a:gd name="T24" fmla="*/ 20 w 28"/>
                <a:gd name="T25" fmla="*/ 0 h 53"/>
                <a:gd name="T26" fmla="*/ 20 w 28"/>
                <a:gd name="T27"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53">
                  <a:moveTo>
                    <a:pt x="20" y="33"/>
                  </a:moveTo>
                  <a:cubicBezTo>
                    <a:pt x="20" y="38"/>
                    <a:pt x="19" y="40"/>
                    <a:pt x="18" y="42"/>
                  </a:cubicBezTo>
                  <a:cubicBezTo>
                    <a:pt x="17" y="43"/>
                    <a:pt x="16" y="44"/>
                    <a:pt x="14" y="44"/>
                  </a:cubicBezTo>
                  <a:cubicBezTo>
                    <a:pt x="12" y="44"/>
                    <a:pt x="11" y="43"/>
                    <a:pt x="10" y="41"/>
                  </a:cubicBezTo>
                  <a:cubicBezTo>
                    <a:pt x="9" y="40"/>
                    <a:pt x="9" y="38"/>
                    <a:pt x="9" y="35"/>
                  </a:cubicBezTo>
                  <a:cubicBezTo>
                    <a:pt x="0" y="36"/>
                    <a:pt x="0" y="36"/>
                    <a:pt x="0" y="36"/>
                  </a:cubicBezTo>
                  <a:cubicBezTo>
                    <a:pt x="0" y="41"/>
                    <a:pt x="1" y="46"/>
                    <a:pt x="4" y="48"/>
                  </a:cubicBezTo>
                  <a:cubicBezTo>
                    <a:pt x="6" y="51"/>
                    <a:pt x="9" y="53"/>
                    <a:pt x="14" y="53"/>
                  </a:cubicBezTo>
                  <a:cubicBezTo>
                    <a:pt x="17" y="53"/>
                    <a:pt x="20" y="52"/>
                    <a:pt x="23" y="50"/>
                  </a:cubicBezTo>
                  <a:cubicBezTo>
                    <a:pt x="25" y="48"/>
                    <a:pt x="27" y="46"/>
                    <a:pt x="27" y="43"/>
                  </a:cubicBezTo>
                  <a:cubicBezTo>
                    <a:pt x="28" y="40"/>
                    <a:pt x="28" y="37"/>
                    <a:pt x="28" y="33"/>
                  </a:cubicBezTo>
                  <a:cubicBezTo>
                    <a:pt x="28" y="0"/>
                    <a:pt x="28" y="0"/>
                    <a:pt x="28" y="0"/>
                  </a:cubicBezTo>
                  <a:cubicBezTo>
                    <a:pt x="20" y="0"/>
                    <a:pt x="20" y="0"/>
                    <a:pt x="20" y="0"/>
                  </a:cubicBezTo>
                  <a:lnTo>
                    <a:pt x="20" y="3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08" name="iṣḷíḍé"/>
            <p:cNvSpPr/>
            <p:nvPr/>
          </p:nvSpPr>
          <p:spPr bwMode="auto">
            <a:xfrm>
              <a:off x="5083175" y="4022726"/>
              <a:ext cx="33338" cy="188913"/>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309" name="isľïde"/>
            <p:cNvSpPr/>
            <p:nvPr/>
          </p:nvSpPr>
          <p:spPr bwMode="auto">
            <a:xfrm>
              <a:off x="5145088" y="4022726"/>
              <a:ext cx="127000" cy="188913"/>
            </a:xfrm>
            <a:custGeom>
              <a:avLst/>
              <a:gdLst>
                <a:gd name="T0" fmla="*/ 61 w 80"/>
                <a:gd name="T1" fmla="*/ 80 h 119"/>
                <a:gd name="T2" fmla="*/ 21 w 80"/>
                <a:gd name="T3" fmla="*/ 0 h 119"/>
                <a:gd name="T4" fmla="*/ 0 w 80"/>
                <a:gd name="T5" fmla="*/ 0 h 119"/>
                <a:gd name="T6" fmla="*/ 0 w 80"/>
                <a:gd name="T7" fmla="*/ 119 h 119"/>
                <a:gd name="T8" fmla="*/ 18 w 80"/>
                <a:gd name="T9" fmla="*/ 119 h 119"/>
                <a:gd name="T10" fmla="*/ 18 w 80"/>
                <a:gd name="T11" fmla="*/ 42 h 119"/>
                <a:gd name="T12" fmla="*/ 59 w 80"/>
                <a:gd name="T13" fmla="*/ 119 h 119"/>
                <a:gd name="T14" fmla="*/ 80 w 80"/>
                <a:gd name="T15" fmla="*/ 119 h 119"/>
                <a:gd name="T16" fmla="*/ 80 w 80"/>
                <a:gd name="T17" fmla="*/ 0 h 119"/>
                <a:gd name="T18" fmla="*/ 61 w 80"/>
                <a:gd name="T19" fmla="*/ 0 h 119"/>
                <a:gd name="T20" fmla="*/ 61 w 80"/>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119">
                  <a:moveTo>
                    <a:pt x="61" y="80"/>
                  </a:moveTo>
                  <a:lnTo>
                    <a:pt x="21" y="0"/>
                  </a:lnTo>
                  <a:lnTo>
                    <a:pt x="0" y="0"/>
                  </a:lnTo>
                  <a:lnTo>
                    <a:pt x="0" y="119"/>
                  </a:lnTo>
                  <a:lnTo>
                    <a:pt x="18" y="119"/>
                  </a:lnTo>
                  <a:lnTo>
                    <a:pt x="18" y="42"/>
                  </a:lnTo>
                  <a:lnTo>
                    <a:pt x="59" y="119"/>
                  </a:lnTo>
                  <a:lnTo>
                    <a:pt x="80" y="119"/>
                  </a:lnTo>
                  <a:lnTo>
                    <a:pt x="80"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10" name="îślîḍé"/>
            <p:cNvSpPr/>
            <p:nvPr/>
          </p:nvSpPr>
          <p:spPr bwMode="auto">
            <a:xfrm>
              <a:off x="5300663" y="4019551"/>
              <a:ext cx="150813" cy="195263"/>
            </a:xfrm>
            <a:custGeom>
              <a:avLst/>
              <a:gdLst>
                <a:gd name="T0" fmla="*/ 22 w 42"/>
                <a:gd name="T1" fmla="*/ 34 h 54"/>
                <a:gd name="T2" fmla="*/ 33 w 42"/>
                <a:gd name="T3" fmla="*/ 34 h 54"/>
                <a:gd name="T4" fmla="*/ 33 w 42"/>
                <a:gd name="T5" fmla="*/ 40 h 54"/>
                <a:gd name="T6" fmla="*/ 28 w 42"/>
                <a:gd name="T7" fmla="*/ 43 h 54"/>
                <a:gd name="T8" fmla="*/ 22 w 42"/>
                <a:gd name="T9" fmla="*/ 45 h 54"/>
                <a:gd name="T10" fmla="*/ 13 w 42"/>
                <a:gd name="T11" fmla="*/ 40 h 54"/>
                <a:gd name="T12" fmla="*/ 9 w 42"/>
                <a:gd name="T13" fmla="*/ 26 h 54"/>
                <a:gd name="T14" fmla="*/ 13 w 42"/>
                <a:gd name="T15" fmla="*/ 13 h 54"/>
                <a:gd name="T16" fmla="*/ 22 w 42"/>
                <a:gd name="T17" fmla="*/ 9 h 54"/>
                <a:gd name="T18" fmla="*/ 29 w 42"/>
                <a:gd name="T19" fmla="*/ 11 h 54"/>
                <a:gd name="T20" fmla="*/ 32 w 42"/>
                <a:gd name="T21" fmla="*/ 17 h 54"/>
                <a:gd name="T22" fmla="*/ 41 w 42"/>
                <a:gd name="T23" fmla="*/ 15 h 54"/>
                <a:gd name="T24" fmla="*/ 35 w 42"/>
                <a:gd name="T25" fmla="*/ 4 h 54"/>
                <a:gd name="T26" fmla="*/ 22 w 42"/>
                <a:gd name="T27" fmla="*/ 0 h 54"/>
                <a:gd name="T28" fmla="*/ 12 w 42"/>
                <a:gd name="T29" fmla="*/ 2 h 54"/>
                <a:gd name="T30" fmla="*/ 3 w 42"/>
                <a:gd name="T31" fmla="*/ 12 h 54"/>
                <a:gd name="T32" fmla="*/ 0 w 42"/>
                <a:gd name="T33" fmla="*/ 27 h 54"/>
                <a:gd name="T34" fmla="*/ 3 w 42"/>
                <a:gd name="T35" fmla="*/ 40 h 54"/>
                <a:gd name="T36" fmla="*/ 11 w 42"/>
                <a:gd name="T37" fmla="*/ 50 h 54"/>
                <a:gd name="T38" fmla="*/ 23 w 42"/>
                <a:gd name="T39" fmla="*/ 54 h 54"/>
                <a:gd name="T40" fmla="*/ 33 w 42"/>
                <a:gd name="T41" fmla="*/ 51 h 54"/>
                <a:gd name="T42" fmla="*/ 42 w 42"/>
                <a:gd name="T43" fmla="*/ 46 h 54"/>
                <a:gd name="T44" fmla="*/ 42 w 42"/>
                <a:gd name="T45" fmla="*/ 25 h 54"/>
                <a:gd name="T46" fmla="*/ 22 w 42"/>
                <a:gd name="T47" fmla="*/ 25 h 54"/>
                <a:gd name="T48" fmla="*/ 22 w 42"/>
                <a:gd name="T49" fmla="*/ 3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54">
                  <a:moveTo>
                    <a:pt x="22" y="34"/>
                  </a:moveTo>
                  <a:cubicBezTo>
                    <a:pt x="33" y="34"/>
                    <a:pt x="33" y="34"/>
                    <a:pt x="33" y="34"/>
                  </a:cubicBezTo>
                  <a:cubicBezTo>
                    <a:pt x="33" y="40"/>
                    <a:pt x="33" y="40"/>
                    <a:pt x="33" y="40"/>
                  </a:cubicBezTo>
                  <a:cubicBezTo>
                    <a:pt x="31" y="42"/>
                    <a:pt x="30" y="43"/>
                    <a:pt x="28" y="43"/>
                  </a:cubicBezTo>
                  <a:cubicBezTo>
                    <a:pt x="26" y="44"/>
                    <a:pt x="24" y="45"/>
                    <a:pt x="22" y="45"/>
                  </a:cubicBezTo>
                  <a:cubicBezTo>
                    <a:pt x="18" y="45"/>
                    <a:pt x="15" y="43"/>
                    <a:pt x="13" y="40"/>
                  </a:cubicBezTo>
                  <a:cubicBezTo>
                    <a:pt x="11" y="37"/>
                    <a:pt x="9" y="32"/>
                    <a:pt x="9" y="26"/>
                  </a:cubicBezTo>
                  <a:cubicBezTo>
                    <a:pt x="9" y="20"/>
                    <a:pt x="11" y="16"/>
                    <a:pt x="13" y="13"/>
                  </a:cubicBezTo>
                  <a:cubicBezTo>
                    <a:pt x="15" y="10"/>
                    <a:pt x="18" y="9"/>
                    <a:pt x="22" y="9"/>
                  </a:cubicBezTo>
                  <a:cubicBezTo>
                    <a:pt x="25" y="9"/>
                    <a:pt x="27" y="10"/>
                    <a:pt x="29" y="11"/>
                  </a:cubicBezTo>
                  <a:cubicBezTo>
                    <a:pt x="30" y="13"/>
                    <a:pt x="31" y="15"/>
                    <a:pt x="32" y="17"/>
                  </a:cubicBezTo>
                  <a:cubicBezTo>
                    <a:pt x="41" y="15"/>
                    <a:pt x="41" y="15"/>
                    <a:pt x="41" y="15"/>
                  </a:cubicBezTo>
                  <a:cubicBezTo>
                    <a:pt x="40" y="10"/>
                    <a:pt x="38" y="7"/>
                    <a:pt x="35" y="4"/>
                  </a:cubicBezTo>
                  <a:cubicBezTo>
                    <a:pt x="32" y="1"/>
                    <a:pt x="28" y="0"/>
                    <a:pt x="22" y="0"/>
                  </a:cubicBezTo>
                  <a:cubicBezTo>
                    <a:pt x="18" y="0"/>
                    <a:pt x="14" y="1"/>
                    <a:pt x="12" y="2"/>
                  </a:cubicBezTo>
                  <a:cubicBezTo>
                    <a:pt x="8" y="5"/>
                    <a:pt x="5" y="8"/>
                    <a:pt x="3" y="12"/>
                  </a:cubicBezTo>
                  <a:cubicBezTo>
                    <a:pt x="1" y="16"/>
                    <a:pt x="0" y="21"/>
                    <a:pt x="0" y="27"/>
                  </a:cubicBezTo>
                  <a:cubicBezTo>
                    <a:pt x="0" y="32"/>
                    <a:pt x="1" y="36"/>
                    <a:pt x="3" y="40"/>
                  </a:cubicBezTo>
                  <a:cubicBezTo>
                    <a:pt x="4" y="45"/>
                    <a:pt x="7" y="48"/>
                    <a:pt x="11" y="50"/>
                  </a:cubicBezTo>
                  <a:cubicBezTo>
                    <a:pt x="14" y="53"/>
                    <a:pt x="18" y="54"/>
                    <a:pt x="23" y="54"/>
                  </a:cubicBezTo>
                  <a:cubicBezTo>
                    <a:pt x="26" y="54"/>
                    <a:pt x="30" y="53"/>
                    <a:pt x="33" y="51"/>
                  </a:cubicBezTo>
                  <a:cubicBezTo>
                    <a:pt x="37" y="50"/>
                    <a:pt x="40" y="48"/>
                    <a:pt x="42" y="46"/>
                  </a:cubicBezTo>
                  <a:cubicBezTo>
                    <a:pt x="42" y="25"/>
                    <a:pt x="42" y="25"/>
                    <a:pt x="42" y="25"/>
                  </a:cubicBezTo>
                  <a:cubicBezTo>
                    <a:pt x="22" y="25"/>
                    <a:pt x="22" y="25"/>
                    <a:pt x="22" y="25"/>
                  </a:cubicBezTo>
                  <a:lnTo>
                    <a:pt x="22" y="3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11" name="îŝḻiďé"/>
            <p:cNvSpPr/>
            <p:nvPr/>
          </p:nvSpPr>
          <p:spPr bwMode="auto">
            <a:xfrm>
              <a:off x="5541963" y="4022726"/>
              <a:ext cx="127000" cy="192088"/>
            </a:xfrm>
            <a:custGeom>
              <a:avLst/>
              <a:gdLst>
                <a:gd name="T0" fmla="*/ 26 w 35"/>
                <a:gd name="T1" fmla="*/ 29 h 53"/>
                <a:gd name="T2" fmla="*/ 26 w 35"/>
                <a:gd name="T3" fmla="*/ 37 h 53"/>
                <a:gd name="T4" fmla="*/ 23 w 35"/>
                <a:gd name="T5" fmla="*/ 42 h 53"/>
                <a:gd name="T6" fmla="*/ 18 w 35"/>
                <a:gd name="T7" fmla="*/ 44 h 53"/>
                <a:gd name="T8" fmla="*/ 12 w 35"/>
                <a:gd name="T9" fmla="*/ 42 h 53"/>
                <a:gd name="T10" fmla="*/ 9 w 35"/>
                <a:gd name="T11" fmla="*/ 37 h 53"/>
                <a:gd name="T12" fmla="*/ 9 w 35"/>
                <a:gd name="T13" fmla="*/ 28 h 53"/>
                <a:gd name="T14" fmla="*/ 9 w 35"/>
                <a:gd name="T15" fmla="*/ 0 h 53"/>
                <a:gd name="T16" fmla="*/ 0 w 35"/>
                <a:gd name="T17" fmla="*/ 0 h 53"/>
                <a:gd name="T18" fmla="*/ 0 w 35"/>
                <a:gd name="T19" fmla="*/ 28 h 53"/>
                <a:gd name="T20" fmla="*/ 1 w 35"/>
                <a:gd name="T21" fmla="*/ 41 h 53"/>
                <a:gd name="T22" fmla="*/ 3 w 35"/>
                <a:gd name="T23" fmla="*/ 47 h 53"/>
                <a:gd name="T24" fmla="*/ 8 w 35"/>
                <a:gd name="T25" fmla="*/ 51 h 53"/>
                <a:gd name="T26" fmla="*/ 18 w 35"/>
                <a:gd name="T27" fmla="*/ 53 h 53"/>
                <a:gd name="T28" fmla="*/ 27 w 35"/>
                <a:gd name="T29" fmla="*/ 51 h 53"/>
                <a:gd name="T30" fmla="*/ 32 w 35"/>
                <a:gd name="T31" fmla="*/ 47 h 53"/>
                <a:gd name="T32" fmla="*/ 34 w 35"/>
                <a:gd name="T33" fmla="*/ 40 h 53"/>
                <a:gd name="T34" fmla="*/ 35 w 35"/>
                <a:gd name="T35" fmla="*/ 27 h 53"/>
                <a:gd name="T36" fmla="*/ 35 w 35"/>
                <a:gd name="T37" fmla="*/ 0 h 53"/>
                <a:gd name="T38" fmla="*/ 26 w 35"/>
                <a:gd name="T39" fmla="*/ 0 h 53"/>
                <a:gd name="T40" fmla="*/ 26 w 35"/>
                <a:gd name="T41"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53">
                  <a:moveTo>
                    <a:pt x="26" y="29"/>
                  </a:moveTo>
                  <a:cubicBezTo>
                    <a:pt x="26" y="33"/>
                    <a:pt x="26" y="36"/>
                    <a:pt x="26" y="37"/>
                  </a:cubicBezTo>
                  <a:cubicBezTo>
                    <a:pt x="26" y="39"/>
                    <a:pt x="25" y="41"/>
                    <a:pt x="23" y="42"/>
                  </a:cubicBezTo>
                  <a:cubicBezTo>
                    <a:pt x="22" y="43"/>
                    <a:pt x="20" y="44"/>
                    <a:pt x="18" y="44"/>
                  </a:cubicBezTo>
                  <a:cubicBezTo>
                    <a:pt x="15" y="44"/>
                    <a:pt x="13" y="43"/>
                    <a:pt x="12" y="42"/>
                  </a:cubicBezTo>
                  <a:cubicBezTo>
                    <a:pt x="10" y="40"/>
                    <a:pt x="10" y="39"/>
                    <a:pt x="9" y="37"/>
                  </a:cubicBezTo>
                  <a:cubicBezTo>
                    <a:pt x="9" y="35"/>
                    <a:pt x="9" y="32"/>
                    <a:pt x="9" y="28"/>
                  </a:cubicBezTo>
                  <a:cubicBezTo>
                    <a:pt x="9" y="0"/>
                    <a:pt x="9" y="0"/>
                    <a:pt x="9" y="0"/>
                  </a:cubicBezTo>
                  <a:cubicBezTo>
                    <a:pt x="0" y="0"/>
                    <a:pt x="0" y="0"/>
                    <a:pt x="0" y="0"/>
                  </a:cubicBezTo>
                  <a:cubicBezTo>
                    <a:pt x="0" y="28"/>
                    <a:pt x="0" y="28"/>
                    <a:pt x="0" y="28"/>
                  </a:cubicBezTo>
                  <a:cubicBezTo>
                    <a:pt x="0" y="33"/>
                    <a:pt x="0" y="38"/>
                    <a:pt x="1" y="41"/>
                  </a:cubicBezTo>
                  <a:cubicBezTo>
                    <a:pt x="1" y="43"/>
                    <a:pt x="2" y="45"/>
                    <a:pt x="3" y="47"/>
                  </a:cubicBezTo>
                  <a:cubicBezTo>
                    <a:pt x="5" y="48"/>
                    <a:pt x="6" y="50"/>
                    <a:pt x="8" y="51"/>
                  </a:cubicBezTo>
                  <a:cubicBezTo>
                    <a:pt x="11" y="52"/>
                    <a:pt x="14" y="53"/>
                    <a:pt x="18" y="53"/>
                  </a:cubicBezTo>
                  <a:cubicBezTo>
                    <a:pt x="22" y="53"/>
                    <a:pt x="24" y="52"/>
                    <a:pt x="27" y="51"/>
                  </a:cubicBezTo>
                  <a:cubicBezTo>
                    <a:pt x="29" y="50"/>
                    <a:pt x="30" y="49"/>
                    <a:pt x="32" y="47"/>
                  </a:cubicBezTo>
                  <a:cubicBezTo>
                    <a:pt x="33" y="45"/>
                    <a:pt x="34" y="43"/>
                    <a:pt x="34" y="40"/>
                  </a:cubicBezTo>
                  <a:cubicBezTo>
                    <a:pt x="35" y="38"/>
                    <a:pt x="35" y="33"/>
                    <a:pt x="35" y="27"/>
                  </a:cubicBezTo>
                  <a:cubicBezTo>
                    <a:pt x="35" y="0"/>
                    <a:pt x="35" y="0"/>
                    <a:pt x="35" y="0"/>
                  </a:cubicBezTo>
                  <a:cubicBezTo>
                    <a:pt x="26" y="0"/>
                    <a:pt x="26" y="0"/>
                    <a:pt x="26" y="0"/>
                  </a:cubicBezTo>
                  <a:lnTo>
                    <a:pt x="26" y="2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12" name="íṣḻiḋè"/>
            <p:cNvSpPr/>
            <p:nvPr/>
          </p:nvSpPr>
          <p:spPr bwMode="auto">
            <a:xfrm>
              <a:off x="5703888" y="4022726"/>
              <a:ext cx="127000" cy="188913"/>
            </a:xfrm>
            <a:custGeom>
              <a:avLst/>
              <a:gdLst>
                <a:gd name="T0" fmla="*/ 59 w 80"/>
                <a:gd name="T1" fmla="*/ 80 h 119"/>
                <a:gd name="T2" fmla="*/ 19 w 80"/>
                <a:gd name="T3" fmla="*/ 0 h 119"/>
                <a:gd name="T4" fmla="*/ 0 w 80"/>
                <a:gd name="T5" fmla="*/ 0 h 119"/>
                <a:gd name="T6" fmla="*/ 0 w 80"/>
                <a:gd name="T7" fmla="*/ 119 h 119"/>
                <a:gd name="T8" fmla="*/ 19 w 80"/>
                <a:gd name="T9" fmla="*/ 119 h 119"/>
                <a:gd name="T10" fmla="*/ 19 w 80"/>
                <a:gd name="T11" fmla="*/ 42 h 119"/>
                <a:gd name="T12" fmla="*/ 59 w 80"/>
                <a:gd name="T13" fmla="*/ 119 h 119"/>
                <a:gd name="T14" fmla="*/ 80 w 80"/>
                <a:gd name="T15" fmla="*/ 119 h 119"/>
                <a:gd name="T16" fmla="*/ 80 w 80"/>
                <a:gd name="T17" fmla="*/ 0 h 119"/>
                <a:gd name="T18" fmla="*/ 59 w 80"/>
                <a:gd name="T19" fmla="*/ 0 h 119"/>
                <a:gd name="T20" fmla="*/ 59 w 80"/>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119">
                  <a:moveTo>
                    <a:pt x="59" y="80"/>
                  </a:moveTo>
                  <a:lnTo>
                    <a:pt x="19" y="0"/>
                  </a:lnTo>
                  <a:lnTo>
                    <a:pt x="0" y="0"/>
                  </a:lnTo>
                  <a:lnTo>
                    <a:pt x="0" y="119"/>
                  </a:lnTo>
                  <a:lnTo>
                    <a:pt x="19" y="119"/>
                  </a:lnTo>
                  <a:lnTo>
                    <a:pt x="19" y="42"/>
                  </a:lnTo>
                  <a:lnTo>
                    <a:pt x="59" y="119"/>
                  </a:lnTo>
                  <a:lnTo>
                    <a:pt x="80" y="119"/>
                  </a:lnTo>
                  <a:lnTo>
                    <a:pt x="80" y="0"/>
                  </a:lnTo>
                  <a:lnTo>
                    <a:pt x="59" y="0"/>
                  </a:lnTo>
                  <a:lnTo>
                    <a:pt x="59"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13" name="îSlîḓè"/>
            <p:cNvSpPr/>
            <p:nvPr/>
          </p:nvSpPr>
          <p:spPr bwMode="auto">
            <a:xfrm>
              <a:off x="5862638" y="4022726"/>
              <a:ext cx="33338" cy="188913"/>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314" name="iṩḷïdê"/>
            <p:cNvSpPr/>
            <p:nvPr/>
          </p:nvSpPr>
          <p:spPr bwMode="auto">
            <a:xfrm>
              <a:off x="5910263" y="4022726"/>
              <a:ext cx="147638" cy="188913"/>
            </a:xfrm>
            <a:custGeom>
              <a:avLst/>
              <a:gdLst>
                <a:gd name="T0" fmla="*/ 48 w 93"/>
                <a:gd name="T1" fmla="*/ 87 h 119"/>
                <a:gd name="T2" fmla="*/ 20 w 93"/>
                <a:gd name="T3" fmla="*/ 0 h 119"/>
                <a:gd name="T4" fmla="*/ 0 w 93"/>
                <a:gd name="T5" fmla="*/ 0 h 119"/>
                <a:gd name="T6" fmla="*/ 36 w 93"/>
                <a:gd name="T7" fmla="*/ 119 h 119"/>
                <a:gd name="T8" fmla="*/ 57 w 93"/>
                <a:gd name="T9" fmla="*/ 119 h 119"/>
                <a:gd name="T10" fmla="*/ 93 w 93"/>
                <a:gd name="T11" fmla="*/ 0 h 119"/>
                <a:gd name="T12" fmla="*/ 70 w 93"/>
                <a:gd name="T13" fmla="*/ 0 h 119"/>
                <a:gd name="T14" fmla="*/ 48 w 93"/>
                <a:gd name="T15" fmla="*/ 87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19">
                  <a:moveTo>
                    <a:pt x="48" y="87"/>
                  </a:moveTo>
                  <a:lnTo>
                    <a:pt x="20" y="0"/>
                  </a:lnTo>
                  <a:lnTo>
                    <a:pt x="0" y="0"/>
                  </a:lnTo>
                  <a:lnTo>
                    <a:pt x="36" y="119"/>
                  </a:lnTo>
                  <a:lnTo>
                    <a:pt x="57" y="119"/>
                  </a:lnTo>
                  <a:lnTo>
                    <a:pt x="93" y="0"/>
                  </a:lnTo>
                  <a:lnTo>
                    <a:pt x="70" y="0"/>
                  </a:lnTo>
                  <a:lnTo>
                    <a:pt x="48" y="8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15" name="ïś1ïḍê"/>
            <p:cNvSpPr/>
            <p:nvPr/>
          </p:nvSpPr>
          <p:spPr bwMode="auto">
            <a:xfrm>
              <a:off x="6075363" y="4022726"/>
              <a:ext cx="119063" cy="188913"/>
            </a:xfrm>
            <a:custGeom>
              <a:avLst/>
              <a:gdLst>
                <a:gd name="T0" fmla="*/ 19 w 75"/>
                <a:gd name="T1" fmla="*/ 67 h 119"/>
                <a:gd name="T2" fmla="*/ 71 w 75"/>
                <a:gd name="T3" fmla="*/ 67 h 119"/>
                <a:gd name="T4" fmla="*/ 71 w 75"/>
                <a:gd name="T5" fmla="*/ 46 h 119"/>
                <a:gd name="T6" fmla="*/ 19 w 75"/>
                <a:gd name="T7" fmla="*/ 46 h 119"/>
                <a:gd name="T8" fmla="*/ 19 w 75"/>
                <a:gd name="T9" fmla="*/ 21 h 119"/>
                <a:gd name="T10" fmla="*/ 73 w 75"/>
                <a:gd name="T11" fmla="*/ 21 h 119"/>
                <a:gd name="T12" fmla="*/ 73 w 75"/>
                <a:gd name="T13" fmla="*/ 0 h 119"/>
                <a:gd name="T14" fmla="*/ 0 w 75"/>
                <a:gd name="T15" fmla="*/ 0 h 119"/>
                <a:gd name="T16" fmla="*/ 0 w 75"/>
                <a:gd name="T17" fmla="*/ 119 h 119"/>
                <a:gd name="T18" fmla="*/ 75 w 75"/>
                <a:gd name="T19" fmla="*/ 119 h 119"/>
                <a:gd name="T20" fmla="*/ 75 w 75"/>
                <a:gd name="T21" fmla="*/ 99 h 119"/>
                <a:gd name="T22" fmla="*/ 19 w 75"/>
                <a:gd name="T23" fmla="*/ 99 h 119"/>
                <a:gd name="T24" fmla="*/ 19 w 75"/>
                <a:gd name="T25"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119">
                  <a:moveTo>
                    <a:pt x="19" y="67"/>
                  </a:moveTo>
                  <a:lnTo>
                    <a:pt x="71" y="67"/>
                  </a:lnTo>
                  <a:lnTo>
                    <a:pt x="71" y="46"/>
                  </a:lnTo>
                  <a:lnTo>
                    <a:pt x="19" y="46"/>
                  </a:lnTo>
                  <a:lnTo>
                    <a:pt x="19" y="21"/>
                  </a:lnTo>
                  <a:lnTo>
                    <a:pt x="73" y="21"/>
                  </a:lnTo>
                  <a:lnTo>
                    <a:pt x="73" y="0"/>
                  </a:lnTo>
                  <a:lnTo>
                    <a:pt x="0" y="0"/>
                  </a:lnTo>
                  <a:lnTo>
                    <a:pt x="0" y="119"/>
                  </a:lnTo>
                  <a:lnTo>
                    <a:pt x="75" y="119"/>
                  </a:lnTo>
                  <a:lnTo>
                    <a:pt x="75" y="99"/>
                  </a:lnTo>
                  <a:lnTo>
                    <a:pt x="19" y="99"/>
                  </a:lnTo>
                  <a:lnTo>
                    <a:pt x="19"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16" name="îşliḍè"/>
            <p:cNvSpPr/>
            <p:nvPr/>
          </p:nvSpPr>
          <p:spPr bwMode="auto">
            <a:xfrm>
              <a:off x="6224588" y="4022726"/>
              <a:ext cx="142875" cy="188913"/>
            </a:xfrm>
            <a:custGeom>
              <a:avLst/>
              <a:gdLst>
                <a:gd name="T0" fmla="*/ 29 w 40"/>
                <a:gd name="T1" fmla="*/ 33 h 52"/>
                <a:gd name="T2" fmla="*/ 24 w 40"/>
                <a:gd name="T3" fmla="*/ 29 h 52"/>
                <a:gd name="T4" fmla="*/ 33 w 40"/>
                <a:gd name="T5" fmla="*/ 24 h 52"/>
                <a:gd name="T6" fmla="*/ 36 w 40"/>
                <a:gd name="T7" fmla="*/ 14 h 52"/>
                <a:gd name="T8" fmla="*/ 34 w 40"/>
                <a:gd name="T9" fmla="*/ 6 h 52"/>
                <a:gd name="T10" fmla="*/ 29 w 40"/>
                <a:gd name="T11" fmla="*/ 1 h 52"/>
                <a:gd name="T12" fmla="*/ 19 w 40"/>
                <a:gd name="T13" fmla="*/ 0 h 52"/>
                <a:gd name="T14" fmla="*/ 0 w 40"/>
                <a:gd name="T15" fmla="*/ 0 h 52"/>
                <a:gd name="T16" fmla="*/ 0 w 40"/>
                <a:gd name="T17" fmla="*/ 52 h 52"/>
                <a:gd name="T18" fmla="*/ 9 w 40"/>
                <a:gd name="T19" fmla="*/ 52 h 52"/>
                <a:gd name="T20" fmla="*/ 9 w 40"/>
                <a:gd name="T21" fmla="*/ 30 h 52"/>
                <a:gd name="T22" fmla="*/ 10 w 40"/>
                <a:gd name="T23" fmla="*/ 30 h 52"/>
                <a:gd name="T24" fmla="*/ 15 w 40"/>
                <a:gd name="T25" fmla="*/ 31 h 52"/>
                <a:gd name="T26" fmla="*/ 18 w 40"/>
                <a:gd name="T27" fmla="*/ 33 h 52"/>
                <a:gd name="T28" fmla="*/ 22 w 40"/>
                <a:gd name="T29" fmla="*/ 40 h 52"/>
                <a:gd name="T30" fmla="*/ 29 w 40"/>
                <a:gd name="T31" fmla="*/ 52 h 52"/>
                <a:gd name="T32" fmla="*/ 40 w 40"/>
                <a:gd name="T33" fmla="*/ 52 h 52"/>
                <a:gd name="T34" fmla="*/ 34 w 40"/>
                <a:gd name="T35" fmla="*/ 42 h 52"/>
                <a:gd name="T36" fmla="*/ 29 w 40"/>
                <a:gd name="T37" fmla="*/ 33 h 52"/>
                <a:gd name="T38" fmla="*/ 15 w 40"/>
                <a:gd name="T39" fmla="*/ 22 h 52"/>
                <a:gd name="T40" fmla="*/ 9 w 40"/>
                <a:gd name="T41" fmla="*/ 22 h 52"/>
                <a:gd name="T42" fmla="*/ 9 w 40"/>
                <a:gd name="T43" fmla="*/ 9 h 52"/>
                <a:gd name="T44" fmla="*/ 16 w 40"/>
                <a:gd name="T45" fmla="*/ 9 h 52"/>
                <a:gd name="T46" fmla="*/ 22 w 40"/>
                <a:gd name="T47" fmla="*/ 9 h 52"/>
                <a:gd name="T48" fmla="*/ 26 w 40"/>
                <a:gd name="T49" fmla="*/ 11 h 52"/>
                <a:gd name="T50" fmla="*/ 27 w 40"/>
                <a:gd name="T51" fmla="*/ 15 h 52"/>
                <a:gd name="T52" fmla="*/ 26 w 40"/>
                <a:gd name="T53" fmla="*/ 19 h 52"/>
                <a:gd name="T54" fmla="*/ 23 w 40"/>
                <a:gd name="T55" fmla="*/ 21 h 52"/>
                <a:gd name="T56" fmla="*/ 15 w 40"/>
                <a:gd name="T57"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52">
                  <a:moveTo>
                    <a:pt x="29" y="33"/>
                  </a:moveTo>
                  <a:cubicBezTo>
                    <a:pt x="28" y="32"/>
                    <a:pt x="26" y="30"/>
                    <a:pt x="24" y="29"/>
                  </a:cubicBezTo>
                  <a:cubicBezTo>
                    <a:pt x="28" y="28"/>
                    <a:pt x="31" y="27"/>
                    <a:pt x="33" y="24"/>
                  </a:cubicBezTo>
                  <a:cubicBezTo>
                    <a:pt x="35" y="21"/>
                    <a:pt x="36" y="18"/>
                    <a:pt x="36" y="14"/>
                  </a:cubicBezTo>
                  <a:cubicBezTo>
                    <a:pt x="36" y="11"/>
                    <a:pt x="35" y="9"/>
                    <a:pt x="34" y="6"/>
                  </a:cubicBezTo>
                  <a:cubicBezTo>
                    <a:pt x="33" y="4"/>
                    <a:pt x="31" y="2"/>
                    <a:pt x="29" y="1"/>
                  </a:cubicBezTo>
                  <a:cubicBezTo>
                    <a:pt x="27" y="0"/>
                    <a:pt x="23" y="0"/>
                    <a:pt x="19" y="0"/>
                  </a:cubicBezTo>
                  <a:cubicBezTo>
                    <a:pt x="0" y="0"/>
                    <a:pt x="0" y="0"/>
                    <a:pt x="0" y="0"/>
                  </a:cubicBezTo>
                  <a:cubicBezTo>
                    <a:pt x="0" y="52"/>
                    <a:pt x="0" y="52"/>
                    <a:pt x="0" y="52"/>
                  </a:cubicBezTo>
                  <a:cubicBezTo>
                    <a:pt x="9" y="52"/>
                    <a:pt x="9" y="52"/>
                    <a:pt x="9" y="52"/>
                  </a:cubicBezTo>
                  <a:cubicBezTo>
                    <a:pt x="9" y="30"/>
                    <a:pt x="9" y="30"/>
                    <a:pt x="9" y="30"/>
                  </a:cubicBezTo>
                  <a:cubicBezTo>
                    <a:pt x="10" y="30"/>
                    <a:pt x="10" y="30"/>
                    <a:pt x="10" y="30"/>
                  </a:cubicBezTo>
                  <a:cubicBezTo>
                    <a:pt x="13" y="30"/>
                    <a:pt x="14" y="30"/>
                    <a:pt x="15" y="31"/>
                  </a:cubicBezTo>
                  <a:cubicBezTo>
                    <a:pt x="16" y="31"/>
                    <a:pt x="17" y="32"/>
                    <a:pt x="18" y="33"/>
                  </a:cubicBezTo>
                  <a:cubicBezTo>
                    <a:pt x="19" y="34"/>
                    <a:pt x="20" y="36"/>
                    <a:pt x="22" y="40"/>
                  </a:cubicBezTo>
                  <a:cubicBezTo>
                    <a:pt x="29" y="52"/>
                    <a:pt x="29" y="52"/>
                    <a:pt x="29" y="52"/>
                  </a:cubicBezTo>
                  <a:cubicBezTo>
                    <a:pt x="40" y="52"/>
                    <a:pt x="40" y="52"/>
                    <a:pt x="40" y="52"/>
                  </a:cubicBezTo>
                  <a:cubicBezTo>
                    <a:pt x="34" y="42"/>
                    <a:pt x="34" y="42"/>
                    <a:pt x="34" y="42"/>
                  </a:cubicBezTo>
                  <a:cubicBezTo>
                    <a:pt x="32" y="38"/>
                    <a:pt x="30" y="35"/>
                    <a:pt x="29" y="33"/>
                  </a:cubicBezTo>
                  <a:close/>
                  <a:moveTo>
                    <a:pt x="15" y="22"/>
                  </a:moveTo>
                  <a:cubicBezTo>
                    <a:pt x="9" y="22"/>
                    <a:pt x="9" y="22"/>
                    <a:pt x="9" y="22"/>
                  </a:cubicBezTo>
                  <a:cubicBezTo>
                    <a:pt x="9" y="9"/>
                    <a:pt x="9" y="9"/>
                    <a:pt x="9" y="9"/>
                  </a:cubicBezTo>
                  <a:cubicBezTo>
                    <a:pt x="16" y="9"/>
                    <a:pt x="16" y="9"/>
                    <a:pt x="16" y="9"/>
                  </a:cubicBezTo>
                  <a:cubicBezTo>
                    <a:pt x="19" y="9"/>
                    <a:pt x="21" y="9"/>
                    <a:pt x="22" y="9"/>
                  </a:cubicBezTo>
                  <a:cubicBezTo>
                    <a:pt x="24" y="9"/>
                    <a:pt x="25" y="10"/>
                    <a:pt x="26" y="11"/>
                  </a:cubicBezTo>
                  <a:cubicBezTo>
                    <a:pt x="26" y="12"/>
                    <a:pt x="27" y="13"/>
                    <a:pt x="27" y="15"/>
                  </a:cubicBezTo>
                  <a:cubicBezTo>
                    <a:pt x="27" y="17"/>
                    <a:pt x="26" y="18"/>
                    <a:pt x="26" y="19"/>
                  </a:cubicBezTo>
                  <a:cubicBezTo>
                    <a:pt x="25" y="20"/>
                    <a:pt x="24" y="21"/>
                    <a:pt x="23" y="21"/>
                  </a:cubicBezTo>
                  <a:cubicBezTo>
                    <a:pt x="22" y="22"/>
                    <a:pt x="20" y="22"/>
                    <a:pt x="15" y="2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17" name="išḷidê"/>
            <p:cNvSpPr/>
            <p:nvPr/>
          </p:nvSpPr>
          <p:spPr bwMode="auto">
            <a:xfrm>
              <a:off x="6375400" y="4019551"/>
              <a:ext cx="130175" cy="195263"/>
            </a:xfrm>
            <a:custGeom>
              <a:avLst/>
              <a:gdLst>
                <a:gd name="T0" fmla="*/ 29 w 36"/>
                <a:gd name="T1" fmla="*/ 24 h 54"/>
                <a:gd name="T2" fmla="*/ 20 w 36"/>
                <a:gd name="T3" fmla="*/ 20 h 54"/>
                <a:gd name="T4" fmla="*/ 12 w 36"/>
                <a:gd name="T5" fmla="*/ 17 h 54"/>
                <a:gd name="T6" fmla="*/ 10 w 36"/>
                <a:gd name="T7" fmla="*/ 14 h 54"/>
                <a:gd name="T8" fmla="*/ 12 w 36"/>
                <a:gd name="T9" fmla="*/ 10 h 54"/>
                <a:gd name="T10" fmla="*/ 18 w 36"/>
                <a:gd name="T11" fmla="*/ 9 h 54"/>
                <a:gd name="T12" fmla="*/ 23 w 36"/>
                <a:gd name="T13" fmla="*/ 10 h 54"/>
                <a:gd name="T14" fmla="*/ 26 w 36"/>
                <a:gd name="T15" fmla="*/ 16 h 54"/>
                <a:gd name="T16" fmla="*/ 35 w 36"/>
                <a:gd name="T17" fmla="*/ 16 h 54"/>
                <a:gd name="T18" fmla="*/ 30 w 36"/>
                <a:gd name="T19" fmla="*/ 4 h 54"/>
                <a:gd name="T20" fmla="*/ 18 w 36"/>
                <a:gd name="T21" fmla="*/ 0 h 54"/>
                <a:gd name="T22" fmla="*/ 9 w 36"/>
                <a:gd name="T23" fmla="*/ 2 h 54"/>
                <a:gd name="T24" fmla="*/ 4 w 36"/>
                <a:gd name="T25" fmla="*/ 7 h 54"/>
                <a:gd name="T26" fmla="*/ 2 w 36"/>
                <a:gd name="T27" fmla="*/ 14 h 54"/>
                <a:gd name="T28" fmla="*/ 6 w 36"/>
                <a:gd name="T29" fmla="*/ 25 h 54"/>
                <a:gd name="T30" fmla="*/ 16 w 36"/>
                <a:gd name="T31" fmla="*/ 30 h 54"/>
                <a:gd name="T32" fmla="*/ 23 w 36"/>
                <a:gd name="T33" fmla="*/ 32 h 54"/>
                <a:gd name="T34" fmla="*/ 26 w 36"/>
                <a:gd name="T35" fmla="*/ 35 h 54"/>
                <a:gd name="T36" fmla="*/ 27 w 36"/>
                <a:gd name="T37" fmla="*/ 38 h 54"/>
                <a:gd name="T38" fmla="*/ 25 w 36"/>
                <a:gd name="T39" fmla="*/ 43 h 54"/>
                <a:gd name="T40" fmla="*/ 18 w 36"/>
                <a:gd name="T41" fmla="*/ 45 h 54"/>
                <a:gd name="T42" fmla="*/ 12 w 36"/>
                <a:gd name="T43" fmla="*/ 42 h 54"/>
                <a:gd name="T44" fmla="*/ 9 w 36"/>
                <a:gd name="T45" fmla="*/ 35 h 54"/>
                <a:gd name="T46" fmla="*/ 0 w 36"/>
                <a:gd name="T47" fmla="*/ 36 h 54"/>
                <a:gd name="T48" fmla="*/ 5 w 36"/>
                <a:gd name="T49" fmla="*/ 49 h 54"/>
                <a:gd name="T50" fmla="*/ 18 w 36"/>
                <a:gd name="T51" fmla="*/ 54 h 54"/>
                <a:gd name="T52" fmla="*/ 28 w 36"/>
                <a:gd name="T53" fmla="*/ 52 h 54"/>
                <a:gd name="T54" fmla="*/ 34 w 36"/>
                <a:gd name="T55" fmla="*/ 46 h 54"/>
                <a:gd name="T56" fmla="*/ 36 w 36"/>
                <a:gd name="T57" fmla="*/ 38 h 54"/>
                <a:gd name="T58" fmla="*/ 34 w 36"/>
                <a:gd name="T59" fmla="*/ 29 h 54"/>
                <a:gd name="T60" fmla="*/ 29 w 36"/>
                <a:gd name="T61"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54">
                  <a:moveTo>
                    <a:pt x="29" y="24"/>
                  </a:moveTo>
                  <a:cubicBezTo>
                    <a:pt x="27" y="23"/>
                    <a:pt x="24" y="22"/>
                    <a:pt x="20" y="20"/>
                  </a:cubicBezTo>
                  <a:cubicBezTo>
                    <a:pt x="15" y="19"/>
                    <a:pt x="13" y="18"/>
                    <a:pt x="12" y="17"/>
                  </a:cubicBezTo>
                  <a:cubicBezTo>
                    <a:pt x="11" y="16"/>
                    <a:pt x="10" y="15"/>
                    <a:pt x="10" y="14"/>
                  </a:cubicBezTo>
                  <a:cubicBezTo>
                    <a:pt x="10" y="12"/>
                    <a:pt x="11" y="11"/>
                    <a:pt x="12" y="10"/>
                  </a:cubicBezTo>
                  <a:cubicBezTo>
                    <a:pt x="13" y="9"/>
                    <a:pt x="15" y="9"/>
                    <a:pt x="18" y="9"/>
                  </a:cubicBezTo>
                  <a:cubicBezTo>
                    <a:pt x="20" y="9"/>
                    <a:pt x="22" y="9"/>
                    <a:pt x="23" y="10"/>
                  </a:cubicBezTo>
                  <a:cubicBezTo>
                    <a:pt x="25" y="12"/>
                    <a:pt x="25" y="13"/>
                    <a:pt x="26" y="16"/>
                  </a:cubicBezTo>
                  <a:cubicBezTo>
                    <a:pt x="35" y="16"/>
                    <a:pt x="35" y="16"/>
                    <a:pt x="35" y="16"/>
                  </a:cubicBezTo>
                  <a:cubicBezTo>
                    <a:pt x="35" y="11"/>
                    <a:pt x="33" y="7"/>
                    <a:pt x="30" y="4"/>
                  </a:cubicBezTo>
                  <a:cubicBezTo>
                    <a:pt x="28" y="1"/>
                    <a:pt x="23" y="0"/>
                    <a:pt x="18" y="0"/>
                  </a:cubicBezTo>
                  <a:cubicBezTo>
                    <a:pt x="14" y="0"/>
                    <a:pt x="12" y="0"/>
                    <a:pt x="9" y="2"/>
                  </a:cubicBezTo>
                  <a:cubicBezTo>
                    <a:pt x="7" y="3"/>
                    <a:pt x="5" y="5"/>
                    <a:pt x="4" y="7"/>
                  </a:cubicBezTo>
                  <a:cubicBezTo>
                    <a:pt x="2" y="9"/>
                    <a:pt x="2" y="12"/>
                    <a:pt x="2" y="14"/>
                  </a:cubicBezTo>
                  <a:cubicBezTo>
                    <a:pt x="2" y="19"/>
                    <a:pt x="3" y="22"/>
                    <a:pt x="6" y="25"/>
                  </a:cubicBezTo>
                  <a:cubicBezTo>
                    <a:pt x="8" y="27"/>
                    <a:pt x="11" y="29"/>
                    <a:pt x="16" y="30"/>
                  </a:cubicBezTo>
                  <a:cubicBezTo>
                    <a:pt x="20" y="31"/>
                    <a:pt x="22" y="32"/>
                    <a:pt x="23" y="32"/>
                  </a:cubicBezTo>
                  <a:cubicBezTo>
                    <a:pt x="25" y="33"/>
                    <a:pt x="26" y="34"/>
                    <a:pt x="26" y="35"/>
                  </a:cubicBezTo>
                  <a:cubicBezTo>
                    <a:pt x="27" y="35"/>
                    <a:pt x="27" y="36"/>
                    <a:pt x="27" y="38"/>
                  </a:cubicBezTo>
                  <a:cubicBezTo>
                    <a:pt x="27" y="40"/>
                    <a:pt x="26" y="41"/>
                    <a:pt x="25" y="43"/>
                  </a:cubicBezTo>
                  <a:cubicBezTo>
                    <a:pt x="23" y="44"/>
                    <a:pt x="21" y="45"/>
                    <a:pt x="18" y="45"/>
                  </a:cubicBezTo>
                  <a:cubicBezTo>
                    <a:pt x="16" y="45"/>
                    <a:pt x="14" y="44"/>
                    <a:pt x="12" y="42"/>
                  </a:cubicBezTo>
                  <a:cubicBezTo>
                    <a:pt x="10" y="41"/>
                    <a:pt x="9" y="38"/>
                    <a:pt x="9" y="35"/>
                  </a:cubicBezTo>
                  <a:cubicBezTo>
                    <a:pt x="0" y="36"/>
                    <a:pt x="0" y="36"/>
                    <a:pt x="0" y="36"/>
                  </a:cubicBezTo>
                  <a:cubicBezTo>
                    <a:pt x="1" y="42"/>
                    <a:pt x="2" y="46"/>
                    <a:pt x="5" y="49"/>
                  </a:cubicBezTo>
                  <a:cubicBezTo>
                    <a:pt x="8" y="52"/>
                    <a:pt x="13" y="54"/>
                    <a:pt x="18" y="54"/>
                  </a:cubicBezTo>
                  <a:cubicBezTo>
                    <a:pt x="22" y="54"/>
                    <a:pt x="25" y="53"/>
                    <a:pt x="28" y="52"/>
                  </a:cubicBezTo>
                  <a:cubicBezTo>
                    <a:pt x="31" y="51"/>
                    <a:pt x="33" y="49"/>
                    <a:pt x="34" y="46"/>
                  </a:cubicBezTo>
                  <a:cubicBezTo>
                    <a:pt x="35" y="43"/>
                    <a:pt x="36" y="41"/>
                    <a:pt x="36" y="38"/>
                  </a:cubicBezTo>
                  <a:cubicBezTo>
                    <a:pt x="36" y="34"/>
                    <a:pt x="35" y="32"/>
                    <a:pt x="34" y="29"/>
                  </a:cubicBezTo>
                  <a:cubicBezTo>
                    <a:pt x="33" y="27"/>
                    <a:pt x="31" y="25"/>
                    <a:pt x="29" y="24"/>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18" name="îSḻiḍe"/>
            <p:cNvSpPr/>
            <p:nvPr/>
          </p:nvSpPr>
          <p:spPr bwMode="auto">
            <a:xfrm>
              <a:off x="6530975" y="4022726"/>
              <a:ext cx="31750" cy="188913"/>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319" name="ïṧļïḍe"/>
            <p:cNvSpPr/>
            <p:nvPr/>
          </p:nvSpPr>
          <p:spPr bwMode="auto">
            <a:xfrm>
              <a:off x="6584950" y="4022726"/>
              <a:ext cx="125413" cy="188913"/>
            </a:xfrm>
            <a:custGeom>
              <a:avLst/>
              <a:gdLst>
                <a:gd name="T0" fmla="*/ 0 w 79"/>
                <a:gd name="T1" fmla="*/ 21 h 119"/>
                <a:gd name="T2" fmla="*/ 29 w 79"/>
                <a:gd name="T3" fmla="*/ 21 h 119"/>
                <a:gd name="T4" fmla="*/ 29 w 79"/>
                <a:gd name="T5" fmla="*/ 119 h 119"/>
                <a:gd name="T6" fmla="*/ 50 w 79"/>
                <a:gd name="T7" fmla="*/ 119 h 119"/>
                <a:gd name="T8" fmla="*/ 50 w 79"/>
                <a:gd name="T9" fmla="*/ 21 h 119"/>
                <a:gd name="T10" fmla="*/ 79 w 79"/>
                <a:gd name="T11" fmla="*/ 21 h 119"/>
                <a:gd name="T12" fmla="*/ 79 w 79"/>
                <a:gd name="T13" fmla="*/ 0 h 119"/>
                <a:gd name="T14" fmla="*/ 0 w 79"/>
                <a:gd name="T15" fmla="*/ 0 h 119"/>
                <a:gd name="T16" fmla="*/ 0 w 79"/>
                <a:gd name="T17" fmla="*/ 2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19">
                  <a:moveTo>
                    <a:pt x="0" y="21"/>
                  </a:moveTo>
                  <a:lnTo>
                    <a:pt x="29" y="21"/>
                  </a:lnTo>
                  <a:lnTo>
                    <a:pt x="29" y="119"/>
                  </a:lnTo>
                  <a:lnTo>
                    <a:pt x="50" y="119"/>
                  </a:lnTo>
                  <a:lnTo>
                    <a:pt x="50" y="21"/>
                  </a:lnTo>
                  <a:lnTo>
                    <a:pt x="79" y="21"/>
                  </a:lnTo>
                  <a:lnTo>
                    <a:pt x="79" y="0"/>
                  </a:lnTo>
                  <a:lnTo>
                    <a:pt x="0" y="0"/>
                  </a:lnTo>
                  <a:lnTo>
                    <a:pt x="0" y="2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0" name="îŝļïḋé"/>
            <p:cNvSpPr/>
            <p:nvPr/>
          </p:nvSpPr>
          <p:spPr bwMode="auto">
            <a:xfrm>
              <a:off x="6715125" y="4022726"/>
              <a:ext cx="147638" cy="188913"/>
            </a:xfrm>
            <a:custGeom>
              <a:avLst/>
              <a:gdLst>
                <a:gd name="T0" fmla="*/ 47 w 93"/>
                <a:gd name="T1" fmla="*/ 46 h 119"/>
                <a:gd name="T2" fmla="*/ 22 w 93"/>
                <a:gd name="T3" fmla="*/ 0 h 119"/>
                <a:gd name="T4" fmla="*/ 0 w 93"/>
                <a:gd name="T5" fmla="*/ 0 h 119"/>
                <a:gd name="T6" fmla="*/ 36 w 93"/>
                <a:gd name="T7" fmla="*/ 69 h 119"/>
                <a:gd name="T8" fmla="*/ 36 w 93"/>
                <a:gd name="T9" fmla="*/ 119 h 119"/>
                <a:gd name="T10" fmla="*/ 56 w 93"/>
                <a:gd name="T11" fmla="*/ 119 h 119"/>
                <a:gd name="T12" fmla="*/ 56 w 93"/>
                <a:gd name="T13" fmla="*/ 69 h 119"/>
                <a:gd name="T14" fmla="*/ 93 w 93"/>
                <a:gd name="T15" fmla="*/ 0 h 119"/>
                <a:gd name="T16" fmla="*/ 70 w 93"/>
                <a:gd name="T17" fmla="*/ 0 h 119"/>
                <a:gd name="T18" fmla="*/ 47 w 93"/>
                <a:gd name="T19" fmla="*/ 4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19">
                  <a:moveTo>
                    <a:pt x="47" y="46"/>
                  </a:moveTo>
                  <a:lnTo>
                    <a:pt x="22" y="0"/>
                  </a:lnTo>
                  <a:lnTo>
                    <a:pt x="0" y="0"/>
                  </a:lnTo>
                  <a:lnTo>
                    <a:pt x="36" y="69"/>
                  </a:lnTo>
                  <a:lnTo>
                    <a:pt x="36" y="119"/>
                  </a:lnTo>
                  <a:lnTo>
                    <a:pt x="56" y="119"/>
                  </a:lnTo>
                  <a:lnTo>
                    <a:pt x="56" y="69"/>
                  </a:lnTo>
                  <a:lnTo>
                    <a:pt x="93" y="0"/>
                  </a:lnTo>
                  <a:lnTo>
                    <a:pt x="70" y="0"/>
                  </a:lnTo>
                  <a:lnTo>
                    <a:pt x="47" y="46"/>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1" name="îṡlïḍe"/>
            <p:cNvSpPr/>
            <p:nvPr/>
          </p:nvSpPr>
          <p:spPr bwMode="auto">
            <a:xfrm>
              <a:off x="6931025" y="4019551"/>
              <a:ext cx="155575" cy="195263"/>
            </a:xfrm>
            <a:custGeom>
              <a:avLst/>
              <a:gdLst>
                <a:gd name="T0" fmla="*/ 21 w 43"/>
                <a:gd name="T1" fmla="*/ 0 h 54"/>
                <a:gd name="T2" fmla="*/ 12 w 43"/>
                <a:gd name="T3" fmla="*/ 2 h 54"/>
                <a:gd name="T4" fmla="*/ 6 w 43"/>
                <a:gd name="T5" fmla="*/ 7 h 54"/>
                <a:gd name="T6" fmla="*/ 2 w 43"/>
                <a:gd name="T7" fmla="*/ 14 h 54"/>
                <a:gd name="T8" fmla="*/ 0 w 43"/>
                <a:gd name="T9" fmla="*/ 27 h 54"/>
                <a:gd name="T10" fmla="*/ 6 w 43"/>
                <a:gd name="T11" fmla="*/ 47 h 54"/>
                <a:gd name="T12" fmla="*/ 21 w 43"/>
                <a:gd name="T13" fmla="*/ 54 h 54"/>
                <a:gd name="T14" fmla="*/ 37 w 43"/>
                <a:gd name="T15" fmla="*/ 47 h 54"/>
                <a:gd name="T16" fmla="*/ 43 w 43"/>
                <a:gd name="T17" fmla="*/ 27 h 54"/>
                <a:gd name="T18" fmla="*/ 37 w 43"/>
                <a:gd name="T19" fmla="*/ 7 h 54"/>
                <a:gd name="T20" fmla="*/ 21 w 43"/>
                <a:gd name="T21" fmla="*/ 0 h 54"/>
                <a:gd name="T22" fmla="*/ 30 w 43"/>
                <a:gd name="T23" fmla="*/ 40 h 54"/>
                <a:gd name="T24" fmla="*/ 21 w 43"/>
                <a:gd name="T25" fmla="*/ 45 h 54"/>
                <a:gd name="T26" fmla="*/ 13 w 43"/>
                <a:gd name="T27" fmla="*/ 40 h 54"/>
                <a:gd name="T28" fmla="*/ 9 w 43"/>
                <a:gd name="T29" fmla="*/ 27 h 54"/>
                <a:gd name="T30" fmla="*/ 12 w 43"/>
                <a:gd name="T31" fmla="*/ 13 h 54"/>
                <a:gd name="T32" fmla="*/ 21 w 43"/>
                <a:gd name="T33" fmla="*/ 9 h 54"/>
                <a:gd name="T34" fmla="*/ 30 w 43"/>
                <a:gd name="T35" fmla="*/ 13 h 54"/>
                <a:gd name="T36" fmla="*/ 34 w 43"/>
                <a:gd name="T37" fmla="*/ 27 h 54"/>
                <a:gd name="T38" fmla="*/ 30 w 43"/>
                <a:gd name="T39"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4">
                  <a:moveTo>
                    <a:pt x="21" y="0"/>
                  </a:moveTo>
                  <a:cubicBezTo>
                    <a:pt x="18" y="0"/>
                    <a:pt x="15" y="1"/>
                    <a:pt x="12" y="2"/>
                  </a:cubicBezTo>
                  <a:cubicBezTo>
                    <a:pt x="10" y="3"/>
                    <a:pt x="8" y="5"/>
                    <a:pt x="6" y="7"/>
                  </a:cubicBezTo>
                  <a:cubicBezTo>
                    <a:pt x="4" y="9"/>
                    <a:pt x="3" y="11"/>
                    <a:pt x="2" y="14"/>
                  </a:cubicBezTo>
                  <a:cubicBezTo>
                    <a:pt x="1" y="17"/>
                    <a:pt x="0" y="22"/>
                    <a:pt x="0" y="27"/>
                  </a:cubicBezTo>
                  <a:cubicBezTo>
                    <a:pt x="0" y="35"/>
                    <a:pt x="2" y="42"/>
                    <a:pt x="6" y="47"/>
                  </a:cubicBezTo>
                  <a:cubicBezTo>
                    <a:pt x="10" y="51"/>
                    <a:pt x="15" y="54"/>
                    <a:pt x="21" y="54"/>
                  </a:cubicBezTo>
                  <a:cubicBezTo>
                    <a:pt x="28" y="54"/>
                    <a:pt x="33" y="51"/>
                    <a:pt x="37" y="47"/>
                  </a:cubicBezTo>
                  <a:cubicBezTo>
                    <a:pt x="41" y="42"/>
                    <a:pt x="43" y="35"/>
                    <a:pt x="43" y="27"/>
                  </a:cubicBezTo>
                  <a:cubicBezTo>
                    <a:pt x="43" y="18"/>
                    <a:pt x="41" y="12"/>
                    <a:pt x="37" y="7"/>
                  </a:cubicBezTo>
                  <a:cubicBezTo>
                    <a:pt x="33" y="2"/>
                    <a:pt x="28" y="0"/>
                    <a:pt x="21" y="0"/>
                  </a:cubicBezTo>
                  <a:close/>
                  <a:moveTo>
                    <a:pt x="30" y="40"/>
                  </a:moveTo>
                  <a:cubicBezTo>
                    <a:pt x="28" y="43"/>
                    <a:pt x="25" y="45"/>
                    <a:pt x="21" y="45"/>
                  </a:cubicBezTo>
                  <a:cubicBezTo>
                    <a:pt x="18" y="45"/>
                    <a:pt x="15" y="43"/>
                    <a:pt x="13" y="40"/>
                  </a:cubicBezTo>
                  <a:cubicBezTo>
                    <a:pt x="10" y="37"/>
                    <a:pt x="9" y="33"/>
                    <a:pt x="9" y="27"/>
                  </a:cubicBezTo>
                  <a:cubicBezTo>
                    <a:pt x="9" y="21"/>
                    <a:pt x="10" y="16"/>
                    <a:pt x="12" y="13"/>
                  </a:cubicBezTo>
                  <a:cubicBezTo>
                    <a:pt x="15" y="10"/>
                    <a:pt x="18" y="9"/>
                    <a:pt x="21" y="9"/>
                  </a:cubicBezTo>
                  <a:cubicBezTo>
                    <a:pt x="25" y="9"/>
                    <a:pt x="28" y="10"/>
                    <a:pt x="30" y="13"/>
                  </a:cubicBezTo>
                  <a:cubicBezTo>
                    <a:pt x="32" y="16"/>
                    <a:pt x="34" y="21"/>
                    <a:pt x="34" y="27"/>
                  </a:cubicBezTo>
                  <a:cubicBezTo>
                    <a:pt x="34" y="33"/>
                    <a:pt x="32" y="37"/>
                    <a:pt x="30" y="4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2" name="ïśļïḑê"/>
            <p:cNvSpPr/>
            <p:nvPr/>
          </p:nvSpPr>
          <p:spPr bwMode="auto">
            <a:xfrm>
              <a:off x="7112000" y="4022726"/>
              <a:ext cx="107950" cy="188913"/>
            </a:xfrm>
            <a:custGeom>
              <a:avLst/>
              <a:gdLst>
                <a:gd name="T0" fmla="*/ 0 w 68"/>
                <a:gd name="T1" fmla="*/ 119 h 119"/>
                <a:gd name="T2" fmla="*/ 20 w 68"/>
                <a:gd name="T3" fmla="*/ 119 h 119"/>
                <a:gd name="T4" fmla="*/ 20 w 68"/>
                <a:gd name="T5" fmla="*/ 69 h 119"/>
                <a:gd name="T6" fmla="*/ 61 w 68"/>
                <a:gd name="T7" fmla="*/ 69 h 119"/>
                <a:gd name="T8" fmla="*/ 61 w 68"/>
                <a:gd name="T9" fmla="*/ 48 h 119"/>
                <a:gd name="T10" fmla="*/ 20 w 68"/>
                <a:gd name="T11" fmla="*/ 48 h 119"/>
                <a:gd name="T12" fmla="*/ 20 w 68"/>
                <a:gd name="T13" fmla="*/ 21 h 119"/>
                <a:gd name="T14" fmla="*/ 68 w 68"/>
                <a:gd name="T15" fmla="*/ 21 h 119"/>
                <a:gd name="T16" fmla="*/ 68 w 68"/>
                <a:gd name="T17" fmla="*/ 0 h 119"/>
                <a:gd name="T18" fmla="*/ 0 w 68"/>
                <a:gd name="T19" fmla="*/ 0 h 119"/>
                <a:gd name="T20" fmla="*/ 0 w 68"/>
                <a:gd name="T21"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119">
                  <a:moveTo>
                    <a:pt x="0" y="119"/>
                  </a:moveTo>
                  <a:lnTo>
                    <a:pt x="20" y="119"/>
                  </a:lnTo>
                  <a:lnTo>
                    <a:pt x="20" y="69"/>
                  </a:lnTo>
                  <a:lnTo>
                    <a:pt x="61" y="69"/>
                  </a:lnTo>
                  <a:lnTo>
                    <a:pt x="61" y="48"/>
                  </a:lnTo>
                  <a:lnTo>
                    <a:pt x="20" y="48"/>
                  </a:lnTo>
                  <a:lnTo>
                    <a:pt x="20" y="21"/>
                  </a:lnTo>
                  <a:lnTo>
                    <a:pt x="68" y="21"/>
                  </a:lnTo>
                  <a:lnTo>
                    <a:pt x="68" y="0"/>
                  </a:lnTo>
                  <a:lnTo>
                    <a:pt x="0" y="0"/>
                  </a:lnTo>
                  <a:lnTo>
                    <a:pt x="0" y="11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3" name="îSľïde"/>
            <p:cNvSpPr/>
            <p:nvPr/>
          </p:nvSpPr>
          <p:spPr bwMode="auto">
            <a:xfrm>
              <a:off x="7299325" y="4019551"/>
              <a:ext cx="130175" cy="195263"/>
            </a:xfrm>
            <a:custGeom>
              <a:avLst/>
              <a:gdLst>
                <a:gd name="T0" fmla="*/ 30 w 36"/>
                <a:gd name="T1" fmla="*/ 24 h 54"/>
                <a:gd name="T2" fmla="*/ 20 w 36"/>
                <a:gd name="T3" fmla="*/ 20 h 54"/>
                <a:gd name="T4" fmla="*/ 12 w 36"/>
                <a:gd name="T5" fmla="*/ 17 h 54"/>
                <a:gd name="T6" fmla="*/ 11 w 36"/>
                <a:gd name="T7" fmla="*/ 14 h 54"/>
                <a:gd name="T8" fmla="*/ 12 w 36"/>
                <a:gd name="T9" fmla="*/ 10 h 54"/>
                <a:gd name="T10" fmla="*/ 18 w 36"/>
                <a:gd name="T11" fmla="*/ 9 h 54"/>
                <a:gd name="T12" fmla="*/ 24 w 36"/>
                <a:gd name="T13" fmla="*/ 10 h 54"/>
                <a:gd name="T14" fmla="*/ 26 w 36"/>
                <a:gd name="T15" fmla="*/ 16 h 54"/>
                <a:gd name="T16" fmla="*/ 35 w 36"/>
                <a:gd name="T17" fmla="*/ 16 h 54"/>
                <a:gd name="T18" fmla="*/ 31 w 36"/>
                <a:gd name="T19" fmla="*/ 4 h 54"/>
                <a:gd name="T20" fmla="*/ 18 w 36"/>
                <a:gd name="T21" fmla="*/ 0 h 54"/>
                <a:gd name="T22" fmla="*/ 9 w 36"/>
                <a:gd name="T23" fmla="*/ 2 h 54"/>
                <a:gd name="T24" fmla="*/ 4 w 36"/>
                <a:gd name="T25" fmla="*/ 7 h 54"/>
                <a:gd name="T26" fmla="*/ 2 w 36"/>
                <a:gd name="T27" fmla="*/ 14 h 54"/>
                <a:gd name="T28" fmla="*/ 6 w 36"/>
                <a:gd name="T29" fmla="*/ 25 h 54"/>
                <a:gd name="T30" fmla="*/ 16 w 36"/>
                <a:gd name="T31" fmla="*/ 30 h 54"/>
                <a:gd name="T32" fmla="*/ 23 w 36"/>
                <a:gd name="T33" fmla="*/ 32 h 54"/>
                <a:gd name="T34" fmla="*/ 27 w 36"/>
                <a:gd name="T35" fmla="*/ 35 h 54"/>
                <a:gd name="T36" fmla="*/ 27 w 36"/>
                <a:gd name="T37" fmla="*/ 38 h 54"/>
                <a:gd name="T38" fmla="*/ 25 w 36"/>
                <a:gd name="T39" fmla="*/ 43 h 54"/>
                <a:gd name="T40" fmla="*/ 19 w 36"/>
                <a:gd name="T41" fmla="*/ 45 h 54"/>
                <a:gd name="T42" fmla="*/ 12 w 36"/>
                <a:gd name="T43" fmla="*/ 42 h 54"/>
                <a:gd name="T44" fmla="*/ 9 w 36"/>
                <a:gd name="T45" fmla="*/ 35 h 54"/>
                <a:gd name="T46" fmla="*/ 0 w 36"/>
                <a:gd name="T47" fmla="*/ 36 h 54"/>
                <a:gd name="T48" fmla="*/ 6 w 36"/>
                <a:gd name="T49" fmla="*/ 49 h 54"/>
                <a:gd name="T50" fmla="*/ 19 w 36"/>
                <a:gd name="T51" fmla="*/ 54 h 54"/>
                <a:gd name="T52" fmla="*/ 28 w 36"/>
                <a:gd name="T53" fmla="*/ 52 h 54"/>
                <a:gd name="T54" fmla="*/ 34 w 36"/>
                <a:gd name="T55" fmla="*/ 46 h 54"/>
                <a:gd name="T56" fmla="*/ 36 w 36"/>
                <a:gd name="T57" fmla="*/ 38 h 54"/>
                <a:gd name="T58" fmla="*/ 35 w 36"/>
                <a:gd name="T59" fmla="*/ 29 h 54"/>
                <a:gd name="T60" fmla="*/ 30 w 36"/>
                <a:gd name="T61"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54">
                  <a:moveTo>
                    <a:pt x="30" y="24"/>
                  </a:moveTo>
                  <a:cubicBezTo>
                    <a:pt x="28" y="23"/>
                    <a:pt x="24" y="22"/>
                    <a:pt x="20" y="20"/>
                  </a:cubicBezTo>
                  <a:cubicBezTo>
                    <a:pt x="16" y="19"/>
                    <a:pt x="13" y="18"/>
                    <a:pt x="12" y="17"/>
                  </a:cubicBezTo>
                  <a:cubicBezTo>
                    <a:pt x="11" y="16"/>
                    <a:pt x="11" y="15"/>
                    <a:pt x="11" y="14"/>
                  </a:cubicBezTo>
                  <a:cubicBezTo>
                    <a:pt x="11" y="12"/>
                    <a:pt x="11" y="11"/>
                    <a:pt x="12" y="10"/>
                  </a:cubicBezTo>
                  <a:cubicBezTo>
                    <a:pt x="13" y="9"/>
                    <a:pt x="15" y="9"/>
                    <a:pt x="18" y="9"/>
                  </a:cubicBezTo>
                  <a:cubicBezTo>
                    <a:pt x="21" y="9"/>
                    <a:pt x="22" y="9"/>
                    <a:pt x="24" y="10"/>
                  </a:cubicBezTo>
                  <a:cubicBezTo>
                    <a:pt x="25" y="12"/>
                    <a:pt x="26" y="13"/>
                    <a:pt x="26" y="16"/>
                  </a:cubicBezTo>
                  <a:cubicBezTo>
                    <a:pt x="35" y="16"/>
                    <a:pt x="35" y="16"/>
                    <a:pt x="35" y="16"/>
                  </a:cubicBezTo>
                  <a:cubicBezTo>
                    <a:pt x="35" y="11"/>
                    <a:pt x="33" y="7"/>
                    <a:pt x="31" y="4"/>
                  </a:cubicBezTo>
                  <a:cubicBezTo>
                    <a:pt x="28" y="1"/>
                    <a:pt x="24" y="0"/>
                    <a:pt x="18" y="0"/>
                  </a:cubicBezTo>
                  <a:cubicBezTo>
                    <a:pt x="15" y="0"/>
                    <a:pt x="12" y="0"/>
                    <a:pt x="9" y="2"/>
                  </a:cubicBezTo>
                  <a:cubicBezTo>
                    <a:pt x="7" y="3"/>
                    <a:pt x="5" y="5"/>
                    <a:pt x="4" y="7"/>
                  </a:cubicBezTo>
                  <a:cubicBezTo>
                    <a:pt x="3" y="9"/>
                    <a:pt x="2" y="12"/>
                    <a:pt x="2" y="14"/>
                  </a:cubicBezTo>
                  <a:cubicBezTo>
                    <a:pt x="2" y="19"/>
                    <a:pt x="3" y="22"/>
                    <a:pt x="6" y="25"/>
                  </a:cubicBezTo>
                  <a:cubicBezTo>
                    <a:pt x="8" y="27"/>
                    <a:pt x="11" y="29"/>
                    <a:pt x="16" y="30"/>
                  </a:cubicBezTo>
                  <a:cubicBezTo>
                    <a:pt x="20" y="31"/>
                    <a:pt x="22" y="32"/>
                    <a:pt x="23" y="32"/>
                  </a:cubicBezTo>
                  <a:cubicBezTo>
                    <a:pt x="25" y="33"/>
                    <a:pt x="26" y="34"/>
                    <a:pt x="27" y="35"/>
                  </a:cubicBezTo>
                  <a:cubicBezTo>
                    <a:pt x="27" y="35"/>
                    <a:pt x="27" y="36"/>
                    <a:pt x="27" y="38"/>
                  </a:cubicBezTo>
                  <a:cubicBezTo>
                    <a:pt x="27" y="40"/>
                    <a:pt x="27" y="41"/>
                    <a:pt x="25" y="43"/>
                  </a:cubicBezTo>
                  <a:cubicBezTo>
                    <a:pt x="24" y="44"/>
                    <a:pt x="22" y="45"/>
                    <a:pt x="19" y="45"/>
                  </a:cubicBezTo>
                  <a:cubicBezTo>
                    <a:pt x="16" y="45"/>
                    <a:pt x="14" y="44"/>
                    <a:pt x="12" y="42"/>
                  </a:cubicBezTo>
                  <a:cubicBezTo>
                    <a:pt x="11" y="41"/>
                    <a:pt x="10" y="38"/>
                    <a:pt x="9" y="35"/>
                  </a:cubicBezTo>
                  <a:cubicBezTo>
                    <a:pt x="0" y="36"/>
                    <a:pt x="0" y="36"/>
                    <a:pt x="0" y="36"/>
                  </a:cubicBezTo>
                  <a:cubicBezTo>
                    <a:pt x="1" y="42"/>
                    <a:pt x="3" y="46"/>
                    <a:pt x="6" y="49"/>
                  </a:cubicBezTo>
                  <a:cubicBezTo>
                    <a:pt x="9" y="52"/>
                    <a:pt x="13" y="54"/>
                    <a:pt x="19" y="54"/>
                  </a:cubicBezTo>
                  <a:cubicBezTo>
                    <a:pt x="22" y="54"/>
                    <a:pt x="26" y="53"/>
                    <a:pt x="28" y="52"/>
                  </a:cubicBezTo>
                  <a:cubicBezTo>
                    <a:pt x="31" y="51"/>
                    <a:pt x="33" y="49"/>
                    <a:pt x="34" y="46"/>
                  </a:cubicBezTo>
                  <a:cubicBezTo>
                    <a:pt x="36" y="43"/>
                    <a:pt x="36" y="41"/>
                    <a:pt x="36" y="38"/>
                  </a:cubicBezTo>
                  <a:cubicBezTo>
                    <a:pt x="36" y="34"/>
                    <a:pt x="36" y="32"/>
                    <a:pt x="35" y="29"/>
                  </a:cubicBezTo>
                  <a:cubicBezTo>
                    <a:pt x="33" y="27"/>
                    <a:pt x="32" y="25"/>
                    <a:pt x="30" y="24"/>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4" name="iṧḻïdé"/>
            <p:cNvSpPr/>
            <p:nvPr/>
          </p:nvSpPr>
          <p:spPr bwMode="auto">
            <a:xfrm>
              <a:off x="7450138" y="4019551"/>
              <a:ext cx="141288" cy="195263"/>
            </a:xfrm>
            <a:custGeom>
              <a:avLst/>
              <a:gdLst>
                <a:gd name="T0" fmla="*/ 26 w 39"/>
                <a:gd name="T1" fmla="*/ 42 h 54"/>
                <a:gd name="T2" fmla="*/ 20 w 39"/>
                <a:gd name="T3" fmla="*/ 45 h 54"/>
                <a:gd name="T4" fmla="*/ 13 w 39"/>
                <a:gd name="T5" fmla="*/ 41 h 54"/>
                <a:gd name="T6" fmla="*/ 10 w 39"/>
                <a:gd name="T7" fmla="*/ 26 h 54"/>
                <a:gd name="T8" fmla="*/ 13 w 39"/>
                <a:gd name="T9" fmla="*/ 13 h 54"/>
                <a:gd name="T10" fmla="*/ 21 w 39"/>
                <a:gd name="T11" fmla="*/ 9 h 54"/>
                <a:gd name="T12" fmla="*/ 27 w 39"/>
                <a:gd name="T13" fmla="*/ 11 h 54"/>
                <a:gd name="T14" fmla="*/ 30 w 39"/>
                <a:gd name="T15" fmla="*/ 18 h 54"/>
                <a:gd name="T16" fmla="*/ 39 w 39"/>
                <a:gd name="T17" fmla="*/ 15 h 54"/>
                <a:gd name="T18" fmla="*/ 34 w 39"/>
                <a:gd name="T19" fmla="*/ 6 h 54"/>
                <a:gd name="T20" fmla="*/ 21 w 39"/>
                <a:gd name="T21" fmla="*/ 0 h 54"/>
                <a:gd name="T22" fmla="*/ 6 w 39"/>
                <a:gd name="T23" fmla="*/ 7 h 54"/>
                <a:gd name="T24" fmla="*/ 0 w 39"/>
                <a:gd name="T25" fmla="*/ 27 h 54"/>
                <a:gd name="T26" fmla="*/ 6 w 39"/>
                <a:gd name="T27" fmla="*/ 47 h 54"/>
                <a:gd name="T28" fmla="*/ 20 w 39"/>
                <a:gd name="T29" fmla="*/ 54 h 54"/>
                <a:gd name="T30" fmla="*/ 32 w 39"/>
                <a:gd name="T31" fmla="*/ 50 h 54"/>
                <a:gd name="T32" fmla="*/ 39 w 39"/>
                <a:gd name="T33" fmla="*/ 37 h 54"/>
                <a:gd name="T34" fmla="*/ 30 w 39"/>
                <a:gd name="T35" fmla="*/ 34 h 54"/>
                <a:gd name="T36" fmla="*/ 26 w 39"/>
                <a:gd name="T37"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54">
                  <a:moveTo>
                    <a:pt x="26" y="42"/>
                  </a:moveTo>
                  <a:cubicBezTo>
                    <a:pt x="25" y="44"/>
                    <a:pt x="23" y="45"/>
                    <a:pt x="20" y="45"/>
                  </a:cubicBezTo>
                  <a:cubicBezTo>
                    <a:pt x="17" y="45"/>
                    <a:pt x="15" y="43"/>
                    <a:pt x="13" y="41"/>
                  </a:cubicBezTo>
                  <a:cubicBezTo>
                    <a:pt x="10" y="38"/>
                    <a:pt x="10" y="33"/>
                    <a:pt x="10" y="26"/>
                  </a:cubicBezTo>
                  <a:cubicBezTo>
                    <a:pt x="10" y="20"/>
                    <a:pt x="11" y="16"/>
                    <a:pt x="13" y="13"/>
                  </a:cubicBezTo>
                  <a:cubicBezTo>
                    <a:pt x="15" y="10"/>
                    <a:pt x="17" y="9"/>
                    <a:pt x="21" y="9"/>
                  </a:cubicBezTo>
                  <a:cubicBezTo>
                    <a:pt x="23" y="9"/>
                    <a:pt x="25" y="10"/>
                    <a:pt x="27" y="11"/>
                  </a:cubicBezTo>
                  <a:cubicBezTo>
                    <a:pt x="28" y="13"/>
                    <a:pt x="29" y="15"/>
                    <a:pt x="30" y="18"/>
                  </a:cubicBezTo>
                  <a:cubicBezTo>
                    <a:pt x="39" y="15"/>
                    <a:pt x="39" y="15"/>
                    <a:pt x="39" y="15"/>
                  </a:cubicBezTo>
                  <a:cubicBezTo>
                    <a:pt x="38" y="11"/>
                    <a:pt x="36" y="8"/>
                    <a:pt x="34" y="6"/>
                  </a:cubicBezTo>
                  <a:cubicBezTo>
                    <a:pt x="31" y="2"/>
                    <a:pt x="26" y="0"/>
                    <a:pt x="21" y="0"/>
                  </a:cubicBezTo>
                  <a:cubicBezTo>
                    <a:pt x="15" y="0"/>
                    <a:pt x="10" y="2"/>
                    <a:pt x="6" y="7"/>
                  </a:cubicBezTo>
                  <a:cubicBezTo>
                    <a:pt x="2" y="12"/>
                    <a:pt x="0" y="19"/>
                    <a:pt x="0" y="27"/>
                  </a:cubicBezTo>
                  <a:cubicBezTo>
                    <a:pt x="0" y="35"/>
                    <a:pt x="2" y="42"/>
                    <a:pt x="6" y="47"/>
                  </a:cubicBezTo>
                  <a:cubicBezTo>
                    <a:pt x="10" y="51"/>
                    <a:pt x="15" y="54"/>
                    <a:pt x="20" y="54"/>
                  </a:cubicBezTo>
                  <a:cubicBezTo>
                    <a:pt x="25" y="54"/>
                    <a:pt x="29" y="52"/>
                    <a:pt x="32" y="50"/>
                  </a:cubicBezTo>
                  <a:cubicBezTo>
                    <a:pt x="35" y="47"/>
                    <a:pt x="37" y="43"/>
                    <a:pt x="39" y="37"/>
                  </a:cubicBezTo>
                  <a:cubicBezTo>
                    <a:pt x="30" y="34"/>
                    <a:pt x="30" y="34"/>
                    <a:pt x="30" y="34"/>
                  </a:cubicBezTo>
                  <a:cubicBezTo>
                    <a:pt x="29" y="37"/>
                    <a:pt x="28" y="40"/>
                    <a:pt x="26" y="4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5" name="íŝļíḑé"/>
            <p:cNvSpPr/>
            <p:nvPr/>
          </p:nvSpPr>
          <p:spPr bwMode="auto">
            <a:xfrm>
              <a:off x="7616825" y="4022726"/>
              <a:ext cx="31750" cy="188913"/>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326" name="ï$ļiḑé"/>
            <p:cNvSpPr/>
            <p:nvPr/>
          </p:nvSpPr>
          <p:spPr bwMode="auto">
            <a:xfrm>
              <a:off x="7681913" y="4022726"/>
              <a:ext cx="119063" cy="188913"/>
            </a:xfrm>
            <a:custGeom>
              <a:avLst/>
              <a:gdLst>
                <a:gd name="T0" fmla="*/ 20 w 75"/>
                <a:gd name="T1" fmla="*/ 67 h 119"/>
                <a:gd name="T2" fmla="*/ 70 w 75"/>
                <a:gd name="T3" fmla="*/ 67 h 119"/>
                <a:gd name="T4" fmla="*/ 70 w 75"/>
                <a:gd name="T5" fmla="*/ 46 h 119"/>
                <a:gd name="T6" fmla="*/ 20 w 75"/>
                <a:gd name="T7" fmla="*/ 46 h 119"/>
                <a:gd name="T8" fmla="*/ 20 w 75"/>
                <a:gd name="T9" fmla="*/ 21 h 119"/>
                <a:gd name="T10" fmla="*/ 72 w 75"/>
                <a:gd name="T11" fmla="*/ 21 h 119"/>
                <a:gd name="T12" fmla="*/ 72 w 75"/>
                <a:gd name="T13" fmla="*/ 0 h 119"/>
                <a:gd name="T14" fmla="*/ 0 w 75"/>
                <a:gd name="T15" fmla="*/ 0 h 119"/>
                <a:gd name="T16" fmla="*/ 0 w 75"/>
                <a:gd name="T17" fmla="*/ 119 h 119"/>
                <a:gd name="T18" fmla="*/ 75 w 75"/>
                <a:gd name="T19" fmla="*/ 119 h 119"/>
                <a:gd name="T20" fmla="*/ 75 w 75"/>
                <a:gd name="T21" fmla="*/ 99 h 119"/>
                <a:gd name="T22" fmla="*/ 20 w 75"/>
                <a:gd name="T23" fmla="*/ 99 h 119"/>
                <a:gd name="T24" fmla="*/ 20 w 75"/>
                <a:gd name="T25"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119">
                  <a:moveTo>
                    <a:pt x="20" y="67"/>
                  </a:moveTo>
                  <a:lnTo>
                    <a:pt x="70" y="67"/>
                  </a:lnTo>
                  <a:lnTo>
                    <a:pt x="70" y="46"/>
                  </a:lnTo>
                  <a:lnTo>
                    <a:pt x="20" y="46"/>
                  </a:lnTo>
                  <a:lnTo>
                    <a:pt x="20" y="21"/>
                  </a:lnTo>
                  <a:lnTo>
                    <a:pt x="72" y="21"/>
                  </a:lnTo>
                  <a:lnTo>
                    <a:pt x="72" y="0"/>
                  </a:lnTo>
                  <a:lnTo>
                    <a:pt x="0" y="0"/>
                  </a:lnTo>
                  <a:lnTo>
                    <a:pt x="0" y="119"/>
                  </a:lnTo>
                  <a:lnTo>
                    <a:pt x="75" y="119"/>
                  </a:lnTo>
                  <a:lnTo>
                    <a:pt x="75" y="99"/>
                  </a:lnTo>
                  <a:lnTo>
                    <a:pt x="20" y="99"/>
                  </a:lnTo>
                  <a:lnTo>
                    <a:pt x="20"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7" name="îṧļïde"/>
            <p:cNvSpPr/>
            <p:nvPr/>
          </p:nvSpPr>
          <p:spPr bwMode="auto">
            <a:xfrm>
              <a:off x="7829550" y="4022726"/>
              <a:ext cx="125413" cy="188913"/>
            </a:xfrm>
            <a:custGeom>
              <a:avLst/>
              <a:gdLst>
                <a:gd name="T0" fmla="*/ 61 w 79"/>
                <a:gd name="T1" fmla="*/ 80 h 119"/>
                <a:gd name="T2" fmla="*/ 20 w 79"/>
                <a:gd name="T3" fmla="*/ 0 h 119"/>
                <a:gd name="T4" fmla="*/ 0 w 79"/>
                <a:gd name="T5" fmla="*/ 0 h 119"/>
                <a:gd name="T6" fmla="*/ 0 w 79"/>
                <a:gd name="T7" fmla="*/ 119 h 119"/>
                <a:gd name="T8" fmla="*/ 18 w 79"/>
                <a:gd name="T9" fmla="*/ 119 h 119"/>
                <a:gd name="T10" fmla="*/ 18 w 79"/>
                <a:gd name="T11" fmla="*/ 42 h 119"/>
                <a:gd name="T12" fmla="*/ 59 w 79"/>
                <a:gd name="T13" fmla="*/ 119 h 119"/>
                <a:gd name="T14" fmla="*/ 79 w 79"/>
                <a:gd name="T15" fmla="*/ 119 h 119"/>
                <a:gd name="T16" fmla="*/ 79 w 79"/>
                <a:gd name="T17" fmla="*/ 0 h 119"/>
                <a:gd name="T18" fmla="*/ 61 w 79"/>
                <a:gd name="T19" fmla="*/ 0 h 119"/>
                <a:gd name="T20" fmla="*/ 61 w 79"/>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9">
                  <a:moveTo>
                    <a:pt x="61" y="80"/>
                  </a:moveTo>
                  <a:lnTo>
                    <a:pt x="20" y="0"/>
                  </a:lnTo>
                  <a:lnTo>
                    <a:pt x="0" y="0"/>
                  </a:lnTo>
                  <a:lnTo>
                    <a:pt x="0" y="119"/>
                  </a:lnTo>
                  <a:lnTo>
                    <a:pt x="18" y="119"/>
                  </a:lnTo>
                  <a:lnTo>
                    <a:pt x="18" y="42"/>
                  </a:lnTo>
                  <a:lnTo>
                    <a:pt x="59" y="119"/>
                  </a:lnTo>
                  <a:lnTo>
                    <a:pt x="79" y="119"/>
                  </a:lnTo>
                  <a:lnTo>
                    <a:pt x="79"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8" name="íşlîḍè"/>
            <p:cNvSpPr/>
            <p:nvPr/>
          </p:nvSpPr>
          <p:spPr bwMode="auto">
            <a:xfrm>
              <a:off x="7985125" y="4019551"/>
              <a:ext cx="136525" cy="195263"/>
            </a:xfrm>
            <a:custGeom>
              <a:avLst/>
              <a:gdLst>
                <a:gd name="T0" fmla="*/ 26 w 38"/>
                <a:gd name="T1" fmla="*/ 42 h 54"/>
                <a:gd name="T2" fmla="*/ 20 w 38"/>
                <a:gd name="T3" fmla="*/ 45 h 54"/>
                <a:gd name="T4" fmla="*/ 12 w 38"/>
                <a:gd name="T5" fmla="*/ 41 h 54"/>
                <a:gd name="T6" fmla="*/ 9 w 38"/>
                <a:gd name="T7" fmla="*/ 26 h 54"/>
                <a:gd name="T8" fmla="*/ 12 w 38"/>
                <a:gd name="T9" fmla="*/ 13 h 54"/>
                <a:gd name="T10" fmla="*/ 20 w 38"/>
                <a:gd name="T11" fmla="*/ 9 h 54"/>
                <a:gd name="T12" fmla="*/ 26 w 38"/>
                <a:gd name="T13" fmla="*/ 11 h 54"/>
                <a:gd name="T14" fmla="*/ 29 w 38"/>
                <a:gd name="T15" fmla="*/ 18 h 54"/>
                <a:gd name="T16" fmla="*/ 38 w 38"/>
                <a:gd name="T17" fmla="*/ 15 h 54"/>
                <a:gd name="T18" fmla="*/ 34 w 38"/>
                <a:gd name="T19" fmla="*/ 6 h 54"/>
                <a:gd name="T20" fmla="*/ 21 w 38"/>
                <a:gd name="T21" fmla="*/ 0 h 54"/>
                <a:gd name="T22" fmla="*/ 6 w 38"/>
                <a:gd name="T23" fmla="*/ 7 h 54"/>
                <a:gd name="T24" fmla="*/ 0 w 38"/>
                <a:gd name="T25" fmla="*/ 27 h 54"/>
                <a:gd name="T26" fmla="*/ 6 w 38"/>
                <a:gd name="T27" fmla="*/ 47 h 54"/>
                <a:gd name="T28" fmla="*/ 20 w 38"/>
                <a:gd name="T29" fmla="*/ 54 h 54"/>
                <a:gd name="T30" fmla="*/ 32 w 38"/>
                <a:gd name="T31" fmla="*/ 50 h 54"/>
                <a:gd name="T32" fmla="*/ 38 w 38"/>
                <a:gd name="T33" fmla="*/ 37 h 54"/>
                <a:gd name="T34" fmla="*/ 30 w 38"/>
                <a:gd name="T35" fmla="*/ 34 h 54"/>
                <a:gd name="T36" fmla="*/ 26 w 38"/>
                <a:gd name="T37"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4">
                  <a:moveTo>
                    <a:pt x="26" y="42"/>
                  </a:moveTo>
                  <a:cubicBezTo>
                    <a:pt x="24" y="44"/>
                    <a:pt x="22" y="45"/>
                    <a:pt x="20" y="45"/>
                  </a:cubicBezTo>
                  <a:cubicBezTo>
                    <a:pt x="17" y="45"/>
                    <a:pt x="14" y="43"/>
                    <a:pt x="12" y="41"/>
                  </a:cubicBezTo>
                  <a:cubicBezTo>
                    <a:pt x="10" y="38"/>
                    <a:pt x="9" y="33"/>
                    <a:pt x="9" y="26"/>
                  </a:cubicBezTo>
                  <a:cubicBezTo>
                    <a:pt x="9" y="20"/>
                    <a:pt x="10" y="16"/>
                    <a:pt x="12" y="13"/>
                  </a:cubicBezTo>
                  <a:cubicBezTo>
                    <a:pt x="14" y="10"/>
                    <a:pt x="17" y="9"/>
                    <a:pt x="20" y="9"/>
                  </a:cubicBezTo>
                  <a:cubicBezTo>
                    <a:pt x="23" y="9"/>
                    <a:pt x="25" y="10"/>
                    <a:pt x="26" y="11"/>
                  </a:cubicBezTo>
                  <a:cubicBezTo>
                    <a:pt x="28" y="13"/>
                    <a:pt x="29" y="15"/>
                    <a:pt x="29" y="18"/>
                  </a:cubicBezTo>
                  <a:cubicBezTo>
                    <a:pt x="38" y="15"/>
                    <a:pt x="38" y="15"/>
                    <a:pt x="38" y="15"/>
                  </a:cubicBezTo>
                  <a:cubicBezTo>
                    <a:pt x="37" y="11"/>
                    <a:pt x="36" y="8"/>
                    <a:pt x="34" y="6"/>
                  </a:cubicBezTo>
                  <a:cubicBezTo>
                    <a:pt x="30" y="2"/>
                    <a:pt x="26" y="0"/>
                    <a:pt x="21" y="0"/>
                  </a:cubicBezTo>
                  <a:cubicBezTo>
                    <a:pt x="14" y="0"/>
                    <a:pt x="9" y="2"/>
                    <a:pt x="6" y="7"/>
                  </a:cubicBezTo>
                  <a:cubicBezTo>
                    <a:pt x="2" y="12"/>
                    <a:pt x="0" y="19"/>
                    <a:pt x="0" y="27"/>
                  </a:cubicBezTo>
                  <a:cubicBezTo>
                    <a:pt x="0" y="35"/>
                    <a:pt x="2" y="42"/>
                    <a:pt x="6" y="47"/>
                  </a:cubicBezTo>
                  <a:cubicBezTo>
                    <a:pt x="9" y="51"/>
                    <a:pt x="14" y="54"/>
                    <a:pt x="20" y="54"/>
                  </a:cubicBezTo>
                  <a:cubicBezTo>
                    <a:pt x="25" y="54"/>
                    <a:pt x="29" y="52"/>
                    <a:pt x="32" y="50"/>
                  </a:cubicBezTo>
                  <a:cubicBezTo>
                    <a:pt x="35" y="47"/>
                    <a:pt x="37" y="43"/>
                    <a:pt x="38" y="37"/>
                  </a:cubicBezTo>
                  <a:cubicBezTo>
                    <a:pt x="30" y="34"/>
                    <a:pt x="30" y="34"/>
                    <a:pt x="30" y="34"/>
                  </a:cubicBezTo>
                  <a:cubicBezTo>
                    <a:pt x="29" y="37"/>
                    <a:pt x="28" y="40"/>
                    <a:pt x="26" y="4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9" name="îŝļîďé"/>
            <p:cNvSpPr/>
            <p:nvPr/>
          </p:nvSpPr>
          <p:spPr bwMode="auto">
            <a:xfrm>
              <a:off x="8150225" y="4022726"/>
              <a:ext cx="122238" cy="188913"/>
            </a:xfrm>
            <a:custGeom>
              <a:avLst/>
              <a:gdLst>
                <a:gd name="T0" fmla="*/ 21 w 77"/>
                <a:gd name="T1" fmla="*/ 67 h 119"/>
                <a:gd name="T2" fmla="*/ 71 w 77"/>
                <a:gd name="T3" fmla="*/ 67 h 119"/>
                <a:gd name="T4" fmla="*/ 71 w 77"/>
                <a:gd name="T5" fmla="*/ 46 h 119"/>
                <a:gd name="T6" fmla="*/ 21 w 77"/>
                <a:gd name="T7" fmla="*/ 46 h 119"/>
                <a:gd name="T8" fmla="*/ 21 w 77"/>
                <a:gd name="T9" fmla="*/ 21 h 119"/>
                <a:gd name="T10" fmla="*/ 75 w 77"/>
                <a:gd name="T11" fmla="*/ 21 h 119"/>
                <a:gd name="T12" fmla="*/ 75 w 77"/>
                <a:gd name="T13" fmla="*/ 0 h 119"/>
                <a:gd name="T14" fmla="*/ 0 w 77"/>
                <a:gd name="T15" fmla="*/ 0 h 119"/>
                <a:gd name="T16" fmla="*/ 0 w 77"/>
                <a:gd name="T17" fmla="*/ 119 h 119"/>
                <a:gd name="T18" fmla="*/ 77 w 77"/>
                <a:gd name="T19" fmla="*/ 119 h 119"/>
                <a:gd name="T20" fmla="*/ 77 w 77"/>
                <a:gd name="T21" fmla="*/ 99 h 119"/>
                <a:gd name="T22" fmla="*/ 21 w 77"/>
                <a:gd name="T23" fmla="*/ 99 h 119"/>
                <a:gd name="T24" fmla="*/ 21 w 77"/>
                <a:gd name="T25"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119">
                  <a:moveTo>
                    <a:pt x="21" y="67"/>
                  </a:moveTo>
                  <a:lnTo>
                    <a:pt x="71" y="67"/>
                  </a:lnTo>
                  <a:lnTo>
                    <a:pt x="71" y="46"/>
                  </a:lnTo>
                  <a:lnTo>
                    <a:pt x="21" y="46"/>
                  </a:lnTo>
                  <a:lnTo>
                    <a:pt x="21" y="21"/>
                  </a:lnTo>
                  <a:lnTo>
                    <a:pt x="75" y="21"/>
                  </a:lnTo>
                  <a:lnTo>
                    <a:pt x="75" y="0"/>
                  </a:lnTo>
                  <a:lnTo>
                    <a:pt x="0" y="0"/>
                  </a:lnTo>
                  <a:lnTo>
                    <a:pt x="0" y="119"/>
                  </a:lnTo>
                  <a:lnTo>
                    <a:pt x="77" y="119"/>
                  </a:lnTo>
                  <a:lnTo>
                    <a:pt x="77" y="99"/>
                  </a:lnTo>
                  <a:lnTo>
                    <a:pt x="21" y="99"/>
                  </a:lnTo>
                  <a:lnTo>
                    <a:pt x="21"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0" name="îŝlîḑê"/>
            <p:cNvSpPr/>
            <p:nvPr/>
          </p:nvSpPr>
          <p:spPr bwMode="auto">
            <a:xfrm>
              <a:off x="8356600" y="4019551"/>
              <a:ext cx="147638" cy="195263"/>
            </a:xfrm>
            <a:custGeom>
              <a:avLst/>
              <a:gdLst>
                <a:gd name="T0" fmla="*/ 34 w 41"/>
                <a:gd name="T1" fmla="*/ 41 h 54"/>
                <a:gd name="T2" fmla="*/ 35 w 41"/>
                <a:gd name="T3" fmla="*/ 37 h 54"/>
                <a:gd name="T4" fmla="*/ 37 w 41"/>
                <a:gd name="T5" fmla="*/ 30 h 54"/>
                <a:gd name="T6" fmla="*/ 30 w 41"/>
                <a:gd name="T7" fmla="*/ 28 h 54"/>
                <a:gd name="T8" fmla="*/ 28 w 41"/>
                <a:gd name="T9" fmla="*/ 34 h 54"/>
                <a:gd name="T10" fmla="*/ 22 w 41"/>
                <a:gd name="T11" fmla="*/ 24 h 54"/>
                <a:gd name="T12" fmla="*/ 28 w 41"/>
                <a:gd name="T13" fmla="*/ 18 h 54"/>
                <a:gd name="T14" fmla="*/ 30 w 41"/>
                <a:gd name="T15" fmla="*/ 12 h 54"/>
                <a:gd name="T16" fmla="*/ 27 w 41"/>
                <a:gd name="T17" fmla="*/ 3 h 54"/>
                <a:gd name="T18" fmla="*/ 18 w 41"/>
                <a:gd name="T19" fmla="*/ 0 h 54"/>
                <a:gd name="T20" fmla="*/ 8 w 41"/>
                <a:gd name="T21" fmla="*/ 3 h 54"/>
                <a:gd name="T22" fmla="*/ 5 w 41"/>
                <a:gd name="T23" fmla="*/ 11 h 54"/>
                <a:gd name="T24" fmla="*/ 6 w 41"/>
                <a:gd name="T25" fmla="*/ 17 h 54"/>
                <a:gd name="T26" fmla="*/ 10 w 41"/>
                <a:gd name="T27" fmla="*/ 23 h 54"/>
                <a:gd name="T28" fmla="*/ 2 w 41"/>
                <a:gd name="T29" fmla="*/ 30 h 54"/>
                <a:gd name="T30" fmla="*/ 0 w 41"/>
                <a:gd name="T31" fmla="*/ 39 h 54"/>
                <a:gd name="T32" fmla="*/ 3 w 41"/>
                <a:gd name="T33" fmla="*/ 48 h 54"/>
                <a:gd name="T34" fmla="*/ 15 w 41"/>
                <a:gd name="T35" fmla="*/ 54 h 54"/>
                <a:gd name="T36" fmla="*/ 22 w 41"/>
                <a:gd name="T37" fmla="*/ 52 h 54"/>
                <a:gd name="T38" fmla="*/ 28 w 41"/>
                <a:gd name="T39" fmla="*/ 48 h 54"/>
                <a:gd name="T40" fmla="*/ 35 w 41"/>
                <a:gd name="T41" fmla="*/ 54 h 54"/>
                <a:gd name="T42" fmla="*/ 41 w 41"/>
                <a:gd name="T43" fmla="*/ 46 h 54"/>
                <a:gd name="T44" fmla="*/ 37 w 41"/>
                <a:gd name="T45" fmla="*/ 44 h 54"/>
                <a:gd name="T46" fmla="*/ 34 w 41"/>
                <a:gd name="T47" fmla="*/ 41 h 54"/>
                <a:gd name="T48" fmla="*/ 15 w 41"/>
                <a:gd name="T49" fmla="*/ 8 h 54"/>
                <a:gd name="T50" fmla="*/ 18 w 41"/>
                <a:gd name="T51" fmla="*/ 7 h 54"/>
                <a:gd name="T52" fmla="*/ 21 w 41"/>
                <a:gd name="T53" fmla="*/ 8 h 54"/>
                <a:gd name="T54" fmla="*/ 22 w 41"/>
                <a:gd name="T55" fmla="*/ 12 h 54"/>
                <a:gd name="T56" fmla="*/ 20 w 41"/>
                <a:gd name="T57" fmla="*/ 16 h 54"/>
                <a:gd name="T58" fmla="*/ 17 w 41"/>
                <a:gd name="T59" fmla="*/ 18 h 54"/>
                <a:gd name="T60" fmla="*/ 15 w 41"/>
                <a:gd name="T61" fmla="*/ 15 h 54"/>
                <a:gd name="T62" fmla="*/ 13 w 41"/>
                <a:gd name="T63" fmla="*/ 11 h 54"/>
                <a:gd name="T64" fmla="*/ 15 w 41"/>
                <a:gd name="T65" fmla="*/ 8 h 54"/>
                <a:gd name="T66" fmla="*/ 19 w 41"/>
                <a:gd name="T67" fmla="*/ 45 h 54"/>
                <a:gd name="T68" fmla="*/ 15 w 41"/>
                <a:gd name="T69" fmla="*/ 45 h 54"/>
                <a:gd name="T70" fmla="*/ 10 w 41"/>
                <a:gd name="T71" fmla="*/ 43 h 54"/>
                <a:gd name="T72" fmla="*/ 8 w 41"/>
                <a:gd name="T73" fmla="*/ 38 h 54"/>
                <a:gd name="T74" fmla="*/ 10 w 41"/>
                <a:gd name="T75" fmla="*/ 33 h 54"/>
                <a:gd name="T76" fmla="*/ 14 w 41"/>
                <a:gd name="T77" fmla="*/ 29 h 54"/>
                <a:gd name="T78" fmla="*/ 23 w 41"/>
                <a:gd name="T79" fmla="*/ 42 h 54"/>
                <a:gd name="T80" fmla="*/ 19 w 41"/>
                <a:gd name="T81"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54">
                  <a:moveTo>
                    <a:pt x="34" y="41"/>
                  </a:moveTo>
                  <a:cubicBezTo>
                    <a:pt x="34" y="40"/>
                    <a:pt x="35" y="38"/>
                    <a:pt x="35" y="37"/>
                  </a:cubicBezTo>
                  <a:cubicBezTo>
                    <a:pt x="36" y="35"/>
                    <a:pt x="37" y="33"/>
                    <a:pt x="37" y="30"/>
                  </a:cubicBezTo>
                  <a:cubicBezTo>
                    <a:pt x="30" y="28"/>
                    <a:pt x="30" y="28"/>
                    <a:pt x="30" y="28"/>
                  </a:cubicBezTo>
                  <a:cubicBezTo>
                    <a:pt x="29" y="30"/>
                    <a:pt x="29" y="32"/>
                    <a:pt x="28" y="34"/>
                  </a:cubicBezTo>
                  <a:cubicBezTo>
                    <a:pt x="22" y="24"/>
                    <a:pt x="22" y="24"/>
                    <a:pt x="22" y="24"/>
                  </a:cubicBezTo>
                  <a:cubicBezTo>
                    <a:pt x="25" y="22"/>
                    <a:pt x="27" y="20"/>
                    <a:pt x="28" y="18"/>
                  </a:cubicBezTo>
                  <a:cubicBezTo>
                    <a:pt x="29" y="16"/>
                    <a:pt x="30" y="14"/>
                    <a:pt x="30" y="12"/>
                  </a:cubicBezTo>
                  <a:cubicBezTo>
                    <a:pt x="30" y="8"/>
                    <a:pt x="29" y="6"/>
                    <a:pt x="27" y="3"/>
                  </a:cubicBezTo>
                  <a:cubicBezTo>
                    <a:pt x="24" y="1"/>
                    <a:pt x="21" y="0"/>
                    <a:pt x="18" y="0"/>
                  </a:cubicBezTo>
                  <a:cubicBezTo>
                    <a:pt x="14" y="0"/>
                    <a:pt x="11" y="1"/>
                    <a:pt x="8" y="3"/>
                  </a:cubicBezTo>
                  <a:cubicBezTo>
                    <a:pt x="6" y="5"/>
                    <a:pt x="5" y="8"/>
                    <a:pt x="5" y="11"/>
                  </a:cubicBezTo>
                  <a:cubicBezTo>
                    <a:pt x="5" y="13"/>
                    <a:pt x="6" y="15"/>
                    <a:pt x="6" y="17"/>
                  </a:cubicBezTo>
                  <a:cubicBezTo>
                    <a:pt x="7" y="18"/>
                    <a:pt x="8" y="21"/>
                    <a:pt x="10" y="23"/>
                  </a:cubicBezTo>
                  <a:cubicBezTo>
                    <a:pt x="6" y="25"/>
                    <a:pt x="4" y="27"/>
                    <a:pt x="2" y="30"/>
                  </a:cubicBezTo>
                  <a:cubicBezTo>
                    <a:pt x="1" y="32"/>
                    <a:pt x="0" y="35"/>
                    <a:pt x="0" y="39"/>
                  </a:cubicBezTo>
                  <a:cubicBezTo>
                    <a:pt x="0" y="42"/>
                    <a:pt x="1" y="45"/>
                    <a:pt x="3" y="48"/>
                  </a:cubicBezTo>
                  <a:cubicBezTo>
                    <a:pt x="6" y="52"/>
                    <a:pt x="10" y="54"/>
                    <a:pt x="15" y="54"/>
                  </a:cubicBezTo>
                  <a:cubicBezTo>
                    <a:pt x="18" y="54"/>
                    <a:pt x="20" y="53"/>
                    <a:pt x="22" y="52"/>
                  </a:cubicBezTo>
                  <a:cubicBezTo>
                    <a:pt x="25" y="51"/>
                    <a:pt x="26" y="50"/>
                    <a:pt x="28" y="48"/>
                  </a:cubicBezTo>
                  <a:cubicBezTo>
                    <a:pt x="31" y="51"/>
                    <a:pt x="33" y="53"/>
                    <a:pt x="35" y="54"/>
                  </a:cubicBezTo>
                  <a:cubicBezTo>
                    <a:pt x="41" y="46"/>
                    <a:pt x="41" y="46"/>
                    <a:pt x="41" y="46"/>
                  </a:cubicBezTo>
                  <a:cubicBezTo>
                    <a:pt x="40" y="46"/>
                    <a:pt x="39" y="45"/>
                    <a:pt x="37" y="44"/>
                  </a:cubicBezTo>
                  <a:cubicBezTo>
                    <a:pt x="36" y="43"/>
                    <a:pt x="35" y="42"/>
                    <a:pt x="34" y="41"/>
                  </a:cubicBezTo>
                  <a:close/>
                  <a:moveTo>
                    <a:pt x="15" y="8"/>
                  </a:moveTo>
                  <a:cubicBezTo>
                    <a:pt x="15" y="7"/>
                    <a:pt x="16" y="7"/>
                    <a:pt x="18" y="7"/>
                  </a:cubicBezTo>
                  <a:cubicBezTo>
                    <a:pt x="19" y="7"/>
                    <a:pt x="20" y="7"/>
                    <a:pt x="21" y="8"/>
                  </a:cubicBezTo>
                  <a:cubicBezTo>
                    <a:pt x="22" y="9"/>
                    <a:pt x="22" y="10"/>
                    <a:pt x="22" y="12"/>
                  </a:cubicBezTo>
                  <a:cubicBezTo>
                    <a:pt x="22" y="13"/>
                    <a:pt x="21" y="15"/>
                    <a:pt x="20" y="16"/>
                  </a:cubicBezTo>
                  <a:cubicBezTo>
                    <a:pt x="17" y="18"/>
                    <a:pt x="17" y="18"/>
                    <a:pt x="17" y="18"/>
                  </a:cubicBezTo>
                  <a:cubicBezTo>
                    <a:pt x="15" y="15"/>
                    <a:pt x="15" y="15"/>
                    <a:pt x="15" y="15"/>
                  </a:cubicBezTo>
                  <a:cubicBezTo>
                    <a:pt x="14" y="14"/>
                    <a:pt x="13" y="12"/>
                    <a:pt x="13" y="11"/>
                  </a:cubicBezTo>
                  <a:cubicBezTo>
                    <a:pt x="13" y="10"/>
                    <a:pt x="14" y="9"/>
                    <a:pt x="15" y="8"/>
                  </a:cubicBezTo>
                  <a:close/>
                  <a:moveTo>
                    <a:pt x="19" y="45"/>
                  </a:moveTo>
                  <a:cubicBezTo>
                    <a:pt x="18" y="45"/>
                    <a:pt x="16" y="45"/>
                    <a:pt x="15" y="45"/>
                  </a:cubicBezTo>
                  <a:cubicBezTo>
                    <a:pt x="13" y="45"/>
                    <a:pt x="11" y="45"/>
                    <a:pt x="10" y="43"/>
                  </a:cubicBezTo>
                  <a:cubicBezTo>
                    <a:pt x="9" y="42"/>
                    <a:pt x="8" y="40"/>
                    <a:pt x="8" y="38"/>
                  </a:cubicBezTo>
                  <a:cubicBezTo>
                    <a:pt x="8" y="36"/>
                    <a:pt x="9" y="35"/>
                    <a:pt x="10" y="33"/>
                  </a:cubicBezTo>
                  <a:cubicBezTo>
                    <a:pt x="11" y="32"/>
                    <a:pt x="12" y="30"/>
                    <a:pt x="14" y="29"/>
                  </a:cubicBezTo>
                  <a:cubicBezTo>
                    <a:pt x="23" y="42"/>
                    <a:pt x="23" y="42"/>
                    <a:pt x="23" y="42"/>
                  </a:cubicBezTo>
                  <a:cubicBezTo>
                    <a:pt x="21" y="43"/>
                    <a:pt x="20" y="44"/>
                    <a:pt x="19" y="45"/>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1" name="îṣḷïdè"/>
            <p:cNvSpPr/>
            <p:nvPr/>
          </p:nvSpPr>
          <p:spPr bwMode="auto">
            <a:xfrm>
              <a:off x="8572500" y="4022726"/>
              <a:ext cx="127000" cy="188913"/>
            </a:xfrm>
            <a:custGeom>
              <a:avLst/>
              <a:gdLst>
                <a:gd name="T0" fmla="*/ 0 w 80"/>
                <a:gd name="T1" fmla="*/ 21 h 119"/>
                <a:gd name="T2" fmla="*/ 30 w 80"/>
                <a:gd name="T3" fmla="*/ 21 h 119"/>
                <a:gd name="T4" fmla="*/ 30 w 80"/>
                <a:gd name="T5" fmla="*/ 119 h 119"/>
                <a:gd name="T6" fmla="*/ 50 w 80"/>
                <a:gd name="T7" fmla="*/ 119 h 119"/>
                <a:gd name="T8" fmla="*/ 50 w 80"/>
                <a:gd name="T9" fmla="*/ 21 h 119"/>
                <a:gd name="T10" fmla="*/ 80 w 80"/>
                <a:gd name="T11" fmla="*/ 21 h 119"/>
                <a:gd name="T12" fmla="*/ 80 w 80"/>
                <a:gd name="T13" fmla="*/ 0 h 119"/>
                <a:gd name="T14" fmla="*/ 0 w 80"/>
                <a:gd name="T15" fmla="*/ 0 h 119"/>
                <a:gd name="T16" fmla="*/ 0 w 80"/>
                <a:gd name="T17" fmla="*/ 2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19">
                  <a:moveTo>
                    <a:pt x="0" y="21"/>
                  </a:moveTo>
                  <a:lnTo>
                    <a:pt x="30" y="21"/>
                  </a:lnTo>
                  <a:lnTo>
                    <a:pt x="30" y="119"/>
                  </a:lnTo>
                  <a:lnTo>
                    <a:pt x="50" y="119"/>
                  </a:lnTo>
                  <a:lnTo>
                    <a:pt x="50" y="21"/>
                  </a:lnTo>
                  <a:lnTo>
                    <a:pt x="80" y="21"/>
                  </a:lnTo>
                  <a:lnTo>
                    <a:pt x="80" y="0"/>
                  </a:lnTo>
                  <a:lnTo>
                    <a:pt x="0" y="0"/>
                  </a:lnTo>
                  <a:lnTo>
                    <a:pt x="0" y="2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2" name="íśļîḍè"/>
            <p:cNvSpPr/>
            <p:nvPr/>
          </p:nvSpPr>
          <p:spPr bwMode="auto">
            <a:xfrm>
              <a:off x="8720138" y="4022726"/>
              <a:ext cx="122238" cy="188913"/>
            </a:xfrm>
            <a:custGeom>
              <a:avLst/>
              <a:gdLst>
                <a:gd name="T0" fmla="*/ 21 w 77"/>
                <a:gd name="T1" fmla="*/ 67 h 119"/>
                <a:gd name="T2" fmla="*/ 71 w 77"/>
                <a:gd name="T3" fmla="*/ 67 h 119"/>
                <a:gd name="T4" fmla="*/ 71 w 77"/>
                <a:gd name="T5" fmla="*/ 46 h 119"/>
                <a:gd name="T6" fmla="*/ 21 w 77"/>
                <a:gd name="T7" fmla="*/ 46 h 119"/>
                <a:gd name="T8" fmla="*/ 21 w 77"/>
                <a:gd name="T9" fmla="*/ 21 h 119"/>
                <a:gd name="T10" fmla="*/ 75 w 77"/>
                <a:gd name="T11" fmla="*/ 21 h 119"/>
                <a:gd name="T12" fmla="*/ 75 w 77"/>
                <a:gd name="T13" fmla="*/ 0 h 119"/>
                <a:gd name="T14" fmla="*/ 0 w 77"/>
                <a:gd name="T15" fmla="*/ 0 h 119"/>
                <a:gd name="T16" fmla="*/ 0 w 77"/>
                <a:gd name="T17" fmla="*/ 119 h 119"/>
                <a:gd name="T18" fmla="*/ 77 w 77"/>
                <a:gd name="T19" fmla="*/ 119 h 119"/>
                <a:gd name="T20" fmla="*/ 77 w 77"/>
                <a:gd name="T21" fmla="*/ 99 h 119"/>
                <a:gd name="T22" fmla="*/ 21 w 77"/>
                <a:gd name="T23" fmla="*/ 99 h 119"/>
                <a:gd name="T24" fmla="*/ 21 w 77"/>
                <a:gd name="T25"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119">
                  <a:moveTo>
                    <a:pt x="21" y="67"/>
                  </a:moveTo>
                  <a:lnTo>
                    <a:pt x="71" y="67"/>
                  </a:lnTo>
                  <a:lnTo>
                    <a:pt x="71" y="46"/>
                  </a:lnTo>
                  <a:lnTo>
                    <a:pt x="21" y="46"/>
                  </a:lnTo>
                  <a:lnTo>
                    <a:pt x="21" y="21"/>
                  </a:lnTo>
                  <a:lnTo>
                    <a:pt x="75" y="21"/>
                  </a:lnTo>
                  <a:lnTo>
                    <a:pt x="75" y="0"/>
                  </a:lnTo>
                  <a:lnTo>
                    <a:pt x="0" y="0"/>
                  </a:lnTo>
                  <a:lnTo>
                    <a:pt x="0" y="119"/>
                  </a:lnTo>
                  <a:lnTo>
                    <a:pt x="77" y="119"/>
                  </a:lnTo>
                  <a:lnTo>
                    <a:pt x="77" y="99"/>
                  </a:lnTo>
                  <a:lnTo>
                    <a:pt x="21" y="99"/>
                  </a:lnTo>
                  <a:lnTo>
                    <a:pt x="21"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3" name="íśļïḍe"/>
            <p:cNvSpPr/>
            <p:nvPr/>
          </p:nvSpPr>
          <p:spPr bwMode="auto">
            <a:xfrm>
              <a:off x="8864600" y="4019551"/>
              <a:ext cx="136525" cy="195263"/>
            </a:xfrm>
            <a:custGeom>
              <a:avLst/>
              <a:gdLst>
                <a:gd name="T0" fmla="*/ 26 w 38"/>
                <a:gd name="T1" fmla="*/ 42 h 54"/>
                <a:gd name="T2" fmla="*/ 20 w 38"/>
                <a:gd name="T3" fmla="*/ 45 h 54"/>
                <a:gd name="T4" fmla="*/ 12 w 38"/>
                <a:gd name="T5" fmla="*/ 41 h 54"/>
                <a:gd name="T6" fmla="*/ 9 w 38"/>
                <a:gd name="T7" fmla="*/ 26 h 54"/>
                <a:gd name="T8" fmla="*/ 12 w 38"/>
                <a:gd name="T9" fmla="*/ 13 h 54"/>
                <a:gd name="T10" fmla="*/ 20 w 38"/>
                <a:gd name="T11" fmla="*/ 9 h 54"/>
                <a:gd name="T12" fmla="*/ 26 w 38"/>
                <a:gd name="T13" fmla="*/ 11 h 54"/>
                <a:gd name="T14" fmla="*/ 29 w 38"/>
                <a:gd name="T15" fmla="*/ 18 h 54"/>
                <a:gd name="T16" fmla="*/ 38 w 38"/>
                <a:gd name="T17" fmla="*/ 15 h 54"/>
                <a:gd name="T18" fmla="*/ 33 w 38"/>
                <a:gd name="T19" fmla="*/ 6 h 54"/>
                <a:gd name="T20" fmla="*/ 20 w 38"/>
                <a:gd name="T21" fmla="*/ 0 h 54"/>
                <a:gd name="T22" fmla="*/ 5 w 38"/>
                <a:gd name="T23" fmla="*/ 7 h 54"/>
                <a:gd name="T24" fmla="*/ 0 w 38"/>
                <a:gd name="T25" fmla="*/ 27 h 54"/>
                <a:gd name="T26" fmla="*/ 5 w 38"/>
                <a:gd name="T27" fmla="*/ 47 h 54"/>
                <a:gd name="T28" fmla="*/ 20 w 38"/>
                <a:gd name="T29" fmla="*/ 54 h 54"/>
                <a:gd name="T30" fmla="*/ 31 w 38"/>
                <a:gd name="T31" fmla="*/ 50 h 54"/>
                <a:gd name="T32" fmla="*/ 38 w 38"/>
                <a:gd name="T33" fmla="*/ 37 h 54"/>
                <a:gd name="T34" fmla="*/ 29 w 38"/>
                <a:gd name="T35" fmla="*/ 34 h 54"/>
                <a:gd name="T36" fmla="*/ 26 w 38"/>
                <a:gd name="T37"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4">
                  <a:moveTo>
                    <a:pt x="26" y="42"/>
                  </a:moveTo>
                  <a:cubicBezTo>
                    <a:pt x="24" y="44"/>
                    <a:pt x="22" y="45"/>
                    <a:pt x="20" y="45"/>
                  </a:cubicBezTo>
                  <a:cubicBezTo>
                    <a:pt x="16" y="45"/>
                    <a:pt x="14" y="43"/>
                    <a:pt x="12" y="41"/>
                  </a:cubicBezTo>
                  <a:cubicBezTo>
                    <a:pt x="10" y="38"/>
                    <a:pt x="9" y="33"/>
                    <a:pt x="9" y="26"/>
                  </a:cubicBezTo>
                  <a:cubicBezTo>
                    <a:pt x="9" y="20"/>
                    <a:pt x="10" y="16"/>
                    <a:pt x="12" y="13"/>
                  </a:cubicBezTo>
                  <a:cubicBezTo>
                    <a:pt x="14" y="10"/>
                    <a:pt x="17" y="9"/>
                    <a:pt x="20" y="9"/>
                  </a:cubicBezTo>
                  <a:cubicBezTo>
                    <a:pt x="22" y="9"/>
                    <a:pt x="24" y="10"/>
                    <a:pt x="26" y="11"/>
                  </a:cubicBezTo>
                  <a:cubicBezTo>
                    <a:pt x="28" y="13"/>
                    <a:pt x="29" y="15"/>
                    <a:pt x="29" y="18"/>
                  </a:cubicBezTo>
                  <a:cubicBezTo>
                    <a:pt x="38" y="15"/>
                    <a:pt x="38" y="15"/>
                    <a:pt x="38" y="15"/>
                  </a:cubicBezTo>
                  <a:cubicBezTo>
                    <a:pt x="37" y="11"/>
                    <a:pt x="35" y="8"/>
                    <a:pt x="33" y="6"/>
                  </a:cubicBezTo>
                  <a:cubicBezTo>
                    <a:pt x="30" y="2"/>
                    <a:pt x="26" y="0"/>
                    <a:pt x="20" y="0"/>
                  </a:cubicBezTo>
                  <a:cubicBezTo>
                    <a:pt x="14" y="0"/>
                    <a:pt x="9" y="2"/>
                    <a:pt x="5" y="7"/>
                  </a:cubicBezTo>
                  <a:cubicBezTo>
                    <a:pt x="1" y="12"/>
                    <a:pt x="0" y="19"/>
                    <a:pt x="0" y="27"/>
                  </a:cubicBezTo>
                  <a:cubicBezTo>
                    <a:pt x="0" y="35"/>
                    <a:pt x="1" y="42"/>
                    <a:pt x="5" y="47"/>
                  </a:cubicBezTo>
                  <a:cubicBezTo>
                    <a:pt x="9" y="51"/>
                    <a:pt x="14" y="54"/>
                    <a:pt x="20" y="54"/>
                  </a:cubicBezTo>
                  <a:cubicBezTo>
                    <a:pt x="24" y="54"/>
                    <a:pt x="28" y="52"/>
                    <a:pt x="31" y="50"/>
                  </a:cubicBezTo>
                  <a:cubicBezTo>
                    <a:pt x="35" y="47"/>
                    <a:pt x="37" y="43"/>
                    <a:pt x="38" y="37"/>
                  </a:cubicBezTo>
                  <a:cubicBezTo>
                    <a:pt x="29" y="34"/>
                    <a:pt x="29" y="34"/>
                    <a:pt x="29" y="34"/>
                  </a:cubicBezTo>
                  <a:cubicBezTo>
                    <a:pt x="29" y="37"/>
                    <a:pt x="27" y="40"/>
                    <a:pt x="26" y="4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4" name="íŝliḓê"/>
            <p:cNvSpPr/>
            <p:nvPr/>
          </p:nvSpPr>
          <p:spPr bwMode="auto">
            <a:xfrm>
              <a:off x="9031288" y="4022726"/>
              <a:ext cx="125413" cy="188913"/>
            </a:xfrm>
            <a:custGeom>
              <a:avLst/>
              <a:gdLst>
                <a:gd name="T0" fmla="*/ 59 w 79"/>
                <a:gd name="T1" fmla="*/ 46 h 119"/>
                <a:gd name="T2" fmla="*/ 20 w 79"/>
                <a:gd name="T3" fmla="*/ 46 h 119"/>
                <a:gd name="T4" fmla="*/ 20 w 79"/>
                <a:gd name="T5" fmla="*/ 0 h 119"/>
                <a:gd name="T6" fmla="*/ 0 w 79"/>
                <a:gd name="T7" fmla="*/ 0 h 119"/>
                <a:gd name="T8" fmla="*/ 0 w 79"/>
                <a:gd name="T9" fmla="*/ 119 h 119"/>
                <a:gd name="T10" fmla="*/ 20 w 79"/>
                <a:gd name="T11" fmla="*/ 119 h 119"/>
                <a:gd name="T12" fmla="*/ 20 w 79"/>
                <a:gd name="T13" fmla="*/ 67 h 119"/>
                <a:gd name="T14" fmla="*/ 59 w 79"/>
                <a:gd name="T15" fmla="*/ 67 h 119"/>
                <a:gd name="T16" fmla="*/ 59 w 79"/>
                <a:gd name="T17" fmla="*/ 119 h 119"/>
                <a:gd name="T18" fmla="*/ 79 w 79"/>
                <a:gd name="T19" fmla="*/ 119 h 119"/>
                <a:gd name="T20" fmla="*/ 79 w 79"/>
                <a:gd name="T21" fmla="*/ 0 h 119"/>
                <a:gd name="T22" fmla="*/ 59 w 79"/>
                <a:gd name="T23" fmla="*/ 0 h 119"/>
                <a:gd name="T24" fmla="*/ 59 w 79"/>
                <a:gd name="T25" fmla="*/ 4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19">
                  <a:moveTo>
                    <a:pt x="59" y="46"/>
                  </a:moveTo>
                  <a:lnTo>
                    <a:pt x="20" y="46"/>
                  </a:lnTo>
                  <a:lnTo>
                    <a:pt x="20" y="0"/>
                  </a:lnTo>
                  <a:lnTo>
                    <a:pt x="0" y="0"/>
                  </a:lnTo>
                  <a:lnTo>
                    <a:pt x="0" y="119"/>
                  </a:lnTo>
                  <a:lnTo>
                    <a:pt x="20" y="119"/>
                  </a:lnTo>
                  <a:lnTo>
                    <a:pt x="20" y="67"/>
                  </a:lnTo>
                  <a:lnTo>
                    <a:pt x="59" y="67"/>
                  </a:lnTo>
                  <a:lnTo>
                    <a:pt x="59" y="119"/>
                  </a:lnTo>
                  <a:lnTo>
                    <a:pt x="79" y="119"/>
                  </a:lnTo>
                  <a:lnTo>
                    <a:pt x="79" y="0"/>
                  </a:lnTo>
                  <a:lnTo>
                    <a:pt x="59" y="0"/>
                  </a:lnTo>
                  <a:lnTo>
                    <a:pt x="59" y="46"/>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5" name="iślïḓê"/>
            <p:cNvSpPr/>
            <p:nvPr/>
          </p:nvSpPr>
          <p:spPr bwMode="auto">
            <a:xfrm>
              <a:off x="9190038" y="4022726"/>
              <a:ext cx="128588" cy="188913"/>
            </a:xfrm>
            <a:custGeom>
              <a:avLst/>
              <a:gdLst>
                <a:gd name="T0" fmla="*/ 61 w 81"/>
                <a:gd name="T1" fmla="*/ 80 h 119"/>
                <a:gd name="T2" fmla="*/ 20 w 81"/>
                <a:gd name="T3" fmla="*/ 0 h 119"/>
                <a:gd name="T4" fmla="*/ 0 w 81"/>
                <a:gd name="T5" fmla="*/ 0 h 119"/>
                <a:gd name="T6" fmla="*/ 0 w 81"/>
                <a:gd name="T7" fmla="*/ 119 h 119"/>
                <a:gd name="T8" fmla="*/ 20 w 81"/>
                <a:gd name="T9" fmla="*/ 119 h 119"/>
                <a:gd name="T10" fmla="*/ 20 w 81"/>
                <a:gd name="T11" fmla="*/ 42 h 119"/>
                <a:gd name="T12" fmla="*/ 61 w 81"/>
                <a:gd name="T13" fmla="*/ 119 h 119"/>
                <a:gd name="T14" fmla="*/ 81 w 81"/>
                <a:gd name="T15" fmla="*/ 119 h 119"/>
                <a:gd name="T16" fmla="*/ 81 w 81"/>
                <a:gd name="T17" fmla="*/ 0 h 119"/>
                <a:gd name="T18" fmla="*/ 61 w 81"/>
                <a:gd name="T19" fmla="*/ 0 h 119"/>
                <a:gd name="T20" fmla="*/ 61 w 81"/>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19">
                  <a:moveTo>
                    <a:pt x="61" y="80"/>
                  </a:moveTo>
                  <a:lnTo>
                    <a:pt x="20" y="0"/>
                  </a:lnTo>
                  <a:lnTo>
                    <a:pt x="0" y="0"/>
                  </a:lnTo>
                  <a:lnTo>
                    <a:pt x="0" y="119"/>
                  </a:lnTo>
                  <a:lnTo>
                    <a:pt x="20" y="119"/>
                  </a:lnTo>
                  <a:lnTo>
                    <a:pt x="20" y="42"/>
                  </a:lnTo>
                  <a:lnTo>
                    <a:pt x="61" y="119"/>
                  </a:lnTo>
                  <a:lnTo>
                    <a:pt x="81" y="119"/>
                  </a:lnTo>
                  <a:lnTo>
                    <a:pt x="81"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6" name="íSlïdè"/>
            <p:cNvSpPr/>
            <p:nvPr/>
          </p:nvSpPr>
          <p:spPr bwMode="auto">
            <a:xfrm>
              <a:off x="9344025" y="4019551"/>
              <a:ext cx="155575" cy="195263"/>
            </a:xfrm>
            <a:custGeom>
              <a:avLst/>
              <a:gdLst>
                <a:gd name="T0" fmla="*/ 22 w 43"/>
                <a:gd name="T1" fmla="*/ 0 h 54"/>
                <a:gd name="T2" fmla="*/ 12 w 43"/>
                <a:gd name="T3" fmla="*/ 2 h 54"/>
                <a:gd name="T4" fmla="*/ 6 w 43"/>
                <a:gd name="T5" fmla="*/ 7 h 54"/>
                <a:gd name="T6" fmla="*/ 2 w 43"/>
                <a:gd name="T7" fmla="*/ 14 h 54"/>
                <a:gd name="T8" fmla="*/ 0 w 43"/>
                <a:gd name="T9" fmla="*/ 27 h 54"/>
                <a:gd name="T10" fmla="*/ 6 w 43"/>
                <a:gd name="T11" fmla="*/ 47 h 54"/>
                <a:gd name="T12" fmla="*/ 22 w 43"/>
                <a:gd name="T13" fmla="*/ 54 h 54"/>
                <a:gd name="T14" fmla="*/ 37 w 43"/>
                <a:gd name="T15" fmla="*/ 47 h 54"/>
                <a:gd name="T16" fmla="*/ 43 w 43"/>
                <a:gd name="T17" fmla="*/ 27 h 54"/>
                <a:gd name="T18" fmla="*/ 37 w 43"/>
                <a:gd name="T19" fmla="*/ 7 h 54"/>
                <a:gd name="T20" fmla="*/ 22 w 43"/>
                <a:gd name="T21" fmla="*/ 0 h 54"/>
                <a:gd name="T22" fmla="*/ 30 w 43"/>
                <a:gd name="T23" fmla="*/ 40 h 54"/>
                <a:gd name="T24" fmla="*/ 22 w 43"/>
                <a:gd name="T25" fmla="*/ 45 h 54"/>
                <a:gd name="T26" fmla="*/ 13 w 43"/>
                <a:gd name="T27" fmla="*/ 40 h 54"/>
                <a:gd name="T28" fmla="*/ 9 w 43"/>
                <a:gd name="T29" fmla="*/ 27 h 54"/>
                <a:gd name="T30" fmla="*/ 13 w 43"/>
                <a:gd name="T31" fmla="*/ 13 h 54"/>
                <a:gd name="T32" fmla="*/ 22 w 43"/>
                <a:gd name="T33" fmla="*/ 9 h 54"/>
                <a:gd name="T34" fmla="*/ 31 w 43"/>
                <a:gd name="T35" fmla="*/ 13 h 54"/>
                <a:gd name="T36" fmla="*/ 34 w 43"/>
                <a:gd name="T37" fmla="*/ 27 h 54"/>
                <a:gd name="T38" fmla="*/ 30 w 43"/>
                <a:gd name="T39"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4">
                  <a:moveTo>
                    <a:pt x="22" y="0"/>
                  </a:moveTo>
                  <a:cubicBezTo>
                    <a:pt x="18" y="0"/>
                    <a:pt x="15" y="1"/>
                    <a:pt x="12" y="2"/>
                  </a:cubicBezTo>
                  <a:cubicBezTo>
                    <a:pt x="10" y="3"/>
                    <a:pt x="8" y="5"/>
                    <a:pt x="6" y="7"/>
                  </a:cubicBezTo>
                  <a:cubicBezTo>
                    <a:pt x="5" y="9"/>
                    <a:pt x="3" y="11"/>
                    <a:pt x="2" y="14"/>
                  </a:cubicBezTo>
                  <a:cubicBezTo>
                    <a:pt x="1" y="17"/>
                    <a:pt x="0" y="22"/>
                    <a:pt x="0" y="27"/>
                  </a:cubicBezTo>
                  <a:cubicBezTo>
                    <a:pt x="0" y="35"/>
                    <a:pt x="2" y="42"/>
                    <a:pt x="6" y="47"/>
                  </a:cubicBezTo>
                  <a:cubicBezTo>
                    <a:pt x="10" y="51"/>
                    <a:pt x="15" y="54"/>
                    <a:pt x="22" y="54"/>
                  </a:cubicBezTo>
                  <a:cubicBezTo>
                    <a:pt x="28" y="54"/>
                    <a:pt x="33" y="51"/>
                    <a:pt x="37" y="47"/>
                  </a:cubicBezTo>
                  <a:cubicBezTo>
                    <a:pt x="41" y="42"/>
                    <a:pt x="43" y="35"/>
                    <a:pt x="43" y="27"/>
                  </a:cubicBezTo>
                  <a:cubicBezTo>
                    <a:pt x="43" y="18"/>
                    <a:pt x="41" y="12"/>
                    <a:pt x="37" y="7"/>
                  </a:cubicBezTo>
                  <a:cubicBezTo>
                    <a:pt x="33" y="2"/>
                    <a:pt x="28" y="0"/>
                    <a:pt x="22" y="0"/>
                  </a:cubicBezTo>
                  <a:close/>
                  <a:moveTo>
                    <a:pt x="30" y="40"/>
                  </a:moveTo>
                  <a:cubicBezTo>
                    <a:pt x="28" y="43"/>
                    <a:pt x="25" y="45"/>
                    <a:pt x="22" y="45"/>
                  </a:cubicBezTo>
                  <a:cubicBezTo>
                    <a:pt x="18" y="45"/>
                    <a:pt x="15" y="43"/>
                    <a:pt x="13" y="40"/>
                  </a:cubicBezTo>
                  <a:cubicBezTo>
                    <a:pt x="11" y="37"/>
                    <a:pt x="9" y="33"/>
                    <a:pt x="9" y="27"/>
                  </a:cubicBezTo>
                  <a:cubicBezTo>
                    <a:pt x="9" y="21"/>
                    <a:pt x="11" y="16"/>
                    <a:pt x="13" y="13"/>
                  </a:cubicBezTo>
                  <a:cubicBezTo>
                    <a:pt x="15" y="10"/>
                    <a:pt x="18" y="9"/>
                    <a:pt x="22" y="9"/>
                  </a:cubicBezTo>
                  <a:cubicBezTo>
                    <a:pt x="25" y="9"/>
                    <a:pt x="28" y="10"/>
                    <a:pt x="31" y="13"/>
                  </a:cubicBezTo>
                  <a:cubicBezTo>
                    <a:pt x="33" y="16"/>
                    <a:pt x="34" y="21"/>
                    <a:pt x="34" y="27"/>
                  </a:cubicBezTo>
                  <a:cubicBezTo>
                    <a:pt x="34" y="33"/>
                    <a:pt x="33" y="37"/>
                    <a:pt x="30" y="4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7" name="iṣḻïḍe"/>
            <p:cNvSpPr/>
            <p:nvPr/>
          </p:nvSpPr>
          <p:spPr bwMode="auto">
            <a:xfrm>
              <a:off x="9525000" y="4022726"/>
              <a:ext cx="111125" cy="188913"/>
            </a:xfrm>
            <a:custGeom>
              <a:avLst/>
              <a:gdLst>
                <a:gd name="T0" fmla="*/ 20 w 70"/>
                <a:gd name="T1" fmla="*/ 0 h 119"/>
                <a:gd name="T2" fmla="*/ 0 w 70"/>
                <a:gd name="T3" fmla="*/ 0 h 119"/>
                <a:gd name="T4" fmla="*/ 0 w 70"/>
                <a:gd name="T5" fmla="*/ 119 h 119"/>
                <a:gd name="T6" fmla="*/ 70 w 70"/>
                <a:gd name="T7" fmla="*/ 119 h 119"/>
                <a:gd name="T8" fmla="*/ 70 w 70"/>
                <a:gd name="T9" fmla="*/ 99 h 119"/>
                <a:gd name="T10" fmla="*/ 20 w 70"/>
                <a:gd name="T11" fmla="*/ 99 h 119"/>
                <a:gd name="T12" fmla="*/ 20 w 70"/>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70" h="119">
                  <a:moveTo>
                    <a:pt x="20" y="0"/>
                  </a:moveTo>
                  <a:lnTo>
                    <a:pt x="0" y="0"/>
                  </a:lnTo>
                  <a:lnTo>
                    <a:pt x="0" y="119"/>
                  </a:lnTo>
                  <a:lnTo>
                    <a:pt x="70" y="119"/>
                  </a:lnTo>
                  <a:lnTo>
                    <a:pt x="70" y="99"/>
                  </a:lnTo>
                  <a:lnTo>
                    <a:pt x="20" y="99"/>
                  </a:lnTo>
                  <a:lnTo>
                    <a:pt x="2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8" name="ïşľidé"/>
            <p:cNvSpPr/>
            <p:nvPr/>
          </p:nvSpPr>
          <p:spPr bwMode="auto">
            <a:xfrm>
              <a:off x="9655175" y="4019551"/>
              <a:ext cx="153988" cy="195263"/>
            </a:xfrm>
            <a:custGeom>
              <a:avLst/>
              <a:gdLst>
                <a:gd name="T0" fmla="*/ 21 w 43"/>
                <a:gd name="T1" fmla="*/ 0 h 54"/>
                <a:gd name="T2" fmla="*/ 12 w 43"/>
                <a:gd name="T3" fmla="*/ 2 h 54"/>
                <a:gd name="T4" fmla="*/ 6 w 43"/>
                <a:gd name="T5" fmla="*/ 7 h 54"/>
                <a:gd name="T6" fmla="*/ 2 w 43"/>
                <a:gd name="T7" fmla="*/ 14 h 54"/>
                <a:gd name="T8" fmla="*/ 0 w 43"/>
                <a:gd name="T9" fmla="*/ 27 h 54"/>
                <a:gd name="T10" fmla="*/ 6 w 43"/>
                <a:gd name="T11" fmla="*/ 47 h 54"/>
                <a:gd name="T12" fmla="*/ 21 w 43"/>
                <a:gd name="T13" fmla="*/ 54 h 54"/>
                <a:gd name="T14" fmla="*/ 37 w 43"/>
                <a:gd name="T15" fmla="*/ 47 h 54"/>
                <a:gd name="T16" fmla="*/ 43 w 43"/>
                <a:gd name="T17" fmla="*/ 27 h 54"/>
                <a:gd name="T18" fmla="*/ 37 w 43"/>
                <a:gd name="T19" fmla="*/ 7 h 54"/>
                <a:gd name="T20" fmla="*/ 21 w 43"/>
                <a:gd name="T21" fmla="*/ 0 h 54"/>
                <a:gd name="T22" fmla="*/ 30 w 43"/>
                <a:gd name="T23" fmla="*/ 40 h 54"/>
                <a:gd name="T24" fmla="*/ 21 w 43"/>
                <a:gd name="T25" fmla="*/ 45 h 54"/>
                <a:gd name="T26" fmla="*/ 13 w 43"/>
                <a:gd name="T27" fmla="*/ 40 h 54"/>
                <a:gd name="T28" fmla="*/ 9 w 43"/>
                <a:gd name="T29" fmla="*/ 27 h 54"/>
                <a:gd name="T30" fmla="*/ 13 w 43"/>
                <a:gd name="T31" fmla="*/ 13 h 54"/>
                <a:gd name="T32" fmla="*/ 21 w 43"/>
                <a:gd name="T33" fmla="*/ 9 h 54"/>
                <a:gd name="T34" fmla="*/ 30 w 43"/>
                <a:gd name="T35" fmla="*/ 13 h 54"/>
                <a:gd name="T36" fmla="*/ 34 w 43"/>
                <a:gd name="T37" fmla="*/ 27 h 54"/>
                <a:gd name="T38" fmla="*/ 30 w 43"/>
                <a:gd name="T39"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4">
                  <a:moveTo>
                    <a:pt x="21" y="0"/>
                  </a:moveTo>
                  <a:cubicBezTo>
                    <a:pt x="18" y="0"/>
                    <a:pt x="15" y="1"/>
                    <a:pt x="12" y="2"/>
                  </a:cubicBezTo>
                  <a:cubicBezTo>
                    <a:pt x="10" y="3"/>
                    <a:pt x="8" y="5"/>
                    <a:pt x="6" y="7"/>
                  </a:cubicBezTo>
                  <a:cubicBezTo>
                    <a:pt x="4" y="9"/>
                    <a:pt x="3" y="11"/>
                    <a:pt x="2" y="14"/>
                  </a:cubicBezTo>
                  <a:cubicBezTo>
                    <a:pt x="1" y="17"/>
                    <a:pt x="0" y="22"/>
                    <a:pt x="0" y="27"/>
                  </a:cubicBezTo>
                  <a:cubicBezTo>
                    <a:pt x="0" y="35"/>
                    <a:pt x="2" y="42"/>
                    <a:pt x="6" y="47"/>
                  </a:cubicBezTo>
                  <a:cubicBezTo>
                    <a:pt x="10" y="51"/>
                    <a:pt x="15" y="54"/>
                    <a:pt x="21" y="54"/>
                  </a:cubicBezTo>
                  <a:cubicBezTo>
                    <a:pt x="28" y="54"/>
                    <a:pt x="33" y="51"/>
                    <a:pt x="37" y="47"/>
                  </a:cubicBezTo>
                  <a:cubicBezTo>
                    <a:pt x="41" y="42"/>
                    <a:pt x="43" y="35"/>
                    <a:pt x="43" y="27"/>
                  </a:cubicBezTo>
                  <a:cubicBezTo>
                    <a:pt x="43" y="18"/>
                    <a:pt x="41" y="12"/>
                    <a:pt x="37" y="7"/>
                  </a:cubicBezTo>
                  <a:cubicBezTo>
                    <a:pt x="33" y="2"/>
                    <a:pt x="28" y="0"/>
                    <a:pt x="21" y="0"/>
                  </a:cubicBezTo>
                  <a:close/>
                  <a:moveTo>
                    <a:pt x="30" y="40"/>
                  </a:moveTo>
                  <a:cubicBezTo>
                    <a:pt x="28" y="43"/>
                    <a:pt x="25" y="45"/>
                    <a:pt x="21" y="45"/>
                  </a:cubicBezTo>
                  <a:cubicBezTo>
                    <a:pt x="18" y="45"/>
                    <a:pt x="15" y="43"/>
                    <a:pt x="13" y="40"/>
                  </a:cubicBezTo>
                  <a:cubicBezTo>
                    <a:pt x="10" y="37"/>
                    <a:pt x="9" y="33"/>
                    <a:pt x="9" y="27"/>
                  </a:cubicBezTo>
                  <a:cubicBezTo>
                    <a:pt x="9" y="21"/>
                    <a:pt x="10" y="16"/>
                    <a:pt x="13" y="13"/>
                  </a:cubicBezTo>
                  <a:cubicBezTo>
                    <a:pt x="15" y="10"/>
                    <a:pt x="18" y="9"/>
                    <a:pt x="21" y="9"/>
                  </a:cubicBezTo>
                  <a:cubicBezTo>
                    <a:pt x="25" y="9"/>
                    <a:pt x="28" y="10"/>
                    <a:pt x="30" y="13"/>
                  </a:cubicBezTo>
                  <a:cubicBezTo>
                    <a:pt x="33" y="16"/>
                    <a:pt x="34" y="21"/>
                    <a:pt x="34" y="27"/>
                  </a:cubicBezTo>
                  <a:cubicBezTo>
                    <a:pt x="34" y="33"/>
                    <a:pt x="32" y="37"/>
                    <a:pt x="30" y="4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9" name="ïṣliḋê"/>
            <p:cNvSpPr/>
            <p:nvPr/>
          </p:nvSpPr>
          <p:spPr bwMode="auto">
            <a:xfrm>
              <a:off x="9828213" y="4019551"/>
              <a:ext cx="150813" cy="195263"/>
            </a:xfrm>
            <a:custGeom>
              <a:avLst/>
              <a:gdLst>
                <a:gd name="T0" fmla="*/ 22 w 42"/>
                <a:gd name="T1" fmla="*/ 34 h 54"/>
                <a:gd name="T2" fmla="*/ 33 w 42"/>
                <a:gd name="T3" fmla="*/ 34 h 54"/>
                <a:gd name="T4" fmla="*/ 33 w 42"/>
                <a:gd name="T5" fmla="*/ 40 h 54"/>
                <a:gd name="T6" fmla="*/ 28 w 42"/>
                <a:gd name="T7" fmla="*/ 43 h 54"/>
                <a:gd name="T8" fmla="*/ 22 w 42"/>
                <a:gd name="T9" fmla="*/ 45 h 54"/>
                <a:gd name="T10" fmla="*/ 13 w 42"/>
                <a:gd name="T11" fmla="*/ 40 h 54"/>
                <a:gd name="T12" fmla="*/ 9 w 42"/>
                <a:gd name="T13" fmla="*/ 26 h 54"/>
                <a:gd name="T14" fmla="*/ 13 w 42"/>
                <a:gd name="T15" fmla="*/ 13 h 54"/>
                <a:gd name="T16" fmla="*/ 22 w 42"/>
                <a:gd name="T17" fmla="*/ 9 h 54"/>
                <a:gd name="T18" fmla="*/ 29 w 42"/>
                <a:gd name="T19" fmla="*/ 11 h 54"/>
                <a:gd name="T20" fmla="*/ 32 w 42"/>
                <a:gd name="T21" fmla="*/ 17 h 54"/>
                <a:gd name="T22" fmla="*/ 41 w 42"/>
                <a:gd name="T23" fmla="*/ 15 h 54"/>
                <a:gd name="T24" fmla="*/ 35 w 42"/>
                <a:gd name="T25" fmla="*/ 4 h 54"/>
                <a:gd name="T26" fmla="*/ 22 w 42"/>
                <a:gd name="T27" fmla="*/ 0 h 54"/>
                <a:gd name="T28" fmla="*/ 12 w 42"/>
                <a:gd name="T29" fmla="*/ 2 h 54"/>
                <a:gd name="T30" fmla="*/ 3 w 42"/>
                <a:gd name="T31" fmla="*/ 12 h 54"/>
                <a:gd name="T32" fmla="*/ 0 w 42"/>
                <a:gd name="T33" fmla="*/ 27 h 54"/>
                <a:gd name="T34" fmla="*/ 3 w 42"/>
                <a:gd name="T35" fmla="*/ 40 h 54"/>
                <a:gd name="T36" fmla="*/ 11 w 42"/>
                <a:gd name="T37" fmla="*/ 50 h 54"/>
                <a:gd name="T38" fmla="*/ 23 w 42"/>
                <a:gd name="T39" fmla="*/ 54 h 54"/>
                <a:gd name="T40" fmla="*/ 34 w 42"/>
                <a:gd name="T41" fmla="*/ 51 h 54"/>
                <a:gd name="T42" fmla="*/ 42 w 42"/>
                <a:gd name="T43" fmla="*/ 46 h 54"/>
                <a:gd name="T44" fmla="*/ 42 w 42"/>
                <a:gd name="T45" fmla="*/ 25 h 54"/>
                <a:gd name="T46" fmla="*/ 22 w 42"/>
                <a:gd name="T47" fmla="*/ 25 h 54"/>
                <a:gd name="T48" fmla="*/ 22 w 42"/>
                <a:gd name="T49" fmla="*/ 3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54">
                  <a:moveTo>
                    <a:pt x="22" y="34"/>
                  </a:moveTo>
                  <a:cubicBezTo>
                    <a:pt x="33" y="34"/>
                    <a:pt x="33" y="34"/>
                    <a:pt x="33" y="34"/>
                  </a:cubicBezTo>
                  <a:cubicBezTo>
                    <a:pt x="33" y="40"/>
                    <a:pt x="33" y="40"/>
                    <a:pt x="33" y="40"/>
                  </a:cubicBezTo>
                  <a:cubicBezTo>
                    <a:pt x="31" y="42"/>
                    <a:pt x="30" y="43"/>
                    <a:pt x="28" y="43"/>
                  </a:cubicBezTo>
                  <a:cubicBezTo>
                    <a:pt x="26" y="44"/>
                    <a:pt x="24" y="45"/>
                    <a:pt x="22" y="45"/>
                  </a:cubicBezTo>
                  <a:cubicBezTo>
                    <a:pt x="18" y="45"/>
                    <a:pt x="15" y="43"/>
                    <a:pt x="13" y="40"/>
                  </a:cubicBezTo>
                  <a:cubicBezTo>
                    <a:pt x="11" y="37"/>
                    <a:pt x="9" y="32"/>
                    <a:pt x="9" y="26"/>
                  </a:cubicBezTo>
                  <a:cubicBezTo>
                    <a:pt x="9" y="20"/>
                    <a:pt x="11" y="16"/>
                    <a:pt x="13" y="13"/>
                  </a:cubicBezTo>
                  <a:cubicBezTo>
                    <a:pt x="15" y="10"/>
                    <a:pt x="18" y="9"/>
                    <a:pt x="22" y="9"/>
                  </a:cubicBezTo>
                  <a:cubicBezTo>
                    <a:pt x="25" y="9"/>
                    <a:pt x="27" y="10"/>
                    <a:pt x="29" y="11"/>
                  </a:cubicBezTo>
                  <a:cubicBezTo>
                    <a:pt x="30" y="13"/>
                    <a:pt x="32" y="15"/>
                    <a:pt x="32" y="17"/>
                  </a:cubicBezTo>
                  <a:cubicBezTo>
                    <a:pt x="41" y="15"/>
                    <a:pt x="41" y="15"/>
                    <a:pt x="41" y="15"/>
                  </a:cubicBezTo>
                  <a:cubicBezTo>
                    <a:pt x="40" y="10"/>
                    <a:pt x="38" y="7"/>
                    <a:pt x="35" y="4"/>
                  </a:cubicBezTo>
                  <a:cubicBezTo>
                    <a:pt x="32" y="1"/>
                    <a:pt x="28" y="0"/>
                    <a:pt x="22" y="0"/>
                  </a:cubicBezTo>
                  <a:cubicBezTo>
                    <a:pt x="18" y="0"/>
                    <a:pt x="15" y="1"/>
                    <a:pt x="12" y="2"/>
                  </a:cubicBezTo>
                  <a:cubicBezTo>
                    <a:pt x="8" y="5"/>
                    <a:pt x="5" y="8"/>
                    <a:pt x="3" y="12"/>
                  </a:cubicBezTo>
                  <a:cubicBezTo>
                    <a:pt x="1" y="16"/>
                    <a:pt x="0" y="21"/>
                    <a:pt x="0" y="27"/>
                  </a:cubicBezTo>
                  <a:cubicBezTo>
                    <a:pt x="0" y="32"/>
                    <a:pt x="1" y="36"/>
                    <a:pt x="3" y="40"/>
                  </a:cubicBezTo>
                  <a:cubicBezTo>
                    <a:pt x="5" y="45"/>
                    <a:pt x="7" y="48"/>
                    <a:pt x="11" y="50"/>
                  </a:cubicBezTo>
                  <a:cubicBezTo>
                    <a:pt x="14" y="53"/>
                    <a:pt x="18" y="54"/>
                    <a:pt x="23" y="54"/>
                  </a:cubicBezTo>
                  <a:cubicBezTo>
                    <a:pt x="26" y="54"/>
                    <a:pt x="30" y="53"/>
                    <a:pt x="34" y="51"/>
                  </a:cubicBezTo>
                  <a:cubicBezTo>
                    <a:pt x="37" y="50"/>
                    <a:pt x="40" y="48"/>
                    <a:pt x="42" y="46"/>
                  </a:cubicBezTo>
                  <a:cubicBezTo>
                    <a:pt x="42" y="25"/>
                    <a:pt x="42" y="25"/>
                    <a:pt x="42" y="25"/>
                  </a:cubicBezTo>
                  <a:cubicBezTo>
                    <a:pt x="22" y="25"/>
                    <a:pt x="22" y="25"/>
                    <a:pt x="22" y="25"/>
                  </a:cubicBezTo>
                  <a:lnTo>
                    <a:pt x="22" y="3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40" name="îṩḻiḓê"/>
            <p:cNvSpPr/>
            <p:nvPr/>
          </p:nvSpPr>
          <p:spPr bwMode="auto">
            <a:xfrm>
              <a:off x="9990138" y="4022726"/>
              <a:ext cx="152400" cy="188913"/>
            </a:xfrm>
            <a:custGeom>
              <a:avLst/>
              <a:gdLst>
                <a:gd name="T0" fmla="*/ 71 w 96"/>
                <a:gd name="T1" fmla="*/ 0 h 119"/>
                <a:gd name="T2" fmla="*/ 48 w 96"/>
                <a:gd name="T3" fmla="*/ 46 h 119"/>
                <a:gd name="T4" fmla="*/ 25 w 96"/>
                <a:gd name="T5" fmla="*/ 0 h 119"/>
                <a:gd name="T6" fmla="*/ 0 w 96"/>
                <a:gd name="T7" fmla="*/ 0 h 119"/>
                <a:gd name="T8" fmla="*/ 36 w 96"/>
                <a:gd name="T9" fmla="*/ 69 h 119"/>
                <a:gd name="T10" fmla="*/ 36 w 96"/>
                <a:gd name="T11" fmla="*/ 119 h 119"/>
                <a:gd name="T12" fmla="*/ 57 w 96"/>
                <a:gd name="T13" fmla="*/ 119 h 119"/>
                <a:gd name="T14" fmla="*/ 57 w 96"/>
                <a:gd name="T15" fmla="*/ 69 h 119"/>
                <a:gd name="T16" fmla="*/ 96 w 96"/>
                <a:gd name="T17" fmla="*/ 0 h 119"/>
                <a:gd name="T18" fmla="*/ 71 w 96"/>
                <a:gd name="T19"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19">
                  <a:moveTo>
                    <a:pt x="71" y="0"/>
                  </a:moveTo>
                  <a:lnTo>
                    <a:pt x="48" y="46"/>
                  </a:lnTo>
                  <a:lnTo>
                    <a:pt x="25" y="0"/>
                  </a:lnTo>
                  <a:lnTo>
                    <a:pt x="0" y="0"/>
                  </a:lnTo>
                  <a:lnTo>
                    <a:pt x="36" y="69"/>
                  </a:lnTo>
                  <a:lnTo>
                    <a:pt x="36" y="119"/>
                  </a:lnTo>
                  <a:lnTo>
                    <a:pt x="57" y="119"/>
                  </a:lnTo>
                  <a:lnTo>
                    <a:pt x="57" y="69"/>
                  </a:lnTo>
                  <a:lnTo>
                    <a:pt x="96" y="0"/>
                  </a:lnTo>
                  <a:lnTo>
                    <a:pt x="71"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41" name="iśļîḋè"/>
            <p:cNvSpPr/>
            <p:nvPr/>
          </p:nvSpPr>
          <p:spPr bwMode="auto">
            <a:xfrm>
              <a:off x="2927350" y="3657601"/>
              <a:ext cx="14288" cy="22225"/>
            </a:xfrm>
            <a:custGeom>
              <a:avLst/>
              <a:gdLst>
                <a:gd name="T0" fmla="*/ 2 w 4"/>
                <a:gd name="T1" fmla="*/ 0 h 6"/>
                <a:gd name="T2" fmla="*/ 0 w 4"/>
                <a:gd name="T3" fmla="*/ 3 h 6"/>
                <a:gd name="T4" fmla="*/ 2 w 4"/>
                <a:gd name="T5" fmla="*/ 6 h 6"/>
                <a:gd name="T6" fmla="*/ 4 w 4"/>
                <a:gd name="T7" fmla="*/ 5 h 6"/>
                <a:gd name="T8" fmla="*/ 4 w 4"/>
                <a:gd name="T9" fmla="*/ 4 h 6"/>
                <a:gd name="T10" fmla="*/ 2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2" y="0"/>
                  </a:moveTo>
                  <a:cubicBezTo>
                    <a:pt x="1" y="0"/>
                    <a:pt x="0" y="1"/>
                    <a:pt x="0" y="3"/>
                  </a:cubicBezTo>
                  <a:cubicBezTo>
                    <a:pt x="0" y="5"/>
                    <a:pt x="1" y="6"/>
                    <a:pt x="2" y="6"/>
                  </a:cubicBezTo>
                  <a:cubicBezTo>
                    <a:pt x="3" y="6"/>
                    <a:pt x="4" y="5"/>
                    <a:pt x="4" y="5"/>
                  </a:cubicBezTo>
                  <a:cubicBezTo>
                    <a:pt x="4" y="4"/>
                    <a:pt x="4" y="4"/>
                    <a:pt x="4" y="4"/>
                  </a:cubicBezTo>
                  <a:cubicBezTo>
                    <a:pt x="4" y="2"/>
                    <a:pt x="4" y="0"/>
                    <a:pt x="2"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42" name="iṣliḓê"/>
            <p:cNvSpPr/>
            <p:nvPr/>
          </p:nvSpPr>
          <p:spPr bwMode="auto">
            <a:xfrm>
              <a:off x="2706688" y="3098801"/>
              <a:ext cx="519113" cy="703263"/>
            </a:xfrm>
            <a:custGeom>
              <a:avLst/>
              <a:gdLst>
                <a:gd name="T0" fmla="*/ 46 w 144"/>
                <a:gd name="T1" fmla="*/ 167 h 194"/>
                <a:gd name="T2" fmla="*/ 46 w 144"/>
                <a:gd name="T3" fmla="*/ 155 h 194"/>
                <a:gd name="T4" fmla="*/ 42 w 144"/>
                <a:gd name="T5" fmla="*/ 154 h 194"/>
                <a:gd name="T6" fmla="*/ 49 w 144"/>
                <a:gd name="T7" fmla="*/ 152 h 194"/>
                <a:gd name="T8" fmla="*/ 59 w 144"/>
                <a:gd name="T9" fmla="*/ 167 h 194"/>
                <a:gd name="T10" fmla="*/ 61 w 144"/>
                <a:gd name="T11" fmla="*/ 165 h 194"/>
                <a:gd name="T12" fmla="*/ 65 w 144"/>
                <a:gd name="T13" fmla="*/ 161 h 194"/>
                <a:gd name="T14" fmla="*/ 58 w 144"/>
                <a:gd name="T15" fmla="*/ 157 h 194"/>
                <a:gd name="T16" fmla="*/ 69 w 144"/>
                <a:gd name="T17" fmla="*/ 158 h 194"/>
                <a:gd name="T18" fmla="*/ 79 w 144"/>
                <a:gd name="T19" fmla="*/ 167 h 194"/>
                <a:gd name="T20" fmla="*/ 76 w 144"/>
                <a:gd name="T21" fmla="*/ 164 h 194"/>
                <a:gd name="T22" fmla="*/ 82 w 144"/>
                <a:gd name="T23" fmla="*/ 162 h 194"/>
                <a:gd name="T24" fmla="*/ 77 w 144"/>
                <a:gd name="T25" fmla="*/ 160 h 194"/>
                <a:gd name="T26" fmla="*/ 85 w 144"/>
                <a:gd name="T27" fmla="*/ 152 h 194"/>
                <a:gd name="T28" fmla="*/ 80 w 144"/>
                <a:gd name="T29" fmla="*/ 155 h 194"/>
                <a:gd name="T30" fmla="*/ 80 w 144"/>
                <a:gd name="T31" fmla="*/ 157 h 194"/>
                <a:gd name="T32" fmla="*/ 79 w 144"/>
                <a:gd name="T33" fmla="*/ 167 h 194"/>
                <a:gd name="T34" fmla="*/ 92 w 144"/>
                <a:gd name="T35" fmla="*/ 166 h 194"/>
                <a:gd name="T36" fmla="*/ 96 w 144"/>
                <a:gd name="T37" fmla="*/ 165 h 194"/>
                <a:gd name="T38" fmla="*/ 96 w 144"/>
                <a:gd name="T39" fmla="*/ 160 h 194"/>
                <a:gd name="T40" fmla="*/ 95 w 144"/>
                <a:gd name="T41" fmla="*/ 158 h 194"/>
                <a:gd name="T42" fmla="*/ 99 w 144"/>
                <a:gd name="T43" fmla="*/ 156 h 194"/>
                <a:gd name="T44" fmla="*/ 93 w 144"/>
                <a:gd name="T45" fmla="*/ 155 h 194"/>
                <a:gd name="T46" fmla="*/ 97 w 144"/>
                <a:gd name="T47" fmla="*/ 152 h 194"/>
                <a:gd name="T48" fmla="*/ 99 w 144"/>
                <a:gd name="T49" fmla="*/ 159 h 194"/>
                <a:gd name="T50" fmla="*/ 102 w 144"/>
                <a:gd name="T51" fmla="*/ 163 h 194"/>
                <a:gd name="T52" fmla="*/ 139 w 144"/>
                <a:gd name="T53" fmla="*/ 2 h 194"/>
                <a:gd name="T54" fmla="*/ 136 w 144"/>
                <a:gd name="T55" fmla="*/ 132 h 194"/>
                <a:gd name="T56" fmla="*/ 12 w 144"/>
                <a:gd name="T57" fmla="*/ 141 h 194"/>
                <a:gd name="T58" fmla="*/ 6 w 144"/>
                <a:gd name="T59" fmla="*/ 115 h 194"/>
                <a:gd name="T60" fmla="*/ 0 w 144"/>
                <a:gd name="T61" fmla="*/ 0 h 194"/>
                <a:gd name="T62" fmla="*/ 2 w 144"/>
                <a:gd name="T63" fmla="*/ 130 h 194"/>
                <a:gd name="T64" fmla="*/ 6 w 144"/>
                <a:gd name="T65" fmla="*/ 141 h 194"/>
                <a:gd name="T66" fmla="*/ 7 w 144"/>
                <a:gd name="T67" fmla="*/ 144 h 194"/>
                <a:gd name="T68" fmla="*/ 9 w 144"/>
                <a:gd name="T69" fmla="*/ 147 h 194"/>
                <a:gd name="T70" fmla="*/ 11 w 144"/>
                <a:gd name="T71" fmla="*/ 151 h 194"/>
                <a:gd name="T72" fmla="*/ 12 w 144"/>
                <a:gd name="T73" fmla="*/ 154 h 194"/>
                <a:gd name="T74" fmla="*/ 15 w 144"/>
                <a:gd name="T75" fmla="*/ 157 h 194"/>
                <a:gd name="T76" fmla="*/ 17 w 144"/>
                <a:gd name="T77" fmla="*/ 160 h 194"/>
                <a:gd name="T78" fmla="*/ 19 w 144"/>
                <a:gd name="T79" fmla="*/ 163 h 194"/>
                <a:gd name="T80" fmla="*/ 22 w 144"/>
                <a:gd name="T81" fmla="*/ 166 h 194"/>
                <a:gd name="T82" fmla="*/ 123 w 144"/>
                <a:gd name="T83" fmla="*/ 166 h 194"/>
                <a:gd name="T84" fmla="*/ 125 w 144"/>
                <a:gd name="T85" fmla="*/ 163 h 194"/>
                <a:gd name="T86" fmla="*/ 127 w 144"/>
                <a:gd name="T87" fmla="*/ 160 h 194"/>
                <a:gd name="T88" fmla="*/ 130 w 144"/>
                <a:gd name="T89" fmla="*/ 157 h 194"/>
                <a:gd name="T90" fmla="*/ 132 w 144"/>
                <a:gd name="T91" fmla="*/ 154 h 194"/>
                <a:gd name="T92" fmla="*/ 134 w 144"/>
                <a:gd name="T93" fmla="*/ 151 h 194"/>
                <a:gd name="T94" fmla="*/ 136 w 144"/>
                <a:gd name="T95" fmla="*/ 147 h 194"/>
                <a:gd name="T96" fmla="*/ 137 w 144"/>
                <a:gd name="T97" fmla="*/ 144 h 194"/>
                <a:gd name="T98" fmla="*/ 144 w 144"/>
                <a:gd name="T99" fmla="*/ 114 h 194"/>
                <a:gd name="T100" fmla="*/ 139 w 144"/>
                <a:gd name="T101" fmla="*/ 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4" h="194">
                  <a:moveTo>
                    <a:pt x="49" y="167"/>
                  </a:moveTo>
                  <a:cubicBezTo>
                    <a:pt x="46" y="167"/>
                    <a:pt x="46" y="167"/>
                    <a:pt x="46" y="167"/>
                  </a:cubicBezTo>
                  <a:cubicBezTo>
                    <a:pt x="46" y="155"/>
                    <a:pt x="46" y="155"/>
                    <a:pt x="46" y="155"/>
                  </a:cubicBezTo>
                  <a:cubicBezTo>
                    <a:pt x="46" y="155"/>
                    <a:pt x="46" y="155"/>
                    <a:pt x="46" y="155"/>
                  </a:cubicBezTo>
                  <a:cubicBezTo>
                    <a:pt x="43" y="156"/>
                    <a:pt x="43" y="156"/>
                    <a:pt x="43" y="156"/>
                  </a:cubicBezTo>
                  <a:cubicBezTo>
                    <a:pt x="42" y="154"/>
                    <a:pt x="42" y="154"/>
                    <a:pt x="42" y="154"/>
                  </a:cubicBezTo>
                  <a:cubicBezTo>
                    <a:pt x="46" y="152"/>
                    <a:pt x="46" y="152"/>
                    <a:pt x="46" y="152"/>
                  </a:cubicBezTo>
                  <a:cubicBezTo>
                    <a:pt x="49" y="152"/>
                    <a:pt x="49" y="152"/>
                    <a:pt x="49" y="152"/>
                  </a:cubicBezTo>
                  <a:lnTo>
                    <a:pt x="49" y="167"/>
                  </a:lnTo>
                  <a:close/>
                  <a:moveTo>
                    <a:pt x="59" y="167"/>
                  </a:moveTo>
                  <a:cubicBezTo>
                    <a:pt x="59" y="165"/>
                    <a:pt x="59" y="165"/>
                    <a:pt x="59" y="165"/>
                  </a:cubicBezTo>
                  <a:cubicBezTo>
                    <a:pt x="60" y="165"/>
                    <a:pt x="60" y="165"/>
                    <a:pt x="61" y="165"/>
                  </a:cubicBezTo>
                  <a:cubicBezTo>
                    <a:pt x="63" y="165"/>
                    <a:pt x="65" y="163"/>
                    <a:pt x="65" y="161"/>
                  </a:cubicBezTo>
                  <a:cubicBezTo>
                    <a:pt x="65" y="161"/>
                    <a:pt x="65" y="161"/>
                    <a:pt x="65" y="161"/>
                  </a:cubicBezTo>
                  <a:cubicBezTo>
                    <a:pt x="65" y="161"/>
                    <a:pt x="64" y="162"/>
                    <a:pt x="62" y="162"/>
                  </a:cubicBezTo>
                  <a:cubicBezTo>
                    <a:pt x="60" y="162"/>
                    <a:pt x="58" y="160"/>
                    <a:pt x="58" y="157"/>
                  </a:cubicBezTo>
                  <a:cubicBezTo>
                    <a:pt x="58" y="155"/>
                    <a:pt x="60" y="152"/>
                    <a:pt x="63" y="152"/>
                  </a:cubicBezTo>
                  <a:cubicBezTo>
                    <a:pt x="67" y="152"/>
                    <a:pt x="69" y="155"/>
                    <a:pt x="69" y="158"/>
                  </a:cubicBezTo>
                  <a:cubicBezTo>
                    <a:pt x="69" y="163"/>
                    <a:pt x="66" y="167"/>
                    <a:pt x="59" y="167"/>
                  </a:cubicBezTo>
                  <a:close/>
                  <a:moveTo>
                    <a:pt x="79" y="167"/>
                  </a:moveTo>
                  <a:cubicBezTo>
                    <a:pt x="78" y="167"/>
                    <a:pt x="76" y="167"/>
                    <a:pt x="76" y="166"/>
                  </a:cubicBezTo>
                  <a:cubicBezTo>
                    <a:pt x="76" y="164"/>
                    <a:pt x="76" y="164"/>
                    <a:pt x="76" y="164"/>
                  </a:cubicBezTo>
                  <a:cubicBezTo>
                    <a:pt x="77" y="165"/>
                    <a:pt x="78" y="165"/>
                    <a:pt x="79" y="165"/>
                  </a:cubicBezTo>
                  <a:cubicBezTo>
                    <a:pt x="81" y="165"/>
                    <a:pt x="82" y="164"/>
                    <a:pt x="82" y="162"/>
                  </a:cubicBezTo>
                  <a:cubicBezTo>
                    <a:pt x="82" y="161"/>
                    <a:pt x="81" y="160"/>
                    <a:pt x="78" y="160"/>
                  </a:cubicBezTo>
                  <a:cubicBezTo>
                    <a:pt x="78" y="160"/>
                    <a:pt x="77" y="160"/>
                    <a:pt x="77" y="160"/>
                  </a:cubicBezTo>
                  <a:cubicBezTo>
                    <a:pt x="77" y="152"/>
                    <a:pt x="77" y="152"/>
                    <a:pt x="77" y="152"/>
                  </a:cubicBezTo>
                  <a:cubicBezTo>
                    <a:pt x="85" y="152"/>
                    <a:pt x="85" y="152"/>
                    <a:pt x="85" y="152"/>
                  </a:cubicBezTo>
                  <a:cubicBezTo>
                    <a:pt x="85" y="155"/>
                    <a:pt x="85" y="155"/>
                    <a:pt x="85" y="155"/>
                  </a:cubicBezTo>
                  <a:cubicBezTo>
                    <a:pt x="80" y="155"/>
                    <a:pt x="80" y="155"/>
                    <a:pt x="80" y="155"/>
                  </a:cubicBezTo>
                  <a:cubicBezTo>
                    <a:pt x="79" y="158"/>
                    <a:pt x="79" y="158"/>
                    <a:pt x="79" y="158"/>
                  </a:cubicBezTo>
                  <a:cubicBezTo>
                    <a:pt x="80" y="157"/>
                    <a:pt x="80" y="157"/>
                    <a:pt x="80" y="157"/>
                  </a:cubicBezTo>
                  <a:cubicBezTo>
                    <a:pt x="83" y="157"/>
                    <a:pt x="86" y="159"/>
                    <a:pt x="86" y="162"/>
                  </a:cubicBezTo>
                  <a:cubicBezTo>
                    <a:pt x="86" y="165"/>
                    <a:pt x="83" y="167"/>
                    <a:pt x="79" y="167"/>
                  </a:cubicBezTo>
                  <a:close/>
                  <a:moveTo>
                    <a:pt x="96" y="167"/>
                  </a:moveTo>
                  <a:cubicBezTo>
                    <a:pt x="95" y="167"/>
                    <a:pt x="93" y="167"/>
                    <a:pt x="92" y="166"/>
                  </a:cubicBezTo>
                  <a:cubicBezTo>
                    <a:pt x="93" y="164"/>
                    <a:pt x="93" y="164"/>
                    <a:pt x="93" y="164"/>
                  </a:cubicBezTo>
                  <a:cubicBezTo>
                    <a:pt x="94" y="164"/>
                    <a:pt x="95" y="165"/>
                    <a:pt x="96" y="165"/>
                  </a:cubicBezTo>
                  <a:cubicBezTo>
                    <a:pt x="98" y="165"/>
                    <a:pt x="99" y="164"/>
                    <a:pt x="99" y="163"/>
                  </a:cubicBezTo>
                  <a:cubicBezTo>
                    <a:pt x="99" y="161"/>
                    <a:pt x="97" y="160"/>
                    <a:pt x="96" y="160"/>
                  </a:cubicBezTo>
                  <a:cubicBezTo>
                    <a:pt x="95" y="160"/>
                    <a:pt x="95" y="160"/>
                    <a:pt x="95" y="160"/>
                  </a:cubicBezTo>
                  <a:cubicBezTo>
                    <a:pt x="95" y="158"/>
                    <a:pt x="95" y="158"/>
                    <a:pt x="95" y="158"/>
                  </a:cubicBezTo>
                  <a:cubicBezTo>
                    <a:pt x="96" y="158"/>
                    <a:pt x="96" y="158"/>
                    <a:pt x="96" y="158"/>
                  </a:cubicBezTo>
                  <a:cubicBezTo>
                    <a:pt x="97" y="158"/>
                    <a:pt x="99" y="158"/>
                    <a:pt x="99" y="156"/>
                  </a:cubicBezTo>
                  <a:cubicBezTo>
                    <a:pt x="99" y="155"/>
                    <a:pt x="98" y="154"/>
                    <a:pt x="96" y="154"/>
                  </a:cubicBezTo>
                  <a:cubicBezTo>
                    <a:pt x="95" y="154"/>
                    <a:pt x="94" y="155"/>
                    <a:pt x="93" y="155"/>
                  </a:cubicBezTo>
                  <a:cubicBezTo>
                    <a:pt x="93" y="153"/>
                    <a:pt x="93" y="153"/>
                    <a:pt x="93" y="153"/>
                  </a:cubicBezTo>
                  <a:cubicBezTo>
                    <a:pt x="94" y="153"/>
                    <a:pt x="95" y="152"/>
                    <a:pt x="97" y="152"/>
                  </a:cubicBezTo>
                  <a:cubicBezTo>
                    <a:pt x="100" y="152"/>
                    <a:pt x="102" y="154"/>
                    <a:pt x="102" y="156"/>
                  </a:cubicBezTo>
                  <a:cubicBezTo>
                    <a:pt x="102" y="157"/>
                    <a:pt x="101" y="158"/>
                    <a:pt x="99" y="159"/>
                  </a:cubicBezTo>
                  <a:cubicBezTo>
                    <a:pt x="99" y="159"/>
                    <a:pt x="99" y="159"/>
                    <a:pt x="99" y="159"/>
                  </a:cubicBezTo>
                  <a:cubicBezTo>
                    <a:pt x="101" y="159"/>
                    <a:pt x="102" y="161"/>
                    <a:pt x="102" y="163"/>
                  </a:cubicBezTo>
                  <a:cubicBezTo>
                    <a:pt x="102" y="165"/>
                    <a:pt x="100" y="167"/>
                    <a:pt x="96" y="167"/>
                  </a:cubicBezTo>
                  <a:close/>
                  <a:moveTo>
                    <a:pt x="139" y="2"/>
                  </a:moveTo>
                  <a:cubicBezTo>
                    <a:pt x="139" y="30"/>
                    <a:pt x="139" y="113"/>
                    <a:pt x="139" y="115"/>
                  </a:cubicBezTo>
                  <a:cubicBezTo>
                    <a:pt x="138" y="118"/>
                    <a:pt x="138" y="124"/>
                    <a:pt x="136" y="132"/>
                  </a:cubicBezTo>
                  <a:cubicBezTo>
                    <a:pt x="135" y="135"/>
                    <a:pt x="134" y="138"/>
                    <a:pt x="132" y="141"/>
                  </a:cubicBezTo>
                  <a:cubicBezTo>
                    <a:pt x="12" y="141"/>
                    <a:pt x="12" y="141"/>
                    <a:pt x="12" y="141"/>
                  </a:cubicBezTo>
                  <a:cubicBezTo>
                    <a:pt x="11" y="138"/>
                    <a:pt x="9" y="135"/>
                    <a:pt x="9" y="132"/>
                  </a:cubicBezTo>
                  <a:cubicBezTo>
                    <a:pt x="6" y="124"/>
                    <a:pt x="6" y="118"/>
                    <a:pt x="6" y="115"/>
                  </a:cubicBezTo>
                  <a:cubicBezTo>
                    <a:pt x="6" y="113"/>
                    <a:pt x="6" y="30"/>
                    <a:pt x="6" y="2"/>
                  </a:cubicBezTo>
                  <a:cubicBezTo>
                    <a:pt x="0" y="0"/>
                    <a:pt x="0" y="0"/>
                    <a:pt x="0" y="0"/>
                  </a:cubicBezTo>
                  <a:cubicBezTo>
                    <a:pt x="0" y="0"/>
                    <a:pt x="0" y="110"/>
                    <a:pt x="0" y="114"/>
                  </a:cubicBezTo>
                  <a:cubicBezTo>
                    <a:pt x="0" y="118"/>
                    <a:pt x="1" y="123"/>
                    <a:pt x="2" y="130"/>
                  </a:cubicBezTo>
                  <a:cubicBezTo>
                    <a:pt x="3" y="133"/>
                    <a:pt x="4" y="137"/>
                    <a:pt x="6" y="141"/>
                  </a:cubicBezTo>
                  <a:cubicBezTo>
                    <a:pt x="6" y="141"/>
                    <a:pt x="6" y="141"/>
                    <a:pt x="6" y="141"/>
                  </a:cubicBezTo>
                  <a:cubicBezTo>
                    <a:pt x="6" y="141"/>
                    <a:pt x="6" y="141"/>
                    <a:pt x="6" y="141"/>
                  </a:cubicBezTo>
                  <a:cubicBezTo>
                    <a:pt x="6" y="142"/>
                    <a:pt x="7" y="143"/>
                    <a:pt x="7" y="144"/>
                  </a:cubicBezTo>
                  <a:cubicBezTo>
                    <a:pt x="7" y="144"/>
                    <a:pt x="7" y="144"/>
                    <a:pt x="7" y="145"/>
                  </a:cubicBezTo>
                  <a:cubicBezTo>
                    <a:pt x="8" y="145"/>
                    <a:pt x="8" y="146"/>
                    <a:pt x="9" y="147"/>
                  </a:cubicBezTo>
                  <a:cubicBezTo>
                    <a:pt x="9" y="147"/>
                    <a:pt x="9" y="147"/>
                    <a:pt x="9" y="148"/>
                  </a:cubicBezTo>
                  <a:cubicBezTo>
                    <a:pt x="9" y="149"/>
                    <a:pt x="10" y="150"/>
                    <a:pt x="11" y="151"/>
                  </a:cubicBezTo>
                  <a:cubicBezTo>
                    <a:pt x="11" y="151"/>
                    <a:pt x="11" y="151"/>
                    <a:pt x="11" y="151"/>
                  </a:cubicBezTo>
                  <a:cubicBezTo>
                    <a:pt x="11" y="152"/>
                    <a:pt x="12" y="153"/>
                    <a:pt x="12" y="154"/>
                  </a:cubicBezTo>
                  <a:cubicBezTo>
                    <a:pt x="13" y="154"/>
                    <a:pt x="13" y="154"/>
                    <a:pt x="13" y="154"/>
                  </a:cubicBezTo>
                  <a:cubicBezTo>
                    <a:pt x="13" y="155"/>
                    <a:pt x="14" y="156"/>
                    <a:pt x="15" y="157"/>
                  </a:cubicBezTo>
                  <a:cubicBezTo>
                    <a:pt x="15" y="157"/>
                    <a:pt x="15" y="157"/>
                    <a:pt x="15" y="157"/>
                  </a:cubicBezTo>
                  <a:cubicBezTo>
                    <a:pt x="16" y="158"/>
                    <a:pt x="16" y="159"/>
                    <a:pt x="17" y="160"/>
                  </a:cubicBezTo>
                  <a:cubicBezTo>
                    <a:pt x="17" y="160"/>
                    <a:pt x="17" y="160"/>
                    <a:pt x="17" y="161"/>
                  </a:cubicBezTo>
                  <a:cubicBezTo>
                    <a:pt x="18" y="161"/>
                    <a:pt x="18" y="162"/>
                    <a:pt x="19" y="163"/>
                  </a:cubicBezTo>
                  <a:cubicBezTo>
                    <a:pt x="19" y="163"/>
                    <a:pt x="19" y="163"/>
                    <a:pt x="20" y="163"/>
                  </a:cubicBezTo>
                  <a:cubicBezTo>
                    <a:pt x="20" y="164"/>
                    <a:pt x="21" y="165"/>
                    <a:pt x="22" y="166"/>
                  </a:cubicBezTo>
                  <a:cubicBezTo>
                    <a:pt x="37" y="182"/>
                    <a:pt x="58" y="189"/>
                    <a:pt x="72" y="194"/>
                  </a:cubicBezTo>
                  <a:cubicBezTo>
                    <a:pt x="86" y="189"/>
                    <a:pt x="108" y="182"/>
                    <a:pt x="123" y="166"/>
                  </a:cubicBezTo>
                  <a:cubicBezTo>
                    <a:pt x="123" y="165"/>
                    <a:pt x="124" y="164"/>
                    <a:pt x="125" y="163"/>
                  </a:cubicBezTo>
                  <a:cubicBezTo>
                    <a:pt x="125" y="163"/>
                    <a:pt x="125" y="163"/>
                    <a:pt x="125" y="163"/>
                  </a:cubicBezTo>
                  <a:cubicBezTo>
                    <a:pt x="126" y="162"/>
                    <a:pt x="126" y="161"/>
                    <a:pt x="127" y="161"/>
                  </a:cubicBezTo>
                  <a:cubicBezTo>
                    <a:pt x="127" y="160"/>
                    <a:pt x="127" y="160"/>
                    <a:pt x="127" y="160"/>
                  </a:cubicBezTo>
                  <a:cubicBezTo>
                    <a:pt x="128" y="159"/>
                    <a:pt x="129" y="158"/>
                    <a:pt x="130" y="157"/>
                  </a:cubicBezTo>
                  <a:cubicBezTo>
                    <a:pt x="130" y="157"/>
                    <a:pt x="130" y="157"/>
                    <a:pt x="130" y="157"/>
                  </a:cubicBezTo>
                  <a:cubicBezTo>
                    <a:pt x="130" y="156"/>
                    <a:pt x="131" y="155"/>
                    <a:pt x="131" y="154"/>
                  </a:cubicBezTo>
                  <a:cubicBezTo>
                    <a:pt x="132" y="154"/>
                    <a:pt x="132" y="154"/>
                    <a:pt x="132" y="154"/>
                  </a:cubicBezTo>
                  <a:cubicBezTo>
                    <a:pt x="132" y="153"/>
                    <a:pt x="133" y="152"/>
                    <a:pt x="133" y="151"/>
                  </a:cubicBezTo>
                  <a:cubicBezTo>
                    <a:pt x="134" y="151"/>
                    <a:pt x="134" y="151"/>
                    <a:pt x="134" y="151"/>
                  </a:cubicBezTo>
                  <a:cubicBezTo>
                    <a:pt x="134" y="150"/>
                    <a:pt x="135" y="149"/>
                    <a:pt x="135" y="148"/>
                  </a:cubicBezTo>
                  <a:cubicBezTo>
                    <a:pt x="136" y="147"/>
                    <a:pt x="136" y="147"/>
                    <a:pt x="136" y="147"/>
                  </a:cubicBezTo>
                  <a:cubicBezTo>
                    <a:pt x="136" y="146"/>
                    <a:pt x="137" y="145"/>
                    <a:pt x="137" y="144"/>
                  </a:cubicBezTo>
                  <a:cubicBezTo>
                    <a:pt x="137" y="144"/>
                    <a:pt x="137" y="144"/>
                    <a:pt x="137" y="144"/>
                  </a:cubicBezTo>
                  <a:cubicBezTo>
                    <a:pt x="140" y="139"/>
                    <a:pt x="142" y="134"/>
                    <a:pt x="143" y="130"/>
                  </a:cubicBezTo>
                  <a:cubicBezTo>
                    <a:pt x="144" y="123"/>
                    <a:pt x="144" y="118"/>
                    <a:pt x="144" y="114"/>
                  </a:cubicBezTo>
                  <a:cubicBezTo>
                    <a:pt x="144" y="110"/>
                    <a:pt x="144" y="0"/>
                    <a:pt x="144" y="0"/>
                  </a:cubicBezTo>
                  <a:lnTo>
                    <a:pt x="139" y="2"/>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43" name="íṡľiḍê"/>
            <p:cNvSpPr/>
            <p:nvPr/>
          </p:nvSpPr>
          <p:spPr bwMode="auto">
            <a:xfrm>
              <a:off x="2395538" y="2917826"/>
              <a:ext cx="1141413" cy="1050925"/>
            </a:xfrm>
            <a:custGeom>
              <a:avLst/>
              <a:gdLst>
                <a:gd name="T0" fmla="*/ 300 w 316"/>
                <a:gd name="T1" fmla="*/ 173 h 290"/>
                <a:gd name="T2" fmla="*/ 294 w 316"/>
                <a:gd name="T3" fmla="*/ 163 h 290"/>
                <a:gd name="T4" fmla="*/ 299 w 316"/>
                <a:gd name="T5" fmla="*/ 78 h 290"/>
                <a:gd name="T6" fmla="*/ 285 w 316"/>
                <a:gd name="T7" fmla="*/ 84 h 290"/>
                <a:gd name="T8" fmla="*/ 248 w 316"/>
                <a:gd name="T9" fmla="*/ 17 h 290"/>
                <a:gd name="T10" fmla="*/ 233 w 316"/>
                <a:gd name="T11" fmla="*/ 15 h 290"/>
                <a:gd name="T12" fmla="*/ 233 w 316"/>
                <a:gd name="T13" fmla="*/ 33 h 290"/>
                <a:gd name="T14" fmla="*/ 242 w 316"/>
                <a:gd name="T15" fmla="*/ 45 h 290"/>
                <a:gd name="T16" fmla="*/ 278 w 316"/>
                <a:gd name="T17" fmla="*/ 88 h 290"/>
                <a:gd name="T18" fmla="*/ 276 w 316"/>
                <a:gd name="T19" fmla="*/ 93 h 290"/>
                <a:gd name="T20" fmla="*/ 286 w 316"/>
                <a:gd name="T21" fmla="*/ 156 h 290"/>
                <a:gd name="T22" fmla="*/ 278 w 316"/>
                <a:gd name="T23" fmla="*/ 170 h 290"/>
                <a:gd name="T24" fmla="*/ 269 w 316"/>
                <a:gd name="T25" fmla="*/ 179 h 290"/>
                <a:gd name="T26" fmla="*/ 254 w 316"/>
                <a:gd name="T27" fmla="*/ 230 h 290"/>
                <a:gd name="T28" fmla="*/ 246 w 316"/>
                <a:gd name="T29" fmla="*/ 219 h 290"/>
                <a:gd name="T30" fmla="*/ 169 w 316"/>
                <a:gd name="T31" fmla="*/ 262 h 290"/>
                <a:gd name="T32" fmla="*/ 147 w 316"/>
                <a:gd name="T33" fmla="*/ 262 h 290"/>
                <a:gd name="T34" fmla="*/ 70 w 316"/>
                <a:gd name="T35" fmla="*/ 219 h 290"/>
                <a:gd name="T36" fmla="*/ 62 w 316"/>
                <a:gd name="T37" fmla="*/ 230 h 290"/>
                <a:gd name="T38" fmla="*/ 48 w 316"/>
                <a:gd name="T39" fmla="*/ 179 h 290"/>
                <a:gd name="T40" fmla="*/ 38 w 316"/>
                <a:gd name="T41" fmla="*/ 170 h 290"/>
                <a:gd name="T42" fmla="*/ 30 w 316"/>
                <a:gd name="T43" fmla="*/ 156 h 290"/>
                <a:gd name="T44" fmla="*/ 41 w 316"/>
                <a:gd name="T45" fmla="*/ 93 h 290"/>
                <a:gd name="T46" fmla="*/ 38 w 316"/>
                <a:gd name="T47" fmla="*/ 88 h 290"/>
                <a:gd name="T48" fmla="*/ 75 w 316"/>
                <a:gd name="T49" fmla="*/ 45 h 290"/>
                <a:gd name="T50" fmla="*/ 84 w 316"/>
                <a:gd name="T51" fmla="*/ 33 h 290"/>
                <a:gd name="T52" fmla="*/ 83 w 316"/>
                <a:gd name="T53" fmla="*/ 15 h 290"/>
                <a:gd name="T54" fmla="*/ 68 w 316"/>
                <a:gd name="T55" fmla="*/ 17 h 290"/>
                <a:gd name="T56" fmla="*/ 31 w 316"/>
                <a:gd name="T57" fmla="*/ 84 h 290"/>
                <a:gd name="T58" fmla="*/ 17 w 316"/>
                <a:gd name="T59" fmla="*/ 78 h 290"/>
                <a:gd name="T60" fmla="*/ 23 w 316"/>
                <a:gd name="T61" fmla="*/ 163 h 290"/>
                <a:gd name="T62" fmla="*/ 16 w 316"/>
                <a:gd name="T63" fmla="*/ 173 h 290"/>
                <a:gd name="T64" fmla="*/ 14 w 316"/>
                <a:gd name="T65" fmla="*/ 182 h 290"/>
                <a:gd name="T66" fmla="*/ 93 w 316"/>
                <a:gd name="T67" fmla="*/ 253 h 290"/>
                <a:gd name="T68" fmla="*/ 72 w 316"/>
                <a:gd name="T69" fmla="*/ 258 h 290"/>
                <a:gd name="T70" fmla="*/ 134 w 316"/>
                <a:gd name="T71" fmla="*/ 265 h 290"/>
                <a:gd name="T72" fmla="*/ 138 w 316"/>
                <a:gd name="T73" fmla="*/ 272 h 290"/>
                <a:gd name="T74" fmla="*/ 131 w 316"/>
                <a:gd name="T75" fmla="*/ 290 h 290"/>
                <a:gd name="T76" fmla="*/ 158 w 316"/>
                <a:gd name="T77" fmla="*/ 272 h 290"/>
                <a:gd name="T78" fmla="*/ 186 w 316"/>
                <a:gd name="T79" fmla="*/ 290 h 290"/>
                <a:gd name="T80" fmla="*/ 178 w 316"/>
                <a:gd name="T81" fmla="*/ 272 h 290"/>
                <a:gd name="T82" fmla="*/ 182 w 316"/>
                <a:gd name="T83" fmla="*/ 265 h 290"/>
                <a:gd name="T84" fmla="*/ 244 w 316"/>
                <a:gd name="T85" fmla="*/ 258 h 290"/>
                <a:gd name="T86" fmla="*/ 223 w 316"/>
                <a:gd name="T87" fmla="*/ 253 h 290"/>
                <a:gd name="T88" fmla="*/ 302 w 316"/>
                <a:gd name="T89" fmla="*/ 182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6" h="290">
                  <a:moveTo>
                    <a:pt x="276" y="216"/>
                  </a:moveTo>
                  <a:cubicBezTo>
                    <a:pt x="282" y="191"/>
                    <a:pt x="289" y="190"/>
                    <a:pt x="300" y="173"/>
                  </a:cubicBezTo>
                  <a:cubicBezTo>
                    <a:pt x="310" y="157"/>
                    <a:pt x="316" y="126"/>
                    <a:pt x="305" y="115"/>
                  </a:cubicBezTo>
                  <a:cubicBezTo>
                    <a:pt x="304" y="138"/>
                    <a:pt x="296" y="143"/>
                    <a:pt x="294" y="163"/>
                  </a:cubicBezTo>
                  <a:cubicBezTo>
                    <a:pt x="292" y="147"/>
                    <a:pt x="292" y="137"/>
                    <a:pt x="295" y="126"/>
                  </a:cubicBezTo>
                  <a:cubicBezTo>
                    <a:pt x="298" y="117"/>
                    <a:pt x="302" y="95"/>
                    <a:pt x="299" y="78"/>
                  </a:cubicBezTo>
                  <a:cubicBezTo>
                    <a:pt x="297" y="66"/>
                    <a:pt x="291" y="61"/>
                    <a:pt x="284" y="58"/>
                  </a:cubicBezTo>
                  <a:cubicBezTo>
                    <a:pt x="288" y="72"/>
                    <a:pt x="285" y="84"/>
                    <a:pt x="285" y="84"/>
                  </a:cubicBezTo>
                  <a:cubicBezTo>
                    <a:pt x="285" y="84"/>
                    <a:pt x="277" y="75"/>
                    <a:pt x="274" y="52"/>
                  </a:cubicBezTo>
                  <a:cubicBezTo>
                    <a:pt x="271" y="29"/>
                    <a:pt x="256" y="18"/>
                    <a:pt x="248" y="17"/>
                  </a:cubicBezTo>
                  <a:cubicBezTo>
                    <a:pt x="255" y="29"/>
                    <a:pt x="255" y="33"/>
                    <a:pt x="257" y="44"/>
                  </a:cubicBezTo>
                  <a:cubicBezTo>
                    <a:pt x="250" y="40"/>
                    <a:pt x="245" y="26"/>
                    <a:pt x="233" y="15"/>
                  </a:cubicBezTo>
                  <a:cubicBezTo>
                    <a:pt x="216" y="0"/>
                    <a:pt x="203" y="0"/>
                    <a:pt x="195" y="7"/>
                  </a:cubicBezTo>
                  <a:cubicBezTo>
                    <a:pt x="218" y="16"/>
                    <a:pt x="214" y="18"/>
                    <a:pt x="233" y="33"/>
                  </a:cubicBezTo>
                  <a:cubicBezTo>
                    <a:pt x="251" y="45"/>
                    <a:pt x="259" y="46"/>
                    <a:pt x="264" y="62"/>
                  </a:cubicBezTo>
                  <a:cubicBezTo>
                    <a:pt x="256" y="54"/>
                    <a:pt x="251" y="49"/>
                    <a:pt x="242" y="45"/>
                  </a:cubicBezTo>
                  <a:cubicBezTo>
                    <a:pt x="239" y="50"/>
                    <a:pt x="243" y="60"/>
                    <a:pt x="257" y="71"/>
                  </a:cubicBezTo>
                  <a:cubicBezTo>
                    <a:pt x="267" y="82"/>
                    <a:pt x="270" y="77"/>
                    <a:pt x="278" y="88"/>
                  </a:cubicBezTo>
                  <a:cubicBezTo>
                    <a:pt x="285" y="96"/>
                    <a:pt x="291" y="105"/>
                    <a:pt x="289" y="124"/>
                  </a:cubicBezTo>
                  <a:cubicBezTo>
                    <a:pt x="283" y="110"/>
                    <a:pt x="279" y="108"/>
                    <a:pt x="276" y="93"/>
                  </a:cubicBezTo>
                  <a:cubicBezTo>
                    <a:pt x="272" y="98"/>
                    <a:pt x="270" y="106"/>
                    <a:pt x="271" y="116"/>
                  </a:cubicBezTo>
                  <a:cubicBezTo>
                    <a:pt x="275" y="136"/>
                    <a:pt x="283" y="136"/>
                    <a:pt x="286" y="156"/>
                  </a:cubicBezTo>
                  <a:cubicBezTo>
                    <a:pt x="288" y="168"/>
                    <a:pt x="288" y="183"/>
                    <a:pt x="278" y="194"/>
                  </a:cubicBezTo>
                  <a:cubicBezTo>
                    <a:pt x="276" y="184"/>
                    <a:pt x="277" y="179"/>
                    <a:pt x="278" y="170"/>
                  </a:cubicBezTo>
                  <a:cubicBezTo>
                    <a:pt x="280" y="161"/>
                    <a:pt x="279" y="154"/>
                    <a:pt x="276" y="145"/>
                  </a:cubicBezTo>
                  <a:cubicBezTo>
                    <a:pt x="269" y="151"/>
                    <a:pt x="267" y="165"/>
                    <a:pt x="269" y="179"/>
                  </a:cubicBezTo>
                  <a:cubicBezTo>
                    <a:pt x="270" y="193"/>
                    <a:pt x="280" y="203"/>
                    <a:pt x="265" y="223"/>
                  </a:cubicBezTo>
                  <a:cubicBezTo>
                    <a:pt x="258" y="229"/>
                    <a:pt x="254" y="231"/>
                    <a:pt x="254" y="230"/>
                  </a:cubicBezTo>
                  <a:cubicBezTo>
                    <a:pt x="262" y="221"/>
                    <a:pt x="273" y="198"/>
                    <a:pt x="265" y="187"/>
                  </a:cubicBezTo>
                  <a:cubicBezTo>
                    <a:pt x="262" y="200"/>
                    <a:pt x="254" y="207"/>
                    <a:pt x="246" y="219"/>
                  </a:cubicBezTo>
                  <a:cubicBezTo>
                    <a:pt x="235" y="235"/>
                    <a:pt x="245" y="240"/>
                    <a:pt x="210" y="253"/>
                  </a:cubicBezTo>
                  <a:cubicBezTo>
                    <a:pt x="199" y="257"/>
                    <a:pt x="185" y="258"/>
                    <a:pt x="169" y="262"/>
                  </a:cubicBezTo>
                  <a:cubicBezTo>
                    <a:pt x="165" y="263"/>
                    <a:pt x="161" y="264"/>
                    <a:pt x="158" y="265"/>
                  </a:cubicBezTo>
                  <a:cubicBezTo>
                    <a:pt x="155" y="264"/>
                    <a:pt x="151" y="263"/>
                    <a:pt x="147" y="262"/>
                  </a:cubicBezTo>
                  <a:cubicBezTo>
                    <a:pt x="132" y="258"/>
                    <a:pt x="117" y="257"/>
                    <a:pt x="107" y="253"/>
                  </a:cubicBezTo>
                  <a:cubicBezTo>
                    <a:pt x="72" y="240"/>
                    <a:pt x="81" y="235"/>
                    <a:pt x="70" y="219"/>
                  </a:cubicBezTo>
                  <a:cubicBezTo>
                    <a:pt x="62" y="207"/>
                    <a:pt x="54" y="200"/>
                    <a:pt x="51" y="187"/>
                  </a:cubicBezTo>
                  <a:cubicBezTo>
                    <a:pt x="43" y="198"/>
                    <a:pt x="54" y="221"/>
                    <a:pt x="62" y="230"/>
                  </a:cubicBezTo>
                  <a:cubicBezTo>
                    <a:pt x="62" y="231"/>
                    <a:pt x="58" y="229"/>
                    <a:pt x="51" y="223"/>
                  </a:cubicBezTo>
                  <a:cubicBezTo>
                    <a:pt x="36" y="203"/>
                    <a:pt x="46" y="193"/>
                    <a:pt x="48" y="179"/>
                  </a:cubicBezTo>
                  <a:cubicBezTo>
                    <a:pt x="49" y="165"/>
                    <a:pt x="47" y="151"/>
                    <a:pt x="40" y="145"/>
                  </a:cubicBezTo>
                  <a:cubicBezTo>
                    <a:pt x="38" y="154"/>
                    <a:pt x="36" y="161"/>
                    <a:pt x="38" y="170"/>
                  </a:cubicBezTo>
                  <a:cubicBezTo>
                    <a:pt x="40" y="179"/>
                    <a:pt x="41" y="184"/>
                    <a:pt x="39" y="194"/>
                  </a:cubicBezTo>
                  <a:cubicBezTo>
                    <a:pt x="28" y="183"/>
                    <a:pt x="29" y="168"/>
                    <a:pt x="30" y="156"/>
                  </a:cubicBezTo>
                  <a:cubicBezTo>
                    <a:pt x="33" y="136"/>
                    <a:pt x="41" y="136"/>
                    <a:pt x="45" y="116"/>
                  </a:cubicBezTo>
                  <a:cubicBezTo>
                    <a:pt x="47" y="106"/>
                    <a:pt x="44" y="98"/>
                    <a:pt x="41" y="93"/>
                  </a:cubicBezTo>
                  <a:cubicBezTo>
                    <a:pt x="37" y="108"/>
                    <a:pt x="33" y="110"/>
                    <a:pt x="28" y="124"/>
                  </a:cubicBezTo>
                  <a:cubicBezTo>
                    <a:pt x="25" y="105"/>
                    <a:pt x="32" y="96"/>
                    <a:pt x="38" y="88"/>
                  </a:cubicBezTo>
                  <a:cubicBezTo>
                    <a:pt x="47" y="77"/>
                    <a:pt x="49" y="82"/>
                    <a:pt x="60" y="71"/>
                  </a:cubicBezTo>
                  <a:cubicBezTo>
                    <a:pt x="73" y="60"/>
                    <a:pt x="77" y="50"/>
                    <a:pt x="75" y="45"/>
                  </a:cubicBezTo>
                  <a:cubicBezTo>
                    <a:pt x="65" y="49"/>
                    <a:pt x="60" y="54"/>
                    <a:pt x="53" y="62"/>
                  </a:cubicBezTo>
                  <a:cubicBezTo>
                    <a:pt x="57" y="46"/>
                    <a:pt x="66" y="45"/>
                    <a:pt x="84" y="33"/>
                  </a:cubicBezTo>
                  <a:cubicBezTo>
                    <a:pt x="102" y="18"/>
                    <a:pt x="98" y="16"/>
                    <a:pt x="121" y="7"/>
                  </a:cubicBezTo>
                  <a:cubicBezTo>
                    <a:pt x="113" y="0"/>
                    <a:pt x="100" y="0"/>
                    <a:pt x="83" y="15"/>
                  </a:cubicBezTo>
                  <a:cubicBezTo>
                    <a:pt x="72" y="26"/>
                    <a:pt x="66" y="40"/>
                    <a:pt x="59" y="44"/>
                  </a:cubicBezTo>
                  <a:cubicBezTo>
                    <a:pt x="62" y="33"/>
                    <a:pt x="61" y="29"/>
                    <a:pt x="68" y="17"/>
                  </a:cubicBezTo>
                  <a:cubicBezTo>
                    <a:pt x="61" y="18"/>
                    <a:pt x="45" y="29"/>
                    <a:pt x="42" y="52"/>
                  </a:cubicBezTo>
                  <a:cubicBezTo>
                    <a:pt x="39" y="75"/>
                    <a:pt x="31" y="84"/>
                    <a:pt x="31" y="84"/>
                  </a:cubicBezTo>
                  <a:cubicBezTo>
                    <a:pt x="31" y="84"/>
                    <a:pt x="29" y="72"/>
                    <a:pt x="32" y="58"/>
                  </a:cubicBezTo>
                  <a:cubicBezTo>
                    <a:pt x="25" y="61"/>
                    <a:pt x="19" y="66"/>
                    <a:pt x="17" y="78"/>
                  </a:cubicBezTo>
                  <a:cubicBezTo>
                    <a:pt x="14" y="95"/>
                    <a:pt x="18" y="117"/>
                    <a:pt x="21" y="126"/>
                  </a:cubicBezTo>
                  <a:cubicBezTo>
                    <a:pt x="25" y="137"/>
                    <a:pt x="24" y="147"/>
                    <a:pt x="23" y="163"/>
                  </a:cubicBezTo>
                  <a:cubicBezTo>
                    <a:pt x="20" y="143"/>
                    <a:pt x="12" y="138"/>
                    <a:pt x="11" y="115"/>
                  </a:cubicBezTo>
                  <a:cubicBezTo>
                    <a:pt x="0" y="126"/>
                    <a:pt x="6" y="157"/>
                    <a:pt x="16" y="173"/>
                  </a:cubicBezTo>
                  <a:cubicBezTo>
                    <a:pt x="27" y="190"/>
                    <a:pt x="34" y="191"/>
                    <a:pt x="41" y="216"/>
                  </a:cubicBezTo>
                  <a:cubicBezTo>
                    <a:pt x="30" y="201"/>
                    <a:pt x="22" y="199"/>
                    <a:pt x="14" y="182"/>
                  </a:cubicBezTo>
                  <a:cubicBezTo>
                    <a:pt x="8" y="190"/>
                    <a:pt x="13" y="206"/>
                    <a:pt x="30" y="219"/>
                  </a:cubicBezTo>
                  <a:cubicBezTo>
                    <a:pt x="44" y="233"/>
                    <a:pt x="67" y="232"/>
                    <a:pt x="93" y="253"/>
                  </a:cubicBezTo>
                  <a:cubicBezTo>
                    <a:pt x="72" y="241"/>
                    <a:pt x="50" y="241"/>
                    <a:pt x="38" y="234"/>
                  </a:cubicBezTo>
                  <a:cubicBezTo>
                    <a:pt x="36" y="243"/>
                    <a:pt x="50" y="252"/>
                    <a:pt x="72" y="258"/>
                  </a:cubicBezTo>
                  <a:cubicBezTo>
                    <a:pt x="81" y="260"/>
                    <a:pt x="95" y="260"/>
                    <a:pt x="103" y="260"/>
                  </a:cubicBezTo>
                  <a:cubicBezTo>
                    <a:pt x="117" y="261"/>
                    <a:pt x="125" y="264"/>
                    <a:pt x="134" y="265"/>
                  </a:cubicBezTo>
                  <a:cubicBezTo>
                    <a:pt x="138" y="266"/>
                    <a:pt x="142" y="267"/>
                    <a:pt x="147" y="268"/>
                  </a:cubicBezTo>
                  <a:cubicBezTo>
                    <a:pt x="143" y="270"/>
                    <a:pt x="140" y="271"/>
                    <a:pt x="138" y="272"/>
                  </a:cubicBezTo>
                  <a:cubicBezTo>
                    <a:pt x="132" y="276"/>
                    <a:pt x="132" y="276"/>
                    <a:pt x="119" y="285"/>
                  </a:cubicBezTo>
                  <a:cubicBezTo>
                    <a:pt x="131" y="290"/>
                    <a:pt x="131" y="290"/>
                    <a:pt x="131" y="290"/>
                  </a:cubicBezTo>
                  <a:cubicBezTo>
                    <a:pt x="131" y="290"/>
                    <a:pt x="137" y="282"/>
                    <a:pt x="150" y="276"/>
                  </a:cubicBezTo>
                  <a:cubicBezTo>
                    <a:pt x="152" y="275"/>
                    <a:pt x="155" y="273"/>
                    <a:pt x="158" y="272"/>
                  </a:cubicBezTo>
                  <a:cubicBezTo>
                    <a:pt x="161" y="273"/>
                    <a:pt x="164" y="275"/>
                    <a:pt x="167" y="276"/>
                  </a:cubicBezTo>
                  <a:cubicBezTo>
                    <a:pt x="179" y="282"/>
                    <a:pt x="186" y="290"/>
                    <a:pt x="186" y="290"/>
                  </a:cubicBezTo>
                  <a:cubicBezTo>
                    <a:pt x="198" y="285"/>
                    <a:pt x="198" y="285"/>
                    <a:pt x="198" y="285"/>
                  </a:cubicBezTo>
                  <a:cubicBezTo>
                    <a:pt x="184" y="276"/>
                    <a:pt x="185" y="276"/>
                    <a:pt x="178" y="272"/>
                  </a:cubicBezTo>
                  <a:cubicBezTo>
                    <a:pt x="176" y="271"/>
                    <a:pt x="173" y="270"/>
                    <a:pt x="169" y="268"/>
                  </a:cubicBezTo>
                  <a:cubicBezTo>
                    <a:pt x="174" y="267"/>
                    <a:pt x="178" y="266"/>
                    <a:pt x="182" y="265"/>
                  </a:cubicBezTo>
                  <a:cubicBezTo>
                    <a:pt x="192" y="264"/>
                    <a:pt x="199" y="261"/>
                    <a:pt x="214" y="260"/>
                  </a:cubicBezTo>
                  <a:cubicBezTo>
                    <a:pt x="221" y="260"/>
                    <a:pt x="235" y="260"/>
                    <a:pt x="244" y="258"/>
                  </a:cubicBezTo>
                  <a:cubicBezTo>
                    <a:pt x="267" y="252"/>
                    <a:pt x="280" y="243"/>
                    <a:pt x="278" y="234"/>
                  </a:cubicBezTo>
                  <a:cubicBezTo>
                    <a:pt x="266" y="241"/>
                    <a:pt x="244" y="241"/>
                    <a:pt x="223" y="253"/>
                  </a:cubicBezTo>
                  <a:cubicBezTo>
                    <a:pt x="249" y="232"/>
                    <a:pt x="272" y="233"/>
                    <a:pt x="286" y="219"/>
                  </a:cubicBezTo>
                  <a:cubicBezTo>
                    <a:pt x="303" y="206"/>
                    <a:pt x="309" y="190"/>
                    <a:pt x="302" y="182"/>
                  </a:cubicBezTo>
                  <a:cubicBezTo>
                    <a:pt x="294" y="199"/>
                    <a:pt x="286" y="201"/>
                    <a:pt x="276" y="21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44" name="íšlîde"/>
            <p:cNvSpPr/>
            <p:nvPr/>
          </p:nvSpPr>
          <p:spPr bwMode="auto">
            <a:xfrm>
              <a:off x="2162175" y="3240088"/>
              <a:ext cx="104775" cy="80963"/>
            </a:xfrm>
            <a:custGeom>
              <a:avLst/>
              <a:gdLst>
                <a:gd name="T0" fmla="*/ 9 w 66"/>
                <a:gd name="T1" fmla="*/ 0 h 51"/>
                <a:gd name="T2" fmla="*/ 66 w 66"/>
                <a:gd name="T3" fmla="*/ 12 h 51"/>
                <a:gd name="T4" fmla="*/ 63 w 66"/>
                <a:gd name="T5" fmla="*/ 21 h 51"/>
                <a:gd name="T6" fmla="*/ 20 w 66"/>
                <a:gd name="T7" fmla="*/ 35 h 51"/>
                <a:gd name="T8" fmla="*/ 59 w 66"/>
                <a:gd name="T9" fmla="*/ 41 h 51"/>
                <a:gd name="T10" fmla="*/ 57 w 66"/>
                <a:gd name="T11" fmla="*/ 51 h 51"/>
                <a:gd name="T12" fmla="*/ 0 w 66"/>
                <a:gd name="T13" fmla="*/ 39 h 51"/>
                <a:gd name="T14" fmla="*/ 2 w 66"/>
                <a:gd name="T15" fmla="*/ 30 h 51"/>
                <a:gd name="T16" fmla="*/ 43 w 66"/>
                <a:gd name="T17" fmla="*/ 16 h 51"/>
                <a:gd name="T18" fmla="*/ 7 w 66"/>
                <a:gd name="T19" fmla="*/ 9 h 51"/>
                <a:gd name="T20" fmla="*/ 9 w 66"/>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51">
                  <a:moveTo>
                    <a:pt x="9" y="0"/>
                  </a:moveTo>
                  <a:lnTo>
                    <a:pt x="66" y="12"/>
                  </a:lnTo>
                  <a:lnTo>
                    <a:pt x="63" y="21"/>
                  </a:lnTo>
                  <a:lnTo>
                    <a:pt x="20" y="35"/>
                  </a:lnTo>
                  <a:lnTo>
                    <a:pt x="59" y="41"/>
                  </a:lnTo>
                  <a:lnTo>
                    <a:pt x="57" y="51"/>
                  </a:lnTo>
                  <a:lnTo>
                    <a:pt x="0" y="39"/>
                  </a:lnTo>
                  <a:lnTo>
                    <a:pt x="2" y="30"/>
                  </a:lnTo>
                  <a:lnTo>
                    <a:pt x="43" y="16"/>
                  </a:lnTo>
                  <a:lnTo>
                    <a:pt x="7" y="9"/>
                  </a:lnTo>
                  <a:lnTo>
                    <a:pt x="9"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45" name="îṡḷíḋé"/>
            <p:cNvSpPr/>
            <p:nvPr/>
          </p:nvSpPr>
          <p:spPr bwMode="auto">
            <a:xfrm>
              <a:off x="2154238" y="3316288"/>
              <a:ext cx="93663" cy="79375"/>
            </a:xfrm>
            <a:custGeom>
              <a:avLst/>
              <a:gdLst>
                <a:gd name="T0" fmla="*/ 0 w 59"/>
                <a:gd name="T1" fmla="*/ 50 h 50"/>
                <a:gd name="T2" fmla="*/ 0 w 59"/>
                <a:gd name="T3" fmla="*/ 39 h 50"/>
                <a:gd name="T4" fmla="*/ 14 w 59"/>
                <a:gd name="T5" fmla="*/ 34 h 50"/>
                <a:gd name="T6" fmla="*/ 16 w 59"/>
                <a:gd name="T7" fmla="*/ 16 h 50"/>
                <a:gd name="T8" fmla="*/ 2 w 59"/>
                <a:gd name="T9" fmla="*/ 12 h 50"/>
                <a:gd name="T10" fmla="*/ 5 w 59"/>
                <a:gd name="T11" fmla="*/ 0 h 50"/>
                <a:gd name="T12" fmla="*/ 59 w 59"/>
                <a:gd name="T13" fmla="*/ 25 h 50"/>
                <a:gd name="T14" fmla="*/ 59 w 59"/>
                <a:gd name="T15" fmla="*/ 34 h 50"/>
                <a:gd name="T16" fmla="*/ 0 w 59"/>
                <a:gd name="T17" fmla="*/ 50 h 50"/>
                <a:gd name="T18" fmla="*/ 23 w 59"/>
                <a:gd name="T19" fmla="*/ 32 h 50"/>
                <a:gd name="T20" fmla="*/ 46 w 59"/>
                <a:gd name="T21" fmla="*/ 28 h 50"/>
                <a:gd name="T22" fmla="*/ 25 w 59"/>
                <a:gd name="T23" fmla="*/ 21 h 50"/>
                <a:gd name="T24" fmla="*/ 23 w 59"/>
                <a:gd name="T25"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50">
                  <a:moveTo>
                    <a:pt x="0" y="50"/>
                  </a:moveTo>
                  <a:lnTo>
                    <a:pt x="0" y="39"/>
                  </a:lnTo>
                  <a:lnTo>
                    <a:pt x="14" y="34"/>
                  </a:lnTo>
                  <a:lnTo>
                    <a:pt x="16" y="16"/>
                  </a:lnTo>
                  <a:lnTo>
                    <a:pt x="2" y="12"/>
                  </a:lnTo>
                  <a:lnTo>
                    <a:pt x="5" y="0"/>
                  </a:lnTo>
                  <a:lnTo>
                    <a:pt x="59" y="25"/>
                  </a:lnTo>
                  <a:lnTo>
                    <a:pt x="59" y="34"/>
                  </a:lnTo>
                  <a:lnTo>
                    <a:pt x="0" y="50"/>
                  </a:lnTo>
                  <a:close/>
                  <a:moveTo>
                    <a:pt x="23" y="32"/>
                  </a:moveTo>
                  <a:lnTo>
                    <a:pt x="46" y="28"/>
                  </a:lnTo>
                  <a:lnTo>
                    <a:pt x="25" y="21"/>
                  </a:lnTo>
                  <a:lnTo>
                    <a:pt x="23" y="32"/>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46" name="îsḻiḓe"/>
            <p:cNvSpPr/>
            <p:nvPr/>
          </p:nvSpPr>
          <p:spPr bwMode="auto">
            <a:xfrm>
              <a:off x="2154238" y="3406776"/>
              <a:ext cx="90488" cy="65088"/>
            </a:xfrm>
            <a:custGeom>
              <a:avLst/>
              <a:gdLst>
                <a:gd name="T0" fmla="*/ 0 w 57"/>
                <a:gd name="T1" fmla="*/ 3 h 41"/>
                <a:gd name="T2" fmla="*/ 57 w 57"/>
                <a:gd name="T3" fmla="*/ 0 h 41"/>
                <a:gd name="T4" fmla="*/ 57 w 57"/>
                <a:gd name="T5" fmla="*/ 12 h 41"/>
                <a:gd name="T6" fmla="*/ 18 w 57"/>
                <a:gd name="T7" fmla="*/ 32 h 41"/>
                <a:gd name="T8" fmla="*/ 57 w 57"/>
                <a:gd name="T9" fmla="*/ 30 h 41"/>
                <a:gd name="T10" fmla="*/ 57 w 57"/>
                <a:gd name="T11" fmla="*/ 39 h 41"/>
                <a:gd name="T12" fmla="*/ 0 w 57"/>
                <a:gd name="T13" fmla="*/ 41 h 41"/>
                <a:gd name="T14" fmla="*/ 0 w 57"/>
                <a:gd name="T15" fmla="*/ 30 h 41"/>
                <a:gd name="T16" fmla="*/ 37 w 57"/>
                <a:gd name="T17" fmla="*/ 9 h 41"/>
                <a:gd name="T18" fmla="*/ 0 w 57"/>
                <a:gd name="T19" fmla="*/ 12 h 41"/>
                <a:gd name="T20" fmla="*/ 0 w 57"/>
                <a:gd name="T21"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1">
                  <a:moveTo>
                    <a:pt x="0" y="3"/>
                  </a:moveTo>
                  <a:lnTo>
                    <a:pt x="57" y="0"/>
                  </a:lnTo>
                  <a:lnTo>
                    <a:pt x="57" y="12"/>
                  </a:lnTo>
                  <a:lnTo>
                    <a:pt x="18" y="32"/>
                  </a:lnTo>
                  <a:lnTo>
                    <a:pt x="57" y="30"/>
                  </a:lnTo>
                  <a:lnTo>
                    <a:pt x="57" y="39"/>
                  </a:lnTo>
                  <a:lnTo>
                    <a:pt x="0" y="41"/>
                  </a:lnTo>
                  <a:lnTo>
                    <a:pt x="0" y="30"/>
                  </a:lnTo>
                  <a:lnTo>
                    <a:pt x="37" y="9"/>
                  </a:lnTo>
                  <a:lnTo>
                    <a:pt x="0" y="12"/>
                  </a:lnTo>
                  <a:lnTo>
                    <a:pt x="0" y="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47" name="î$ļïdè"/>
            <p:cNvSpPr/>
            <p:nvPr/>
          </p:nvSpPr>
          <p:spPr bwMode="auto">
            <a:xfrm>
              <a:off x="2154238" y="3482976"/>
              <a:ext cx="98425" cy="50800"/>
            </a:xfrm>
            <a:custGeom>
              <a:avLst/>
              <a:gdLst>
                <a:gd name="T0" fmla="*/ 26 w 27"/>
                <a:gd name="T1" fmla="*/ 8 h 14"/>
                <a:gd name="T2" fmla="*/ 27 w 27"/>
                <a:gd name="T3" fmla="*/ 12 h 14"/>
                <a:gd name="T4" fmla="*/ 11 w 27"/>
                <a:gd name="T5" fmla="*/ 14 h 14"/>
                <a:gd name="T6" fmla="*/ 6 w 27"/>
                <a:gd name="T7" fmla="*/ 14 h 14"/>
                <a:gd name="T8" fmla="*/ 2 w 27"/>
                <a:gd name="T9" fmla="*/ 12 h 14"/>
                <a:gd name="T10" fmla="*/ 0 w 27"/>
                <a:gd name="T11" fmla="*/ 8 h 14"/>
                <a:gd name="T12" fmla="*/ 2 w 27"/>
                <a:gd name="T13" fmla="*/ 3 h 14"/>
                <a:gd name="T14" fmla="*/ 8 w 27"/>
                <a:gd name="T15" fmla="*/ 0 h 14"/>
                <a:gd name="T16" fmla="*/ 9 w 27"/>
                <a:gd name="T17" fmla="*/ 4 h 14"/>
                <a:gd name="T18" fmla="*/ 6 w 27"/>
                <a:gd name="T19" fmla="*/ 5 h 14"/>
                <a:gd name="T20" fmla="*/ 5 w 27"/>
                <a:gd name="T21" fmla="*/ 8 h 14"/>
                <a:gd name="T22" fmla="*/ 6 w 27"/>
                <a:gd name="T23" fmla="*/ 9 h 14"/>
                <a:gd name="T24" fmla="*/ 10 w 27"/>
                <a:gd name="T25" fmla="*/ 10 h 14"/>
                <a:gd name="T26" fmla="*/ 26 w 27"/>
                <a:gd name="T2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4">
                  <a:moveTo>
                    <a:pt x="26" y="8"/>
                  </a:moveTo>
                  <a:cubicBezTo>
                    <a:pt x="27" y="12"/>
                    <a:pt x="27" y="12"/>
                    <a:pt x="27" y="12"/>
                  </a:cubicBezTo>
                  <a:cubicBezTo>
                    <a:pt x="11" y="14"/>
                    <a:pt x="11" y="14"/>
                    <a:pt x="11" y="14"/>
                  </a:cubicBezTo>
                  <a:cubicBezTo>
                    <a:pt x="9" y="14"/>
                    <a:pt x="7" y="14"/>
                    <a:pt x="6" y="14"/>
                  </a:cubicBezTo>
                  <a:cubicBezTo>
                    <a:pt x="4" y="14"/>
                    <a:pt x="3" y="13"/>
                    <a:pt x="2" y="12"/>
                  </a:cubicBezTo>
                  <a:cubicBezTo>
                    <a:pt x="1" y="11"/>
                    <a:pt x="0" y="10"/>
                    <a:pt x="0" y="8"/>
                  </a:cubicBezTo>
                  <a:cubicBezTo>
                    <a:pt x="0" y="6"/>
                    <a:pt x="1" y="4"/>
                    <a:pt x="2" y="3"/>
                  </a:cubicBezTo>
                  <a:cubicBezTo>
                    <a:pt x="3" y="1"/>
                    <a:pt x="5" y="1"/>
                    <a:pt x="8" y="0"/>
                  </a:cubicBezTo>
                  <a:cubicBezTo>
                    <a:pt x="9" y="4"/>
                    <a:pt x="9" y="4"/>
                    <a:pt x="9" y="4"/>
                  </a:cubicBezTo>
                  <a:cubicBezTo>
                    <a:pt x="7" y="5"/>
                    <a:pt x="6" y="5"/>
                    <a:pt x="6" y="5"/>
                  </a:cubicBezTo>
                  <a:cubicBezTo>
                    <a:pt x="5" y="6"/>
                    <a:pt x="5" y="7"/>
                    <a:pt x="5" y="8"/>
                  </a:cubicBezTo>
                  <a:cubicBezTo>
                    <a:pt x="5" y="8"/>
                    <a:pt x="5" y="9"/>
                    <a:pt x="6" y="9"/>
                  </a:cubicBezTo>
                  <a:cubicBezTo>
                    <a:pt x="7" y="10"/>
                    <a:pt x="8" y="10"/>
                    <a:pt x="10" y="10"/>
                  </a:cubicBezTo>
                  <a:lnTo>
                    <a:pt x="26" y="8"/>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48" name="îṧḷíḓê"/>
            <p:cNvSpPr/>
            <p:nvPr/>
          </p:nvSpPr>
          <p:spPr bwMode="auto">
            <a:xfrm>
              <a:off x="2162175" y="3541713"/>
              <a:ext cx="93663" cy="31750"/>
            </a:xfrm>
            <a:custGeom>
              <a:avLst/>
              <a:gdLst>
                <a:gd name="T0" fmla="*/ 0 w 59"/>
                <a:gd name="T1" fmla="*/ 9 h 20"/>
                <a:gd name="T2" fmla="*/ 57 w 59"/>
                <a:gd name="T3" fmla="*/ 0 h 20"/>
                <a:gd name="T4" fmla="*/ 59 w 59"/>
                <a:gd name="T5" fmla="*/ 9 h 20"/>
                <a:gd name="T6" fmla="*/ 2 w 59"/>
                <a:gd name="T7" fmla="*/ 20 h 20"/>
                <a:gd name="T8" fmla="*/ 0 w 59"/>
                <a:gd name="T9" fmla="*/ 9 h 20"/>
              </a:gdLst>
              <a:ahLst/>
              <a:cxnLst>
                <a:cxn ang="0">
                  <a:pos x="T0" y="T1"/>
                </a:cxn>
                <a:cxn ang="0">
                  <a:pos x="T2" y="T3"/>
                </a:cxn>
                <a:cxn ang="0">
                  <a:pos x="T4" y="T5"/>
                </a:cxn>
                <a:cxn ang="0">
                  <a:pos x="T6" y="T7"/>
                </a:cxn>
                <a:cxn ang="0">
                  <a:pos x="T8" y="T9"/>
                </a:cxn>
              </a:cxnLst>
              <a:rect l="0" t="0" r="r" b="b"/>
              <a:pathLst>
                <a:path w="59" h="20">
                  <a:moveTo>
                    <a:pt x="0" y="9"/>
                  </a:moveTo>
                  <a:lnTo>
                    <a:pt x="57" y="0"/>
                  </a:lnTo>
                  <a:lnTo>
                    <a:pt x="59" y="9"/>
                  </a:lnTo>
                  <a:lnTo>
                    <a:pt x="2" y="20"/>
                  </a:lnTo>
                  <a:lnTo>
                    <a:pt x="0" y="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49" name="íṩ1iḑê"/>
            <p:cNvSpPr/>
            <p:nvPr/>
          </p:nvSpPr>
          <p:spPr bwMode="auto">
            <a:xfrm>
              <a:off x="2168525" y="3570288"/>
              <a:ext cx="104775" cy="84138"/>
            </a:xfrm>
            <a:custGeom>
              <a:avLst/>
              <a:gdLst>
                <a:gd name="T0" fmla="*/ 0 w 66"/>
                <a:gd name="T1" fmla="*/ 14 h 53"/>
                <a:gd name="T2" fmla="*/ 57 w 66"/>
                <a:gd name="T3" fmla="*/ 0 h 53"/>
                <a:gd name="T4" fmla="*/ 59 w 66"/>
                <a:gd name="T5" fmla="*/ 9 h 53"/>
                <a:gd name="T6" fmla="*/ 25 w 66"/>
                <a:gd name="T7" fmla="*/ 39 h 53"/>
                <a:gd name="T8" fmla="*/ 64 w 66"/>
                <a:gd name="T9" fmla="*/ 30 h 53"/>
                <a:gd name="T10" fmla="*/ 66 w 66"/>
                <a:gd name="T11" fmla="*/ 39 h 53"/>
                <a:gd name="T12" fmla="*/ 9 w 66"/>
                <a:gd name="T13" fmla="*/ 53 h 53"/>
                <a:gd name="T14" fmla="*/ 7 w 66"/>
                <a:gd name="T15" fmla="*/ 41 h 53"/>
                <a:gd name="T16" fmla="*/ 39 w 66"/>
                <a:gd name="T17" fmla="*/ 14 h 53"/>
                <a:gd name="T18" fmla="*/ 3 w 66"/>
                <a:gd name="T19" fmla="*/ 23 h 53"/>
                <a:gd name="T20" fmla="*/ 0 w 66"/>
                <a:gd name="T21" fmla="*/ 1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53">
                  <a:moveTo>
                    <a:pt x="0" y="14"/>
                  </a:moveTo>
                  <a:lnTo>
                    <a:pt x="57" y="0"/>
                  </a:lnTo>
                  <a:lnTo>
                    <a:pt x="59" y="9"/>
                  </a:lnTo>
                  <a:lnTo>
                    <a:pt x="25" y="39"/>
                  </a:lnTo>
                  <a:lnTo>
                    <a:pt x="64" y="30"/>
                  </a:lnTo>
                  <a:lnTo>
                    <a:pt x="66" y="39"/>
                  </a:lnTo>
                  <a:lnTo>
                    <a:pt x="9" y="53"/>
                  </a:lnTo>
                  <a:lnTo>
                    <a:pt x="7" y="41"/>
                  </a:lnTo>
                  <a:lnTo>
                    <a:pt x="39" y="14"/>
                  </a:lnTo>
                  <a:lnTo>
                    <a:pt x="3" y="23"/>
                  </a:lnTo>
                  <a:lnTo>
                    <a:pt x="0" y="1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50" name="îṥlîdê"/>
            <p:cNvSpPr/>
            <p:nvPr/>
          </p:nvSpPr>
          <p:spPr bwMode="auto">
            <a:xfrm>
              <a:off x="2197100" y="3649663"/>
              <a:ext cx="95250" cy="87313"/>
            </a:xfrm>
            <a:custGeom>
              <a:avLst/>
              <a:gdLst>
                <a:gd name="T0" fmla="*/ 10 w 26"/>
                <a:gd name="T1" fmla="*/ 13 h 24"/>
                <a:gd name="T2" fmla="*/ 14 w 26"/>
                <a:gd name="T3" fmla="*/ 12 h 24"/>
                <a:gd name="T4" fmla="*/ 17 w 26"/>
                <a:gd name="T5" fmla="*/ 20 h 24"/>
                <a:gd name="T6" fmla="*/ 8 w 26"/>
                <a:gd name="T7" fmla="*/ 24 h 24"/>
                <a:gd name="T8" fmla="*/ 4 w 26"/>
                <a:gd name="T9" fmla="*/ 21 h 24"/>
                <a:gd name="T10" fmla="*/ 1 w 26"/>
                <a:gd name="T11" fmla="*/ 17 h 24"/>
                <a:gd name="T12" fmla="*/ 0 w 26"/>
                <a:gd name="T13" fmla="*/ 10 h 24"/>
                <a:gd name="T14" fmla="*/ 3 w 26"/>
                <a:gd name="T15" fmla="*/ 5 h 24"/>
                <a:gd name="T16" fmla="*/ 9 w 26"/>
                <a:gd name="T17" fmla="*/ 2 h 24"/>
                <a:gd name="T18" fmla="*/ 17 w 26"/>
                <a:gd name="T19" fmla="*/ 1 h 24"/>
                <a:gd name="T20" fmla="*/ 22 w 26"/>
                <a:gd name="T21" fmla="*/ 3 h 24"/>
                <a:gd name="T22" fmla="*/ 25 w 26"/>
                <a:gd name="T23" fmla="*/ 7 h 24"/>
                <a:gd name="T24" fmla="*/ 26 w 26"/>
                <a:gd name="T25" fmla="*/ 14 h 24"/>
                <a:gd name="T26" fmla="*/ 22 w 26"/>
                <a:gd name="T27" fmla="*/ 19 h 24"/>
                <a:gd name="T28" fmla="*/ 19 w 26"/>
                <a:gd name="T29" fmla="*/ 15 h 24"/>
                <a:gd name="T30" fmla="*/ 21 w 26"/>
                <a:gd name="T31" fmla="*/ 12 h 24"/>
                <a:gd name="T32" fmla="*/ 21 w 26"/>
                <a:gd name="T33" fmla="*/ 9 h 24"/>
                <a:gd name="T34" fmla="*/ 18 w 26"/>
                <a:gd name="T35" fmla="*/ 5 h 24"/>
                <a:gd name="T36" fmla="*/ 11 w 26"/>
                <a:gd name="T37" fmla="*/ 6 h 24"/>
                <a:gd name="T38" fmla="*/ 5 w 26"/>
                <a:gd name="T39" fmla="*/ 10 h 24"/>
                <a:gd name="T40" fmla="*/ 5 w 26"/>
                <a:gd name="T41" fmla="*/ 15 h 24"/>
                <a:gd name="T42" fmla="*/ 6 w 26"/>
                <a:gd name="T43" fmla="*/ 17 h 24"/>
                <a:gd name="T44" fmla="*/ 9 w 26"/>
                <a:gd name="T45" fmla="*/ 19 h 24"/>
                <a:gd name="T46" fmla="*/ 12 w 26"/>
                <a:gd name="T47" fmla="*/ 18 h 24"/>
                <a:gd name="T48" fmla="*/ 10 w 26"/>
                <a:gd name="T49"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 h="24">
                  <a:moveTo>
                    <a:pt x="10" y="13"/>
                  </a:moveTo>
                  <a:cubicBezTo>
                    <a:pt x="14" y="12"/>
                    <a:pt x="14" y="12"/>
                    <a:pt x="14" y="12"/>
                  </a:cubicBezTo>
                  <a:cubicBezTo>
                    <a:pt x="17" y="20"/>
                    <a:pt x="17" y="20"/>
                    <a:pt x="17" y="20"/>
                  </a:cubicBezTo>
                  <a:cubicBezTo>
                    <a:pt x="8" y="24"/>
                    <a:pt x="8" y="24"/>
                    <a:pt x="8" y="24"/>
                  </a:cubicBezTo>
                  <a:cubicBezTo>
                    <a:pt x="6" y="23"/>
                    <a:pt x="5" y="22"/>
                    <a:pt x="4" y="21"/>
                  </a:cubicBezTo>
                  <a:cubicBezTo>
                    <a:pt x="2" y="20"/>
                    <a:pt x="1" y="18"/>
                    <a:pt x="1" y="17"/>
                  </a:cubicBezTo>
                  <a:cubicBezTo>
                    <a:pt x="0" y="14"/>
                    <a:pt x="0" y="12"/>
                    <a:pt x="0" y="10"/>
                  </a:cubicBezTo>
                  <a:cubicBezTo>
                    <a:pt x="1" y="8"/>
                    <a:pt x="2" y="7"/>
                    <a:pt x="3" y="5"/>
                  </a:cubicBezTo>
                  <a:cubicBezTo>
                    <a:pt x="5" y="4"/>
                    <a:pt x="7" y="3"/>
                    <a:pt x="9" y="2"/>
                  </a:cubicBezTo>
                  <a:cubicBezTo>
                    <a:pt x="12" y="1"/>
                    <a:pt x="14" y="0"/>
                    <a:pt x="17" y="1"/>
                  </a:cubicBezTo>
                  <a:cubicBezTo>
                    <a:pt x="19" y="1"/>
                    <a:pt x="21" y="2"/>
                    <a:pt x="22" y="3"/>
                  </a:cubicBezTo>
                  <a:cubicBezTo>
                    <a:pt x="24" y="4"/>
                    <a:pt x="25" y="5"/>
                    <a:pt x="25" y="7"/>
                  </a:cubicBezTo>
                  <a:cubicBezTo>
                    <a:pt x="26" y="10"/>
                    <a:pt x="26" y="12"/>
                    <a:pt x="26" y="14"/>
                  </a:cubicBezTo>
                  <a:cubicBezTo>
                    <a:pt x="25" y="16"/>
                    <a:pt x="24" y="17"/>
                    <a:pt x="22" y="19"/>
                  </a:cubicBezTo>
                  <a:cubicBezTo>
                    <a:pt x="19" y="15"/>
                    <a:pt x="19" y="15"/>
                    <a:pt x="19" y="15"/>
                  </a:cubicBezTo>
                  <a:cubicBezTo>
                    <a:pt x="20" y="14"/>
                    <a:pt x="21" y="13"/>
                    <a:pt x="21" y="12"/>
                  </a:cubicBezTo>
                  <a:cubicBezTo>
                    <a:pt x="22" y="11"/>
                    <a:pt x="22" y="10"/>
                    <a:pt x="21" y="9"/>
                  </a:cubicBezTo>
                  <a:cubicBezTo>
                    <a:pt x="21" y="7"/>
                    <a:pt x="19" y="6"/>
                    <a:pt x="18" y="5"/>
                  </a:cubicBezTo>
                  <a:cubicBezTo>
                    <a:pt x="16" y="5"/>
                    <a:pt x="14" y="5"/>
                    <a:pt x="11" y="6"/>
                  </a:cubicBezTo>
                  <a:cubicBezTo>
                    <a:pt x="8" y="7"/>
                    <a:pt x="6" y="8"/>
                    <a:pt x="5" y="10"/>
                  </a:cubicBezTo>
                  <a:cubicBezTo>
                    <a:pt x="4" y="11"/>
                    <a:pt x="4" y="13"/>
                    <a:pt x="5" y="15"/>
                  </a:cubicBezTo>
                  <a:cubicBezTo>
                    <a:pt x="5" y="16"/>
                    <a:pt x="6" y="16"/>
                    <a:pt x="6" y="17"/>
                  </a:cubicBezTo>
                  <a:cubicBezTo>
                    <a:pt x="7" y="18"/>
                    <a:pt x="8" y="18"/>
                    <a:pt x="9" y="19"/>
                  </a:cubicBezTo>
                  <a:cubicBezTo>
                    <a:pt x="12" y="18"/>
                    <a:pt x="12" y="18"/>
                    <a:pt x="12" y="18"/>
                  </a:cubicBezTo>
                  <a:lnTo>
                    <a:pt x="10" y="1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51" name="îṧľîḑé"/>
            <p:cNvSpPr/>
            <p:nvPr/>
          </p:nvSpPr>
          <p:spPr bwMode="auto">
            <a:xfrm>
              <a:off x="2244725" y="3744913"/>
              <a:ext cx="101600" cy="90488"/>
            </a:xfrm>
            <a:custGeom>
              <a:avLst/>
              <a:gdLst>
                <a:gd name="T0" fmla="*/ 20 w 28"/>
                <a:gd name="T1" fmla="*/ 0 h 25"/>
                <a:gd name="T2" fmla="*/ 22 w 28"/>
                <a:gd name="T3" fmla="*/ 4 h 25"/>
                <a:gd name="T4" fmla="*/ 10 w 28"/>
                <a:gd name="T5" fmla="*/ 11 h 25"/>
                <a:gd name="T6" fmla="*/ 6 w 28"/>
                <a:gd name="T7" fmla="*/ 13 h 25"/>
                <a:gd name="T8" fmla="*/ 4 w 28"/>
                <a:gd name="T9" fmla="*/ 15 h 25"/>
                <a:gd name="T10" fmla="*/ 5 w 28"/>
                <a:gd name="T11" fmla="*/ 18 h 25"/>
                <a:gd name="T12" fmla="*/ 7 w 28"/>
                <a:gd name="T13" fmla="*/ 20 h 25"/>
                <a:gd name="T14" fmla="*/ 10 w 28"/>
                <a:gd name="T15" fmla="*/ 20 h 25"/>
                <a:gd name="T16" fmla="*/ 13 w 28"/>
                <a:gd name="T17" fmla="*/ 19 h 25"/>
                <a:gd name="T18" fmla="*/ 26 w 28"/>
                <a:gd name="T19" fmla="*/ 12 h 25"/>
                <a:gd name="T20" fmla="*/ 28 w 28"/>
                <a:gd name="T21" fmla="*/ 16 h 25"/>
                <a:gd name="T22" fmla="*/ 16 w 28"/>
                <a:gd name="T23" fmla="*/ 22 h 25"/>
                <a:gd name="T24" fmla="*/ 10 w 28"/>
                <a:gd name="T25" fmla="*/ 25 h 25"/>
                <a:gd name="T26" fmla="*/ 7 w 28"/>
                <a:gd name="T27" fmla="*/ 25 h 25"/>
                <a:gd name="T28" fmla="*/ 4 w 28"/>
                <a:gd name="T29" fmla="*/ 24 h 25"/>
                <a:gd name="T30" fmla="*/ 1 w 28"/>
                <a:gd name="T31" fmla="*/ 21 h 25"/>
                <a:gd name="T32" fmla="*/ 0 w 28"/>
                <a:gd name="T33" fmla="*/ 16 h 25"/>
                <a:gd name="T34" fmla="*/ 0 w 28"/>
                <a:gd name="T35" fmla="*/ 13 h 25"/>
                <a:gd name="T36" fmla="*/ 2 w 28"/>
                <a:gd name="T37" fmla="*/ 10 h 25"/>
                <a:gd name="T38" fmla="*/ 8 w 28"/>
                <a:gd name="T39" fmla="*/ 7 h 25"/>
                <a:gd name="T40" fmla="*/ 20 w 28"/>
                <a:gd name="T4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5">
                  <a:moveTo>
                    <a:pt x="20" y="0"/>
                  </a:moveTo>
                  <a:cubicBezTo>
                    <a:pt x="22" y="4"/>
                    <a:pt x="22" y="4"/>
                    <a:pt x="22" y="4"/>
                  </a:cubicBezTo>
                  <a:cubicBezTo>
                    <a:pt x="10" y="11"/>
                    <a:pt x="10" y="11"/>
                    <a:pt x="10" y="11"/>
                  </a:cubicBezTo>
                  <a:cubicBezTo>
                    <a:pt x="8" y="12"/>
                    <a:pt x="7" y="13"/>
                    <a:pt x="6" y="13"/>
                  </a:cubicBezTo>
                  <a:cubicBezTo>
                    <a:pt x="5" y="14"/>
                    <a:pt x="5" y="14"/>
                    <a:pt x="4" y="15"/>
                  </a:cubicBezTo>
                  <a:cubicBezTo>
                    <a:pt x="4" y="16"/>
                    <a:pt x="4" y="17"/>
                    <a:pt x="5" y="18"/>
                  </a:cubicBezTo>
                  <a:cubicBezTo>
                    <a:pt x="6" y="19"/>
                    <a:pt x="6" y="20"/>
                    <a:pt x="7" y="20"/>
                  </a:cubicBezTo>
                  <a:cubicBezTo>
                    <a:pt x="8" y="21"/>
                    <a:pt x="9" y="21"/>
                    <a:pt x="10" y="20"/>
                  </a:cubicBezTo>
                  <a:cubicBezTo>
                    <a:pt x="10" y="20"/>
                    <a:pt x="12" y="19"/>
                    <a:pt x="13" y="19"/>
                  </a:cubicBezTo>
                  <a:cubicBezTo>
                    <a:pt x="26" y="12"/>
                    <a:pt x="26" y="12"/>
                    <a:pt x="26" y="12"/>
                  </a:cubicBezTo>
                  <a:cubicBezTo>
                    <a:pt x="28" y="16"/>
                    <a:pt x="28" y="16"/>
                    <a:pt x="28" y="16"/>
                  </a:cubicBezTo>
                  <a:cubicBezTo>
                    <a:pt x="16" y="22"/>
                    <a:pt x="16" y="22"/>
                    <a:pt x="16" y="22"/>
                  </a:cubicBezTo>
                  <a:cubicBezTo>
                    <a:pt x="14" y="23"/>
                    <a:pt x="12" y="24"/>
                    <a:pt x="10" y="25"/>
                  </a:cubicBezTo>
                  <a:cubicBezTo>
                    <a:pt x="9" y="25"/>
                    <a:pt x="8" y="25"/>
                    <a:pt x="7" y="25"/>
                  </a:cubicBezTo>
                  <a:cubicBezTo>
                    <a:pt x="6" y="25"/>
                    <a:pt x="5" y="25"/>
                    <a:pt x="4" y="24"/>
                  </a:cubicBezTo>
                  <a:cubicBezTo>
                    <a:pt x="3" y="23"/>
                    <a:pt x="2" y="22"/>
                    <a:pt x="1" y="21"/>
                  </a:cubicBezTo>
                  <a:cubicBezTo>
                    <a:pt x="0" y="19"/>
                    <a:pt x="0" y="17"/>
                    <a:pt x="0" y="16"/>
                  </a:cubicBezTo>
                  <a:cubicBezTo>
                    <a:pt x="0" y="15"/>
                    <a:pt x="0" y="14"/>
                    <a:pt x="0" y="13"/>
                  </a:cubicBezTo>
                  <a:cubicBezTo>
                    <a:pt x="1" y="12"/>
                    <a:pt x="2" y="11"/>
                    <a:pt x="2" y="10"/>
                  </a:cubicBezTo>
                  <a:cubicBezTo>
                    <a:pt x="3" y="9"/>
                    <a:pt x="5" y="8"/>
                    <a:pt x="8" y="7"/>
                  </a:cubicBezTo>
                  <a:lnTo>
                    <a:pt x="2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52" name="ï$ļíḑe"/>
            <p:cNvSpPr/>
            <p:nvPr/>
          </p:nvSpPr>
          <p:spPr bwMode="auto">
            <a:xfrm>
              <a:off x="2276475" y="3813176"/>
              <a:ext cx="112713" cy="101600"/>
            </a:xfrm>
            <a:custGeom>
              <a:avLst/>
              <a:gdLst>
                <a:gd name="T0" fmla="*/ 0 w 71"/>
                <a:gd name="T1" fmla="*/ 32 h 64"/>
                <a:gd name="T2" fmla="*/ 48 w 71"/>
                <a:gd name="T3" fmla="*/ 0 h 64"/>
                <a:gd name="T4" fmla="*/ 53 w 71"/>
                <a:gd name="T5" fmla="*/ 7 h 64"/>
                <a:gd name="T6" fmla="*/ 32 w 71"/>
                <a:gd name="T7" fmla="*/ 46 h 64"/>
                <a:gd name="T8" fmla="*/ 64 w 71"/>
                <a:gd name="T9" fmla="*/ 25 h 64"/>
                <a:gd name="T10" fmla="*/ 71 w 71"/>
                <a:gd name="T11" fmla="*/ 32 h 64"/>
                <a:gd name="T12" fmla="*/ 21 w 71"/>
                <a:gd name="T13" fmla="*/ 64 h 64"/>
                <a:gd name="T14" fmla="*/ 16 w 71"/>
                <a:gd name="T15" fmla="*/ 57 h 64"/>
                <a:gd name="T16" fmla="*/ 37 w 71"/>
                <a:gd name="T17" fmla="*/ 18 h 64"/>
                <a:gd name="T18" fmla="*/ 5 w 71"/>
                <a:gd name="T19" fmla="*/ 39 h 64"/>
                <a:gd name="T20" fmla="*/ 0 w 71"/>
                <a:gd name="T21"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64">
                  <a:moveTo>
                    <a:pt x="0" y="32"/>
                  </a:moveTo>
                  <a:lnTo>
                    <a:pt x="48" y="0"/>
                  </a:lnTo>
                  <a:lnTo>
                    <a:pt x="53" y="7"/>
                  </a:lnTo>
                  <a:lnTo>
                    <a:pt x="32" y="46"/>
                  </a:lnTo>
                  <a:lnTo>
                    <a:pt x="64" y="25"/>
                  </a:lnTo>
                  <a:lnTo>
                    <a:pt x="71" y="32"/>
                  </a:lnTo>
                  <a:lnTo>
                    <a:pt x="21" y="64"/>
                  </a:lnTo>
                  <a:lnTo>
                    <a:pt x="16" y="57"/>
                  </a:lnTo>
                  <a:lnTo>
                    <a:pt x="37" y="18"/>
                  </a:lnTo>
                  <a:lnTo>
                    <a:pt x="5" y="39"/>
                  </a:lnTo>
                  <a:lnTo>
                    <a:pt x="0" y="32"/>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53" name="iṩḷïde"/>
            <p:cNvSpPr/>
            <p:nvPr/>
          </p:nvSpPr>
          <p:spPr bwMode="auto">
            <a:xfrm>
              <a:off x="2324100" y="3875088"/>
              <a:ext cx="82550" cy="68263"/>
            </a:xfrm>
            <a:custGeom>
              <a:avLst/>
              <a:gdLst>
                <a:gd name="T0" fmla="*/ 0 w 52"/>
                <a:gd name="T1" fmla="*/ 36 h 43"/>
                <a:gd name="T2" fmla="*/ 45 w 52"/>
                <a:gd name="T3" fmla="*/ 0 h 43"/>
                <a:gd name="T4" fmla="*/ 52 w 52"/>
                <a:gd name="T5" fmla="*/ 7 h 43"/>
                <a:gd name="T6" fmla="*/ 7 w 52"/>
                <a:gd name="T7" fmla="*/ 43 h 43"/>
                <a:gd name="T8" fmla="*/ 0 w 52"/>
                <a:gd name="T9" fmla="*/ 36 h 43"/>
              </a:gdLst>
              <a:ahLst/>
              <a:cxnLst>
                <a:cxn ang="0">
                  <a:pos x="T0" y="T1"/>
                </a:cxn>
                <a:cxn ang="0">
                  <a:pos x="T2" y="T3"/>
                </a:cxn>
                <a:cxn ang="0">
                  <a:pos x="T4" y="T5"/>
                </a:cxn>
                <a:cxn ang="0">
                  <a:pos x="T6" y="T7"/>
                </a:cxn>
                <a:cxn ang="0">
                  <a:pos x="T8" y="T9"/>
                </a:cxn>
              </a:cxnLst>
              <a:rect l="0" t="0" r="r" b="b"/>
              <a:pathLst>
                <a:path w="52" h="43">
                  <a:moveTo>
                    <a:pt x="0" y="36"/>
                  </a:moveTo>
                  <a:lnTo>
                    <a:pt x="45" y="0"/>
                  </a:lnTo>
                  <a:lnTo>
                    <a:pt x="52" y="7"/>
                  </a:lnTo>
                  <a:lnTo>
                    <a:pt x="7" y="43"/>
                  </a:lnTo>
                  <a:lnTo>
                    <a:pt x="0" y="36"/>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54" name="í$ḷïďê"/>
            <p:cNvSpPr/>
            <p:nvPr/>
          </p:nvSpPr>
          <p:spPr bwMode="auto">
            <a:xfrm>
              <a:off x="2360613" y="3889376"/>
              <a:ext cx="96838" cy="98425"/>
            </a:xfrm>
            <a:custGeom>
              <a:avLst/>
              <a:gdLst>
                <a:gd name="T0" fmla="*/ 0 w 61"/>
                <a:gd name="T1" fmla="*/ 52 h 62"/>
                <a:gd name="T2" fmla="*/ 29 w 61"/>
                <a:gd name="T3" fmla="*/ 0 h 62"/>
                <a:gd name="T4" fmla="*/ 38 w 61"/>
                <a:gd name="T5" fmla="*/ 9 h 62"/>
                <a:gd name="T6" fmla="*/ 13 w 61"/>
                <a:gd name="T7" fmla="*/ 48 h 62"/>
                <a:gd name="T8" fmla="*/ 54 w 61"/>
                <a:gd name="T9" fmla="*/ 27 h 62"/>
                <a:gd name="T10" fmla="*/ 61 w 61"/>
                <a:gd name="T11" fmla="*/ 34 h 62"/>
                <a:gd name="T12" fmla="*/ 7 w 61"/>
                <a:gd name="T13" fmla="*/ 62 h 62"/>
                <a:gd name="T14" fmla="*/ 0 w 61"/>
                <a:gd name="T15" fmla="*/ 5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2">
                  <a:moveTo>
                    <a:pt x="0" y="52"/>
                  </a:moveTo>
                  <a:lnTo>
                    <a:pt x="29" y="0"/>
                  </a:lnTo>
                  <a:lnTo>
                    <a:pt x="38" y="9"/>
                  </a:lnTo>
                  <a:lnTo>
                    <a:pt x="13" y="48"/>
                  </a:lnTo>
                  <a:lnTo>
                    <a:pt x="54" y="27"/>
                  </a:lnTo>
                  <a:lnTo>
                    <a:pt x="61" y="34"/>
                  </a:lnTo>
                  <a:lnTo>
                    <a:pt x="7" y="62"/>
                  </a:lnTo>
                  <a:lnTo>
                    <a:pt x="0" y="52"/>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55" name="îśľïḑe"/>
            <p:cNvSpPr/>
            <p:nvPr/>
          </p:nvSpPr>
          <p:spPr bwMode="auto">
            <a:xfrm>
              <a:off x="2400300" y="3946526"/>
              <a:ext cx="104775" cy="109538"/>
            </a:xfrm>
            <a:custGeom>
              <a:avLst/>
              <a:gdLst>
                <a:gd name="T0" fmla="*/ 0 w 66"/>
                <a:gd name="T1" fmla="*/ 44 h 69"/>
                <a:gd name="T2" fmla="*/ 38 w 66"/>
                <a:gd name="T3" fmla="*/ 0 h 69"/>
                <a:gd name="T4" fmla="*/ 66 w 66"/>
                <a:gd name="T5" fmla="*/ 26 h 69"/>
                <a:gd name="T6" fmla="*/ 59 w 66"/>
                <a:gd name="T7" fmla="*/ 32 h 69"/>
                <a:gd name="T8" fmla="*/ 38 w 66"/>
                <a:gd name="T9" fmla="*/ 14 h 69"/>
                <a:gd name="T10" fmla="*/ 29 w 66"/>
                <a:gd name="T11" fmla="*/ 26 h 69"/>
                <a:gd name="T12" fmla="*/ 47 w 66"/>
                <a:gd name="T13" fmla="*/ 42 h 69"/>
                <a:gd name="T14" fmla="*/ 43 w 66"/>
                <a:gd name="T15" fmla="*/ 48 h 69"/>
                <a:gd name="T16" fmla="*/ 22 w 66"/>
                <a:gd name="T17" fmla="*/ 32 h 69"/>
                <a:gd name="T18" fmla="*/ 13 w 66"/>
                <a:gd name="T19" fmla="*/ 44 h 69"/>
                <a:gd name="T20" fmla="*/ 34 w 66"/>
                <a:gd name="T21" fmla="*/ 62 h 69"/>
                <a:gd name="T22" fmla="*/ 27 w 66"/>
                <a:gd name="T23" fmla="*/ 69 h 69"/>
                <a:gd name="T24" fmla="*/ 0 w 66"/>
                <a:gd name="T25" fmla="*/ 4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9">
                  <a:moveTo>
                    <a:pt x="0" y="44"/>
                  </a:moveTo>
                  <a:lnTo>
                    <a:pt x="38" y="0"/>
                  </a:lnTo>
                  <a:lnTo>
                    <a:pt x="66" y="26"/>
                  </a:lnTo>
                  <a:lnTo>
                    <a:pt x="59" y="32"/>
                  </a:lnTo>
                  <a:lnTo>
                    <a:pt x="38" y="14"/>
                  </a:lnTo>
                  <a:lnTo>
                    <a:pt x="29" y="26"/>
                  </a:lnTo>
                  <a:lnTo>
                    <a:pt x="47" y="42"/>
                  </a:lnTo>
                  <a:lnTo>
                    <a:pt x="43" y="48"/>
                  </a:lnTo>
                  <a:lnTo>
                    <a:pt x="22" y="32"/>
                  </a:lnTo>
                  <a:lnTo>
                    <a:pt x="13" y="44"/>
                  </a:lnTo>
                  <a:lnTo>
                    <a:pt x="34" y="62"/>
                  </a:lnTo>
                  <a:lnTo>
                    <a:pt x="27" y="69"/>
                  </a:lnTo>
                  <a:lnTo>
                    <a:pt x="0" y="4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56" name="ïSlîḍè"/>
            <p:cNvSpPr/>
            <p:nvPr/>
          </p:nvSpPr>
          <p:spPr bwMode="auto">
            <a:xfrm>
              <a:off x="2457450" y="3994151"/>
              <a:ext cx="96838" cy="115888"/>
            </a:xfrm>
            <a:custGeom>
              <a:avLst/>
              <a:gdLst>
                <a:gd name="T0" fmla="*/ 0 w 27"/>
                <a:gd name="T1" fmla="*/ 21 h 32"/>
                <a:gd name="T2" fmla="*/ 15 w 27"/>
                <a:gd name="T3" fmla="*/ 0 h 32"/>
                <a:gd name="T4" fmla="*/ 23 w 27"/>
                <a:gd name="T5" fmla="*/ 6 h 32"/>
                <a:gd name="T6" fmla="*/ 26 w 27"/>
                <a:gd name="T7" fmla="*/ 9 h 32"/>
                <a:gd name="T8" fmla="*/ 27 w 27"/>
                <a:gd name="T9" fmla="*/ 13 h 32"/>
                <a:gd name="T10" fmla="*/ 25 w 27"/>
                <a:gd name="T11" fmla="*/ 16 h 32"/>
                <a:gd name="T12" fmla="*/ 21 w 27"/>
                <a:gd name="T13" fmla="*/ 19 h 32"/>
                <a:gd name="T14" fmla="*/ 16 w 27"/>
                <a:gd name="T15" fmla="*/ 19 h 32"/>
                <a:gd name="T16" fmla="*/ 17 w 27"/>
                <a:gd name="T17" fmla="*/ 22 h 32"/>
                <a:gd name="T18" fmla="*/ 16 w 27"/>
                <a:gd name="T19" fmla="*/ 27 h 32"/>
                <a:gd name="T20" fmla="*/ 16 w 27"/>
                <a:gd name="T21" fmla="*/ 32 h 32"/>
                <a:gd name="T22" fmla="*/ 11 w 27"/>
                <a:gd name="T23" fmla="*/ 29 h 32"/>
                <a:gd name="T24" fmla="*/ 12 w 27"/>
                <a:gd name="T25" fmla="*/ 23 h 32"/>
                <a:gd name="T26" fmla="*/ 13 w 27"/>
                <a:gd name="T27" fmla="*/ 18 h 32"/>
                <a:gd name="T28" fmla="*/ 12 w 27"/>
                <a:gd name="T29" fmla="*/ 17 h 32"/>
                <a:gd name="T30" fmla="*/ 11 w 27"/>
                <a:gd name="T31" fmla="*/ 15 h 32"/>
                <a:gd name="T32" fmla="*/ 10 w 27"/>
                <a:gd name="T33" fmla="*/ 15 h 32"/>
                <a:gd name="T34" fmla="*/ 3 w 27"/>
                <a:gd name="T35" fmla="*/ 23 h 32"/>
                <a:gd name="T36" fmla="*/ 0 w 27"/>
                <a:gd name="T37" fmla="*/ 21 h 32"/>
                <a:gd name="T38" fmla="*/ 12 w 27"/>
                <a:gd name="T39" fmla="*/ 11 h 32"/>
                <a:gd name="T40" fmla="*/ 15 w 27"/>
                <a:gd name="T41" fmla="*/ 13 h 32"/>
                <a:gd name="T42" fmla="*/ 18 w 27"/>
                <a:gd name="T43" fmla="*/ 15 h 32"/>
                <a:gd name="T44" fmla="*/ 20 w 27"/>
                <a:gd name="T45" fmla="*/ 15 h 32"/>
                <a:gd name="T46" fmla="*/ 21 w 27"/>
                <a:gd name="T47" fmla="*/ 14 h 32"/>
                <a:gd name="T48" fmla="*/ 22 w 27"/>
                <a:gd name="T49" fmla="*/ 12 h 32"/>
                <a:gd name="T50" fmla="*/ 21 w 27"/>
                <a:gd name="T51" fmla="*/ 10 h 32"/>
                <a:gd name="T52" fmla="*/ 19 w 27"/>
                <a:gd name="T53" fmla="*/ 8 h 32"/>
                <a:gd name="T54" fmla="*/ 16 w 27"/>
                <a:gd name="T55" fmla="*/ 6 h 32"/>
                <a:gd name="T56" fmla="*/ 12 w 27"/>
                <a:gd name="T57"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 h="32">
                  <a:moveTo>
                    <a:pt x="0" y="21"/>
                  </a:moveTo>
                  <a:cubicBezTo>
                    <a:pt x="15" y="0"/>
                    <a:pt x="15" y="0"/>
                    <a:pt x="15" y="0"/>
                  </a:cubicBezTo>
                  <a:cubicBezTo>
                    <a:pt x="23" y="6"/>
                    <a:pt x="23" y="6"/>
                    <a:pt x="23" y="6"/>
                  </a:cubicBezTo>
                  <a:cubicBezTo>
                    <a:pt x="24" y="7"/>
                    <a:pt x="26" y="8"/>
                    <a:pt x="26" y="9"/>
                  </a:cubicBezTo>
                  <a:cubicBezTo>
                    <a:pt x="27" y="10"/>
                    <a:pt x="27" y="11"/>
                    <a:pt x="27" y="13"/>
                  </a:cubicBezTo>
                  <a:cubicBezTo>
                    <a:pt x="27" y="14"/>
                    <a:pt x="26" y="15"/>
                    <a:pt x="25" y="16"/>
                  </a:cubicBezTo>
                  <a:cubicBezTo>
                    <a:pt x="24" y="18"/>
                    <a:pt x="23" y="19"/>
                    <a:pt x="21" y="19"/>
                  </a:cubicBezTo>
                  <a:cubicBezTo>
                    <a:pt x="20" y="20"/>
                    <a:pt x="18" y="20"/>
                    <a:pt x="16" y="19"/>
                  </a:cubicBezTo>
                  <a:cubicBezTo>
                    <a:pt x="17" y="20"/>
                    <a:pt x="17" y="21"/>
                    <a:pt x="17" y="22"/>
                  </a:cubicBezTo>
                  <a:cubicBezTo>
                    <a:pt x="17" y="23"/>
                    <a:pt x="17" y="24"/>
                    <a:pt x="16" y="27"/>
                  </a:cubicBezTo>
                  <a:cubicBezTo>
                    <a:pt x="16" y="32"/>
                    <a:pt x="16" y="32"/>
                    <a:pt x="16" y="32"/>
                  </a:cubicBezTo>
                  <a:cubicBezTo>
                    <a:pt x="11" y="29"/>
                    <a:pt x="11" y="29"/>
                    <a:pt x="11" y="29"/>
                  </a:cubicBezTo>
                  <a:cubicBezTo>
                    <a:pt x="12" y="23"/>
                    <a:pt x="12" y="23"/>
                    <a:pt x="12" y="23"/>
                  </a:cubicBezTo>
                  <a:cubicBezTo>
                    <a:pt x="12" y="20"/>
                    <a:pt x="13" y="19"/>
                    <a:pt x="13" y="18"/>
                  </a:cubicBezTo>
                  <a:cubicBezTo>
                    <a:pt x="13" y="18"/>
                    <a:pt x="12" y="17"/>
                    <a:pt x="12" y="17"/>
                  </a:cubicBezTo>
                  <a:cubicBezTo>
                    <a:pt x="12" y="16"/>
                    <a:pt x="11" y="16"/>
                    <a:pt x="11" y="15"/>
                  </a:cubicBezTo>
                  <a:cubicBezTo>
                    <a:pt x="10" y="15"/>
                    <a:pt x="10" y="15"/>
                    <a:pt x="10" y="15"/>
                  </a:cubicBezTo>
                  <a:cubicBezTo>
                    <a:pt x="3" y="23"/>
                    <a:pt x="3" y="23"/>
                    <a:pt x="3" y="23"/>
                  </a:cubicBezTo>
                  <a:lnTo>
                    <a:pt x="0" y="21"/>
                  </a:lnTo>
                  <a:close/>
                  <a:moveTo>
                    <a:pt x="12" y="11"/>
                  </a:moveTo>
                  <a:cubicBezTo>
                    <a:pt x="15" y="13"/>
                    <a:pt x="15" y="13"/>
                    <a:pt x="15" y="13"/>
                  </a:cubicBezTo>
                  <a:cubicBezTo>
                    <a:pt x="17" y="15"/>
                    <a:pt x="18" y="15"/>
                    <a:pt x="18" y="15"/>
                  </a:cubicBezTo>
                  <a:cubicBezTo>
                    <a:pt x="19" y="16"/>
                    <a:pt x="19" y="15"/>
                    <a:pt x="20" y="15"/>
                  </a:cubicBezTo>
                  <a:cubicBezTo>
                    <a:pt x="20" y="15"/>
                    <a:pt x="21" y="15"/>
                    <a:pt x="21" y="14"/>
                  </a:cubicBezTo>
                  <a:cubicBezTo>
                    <a:pt x="22" y="13"/>
                    <a:pt x="22" y="13"/>
                    <a:pt x="22" y="12"/>
                  </a:cubicBezTo>
                  <a:cubicBezTo>
                    <a:pt x="22" y="11"/>
                    <a:pt x="22" y="11"/>
                    <a:pt x="21" y="10"/>
                  </a:cubicBezTo>
                  <a:cubicBezTo>
                    <a:pt x="21" y="10"/>
                    <a:pt x="20" y="9"/>
                    <a:pt x="19" y="8"/>
                  </a:cubicBezTo>
                  <a:cubicBezTo>
                    <a:pt x="16" y="6"/>
                    <a:pt x="16" y="6"/>
                    <a:pt x="16" y="6"/>
                  </a:cubicBezTo>
                  <a:lnTo>
                    <a:pt x="12" y="1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57" name="işliḍé"/>
            <p:cNvSpPr/>
            <p:nvPr/>
          </p:nvSpPr>
          <p:spPr bwMode="auto">
            <a:xfrm>
              <a:off x="2533650" y="4044951"/>
              <a:ext cx="79375" cy="93663"/>
            </a:xfrm>
            <a:custGeom>
              <a:avLst/>
              <a:gdLst>
                <a:gd name="T0" fmla="*/ 1 w 22"/>
                <a:gd name="T1" fmla="*/ 13 h 26"/>
                <a:gd name="T2" fmla="*/ 5 w 22"/>
                <a:gd name="T3" fmla="*/ 14 h 26"/>
                <a:gd name="T4" fmla="*/ 5 w 22"/>
                <a:gd name="T5" fmla="*/ 18 h 26"/>
                <a:gd name="T6" fmla="*/ 7 w 22"/>
                <a:gd name="T7" fmla="*/ 21 h 26"/>
                <a:gd name="T8" fmla="*/ 10 w 22"/>
                <a:gd name="T9" fmla="*/ 22 h 26"/>
                <a:gd name="T10" fmla="*/ 12 w 22"/>
                <a:gd name="T11" fmla="*/ 20 h 26"/>
                <a:gd name="T12" fmla="*/ 13 w 22"/>
                <a:gd name="T13" fmla="*/ 19 h 26"/>
                <a:gd name="T14" fmla="*/ 12 w 22"/>
                <a:gd name="T15" fmla="*/ 17 h 26"/>
                <a:gd name="T16" fmla="*/ 9 w 22"/>
                <a:gd name="T17" fmla="*/ 14 h 26"/>
                <a:gd name="T18" fmla="*/ 6 w 22"/>
                <a:gd name="T19" fmla="*/ 9 h 26"/>
                <a:gd name="T20" fmla="*/ 7 w 22"/>
                <a:gd name="T21" fmla="*/ 4 h 26"/>
                <a:gd name="T22" fmla="*/ 10 w 22"/>
                <a:gd name="T23" fmla="*/ 1 h 26"/>
                <a:gd name="T24" fmla="*/ 14 w 22"/>
                <a:gd name="T25" fmla="*/ 0 h 26"/>
                <a:gd name="T26" fmla="*/ 18 w 22"/>
                <a:gd name="T27" fmla="*/ 2 h 26"/>
                <a:gd name="T28" fmla="*/ 22 w 22"/>
                <a:gd name="T29" fmla="*/ 7 h 26"/>
                <a:gd name="T30" fmla="*/ 21 w 22"/>
                <a:gd name="T31" fmla="*/ 13 h 26"/>
                <a:gd name="T32" fmla="*/ 17 w 22"/>
                <a:gd name="T33" fmla="*/ 11 h 26"/>
                <a:gd name="T34" fmla="*/ 18 w 22"/>
                <a:gd name="T35" fmla="*/ 8 h 26"/>
                <a:gd name="T36" fmla="*/ 16 w 22"/>
                <a:gd name="T37" fmla="*/ 5 h 26"/>
                <a:gd name="T38" fmla="*/ 13 w 22"/>
                <a:gd name="T39" fmla="*/ 5 h 26"/>
                <a:gd name="T40" fmla="*/ 11 w 22"/>
                <a:gd name="T41" fmla="*/ 6 h 26"/>
                <a:gd name="T42" fmla="*/ 11 w 22"/>
                <a:gd name="T43" fmla="*/ 7 h 26"/>
                <a:gd name="T44" fmla="*/ 13 w 22"/>
                <a:gd name="T45" fmla="*/ 11 h 26"/>
                <a:gd name="T46" fmla="*/ 17 w 22"/>
                <a:gd name="T47" fmla="*/ 15 h 26"/>
                <a:gd name="T48" fmla="*/ 17 w 22"/>
                <a:gd name="T49" fmla="*/ 18 h 26"/>
                <a:gd name="T50" fmla="*/ 16 w 22"/>
                <a:gd name="T51" fmla="*/ 22 h 26"/>
                <a:gd name="T52" fmla="*/ 13 w 22"/>
                <a:gd name="T53" fmla="*/ 25 h 26"/>
                <a:gd name="T54" fmla="*/ 9 w 22"/>
                <a:gd name="T55" fmla="*/ 26 h 26"/>
                <a:gd name="T56" fmla="*/ 4 w 22"/>
                <a:gd name="T57" fmla="*/ 25 h 26"/>
                <a:gd name="T58" fmla="*/ 0 w 22"/>
                <a:gd name="T59" fmla="*/ 20 h 26"/>
                <a:gd name="T60" fmla="*/ 1 w 22"/>
                <a:gd name="T6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 h="26">
                  <a:moveTo>
                    <a:pt x="1" y="13"/>
                  </a:moveTo>
                  <a:cubicBezTo>
                    <a:pt x="5" y="14"/>
                    <a:pt x="5" y="14"/>
                    <a:pt x="5" y="14"/>
                  </a:cubicBezTo>
                  <a:cubicBezTo>
                    <a:pt x="5" y="16"/>
                    <a:pt x="4" y="17"/>
                    <a:pt x="5" y="18"/>
                  </a:cubicBezTo>
                  <a:cubicBezTo>
                    <a:pt x="5" y="19"/>
                    <a:pt x="6" y="20"/>
                    <a:pt x="7" y="21"/>
                  </a:cubicBezTo>
                  <a:cubicBezTo>
                    <a:pt x="8" y="22"/>
                    <a:pt x="9" y="22"/>
                    <a:pt x="10" y="22"/>
                  </a:cubicBezTo>
                  <a:cubicBezTo>
                    <a:pt x="11" y="21"/>
                    <a:pt x="12" y="21"/>
                    <a:pt x="12" y="20"/>
                  </a:cubicBezTo>
                  <a:cubicBezTo>
                    <a:pt x="13" y="20"/>
                    <a:pt x="13" y="19"/>
                    <a:pt x="13" y="19"/>
                  </a:cubicBezTo>
                  <a:cubicBezTo>
                    <a:pt x="13" y="18"/>
                    <a:pt x="12" y="17"/>
                    <a:pt x="12" y="17"/>
                  </a:cubicBezTo>
                  <a:cubicBezTo>
                    <a:pt x="12" y="16"/>
                    <a:pt x="11" y="15"/>
                    <a:pt x="9" y="14"/>
                  </a:cubicBezTo>
                  <a:cubicBezTo>
                    <a:pt x="8" y="12"/>
                    <a:pt x="7" y="11"/>
                    <a:pt x="6" y="9"/>
                  </a:cubicBezTo>
                  <a:cubicBezTo>
                    <a:pt x="6" y="7"/>
                    <a:pt x="6" y="6"/>
                    <a:pt x="7" y="4"/>
                  </a:cubicBezTo>
                  <a:cubicBezTo>
                    <a:pt x="8" y="3"/>
                    <a:pt x="9" y="2"/>
                    <a:pt x="10" y="1"/>
                  </a:cubicBezTo>
                  <a:cubicBezTo>
                    <a:pt x="11" y="1"/>
                    <a:pt x="12" y="0"/>
                    <a:pt x="14" y="0"/>
                  </a:cubicBezTo>
                  <a:cubicBezTo>
                    <a:pt x="15" y="1"/>
                    <a:pt x="16" y="1"/>
                    <a:pt x="18" y="2"/>
                  </a:cubicBezTo>
                  <a:cubicBezTo>
                    <a:pt x="20" y="3"/>
                    <a:pt x="22" y="5"/>
                    <a:pt x="22" y="7"/>
                  </a:cubicBezTo>
                  <a:cubicBezTo>
                    <a:pt x="22" y="9"/>
                    <a:pt x="22" y="11"/>
                    <a:pt x="21" y="13"/>
                  </a:cubicBezTo>
                  <a:cubicBezTo>
                    <a:pt x="17" y="11"/>
                    <a:pt x="17" y="11"/>
                    <a:pt x="17" y="11"/>
                  </a:cubicBezTo>
                  <a:cubicBezTo>
                    <a:pt x="18" y="9"/>
                    <a:pt x="18" y="8"/>
                    <a:pt x="18" y="8"/>
                  </a:cubicBezTo>
                  <a:cubicBezTo>
                    <a:pt x="17" y="7"/>
                    <a:pt x="17" y="6"/>
                    <a:pt x="16" y="5"/>
                  </a:cubicBezTo>
                  <a:cubicBezTo>
                    <a:pt x="14" y="5"/>
                    <a:pt x="13" y="5"/>
                    <a:pt x="13" y="5"/>
                  </a:cubicBezTo>
                  <a:cubicBezTo>
                    <a:pt x="12" y="5"/>
                    <a:pt x="11" y="5"/>
                    <a:pt x="11" y="6"/>
                  </a:cubicBezTo>
                  <a:cubicBezTo>
                    <a:pt x="11" y="6"/>
                    <a:pt x="11" y="7"/>
                    <a:pt x="11" y="7"/>
                  </a:cubicBezTo>
                  <a:cubicBezTo>
                    <a:pt x="11" y="8"/>
                    <a:pt x="12" y="9"/>
                    <a:pt x="13" y="11"/>
                  </a:cubicBezTo>
                  <a:cubicBezTo>
                    <a:pt x="15" y="13"/>
                    <a:pt x="16" y="14"/>
                    <a:pt x="17" y="15"/>
                  </a:cubicBezTo>
                  <a:cubicBezTo>
                    <a:pt x="17" y="16"/>
                    <a:pt x="17" y="17"/>
                    <a:pt x="17" y="18"/>
                  </a:cubicBezTo>
                  <a:cubicBezTo>
                    <a:pt x="17" y="20"/>
                    <a:pt x="17" y="21"/>
                    <a:pt x="16" y="22"/>
                  </a:cubicBezTo>
                  <a:cubicBezTo>
                    <a:pt x="15" y="24"/>
                    <a:pt x="14" y="25"/>
                    <a:pt x="13" y="25"/>
                  </a:cubicBezTo>
                  <a:cubicBezTo>
                    <a:pt x="12" y="26"/>
                    <a:pt x="10" y="26"/>
                    <a:pt x="9" y="26"/>
                  </a:cubicBezTo>
                  <a:cubicBezTo>
                    <a:pt x="8" y="26"/>
                    <a:pt x="6" y="26"/>
                    <a:pt x="4" y="25"/>
                  </a:cubicBezTo>
                  <a:cubicBezTo>
                    <a:pt x="2" y="23"/>
                    <a:pt x="1" y="22"/>
                    <a:pt x="0" y="20"/>
                  </a:cubicBezTo>
                  <a:cubicBezTo>
                    <a:pt x="0" y="17"/>
                    <a:pt x="0" y="15"/>
                    <a:pt x="1" y="13"/>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58" name="ísḻïde"/>
            <p:cNvSpPr/>
            <p:nvPr/>
          </p:nvSpPr>
          <p:spPr bwMode="auto">
            <a:xfrm>
              <a:off x="2590800" y="4073526"/>
              <a:ext cx="58738" cy="90488"/>
            </a:xfrm>
            <a:custGeom>
              <a:avLst/>
              <a:gdLst>
                <a:gd name="T0" fmla="*/ 0 w 37"/>
                <a:gd name="T1" fmla="*/ 53 h 57"/>
                <a:gd name="T2" fmla="*/ 27 w 37"/>
                <a:gd name="T3" fmla="*/ 0 h 57"/>
                <a:gd name="T4" fmla="*/ 37 w 37"/>
                <a:gd name="T5" fmla="*/ 5 h 57"/>
                <a:gd name="T6" fmla="*/ 9 w 37"/>
                <a:gd name="T7" fmla="*/ 57 h 57"/>
                <a:gd name="T8" fmla="*/ 0 w 37"/>
                <a:gd name="T9" fmla="*/ 53 h 57"/>
              </a:gdLst>
              <a:ahLst/>
              <a:cxnLst>
                <a:cxn ang="0">
                  <a:pos x="T0" y="T1"/>
                </a:cxn>
                <a:cxn ang="0">
                  <a:pos x="T2" y="T3"/>
                </a:cxn>
                <a:cxn ang="0">
                  <a:pos x="T4" y="T5"/>
                </a:cxn>
                <a:cxn ang="0">
                  <a:pos x="T6" y="T7"/>
                </a:cxn>
                <a:cxn ang="0">
                  <a:pos x="T8" y="T9"/>
                </a:cxn>
              </a:cxnLst>
              <a:rect l="0" t="0" r="r" b="b"/>
              <a:pathLst>
                <a:path w="37" h="57">
                  <a:moveTo>
                    <a:pt x="0" y="53"/>
                  </a:moveTo>
                  <a:lnTo>
                    <a:pt x="27" y="0"/>
                  </a:lnTo>
                  <a:lnTo>
                    <a:pt x="37" y="5"/>
                  </a:lnTo>
                  <a:lnTo>
                    <a:pt x="9" y="57"/>
                  </a:lnTo>
                  <a:lnTo>
                    <a:pt x="0" y="5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59" name="iŝļiḋê"/>
            <p:cNvSpPr/>
            <p:nvPr/>
          </p:nvSpPr>
          <p:spPr bwMode="auto">
            <a:xfrm>
              <a:off x="2638425" y="4084638"/>
              <a:ext cx="71438" cy="101600"/>
            </a:xfrm>
            <a:custGeom>
              <a:avLst/>
              <a:gdLst>
                <a:gd name="T0" fmla="*/ 0 w 45"/>
                <a:gd name="T1" fmla="*/ 60 h 64"/>
                <a:gd name="T2" fmla="*/ 20 w 45"/>
                <a:gd name="T3" fmla="*/ 14 h 64"/>
                <a:gd name="T4" fmla="*/ 7 w 45"/>
                <a:gd name="T5" fmla="*/ 9 h 64"/>
                <a:gd name="T6" fmla="*/ 9 w 45"/>
                <a:gd name="T7" fmla="*/ 0 h 64"/>
                <a:gd name="T8" fmla="*/ 45 w 45"/>
                <a:gd name="T9" fmla="*/ 16 h 64"/>
                <a:gd name="T10" fmla="*/ 43 w 45"/>
                <a:gd name="T11" fmla="*/ 25 h 64"/>
                <a:gd name="T12" fmla="*/ 29 w 45"/>
                <a:gd name="T13" fmla="*/ 18 h 64"/>
                <a:gd name="T14" fmla="*/ 9 w 45"/>
                <a:gd name="T15" fmla="*/ 64 h 64"/>
                <a:gd name="T16" fmla="*/ 0 w 45"/>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64">
                  <a:moveTo>
                    <a:pt x="0" y="60"/>
                  </a:moveTo>
                  <a:lnTo>
                    <a:pt x="20" y="14"/>
                  </a:lnTo>
                  <a:lnTo>
                    <a:pt x="7" y="9"/>
                  </a:lnTo>
                  <a:lnTo>
                    <a:pt x="9" y="0"/>
                  </a:lnTo>
                  <a:lnTo>
                    <a:pt x="45" y="16"/>
                  </a:lnTo>
                  <a:lnTo>
                    <a:pt x="43" y="25"/>
                  </a:lnTo>
                  <a:lnTo>
                    <a:pt x="29" y="18"/>
                  </a:lnTo>
                  <a:lnTo>
                    <a:pt x="9" y="64"/>
                  </a:lnTo>
                  <a:lnTo>
                    <a:pt x="0" y="6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60" name="iṧḷîdè"/>
            <p:cNvSpPr/>
            <p:nvPr/>
          </p:nvSpPr>
          <p:spPr bwMode="auto">
            <a:xfrm>
              <a:off x="2709863" y="4110038"/>
              <a:ext cx="68263" cy="101600"/>
            </a:xfrm>
            <a:custGeom>
              <a:avLst/>
              <a:gdLst>
                <a:gd name="T0" fmla="*/ 0 w 43"/>
                <a:gd name="T1" fmla="*/ 60 h 64"/>
                <a:gd name="T2" fmla="*/ 7 w 43"/>
                <a:gd name="T3" fmla="*/ 37 h 64"/>
                <a:gd name="T4" fmla="*/ 0 w 43"/>
                <a:gd name="T5" fmla="*/ 0 h 64"/>
                <a:gd name="T6" fmla="*/ 12 w 43"/>
                <a:gd name="T7" fmla="*/ 2 h 64"/>
                <a:gd name="T8" fmla="*/ 16 w 43"/>
                <a:gd name="T9" fmla="*/ 28 h 64"/>
                <a:gd name="T10" fmla="*/ 32 w 43"/>
                <a:gd name="T11" fmla="*/ 9 h 64"/>
                <a:gd name="T12" fmla="*/ 43 w 43"/>
                <a:gd name="T13" fmla="*/ 14 h 64"/>
                <a:gd name="T14" fmla="*/ 16 w 43"/>
                <a:gd name="T15" fmla="*/ 41 h 64"/>
                <a:gd name="T16" fmla="*/ 9 w 43"/>
                <a:gd name="T17" fmla="*/ 64 h 64"/>
                <a:gd name="T18" fmla="*/ 0 w 43"/>
                <a:gd name="T1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64">
                  <a:moveTo>
                    <a:pt x="0" y="60"/>
                  </a:moveTo>
                  <a:lnTo>
                    <a:pt x="7" y="37"/>
                  </a:lnTo>
                  <a:lnTo>
                    <a:pt x="0" y="0"/>
                  </a:lnTo>
                  <a:lnTo>
                    <a:pt x="12" y="2"/>
                  </a:lnTo>
                  <a:lnTo>
                    <a:pt x="16" y="28"/>
                  </a:lnTo>
                  <a:lnTo>
                    <a:pt x="32" y="9"/>
                  </a:lnTo>
                  <a:lnTo>
                    <a:pt x="43" y="14"/>
                  </a:lnTo>
                  <a:lnTo>
                    <a:pt x="16" y="41"/>
                  </a:lnTo>
                  <a:lnTo>
                    <a:pt x="9" y="64"/>
                  </a:lnTo>
                  <a:lnTo>
                    <a:pt x="0" y="6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61" name="isļíḍè"/>
            <p:cNvSpPr/>
            <p:nvPr/>
          </p:nvSpPr>
          <p:spPr bwMode="auto">
            <a:xfrm>
              <a:off x="2797175" y="4143376"/>
              <a:ext cx="79375" cy="96838"/>
            </a:xfrm>
            <a:custGeom>
              <a:avLst/>
              <a:gdLst>
                <a:gd name="T0" fmla="*/ 1 w 22"/>
                <a:gd name="T1" fmla="*/ 11 h 27"/>
                <a:gd name="T2" fmla="*/ 3 w 22"/>
                <a:gd name="T3" fmla="*/ 5 h 27"/>
                <a:gd name="T4" fmla="*/ 5 w 22"/>
                <a:gd name="T5" fmla="*/ 2 h 27"/>
                <a:gd name="T6" fmla="*/ 8 w 22"/>
                <a:gd name="T7" fmla="*/ 0 h 27"/>
                <a:gd name="T8" fmla="*/ 13 w 22"/>
                <a:gd name="T9" fmla="*/ 0 h 27"/>
                <a:gd name="T10" fmla="*/ 20 w 22"/>
                <a:gd name="T11" fmla="*/ 5 h 27"/>
                <a:gd name="T12" fmla="*/ 21 w 22"/>
                <a:gd name="T13" fmla="*/ 15 h 27"/>
                <a:gd name="T14" fmla="*/ 17 w 22"/>
                <a:gd name="T15" fmla="*/ 24 h 27"/>
                <a:gd name="T16" fmla="*/ 9 w 22"/>
                <a:gd name="T17" fmla="*/ 26 h 27"/>
                <a:gd name="T18" fmla="*/ 2 w 22"/>
                <a:gd name="T19" fmla="*/ 21 h 27"/>
                <a:gd name="T20" fmla="*/ 1 w 22"/>
                <a:gd name="T21" fmla="*/ 11 h 27"/>
                <a:gd name="T22" fmla="*/ 5 w 22"/>
                <a:gd name="T23" fmla="*/ 12 h 27"/>
                <a:gd name="T24" fmla="*/ 6 w 22"/>
                <a:gd name="T25" fmla="*/ 19 h 27"/>
                <a:gd name="T26" fmla="*/ 10 w 22"/>
                <a:gd name="T27" fmla="*/ 22 h 27"/>
                <a:gd name="T28" fmla="*/ 14 w 22"/>
                <a:gd name="T29" fmla="*/ 20 h 27"/>
                <a:gd name="T30" fmla="*/ 17 w 22"/>
                <a:gd name="T31" fmla="*/ 14 h 27"/>
                <a:gd name="T32" fmla="*/ 16 w 22"/>
                <a:gd name="T33" fmla="*/ 7 h 27"/>
                <a:gd name="T34" fmla="*/ 13 w 22"/>
                <a:gd name="T35" fmla="*/ 4 h 27"/>
                <a:gd name="T36" fmla="*/ 8 w 22"/>
                <a:gd name="T37" fmla="*/ 6 h 27"/>
                <a:gd name="T38" fmla="*/ 5 w 22"/>
                <a:gd name="T39"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7">
                  <a:moveTo>
                    <a:pt x="1" y="11"/>
                  </a:moveTo>
                  <a:cubicBezTo>
                    <a:pt x="1" y="9"/>
                    <a:pt x="2" y="7"/>
                    <a:pt x="3" y="5"/>
                  </a:cubicBezTo>
                  <a:cubicBezTo>
                    <a:pt x="3" y="4"/>
                    <a:pt x="4" y="3"/>
                    <a:pt x="5" y="2"/>
                  </a:cubicBezTo>
                  <a:cubicBezTo>
                    <a:pt x="6" y="1"/>
                    <a:pt x="7" y="1"/>
                    <a:pt x="8" y="0"/>
                  </a:cubicBezTo>
                  <a:cubicBezTo>
                    <a:pt x="10" y="0"/>
                    <a:pt x="11" y="0"/>
                    <a:pt x="13" y="0"/>
                  </a:cubicBezTo>
                  <a:cubicBezTo>
                    <a:pt x="16" y="1"/>
                    <a:pt x="19" y="2"/>
                    <a:pt x="20" y="5"/>
                  </a:cubicBezTo>
                  <a:cubicBezTo>
                    <a:pt x="22" y="7"/>
                    <a:pt x="22" y="11"/>
                    <a:pt x="21" y="15"/>
                  </a:cubicBezTo>
                  <a:cubicBezTo>
                    <a:pt x="21" y="19"/>
                    <a:pt x="19" y="22"/>
                    <a:pt x="17" y="24"/>
                  </a:cubicBezTo>
                  <a:cubicBezTo>
                    <a:pt x="15" y="26"/>
                    <a:pt x="12" y="27"/>
                    <a:pt x="9" y="26"/>
                  </a:cubicBezTo>
                  <a:cubicBezTo>
                    <a:pt x="6" y="26"/>
                    <a:pt x="3" y="24"/>
                    <a:pt x="2" y="21"/>
                  </a:cubicBezTo>
                  <a:cubicBezTo>
                    <a:pt x="0" y="19"/>
                    <a:pt x="0" y="15"/>
                    <a:pt x="1" y="11"/>
                  </a:cubicBezTo>
                  <a:close/>
                  <a:moveTo>
                    <a:pt x="5" y="12"/>
                  </a:moveTo>
                  <a:cubicBezTo>
                    <a:pt x="5" y="15"/>
                    <a:pt x="5" y="17"/>
                    <a:pt x="6" y="19"/>
                  </a:cubicBezTo>
                  <a:cubicBezTo>
                    <a:pt x="7" y="21"/>
                    <a:pt x="8" y="21"/>
                    <a:pt x="10" y="22"/>
                  </a:cubicBezTo>
                  <a:cubicBezTo>
                    <a:pt x="11" y="22"/>
                    <a:pt x="13" y="22"/>
                    <a:pt x="14" y="20"/>
                  </a:cubicBezTo>
                  <a:cubicBezTo>
                    <a:pt x="16" y="19"/>
                    <a:pt x="16" y="17"/>
                    <a:pt x="17" y="14"/>
                  </a:cubicBezTo>
                  <a:cubicBezTo>
                    <a:pt x="17" y="11"/>
                    <a:pt x="17" y="9"/>
                    <a:pt x="16" y="7"/>
                  </a:cubicBezTo>
                  <a:cubicBezTo>
                    <a:pt x="16" y="6"/>
                    <a:pt x="14" y="5"/>
                    <a:pt x="13" y="4"/>
                  </a:cubicBezTo>
                  <a:cubicBezTo>
                    <a:pt x="11" y="4"/>
                    <a:pt x="9" y="5"/>
                    <a:pt x="8" y="6"/>
                  </a:cubicBezTo>
                  <a:cubicBezTo>
                    <a:pt x="7" y="7"/>
                    <a:pt x="6" y="9"/>
                    <a:pt x="5" y="1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62" name="ïṡ1íḓe"/>
            <p:cNvSpPr/>
            <p:nvPr/>
          </p:nvSpPr>
          <p:spPr bwMode="auto">
            <a:xfrm>
              <a:off x="2882900" y="4149726"/>
              <a:ext cx="61913" cy="95250"/>
            </a:xfrm>
            <a:custGeom>
              <a:avLst/>
              <a:gdLst>
                <a:gd name="T0" fmla="*/ 0 w 39"/>
                <a:gd name="T1" fmla="*/ 60 h 60"/>
                <a:gd name="T2" fmla="*/ 5 w 39"/>
                <a:gd name="T3" fmla="*/ 0 h 60"/>
                <a:gd name="T4" fmla="*/ 39 w 39"/>
                <a:gd name="T5" fmla="*/ 3 h 60"/>
                <a:gd name="T6" fmla="*/ 37 w 39"/>
                <a:gd name="T7" fmla="*/ 14 h 60"/>
                <a:gd name="T8" fmla="*/ 14 w 39"/>
                <a:gd name="T9" fmla="*/ 12 h 60"/>
                <a:gd name="T10" fmla="*/ 12 w 39"/>
                <a:gd name="T11" fmla="*/ 25 h 60"/>
                <a:gd name="T12" fmla="*/ 34 w 39"/>
                <a:gd name="T13" fmla="*/ 28 h 60"/>
                <a:gd name="T14" fmla="*/ 32 w 39"/>
                <a:gd name="T15" fmla="*/ 37 h 60"/>
                <a:gd name="T16" fmla="*/ 12 w 39"/>
                <a:gd name="T17" fmla="*/ 35 h 60"/>
                <a:gd name="T18" fmla="*/ 9 w 39"/>
                <a:gd name="T19" fmla="*/ 60 h 60"/>
                <a:gd name="T20" fmla="*/ 0 w 39"/>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60">
                  <a:moveTo>
                    <a:pt x="0" y="60"/>
                  </a:moveTo>
                  <a:lnTo>
                    <a:pt x="5" y="0"/>
                  </a:lnTo>
                  <a:lnTo>
                    <a:pt x="39" y="3"/>
                  </a:lnTo>
                  <a:lnTo>
                    <a:pt x="37" y="14"/>
                  </a:lnTo>
                  <a:lnTo>
                    <a:pt x="14" y="12"/>
                  </a:lnTo>
                  <a:lnTo>
                    <a:pt x="12" y="25"/>
                  </a:lnTo>
                  <a:lnTo>
                    <a:pt x="34" y="28"/>
                  </a:lnTo>
                  <a:lnTo>
                    <a:pt x="32" y="37"/>
                  </a:lnTo>
                  <a:lnTo>
                    <a:pt x="12" y="35"/>
                  </a:lnTo>
                  <a:lnTo>
                    <a:pt x="9" y="60"/>
                  </a:lnTo>
                  <a:lnTo>
                    <a:pt x="0" y="6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63" name="isḷiḑê"/>
            <p:cNvSpPr/>
            <p:nvPr/>
          </p:nvSpPr>
          <p:spPr bwMode="auto">
            <a:xfrm>
              <a:off x="2981325" y="4149726"/>
              <a:ext cx="65088" cy="98425"/>
            </a:xfrm>
            <a:custGeom>
              <a:avLst/>
              <a:gdLst>
                <a:gd name="T0" fmla="*/ 0 w 18"/>
                <a:gd name="T1" fmla="*/ 19 h 27"/>
                <a:gd name="T2" fmla="*/ 5 w 18"/>
                <a:gd name="T3" fmla="*/ 18 h 27"/>
                <a:gd name="T4" fmla="*/ 6 w 18"/>
                <a:gd name="T5" fmla="*/ 22 h 27"/>
                <a:gd name="T6" fmla="*/ 10 w 18"/>
                <a:gd name="T7" fmla="*/ 23 h 27"/>
                <a:gd name="T8" fmla="*/ 13 w 18"/>
                <a:gd name="T9" fmla="*/ 21 h 27"/>
                <a:gd name="T10" fmla="*/ 14 w 18"/>
                <a:gd name="T11" fmla="*/ 19 h 27"/>
                <a:gd name="T12" fmla="*/ 13 w 18"/>
                <a:gd name="T13" fmla="*/ 17 h 27"/>
                <a:gd name="T14" fmla="*/ 11 w 18"/>
                <a:gd name="T15" fmla="*/ 16 h 27"/>
                <a:gd name="T16" fmla="*/ 8 w 18"/>
                <a:gd name="T17" fmla="*/ 15 h 27"/>
                <a:gd name="T18" fmla="*/ 3 w 18"/>
                <a:gd name="T19" fmla="*/ 13 h 27"/>
                <a:gd name="T20" fmla="*/ 0 w 18"/>
                <a:gd name="T21" fmla="*/ 8 h 27"/>
                <a:gd name="T22" fmla="*/ 1 w 18"/>
                <a:gd name="T23" fmla="*/ 5 h 27"/>
                <a:gd name="T24" fmla="*/ 4 w 18"/>
                <a:gd name="T25" fmla="*/ 2 h 27"/>
                <a:gd name="T26" fmla="*/ 8 w 18"/>
                <a:gd name="T27" fmla="*/ 1 h 27"/>
                <a:gd name="T28" fmla="*/ 14 w 18"/>
                <a:gd name="T29" fmla="*/ 2 h 27"/>
                <a:gd name="T30" fmla="*/ 17 w 18"/>
                <a:gd name="T31" fmla="*/ 8 h 27"/>
                <a:gd name="T32" fmla="*/ 12 w 18"/>
                <a:gd name="T33" fmla="*/ 8 h 27"/>
                <a:gd name="T34" fmla="*/ 11 w 18"/>
                <a:gd name="T35" fmla="*/ 6 h 27"/>
                <a:gd name="T36" fmla="*/ 8 w 18"/>
                <a:gd name="T37" fmla="*/ 5 h 27"/>
                <a:gd name="T38" fmla="*/ 5 w 18"/>
                <a:gd name="T39" fmla="*/ 6 h 27"/>
                <a:gd name="T40" fmla="*/ 5 w 18"/>
                <a:gd name="T41" fmla="*/ 8 h 27"/>
                <a:gd name="T42" fmla="*/ 5 w 18"/>
                <a:gd name="T43" fmla="*/ 9 h 27"/>
                <a:gd name="T44" fmla="*/ 10 w 18"/>
                <a:gd name="T45" fmla="*/ 11 h 27"/>
                <a:gd name="T46" fmla="*/ 14 w 18"/>
                <a:gd name="T47" fmla="*/ 12 h 27"/>
                <a:gd name="T48" fmla="*/ 17 w 18"/>
                <a:gd name="T49" fmla="*/ 15 h 27"/>
                <a:gd name="T50" fmla="*/ 18 w 18"/>
                <a:gd name="T51" fmla="*/ 19 h 27"/>
                <a:gd name="T52" fmla="*/ 17 w 18"/>
                <a:gd name="T53" fmla="*/ 23 h 27"/>
                <a:gd name="T54" fmla="*/ 14 w 18"/>
                <a:gd name="T55" fmla="*/ 26 h 27"/>
                <a:gd name="T56" fmla="*/ 10 w 18"/>
                <a:gd name="T57" fmla="*/ 27 h 27"/>
                <a:gd name="T58" fmla="*/ 3 w 18"/>
                <a:gd name="T59" fmla="*/ 25 h 27"/>
                <a:gd name="T60" fmla="*/ 0 w 18"/>
                <a:gd name="T61"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 h="27">
                  <a:moveTo>
                    <a:pt x="0" y="19"/>
                  </a:moveTo>
                  <a:cubicBezTo>
                    <a:pt x="5" y="18"/>
                    <a:pt x="5" y="18"/>
                    <a:pt x="5" y="18"/>
                  </a:cubicBezTo>
                  <a:cubicBezTo>
                    <a:pt x="5" y="20"/>
                    <a:pt x="6" y="21"/>
                    <a:pt x="6" y="22"/>
                  </a:cubicBezTo>
                  <a:cubicBezTo>
                    <a:pt x="7" y="22"/>
                    <a:pt x="8" y="23"/>
                    <a:pt x="10" y="23"/>
                  </a:cubicBezTo>
                  <a:cubicBezTo>
                    <a:pt x="11" y="23"/>
                    <a:pt x="12" y="22"/>
                    <a:pt x="13" y="21"/>
                  </a:cubicBezTo>
                  <a:cubicBezTo>
                    <a:pt x="13" y="21"/>
                    <a:pt x="14" y="20"/>
                    <a:pt x="14" y="19"/>
                  </a:cubicBezTo>
                  <a:cubicBezTo>
                    <a:pt x="14" y="18"/>
                    <a:pt x="13" y="18"/>
                    <a:pt x="13" y="17"/>
                  </a:cubicBezTo>
                  <a:cubicBezTo>
                    <a:pt x="13" y="17"/>
                    <a:pt x="12" y="17"/>
                    <a:pt x="11" y="16"/>
                  </a:cubicBezTo>
                  <a:cubicBezTo>
                    <a:pt x="11" y="16"/>
                    <a:pt x="10" y="16"/>
                    <a:pt x="8" y="15"/>
                  </a:cubicBezTo>
                  <a:cubicBezTo>
                    <a:pt x="5" y="15"/>
                    <a:pt x="4" y="14"/>
                    <a:pt x="3" y="13"/>
                  </a:cubicBezTo>
                  <a:cubicBezTo>
                    <a:pt x="1" y="12"/>
                    <a:pt x="1" y="10"/>
                    <a:pt x="0" y="8"/>
                  </a:cubicBezTo>
                  <a:cubicBezTo>
                    <a:pt x="0" y="7"/>
                    <a:pt x="1" y="6"/>
                    <a:pt x="1" y="5"/>
                  </a:cubicBezTo>
                  <a:cubicBezTo>
                    <a:pt x="2" y="3"/>
                    <a:pt x="3" y="2"/>
                    <a:pt x="4" y="2"/>
                  </a:cubicBezTo>
                  <a:cubicBezTo>
                    <a:pt x="5" y="1"/>
                    <a:pt x="6" y="1"/>
                    <a:pt x="8" y="1"/>
                  </a:cubicBezTo>
                  <a:cubicBezTo>
                    <a:pt x="11" y="0"/>
                    <a:pt x="13" y="1"/>
                    <a:pt x="14" y="2"/>
                  </a:cubicBezTo>
                  <a:cubicBezTo>
                    <a:pt x="16" y="4"/>
                    <a:pt x="17" y="6"/>
                    <a:pt x="17" y="8"/>
                  </a:cubicBezTo>
                  <a:cubicBezTo>
                    <a:pt x="12" y="8"/>
                    <a:pt x="12" y="8"/>
                    <a:pt x="12" y="8"/>
                  </a:cubicBezTo>
                  <a:cubicBezTo>
                    <a:pt x="12" y="7"/>
                    <a:pt x="12" y="6"/>
                    <a:pt x="11" y="6"/>
                  </a:cubicBezTo>
                  <a:cubicBezTo>
                    <a:pt x="10" y="5"/>
                    <a:pt x="9" y="5"/>
                    <a:pt x="8" y="5"/>
                  </a:cubicBezTo>
                  <a:cubicBezTo>
                    <a:pt x="7" y="5"/>
                    <a:pt x="6" y="5"/>
                    <a:pt x="5" y="6"/>
                  </a:cubicBezTo>
                  <a:cubicBezTo>
                    <a:pt x="5" y="6"/>
                    <a:pt x="5" y="7"/>
                    <a:pt x="5" y="8"/>
                  </a:cubicBezTo>
                  <a:cubicBezTo>
                    <a:pt x="5" y="8"/>
                    <a:pt x="5" y="9"/>
                    <a:pt x="5" y="9"/>
                  </a:cubicBezTo>
                  <a:cubicBezTo>
                    <a:pt x="6" y="10"/>
                    <a:pt x="7" y="10"/>
                    <a:pt x="10" y="11"/>
                  </a:cubicBezTo>
                  <a:cubicBezTo>
                    <a:pt x="12" y="11"/>
                    <a:pt x="13" y="12"/>
                    <a:pt x="14" y="12"/>
                  </a:cubicBezTo>
                  <a:cubicBezTo>
                    <a:pt x="15" y="13"/>
                    <a:pt x="16" y="14"/>
                    <a:pt x="17" y="15"/>
                  </a:cubicBezTo>
                  <a:cubicBezTo>
                    <a:pt x="18" y="16"/>
                    <a:pt x="18" y="17"/>
                    <a:pt x="18" y="19"/>
                  </a:cubicBezTo>
                  <a:cubicBezTo>
                    <a:pt x="18" y="20"/>
                    <a:pt x="18" y="21"/>
                    <a:pt x="17" y="23"/>
                  </a:cubicBezTo>
                  <a:cubicBezTo>
                    <a:pt x="17" y="24"/>
                    <a:pt x="16" y="25"/>
                    <a:pt x="14" y="26"/>
                  </a:cubicBezTo>
                  <a:cubicBezTo>
                    <a:pt x="13" y="26"/>
                    <a:pt x="12" y="27"/>
                    <a:pt x="10" y="27"/>
                  </a:cubicBezTo>
                  <a:cubicBezTo>
                    <a:pt x="7" y="27"/>
                    <a:pt x="5" y="27"/>
                    <a:pt x="3" y="25"/>
                  </a:cubicBezTo>
                  <a:cubicBezTo>
                    <a:pt x="2" y="24"/>
                    <a:pt x="1" y="22"/>
                    <a:pt x="0" y="1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64" name="ïṥlíḓê"/>
            <p:cNvSpPr/>
            <p:nvPr/>
          </p:nvSpPr>
          <p:spPr bwMode="auto">
            <a:xfrm>
              <a:off x="3052763" y="4143376"/>
              <a:ext cx="73025" cy="96838"/>
            </a:xfrm>
            <a:custGeom>
              <a:avLst/>
              <a:gdLst>
                <a:gd name="T0" fmla="*/ 16 w 20"/>
                <a:gd name="T1" fmla="*/ 16 h 27"/>
                <a:gd name="T2" fmla="*/ 20 w 20"/>
                <a:gd name="T3" fmla="*/ 17 h 27"/>
                <a:gd name="T4" fmla="*/ 18 w 20"/>
                <a:gd name="T5" fmla="*/ 24 h 27"/>
                <a:gd name="T6" fmla="*/ 13 w 20"/>
                <a:gd name="T7" fmla="*/ 26 h 27"/>
                <a:gd name="T8" fmla="*/ 5 w 20"/>
                <a:gd name="T9" fmla="*/ 24 h 27"/>
                <a:gd name="T10" fmla="*/ 1 w 20"/>
                <a:gd name="T11" fmla="*/ 15 h 27"/>
                <a:gd name="T12" fmla="*/ 2 w 20"/>
                <a:gd name="T13" fmla="*/ 5 h 27"/>
                <a:gd name="T14" fmla="*/ 9 w 20"/>
                <a:gd name="T15" fmla="*/ 0 h 27"/>
                <a:gd name="T16" fmla="*/ 16 w 20"/>
                <a:gd name="T17" fmla="*/ 2 h 27"/>
                <a:gd name="T18" fmla="*/ 19 w 20"/>
                <a:gd name="T19" fmla="*/ 6 h 27"/>
                <a:gd name="T20" fmla="*/ 14 w 20"/>
                <a:gd name="T21" fmla="*/ 8 h 27"/>
                <a:gd name="T22" fmla="*/ 12 w 20"/>
                <a:gd name="T23" fmla="*/ 5 h 27"/>
                <a:gd name="T24" fmla="*/ 9 w 20"/>
                <a:gd name="T25" fmla="*/ 5 h 27"/>
                <a:gd name="T26" fmla="*/ 6 w 20"/>
                <a:gd name="T27" fmla="*/ 7 h 27"/>
                <a:gd name="T28" fmla="*/ 5 w 20"/>
                <a:gd name="T29" fmla="*/ 14 h 27"/>
                <a:gd name="T30" fmla="*/ 8 w 20"/>
                <a:gd name="T31" fmla="*/ 21 h 27"/>
                <a:gd name="T32" fmla="*/ 12 w 20"/>
                <a:gd name="T33" fmla="*/ 22 h 27"/>
                <a:gd name="T34" fmla="*/ 15 w 20"/>
                <a:gd name="T35" fmla="*/ 20 h 27"/>
                <a:gd name="T36" fmla="*/ 16 w 20"/>
                <a:gd name="T3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7">
                  <a:moveTo>
                    <a:pt x="16" y="16"/>
                  </a:moveTo>
                  <a:cubicBezTo>
                    <a:pt x="20" y="17"/>
                    <a:pt x="20" y="17"/>
                    <a:pt x="20" y="17"/>
                  </a:cubicBezTo>
                  <a:cubicBezTo>
                    <a:pt x="20" y="20"/>
                    <a:pt x="19" y="22"/>
                    <a:pt x="18" y="24"/>
                  </a:cubicBezTo>
                  <a:cubicBezTo>
                    <a:pt x="17" y="25"/>
                    <a:pt x="15" y="26"/>
                    <a:pt x="13" y="26"/>
                  </a:cubicBezTo>
                  <a:cubicBezTo>
                    <a:pt x="10" y="27"/>
                    <a:pt x="7" y="26"/>
                    <a:pt x="5" y="24"/>
                  </a:cubicBezTo>
                  <a:cubicBezTo>
                    <a:pt x="3" y="22"/>
                    <a:pt x="2" y="19"/>
                    <a:pt x="1" y="15"/>
                  </a:cubicBezTo>
                  <a:cubicBezTo>
                    <a:pt x="0" y="11"/>
                    <a:pt x="1" y="8"/>
                    <a:pt x="2" y="5"/>
                  </a:cubicBezTo>
                  <a:cubicBezTo>
                    <a:pt x="4" y="2"/>
                    <a:pt x="6" y="1"/>
                    <a:pt x="9" y="0"/>
                  </a:cubicBezTo>
                  <a:cubicBezTo>
                    <a:pt x="11" y="0"/>
                    <a:pt x="14" y="0"/>
                    <a:pt x="16" y="2"/>
                  </a:cubicBezTo>
                  <a:cubicBezTo>
                    <a:pt x="17" y="3"/>
                    <a:pt x="18" y="4"/>
                    <a:pt x="19" y="6"/>
                  </a:cubicBezTo>
                  <a:cubicBezTo>
                    <a:pt x="14" y="8"/>
                    <a:pt x="14" y="8"/>
                    <a:pt x="14" y="8"/>
                  </a:cubicBezTo>
                  <a:cubicBezTo>
                    <a:pt x="14" y="7"/>
                    <a:pt x="13" y="6"/>
                    <a:pt x="12" y="5"/>
                  </a:cubicBezTo>
                  <a:cubicBezTo>
                    <a:pt x="11" y="5"/>
                    <a:pt x="10" y="5"/>
                    <a:pt x="9" y="5"/>
                  </a:cubicBezTo>
                  <a:cubicBezTo>
                    <a:pt x="8" y="5"/>
                    <a:pt x="6" y="6"/>
                    <a:pt x="6" y="7"/>
                  </a:cubicBezTo>
                  <a:cubicBezTo>
                    <a:pt x="5" y="9"/>
                    <a:pt x="5" y="11"/>
                    <a:pt x="5" y="14"/>
                  </a:cubicBezTo>
                  <a:cubicBezTo>
                    <a:pt x="6" y="17"/>
                    <a:pt x="7" y="19"/>
                    <a:pt x="8" y="21"/>
                  </a:cubicBezTo>
                  <a:cubicBezTo>
                    <a:pt x="9" y="22"/>
                    <a:pt x="10" y="22"/>
                    <a:pt x="12" y="22"/>
                  </a:cubicBezTo>
                  <a:cubicBezTo>
                    <a:pt x="13" y="22"/>
                    <a:pt x="14" y="21"/>
                    <a:pt x="15" y="20"/>
                  </a:cubicBezTo>
                  <a:cubicBezTo>
                    <a:pt x="15" y="19"/>
                    <a:pt x="16" y="18"/>
                    <a:pt x="16" y="1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65" name="îṧḷíḍé"/>
            <p:cNvSpPr/>
            <p:nvPr/>
          </p:nvSpPr>
          <p:spPr bwMode="auto">
            <a:xfrm>
              <a:off x="3125788" y="4135438"/>
              <a:ext cx="34925" cy="90488"/>
            </a:xfrm>
            <a:custGeom>
              <a:avLst/>
              <a:gdLst>
                <a:gd name="T0" fmla="*/ 13 w 22"/>
                <a:gd name="T1" fmla="*/ 57 h 57"/>
                <a:gd name="T2" fmla="*/ 0 w 22"/>
                <a:gd name="T3" fmla="*/ 2 h 57"/>
                <a:gd name="T4" fmla="*/ 11 w 22"/>
                <a:gd name="T5" fmla="*/ 0 h 57"/>
                <a:gd name="T6" fmla="*/ 22 w 22"/>
                <a:gd name="T7" fmla="*/ 55 h 57"/>
                <a:gd name="T8" fmla="*/ 13 w 22"/>
                <a:gd name="T9" fmla="*/ 57 h 57"/>
              </a:gdLst>
              <a:ahLst/>
              <a:cxnLst>
                <a:cxn ang="0">
                  <a:pos x="T0" y="T1"/>
                </a:cxn>
                <a:cxn ang="0">
                  <a:pos x="T2" y="T3"/>
                </a:cxn>
                <a:cxn ang="0">
                  <a:pos x="T4" y="T5"/>
                </a:cxn>
                <a:cxn ang="0">
                  <a:pos x="T6" y="T7"/>
                </a:cxn>
                <a:cxn ang="0">
                  <a:pos x="T8" y="T9"/>
                </a:cxn>
              </a:cxnLst>
              <a:rect l="0" t="0" r="r" b="b"/>
              <a:pathLst>
                <a:path w="22" h="57">
                  <a:moveTo>
                    <a:pt x="13" y="57"/>
                  </a:moveTo>
                  <a:lnTo>
                    <a:pt x="0" y="2"/>
                  </a:lnTo>
                  <a:lnTo>
                    <a:pt x="11" y="0"/>
                  </a:lnTo>
                  <a:lnTo>
                    <a:pt x="22" y="55"/>
                  </a:lnTo>
                  <a:lnTo>
                    <a:pt x="13" y="5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66" name="îṩḻïďè"/>
            <p:cNvSpPr/>
            <p:nvPr/>
          </p:nvSpPr>
          <p:spPr bwMode="auto">
            <a:xfrm>
              <a:off x="3154363" y="4113213"/>
              <a:ext cx="82550" cy="106363"/>
            </a:xfrm>
            <a:custGeom>
              <a:avLst/>
              <a:gdLst>
                <a:gd name="T0" fmla="*/ 18 w 52"/>
                <a:gd name="T1" fmla="*/ 67 h 67"/>
                <a:gd name="T2" fmla="*/ 0 w 52"/>
                <a:gd name="T3" fmla="*/ 12 h 67"/>
                <a:gd name="T4" fmla="*/ 34 w 52"/>
                <a:gd name="T5" fmla="*/ 0 h 67"/>
                <a:gd name="T6" fmla="*/ 38 w 52"/>
                <a:gd name="T7" fmla="*/ 10 h 67"/>
                <a:gd name="T8" fmla="*/ 11 w 52"/>
                <a:gd name="T9" fmla="*/ 19 h 67"/>
                <a:gd name="T10" fmla="*/ 16 w 52"/>
                <a:gd name="T11" fmla="*/ 30 h 67"/>
                <a:gd name="T12" fmla="*/ 38 w 52"/>
                <a:gd name="T13" fmla="*/ 23 h 67"/>
                <a:gd name="T14" fmla="*/ 43 w 52"/>
                <a:gd name="T15" fmla="*/ 32 h 67"/>
                <a:gd name="T16" fmla="*/ 18 w 52"/>
                <a:gd name="T17" fmla="*/ 39 h 67"/>
                <a:gd name="T18" fmla="*/ 22 w 52"/>
                <a:gd name="T19" fmla="*/ 55 h 67"/>
                <a:gd name="T20" fmla="*/ 50 w 52"/>
                <a:gd name="T21" fmla="*/ 46 h 67"/>
                <a:gd name="T22" fmla="*/ 52 w 52"/>
                <a:gd name="T23" fmla="*/ 55 h 67"/>
                <a:gd name="T24" fmla="*/ 18 w 52"/>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67">
                  <a:moveTo>
                    <a:pt x="18" y="67"/>
                  </a:moveTo>
                  <a:lnTo>
                    <a:pt x="0" y="12"/>
                  </a:lnTo>
                  <a:lnTo>
                    <a:pt x="34" y="0"/>
                  </a:lnTo>
                  <a:lnTo>
                    <a:pt x="38" y="10"/>
                  </a:lnTo>
                  <a:lnTo>
                    <a:pt x="11" y="19"/>
                  </a:lnTo>
                  <a:lnTo>
                    <a:pt x="16" y="30"/>
                  </a:lnTo>
                  <a:lnTo>
                    <a:pt x="38" y="23"/>
                  </a:lnTo>
                  <a:lnTo>
                    <a:pt x="43" y="32"/>
                  </a:lnTo>
                  <a:lnTo>
                    <a:pt x="18" y="39"/>
                  </a:lnTo>
                  <a:lnTo>
                    <a:pt x="22" y="55"/>
                  </a:lnTo>
                  <a:lnTo>
                    <a:pt x="50" y="46"/>
                  </a:lnTo>
                  <a:lnTo>
                    <a:pt x="52" y="55"/>
                  </a:lnTo>
                  <a:lnTo>
                    <a:pt x="18"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67" name="ïşļídé"/>
            <p:cNvSpPr/>
            <p:nvPr/>
          </p:nvSpPr>
          <p:spPr bwMode="auto">
            <a:xfrm>
              <a:off x="3219450" y="4084638"/>
              <a:ext cx="93663" cy="109538"/>
            </a:xfrm>
            <a:custGeom>
              <a:avLst/>
              <a:gdLst>
                <a:gd name="T0" fmla="*/ 22 w 59"/>
                <a:gd name="T1" fmla="*/ 69 h 69"/>
                <a:gd name="T2" fmla="*/ 0 w 59"/>
                <a:gd name="T3" fmla="*/ 16 h 69"/>
                <a:gd name="T4" fmla="*/ 9 w 59"/>
                <a:gd name="T5" fmla="*/ 12 h 69"/>
                <a:gd name="T6" fmla="*/ 43 w 59"/>
                <a:gd name="T7" fmla="*/ 39 h 69"/>
                <a:gd name="T8" fmla="*/ 27 w 59"/>
                <a:gd name="T9" fmla="*/ 5 h 69"/>
                <a:gd name="T10" fmla="*/ 36 w 59"/>
                <a:gd name="T11" fmla="*/ 0 h 69"/>
                <a:gd name="T12" fmla="*/ 59 w 59"/>
                <a:gd name="T13" fmla="*/ 55 h 69"/>
                <a:gd name="T14" fmla="*/ 50 w 59"/>
                <a:gd name="T15" fmla="*/ 57 h 69"/>
                <a:gd name="T16" fmla="*/ 16 w 59"/>
                <a:gd name="T17" fmla="*/ 30 h 69"/>
                <a:gd name="T18" fmla="*/ 31 w 59"/>
                <a:gd name="T19" fmla="*/ 66 h 69"/>
                <a:gd name="T20" fmla="*/ 22 w 59"/>
                <a:gd name="T21"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69">
                  <a:moveTo>
                    <a:pt x="22" y="69"/>
                  </a:moveTo>
                  <a:lnTo>
                    <a:pt x="0" y="16"/>
                  </a:lnTo>
                  <a:lnTo>
                    <a:pt x="9" y="12"/>
                  </a:lnTo>
                  <a:lnTo>
                    <a:pt x="43" y="39"/>
                  </a:lnTo>
                  <a:lnTo>
                    <a:pt x="27" y="5"/>
                  </a:lnTo>
                  <a:lnTo>
                    <a:pt x="36" y="0"/>
                  </a:lnTo>
                  <a:lnTo>
                    <a:pt x="59" y="55"/>
                  </a:lnTo>
                  <a:lnTo>
                    <a:pt x="50" y="57"/>
                  </a:lnTo>
                  <a:lnTo>
                    <a:pt x="16" y="30"/>
                  </a:lnTo>
                  <a:lnTo>
                    <a:pt x="31" y="66"/>
                  </a:lnTo>
                  <a:lnTo>
                    <a:pt x="22" y="6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68" name="iṧḻíďe"/>
            <p:cNvSpPr/>
            <p:nvPr/>
          </p:nvSpPr>
          <p:spPr bwMode="auto">
            <a:xfrm>
              <a:off x="3298825" y="4056063"/>
              <a:ext cx="82550" cy="93663"/>
            </a:xfrm>
            <a:custGeom>
              <a:avLst/>
              <a:gdLst>
                <a:gd name="T0" fmla="*/ 17 w 23"/>
                <a:gd name="T1" fmla="*/ 14 h 26"/>
                <a:gd name="T2" fmla="*/ 22 w 23"/>
                <a:gd name="T3" fmla="*/ 13 h 26"/>
                <a:gd name="T4" fmla="*/ 22 w 23"/>
                <a:gd name="T5" fmla="*/ 20 h 26"/>
                <a:gd name="T6" fmla="*/ 18 w 23"/>
                <a:gd name="T7" fmla="*/ 25 h 26"/>
                <a:gd name="T8" fmla="*/ 10 w 23"/>
                <a:gd name="T9" fmla="*/ 25 h 26"/>
                <a:gd name="T10" fmla="*/ 3 w 23"/>
                <a:gd name="T11" fmla="*/ 18 h 26"/>
                <a:gd name="T12" fmla="*/ 1 w 23"/>
                <a:gd name="T13" fmla="*/ 8 h 26"/>
                <a:gd name="T14" fmla="*/ 5 w 23"/>
                <a:gd name="T15" fmla="*/ 2 h 26"/>
                <a:gd name="T16" fmla="*/ 12 w 23"/>
                <a:gd name="T17" fmla="*/ 1 h 26"/>
                <a:gd name="T18" fmla="*/ 17 w 23"/>
                <a:gd name="T19" fmla="*/ 4 h 26"/>
                <a:gd name="T20" fmla="*/ 13 w 23"/>
                <a:gd name="T21" fmla="*/ 7 h 26"/>
                <a:gd name="T22" fmla="*/ 10 w 23"/>
                <a:gd name="T23" fmla="*/ 5 h 26"/>
                <a:gd name="T24" fmla="*/ 7 w 23"/>
                <a:gd name="T25" fmla="*/ 6 h 26"/>
                <a:gd name="T26" fmla="*/ 5 w 23"/>
                <a:gd name="T27" fmla="*/ 9 h 26"/>
                <a:gd name="T28" fmla="*/ 7 w 23"/>
                <a:gd name="T29" fmla="*/ 16 h 26"/>
                <a:gd name="T30" fmla="*/ 11 w 23"/>
                <a:gd name="T31" fmla="*/ 21 h 26"/>
                <a:gd name="T32" fmla="*/ 16 w 23"/>
                <a:gd name="T33" fmla="*/ 21 h 26"/>
                <a:gd name="T34" fmla="*/ 18 w 23"/>
                <a:gd name="T35" fmla="*/ 18 h 26"/>
                <a:gd name="T36" fmla="*/ 17 w 23"/>
                <a:gd name="T3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6">
                  <a:moveTo>
                    <a:pt x="17" y="14"/>
                  </a:moveTo>
                  <a:cubicBezTo>
                    <a:pt x="22" y="13"/>
                    <a:pt x="22" y="13"/>
                    <a:pt x="22" y="13"/>
                  </a:cubicBezTo>
                  <a:cubicBezTo>
                    <a:pt x="23" y="16"/>
                    <a:pt x="23" y="18"/>
                    <a:pt x="22" y="20"/>
                  </a:cubicBezTo>
                  <a:cubicBezTo>
                    <a:pt x="21" y="22"/>
                    <a:pt x="20" y="24"/>
                    <a:pt x="18" y="25"/>
                  </a:cubicBezTo>
                  <a:cubicBezTo>
                    <a:pt x="15" y="26"/>
                    <a:pt x="13" y="26"/>
                    <a:pt x="10" y="25"/>
                  </a:cubicBezTo>
                  <a:cubicBezTo>
                    <a:pt x="7" y="24"/>
                    <a:pt x="5" y="22"/>
                    <a:pt x="3" y="18"/>
                  </a:cubicBezTo>
                  <a:cubicBezTo>
                    <a:pt x="1" y="15"/>
                    <a:pt x="0" y="11"/>
                    <a:pt x="1" y="8"/>
                  </a:cubicBezTo>
                  <a:cubicBezTo>
                    <a:pt x="1" y="5"/>
                    <a:pt x="3" y="3"/>
                    <a:pt x="5" y="2"/>
                  </a:cubicBezTo>
                  <a:cubicBezTo>
                    <a:pt x="8" y="0"/>
                    <a:pt x="10" y="0"/>
                    <a:pt x="12" y="1"/>
                  </a:cubicBezTo>
                  <a:cubicBezTo>
                    <a:pt x="14" y="1"/>
                    <a:pt x="15" y="2"/>
                    <a:pt x="17" y="4"/>
                  </a:cubicBezTo>
                  <a:cubicBezTo>
                    <a:pt x="13" y="7"/>
                    <a:pt x="13" y="7"/>
                    <a:pt x="13" y="7"/>
                  </a:cubicBezTo>
                  <a:cubicBezTo>
                    <a:pt x="12" y="6"/>
                    <a:pt x="11" y="5"/>
                    <a:pt x="10" y="5"/>
                  </a:cubicBezTo>
                  <a:cubicBezTo>
                    <a:pt x="9" y="5"/>
                    <a:pt x="8" y="5"/>
                    <a:pt x="7" y="6"/>
                  </a:cubicBezTo>
                  <a:cubicBezTo>
                    <a:pt x="6" y="6"/>
                    <a:pt x="5" y="8"/>
                    <a:pt x="5" y="9"/>
                  </a:cubicBezTo>
                  <a:cubicBezTo>
                    <a:pt x="5" y="11"/>
                    <a:pt x="5" y="13"/>
                    <a:pt x="7" y="16"/>
                  </a:cubicBezTo>
                  <a:cubicBezTo>
                    <a:pt x="8" y="19"/>
                    <a:pt x="10" y="20"/>
                    <a:pt x="11" y="21"/>
                  </a:cubicBezTo>
                  <a:cubicBezTo>
                    <a:pt x="13" y="22"/>
                    <a:pt x="14" y="22"/>
                    <a:pt x="16" y="21"/>
                  </a:cubicBezTo>
                  <a:cubicBezTo>
                    <a:pt x="17" y="20"/>
                    <a:pt x="17" y="20"/>
                    <a:pt x="18" y="18"/>
                  </a:cubicBezTo>
                  <a:cubicBezTo>
                    <a:pt x="18" y="17"/>
                    <a:pt x="18" y="16"/>
                    <a:pt x="17" y="14"/>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69" name="ïSlïḓé"/>
            <p:cNvSpPr/>
            <p:nvPr/>
          </p:nvSpPr>
          <p:spPr bwMode="auto">
            <a:xfrm>
              <a:off x="3352800" y="4008438"/>
              <a:ext cx="104775" cy="109538"/>
            </a:xfrm>
            <a:custGeom>
              <a:avLst/>
              <a:gdLst>
                <a:gd name="T0" fmla="*/ 34 w 66"/>
                <a:gd name="T1" fmla="*/ 69 h 69"/>
                <a:gd name="T2" fmla="*/ 0 w 66"/>
                <a:gd name="T3" fmla="*/ 21 h 69"/>
                <a:gd name="T4" fmla="*/ 31 w 66"/>
                <a:gd name="T5" fmla="*/ 0 h 69"/>
                <a:gd name="T6" fmla="*/ 36 w 66"/>
                <a:gd name="T7" fmla="*/ 9 h 69"/>
                <a:gd name="T8" fmla="*/ 16 w 66"/>
                <a:gd name="T9" fmla="*/ 23 h 69"/>
                <a:gd name="T10" fmla="*/ 22 w 66"/>
                <a:gd name="T11" fmla="*/ 35 h 69"/>
                <a:gd name="T12" fmla="*/ 43 w 66"/>
                <a:gd name="T13" fmla="*/ 21 h 69"/>
                <a:gd name="T14" fmla="*/ 47 w 66"/>
                <a:gd name="T15" fmla="*/ 28 h 69"/>
                <a:gd name="T16" fmla="*/ 27 w 66"/>
                <a:gd name="T17" fmla="*/ 44 h 69"/>
                <a:gd name="T18" fmla="*/ 36 w 66"/>
                <a:gd name="T19" fmla="*/ 55 h 69"/>
                <a:gd name="T20" fmla="*/ 59 w 66"/>
                <a:gd name="T21" fmla="*/ 39 h 69"/>
                <a:gd name="T22" fmla="*/ 66 w 66"/>
                <a:gd name="T23" fmla="*/ 48 h 69"/>
                <a:gd name="T24" fmla="*/ 34 w 66"/>
                <a:gd name="T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9">
                  <a:moveTo>
                    <a:pt x="34" y="69"/>
                  </a:moveTo>
                  <a:lnTo>
                    <a:pt x="0" y="21"/>
                  </a:lnTo>
                  <a:lnTo>
                    <a:pt x="31" y="0"/>
                  </a:lnTo>
                  <a:lnTo>
                    <a:pt x="36" y="9"/>
                  </a:lnTo>
                  <a:lnTo>
                    <a:pt x="16" y="23"/>
                  </a:lnTo>
                  <a:lnTo>
                    <a:pt x="22" y="35"/>
                  </a:lnTo>
                  <a:lnTo>
                    <a:pt x="43" y="21"/>
                  </a:lnTo>
                  <a:lnTo>
                    <a:pt x="47" y="28"/>
                  </a:lnTo>
                  <a:lnTo>
                    <a:pt x="27" y="44"/>
                  </a:lnTo>
                  <a:lnTo>
                    <a:pt x="36" y="55"/>
                  </a:lnTo>
                  <a:lnTo>
                    <a:pt x="59" y="39"/>
                  </a:lnTo>
                  <a:lnTo>
                    <a:pt x="66" y="48"/>
                  </a:lnTo>
                  <a:lnTo>
                    <a:pt x="34" y="6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70" name="išľîḑé"/>
            <p:cNvSpPr/>
            <p:nvPr/>
          </p:nvSpPr>
          <p:spPr bwMode="auto">
            <a:xfrm>
              <a:off x="3446463" y="3957638"/>
              <a:ext cx="93663" cy="87313"/>
            </a:xfrm>
            <a:custGeom>
              <a:avLst/>
              <a:gdLst>
                <a:gd name="T0" fmla="*/ 26 w 26"/>
                <a:gd name="T1" fmla="*/ 11 h 24"/>
                <a:gd name="T2" fmla="*/ 26 w 26"/>
                <a:gd name="T3" fmla="*/ 15 h 24"/>
                <a:gd name="T4" fmla="*/ 22 w 26"/>
                <a:gd name="T5" fmla="*/ 15 h 24"/>
                <a:gd name="T6" fmla="*/ 21 w 26"/>
                <a:gd name="T7" fmla="*/ 19 h 24"/>
                <a:gd name="T8" fmla="*/ 19 w 26"/>
                <a:gd name="T9" fmla="*/ 22 h 24"/>
                <a:gd name="T10" fmla="*/ 13 w 26"/>
                <a:gd name="T11" fmla="*/ 24 h 24"/>
                <a:gd name="T12" fmla="*/ 8 w 26"/>
                <a:gd name="T13" fmla="*/ 21 h 24"/>
                <a:gd name="T14" fmla="*/ 6 w 26"/>
                <a:gd name="T15" fmla="*/ 17 h 24"/>
                <a:gd name="T16" fmla="*/ 7 w 26"/>
                <a:gd name="T17" fmla="*/ 12 h 24"/>
                <a:gd name="T18" fmla="*/ 3 w 26"/>
                <a:gd name="T19" fmla="*/ 11 h 24"/>
                <a:gd name="T20" fmla="*/ 1 w 26"/>
                <a:gd name="T21" fmla="*/ 10 h 24"/>
                <a:gd name="T22" fmla="*/ 0 w 26"/>
                <a:gd name="T23" fmla="*/ 6 h 24"/>
                <a:gd name="T24" fmla="*/ 2 w 26"/>
                <a:gd name="T25" fmla="*/ 1 h 24"/>
                <a:gd name="T26" fmla="*/ 6 w 26"/>
                <a:gd name="T27" fmla="*/ 0 h 24"/>
                <a:gd name="T28" fmla="*/ 10 w 26"/>
                <a:gd name="T29" fmla="*/ 2 h 24"/>
                <a:gd name="T30" fmla="*/ 12 w 26"/>
                <a:gd name="T31" fmla="*/ 4 h 24"/>
                <a:gd name="T32" fmla="*/ 11 w 26"/>
                <a:gd name="T33" fmla="*/ 9 h 24"/>
                <a:gd name="T34" fmla="*/ 17 w 26"/>
                <a:gd name="T35" fmla="*/ 10 h 24"/>
                <a:gd name="T36" fmla="*/ 16 w 26"/>
                <a:gd name="T37" fmla="*/ 7 h 24"/>
                <a:gd name="T38" fmla="*/ 19 w 26"/>
                <a:gd name="T39" fmla="*/ 6 h 24"/>
                <a:gd name="T40" fmla="*/ 21 w 26"/>
                <a:gd name="T41" fmla="*/ 9 h 24"/>
                <a:gd name="T42" fmla="*/ 21 w 26"/>
                <a:gd name="T43" fmla="*/ 11 h 24"/>
                <a:gd name="T44" fmla="*/ 24 w 26"/>
                <a:gd name="T45" fmla="*/ 11 h 24"/>
                <a:gd name="T46" fmla="*/ 26 w 26"/>
                <a:gd name="T47" fmla="*/ 11 h 24"/>
                <a:gd name="T48" fmla="*/ 8 w 26"/>
                <a:gd name="T49" fmla="*/ 8 h 24"/>
                <a:gd name="T50" fmla="*/ 8 w 26"/>
                <a:gd name="T51" fmla="*/ 7 h 24"/>
                <a:gd name="T52" fmla="*/ 7 w 26"/>
                <a:gd name="T53" fmla="*/ 4 h 24"/>
                <a:gd name="T54" fmla="*/ 6 w 26"/>
                <a:gd name="T55" fmla="*/ 3 h 24"/>
                <a:gd name="T56" fmla="*/ 4 w 26"/>
                <a:gd name="T57" fmla="*/ 4 h 24"/>
                <a:gd name="T58" fmla="*/ 4 w 26"/>
                <a:gd name="T59" fmla="*/ 5 h 24"/>
                <a:gd name="T60" fmla="*/ 4 w 26"/>
                <a:gd name="T61" fmla="*/ 7 h 24"/>
                <a:gd name="T62" fmla="*/ 6 w 26"/>
                <a:gd name="T63" fmla="*/ 8 h 24"/>
                <a:gd name="T64" fmla="*/ 8 w 26"/>
                <a:gd name="T65" fmla="*/ 8 h 24"/>
                <a:gd name="T66" fmla="*/ 10 w 26"/>
                <a:gd name="T67" fmla="*/ 13 h 24"/>
                <a:gd name="T68" fmla="*/ 10 w 26"/>
                <a:gd name="T69" fmla="*/ 16 h 24"/>
                <a:gd name="T70" fmla="*/ 11 w 26"/>
                <a:gd name="T71" fmla="*/ 18 h 24"/>
                <a:gd name="T72" fmla="*/ 14 w 26"/>
                <a:gd name="T73" fmla="*/ 20 h 24"/>
                <a:gd name="T74" fmla="*/ 16 w 26"/>
                <a:gd name="T75" fmla="*/ 19 h 24"/>
                <a:gd name="T76" fmla="*/ 17 w 26"/>
                <a:gd name="T77" fmla="*/ 17 h 24"/>
                <a:gd name="T78" fmla="*/ 18 w 26"/>
                <a:gd name="T79" fmla="*/ 15 h 24"/>
                <a:gd name="T80" fmla="*/ 10 w 26"/>
                <a:gd name="T81"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 h="24">
                  <a:moveTo>
                    <a:pt x="26" y="11"/>
                  </a:moveTo>
                  <a:cubicBezTo>
                    <a:pt x="26" y="15"/>
                    <a:pt x="26" y="15"/>
                    <a:pt x="26" y="15"/>
                  </a:cubicBezTo>
                  <a:cubicBezTo>
                    <a:pt x="25" y="15"/>
                    <a:pt x="23" y="15"/>
                    <a:pt x="22" y="15"/>
                  </a:cubicBezTo>
                  <a:cubicBezTo>
                    <a:pt x="22" y="17"/>
                    <a:pt x="22" y="18"/>
                    <a:pt x="21" y="19"/>
                  </a:cubicBezTo>
                  <a:cubicBezTo>
                    <a:pt x="21" y="20"/>
                    <a:pt x="20" y="21"/>
                    <a:pt x="19" y="22"/>
                  </a:cubicBezTo>
                  <a:cubicBezTo>
                    <a:pt x="17" y="23"/>
                    <a:pt x="15" y="24"/>
                    <a:pt x="13" y="24"/>
                  </a:cubicBezTo>
                  <a:cubicBezTo>
                    <a:pt x="11" y="23"/>
                    <a:pt x="10" y="23"/>
                    <a:pt x="8" y="21"/>
                  </a:cubicBezTo>
                  <a:cubicBezTo>
                    <a:pt x="7" y="20"/>
                    <a:pt x="7" y="19"/>
                    <a:pt x="6" y="17"/>
                  </a:cubicBezTo>
                  <a:cubicBezTo>
                    <a:pt x="6" y="16"/>
                    <a:pt x="6" y="14"/>
                    <a:pt x="7" y="12"/>
                  </a:cubicBezTo>
                  <a:cubicBezTo>
                    <a:pt x="5" y="12"/>
                    <a:pt x="4" y="12"/>
                    <a:pt x="3" y="11"/>
                  </a:cubicBezTo>
                  <a:cubicBezTo>
                    <a:pt x="3" y="11"/>
                    <a:pt x="2" y="10"/>
                    <a:pt x="1" y="10"/>
                  </a:cubicBezTo>
                  <a:cubicBezTo>
                    <a:pt x="0" y="9"/>
                    <a:pt x="0" y="7"/>
                    <a:pt x="0" y="6"/>
                  </a:cubicBezTo>
                  <a:cubicBezTo>
                    <a:pt x="0" y="4"/>
                    <a:pt x="0" y="3"/>
                    <a:pt x="2" y="1"/>
                  </a:cubicBezTo>
                  <a:cubicBezTo>
                    <a:pt x="3" y="0"/>
                    <a:pt x="5" y="0"/>
                    <a:pt x="6" y="0"/>
                  </a:cubicBezTo>
                  <a:cubicBezTo>
                    <a:pt x="8" y="0"/>
                    <a:pt x="9" y="0"/>
                    <a:pt x="10" y="2"/>
                  </a:cubicBezTo>
                  <a:cubicBezTo>
                    <a:pt x="11" y="2"/>
                    <a:pt x="11" y="3"/>
                    <a:pt x="12" y="4"/>
                  </a:cubicBezTo>
                  <a:cubicBezTo>
                    <a:pt x="12" y="5"/>
                    <a:pt x="12" y="7"/>
                    <a:pt x="11" y="9"/>
                  </a:cubicBezTo>
                  <a:cubicBezTo>
                    <a:pt x="17" y="10"/>
                    <a:pt x="17" y="10"/>
                    <a:pt x="17" y="10"/>
                  </a:cubicBezTo>
                  <a:cubicBezTo>
                    <a:pt x="17" y="9"/>
                    <a:pt x="16" y="9"/>
                    <a:pt x="16" y="7"/>
                  </a:cubicBezTo>
                  <a:cubicBezTo>
                    <a:pt x="19" y="6"/>
                    <a:pt x="19" y="6"/>
                    <a:pt x="19" y="6"/>
                  </a:cubicBezTo>
                  <a:cubicBezTo>
                    <a:pt x="20" y="7"/>
                    <a:pt x="20" y="8"/>
                    <a:pt x="21" y="9"/>
                  </a:cubicBezTo>
                  <a:cubicBezTo>
                    <a:pt x="21" y="10"/>
                    <a:pt x="21" y="10"/>
                    <a:pt x="21" y="11"/>
                  </a:cubicBezTo>
                  <a:cubicBezTo>
                    <a:pt x="22" y="11"/>
                    <a:pt x="23" y="11"/>
                    <a:pt x="24" y="11"/>
                  </a:cubicBezTo>
                  <a:cubicBezTo>
                    <a:pt x="25" y="11"/>
                    <a:pt x="25" y="11"/>
                    <a:pt x="26" y="11"/>
                  </a:cubicBezTo>
                  <a:close/>
                  <a:moveTo>
                    <a:pt x="8" y="8"/>
                  </a:moveTo>
                  <a:cubicBezTo>
                    <a:pt x="8" y="7"/>
                    <a:pt x="8" y="7"/>
                    <a:pt x="8" y="7"/>
                  </a:cubicBezTo>
                  <a:cubicBezTo>
                    <a:pt x="8" y="5"/>
                    <a:pt x="8" y="5"/>
                    <a:pt x="7" y="4"/>
                  </a:cubicBezTo>
                  <a:cubicBezTo>
                    <a:pt x="7" y="4"/>
                    <a:pt x="7" y="3"/>
                    <a:pt x="6" y="3"/>
                  </a:cubicBezTo>
                  <a:cubicBezTo>
                    <a:pt x="5" y="3"/>
                    <a:pt x="5" y="3"/>
                    <a:pt x="4" y="4"/>
                  </a:cubicBezTo>
                  <a:cubicBezTo>
                    <a:pt x="4" y="4"/>
                    <a:pt x="4" y="5"/>
                    <a:pt x="4" y="5"/>
                  </a:cubicBezTo>
                  <a:cubicBezTo>
                    <a:pt x="4" y="6"/>
                    <a:pt x="4" y="6"/>
                    <a:pt x="4" y="7"/>
                  </a:cubicBezTo>
                  <a:cubicBezTo>
                    <a:pt x="4" y="7"/>
                    <a:pt x="5" y="8"/>
                    <a:pt x="6" y="8"/>
                  </a:cubicBezTo>
                  <a:lnTo>
                    <a:pt x="8" y="8"/>
                  </a:lnTo>
                  <a:close/>
                  <a:moveTo>
                    <a:pt x="10" y="13"/>
                  </a:moveTo>
                  <a:cubicBezTo>
                    <a:pt x="10" y="14"/>
                    <a:pt x="10" y="15"/>
                    <a:pt x="10" y="16"/>
                  </a:cubicBezTo>
                  <a:cubicBezTo>
                    <a:pt x="10" y="17"/>
                    <a:pt x="11" y="18"/>
                    <a:pt x="11" y="18"/>
                  </a:cubicBezTo>
                  <a:cubicBezTo>
                    <a:pt x="12" y="19"/>
                    <a:pt x="13" y="20"/>
                    <a:pt x="14" y="20"/>
                  </a:cubicBezTo>
                  <a:cubicBezTo>
                    <a:pt x="15" y="20"/>
                    <a:pt x="15" y="19"/>
                    <a:pt x="16" y="19"/>
                  </a:cubicBezTo>
                  <a:cubicBezTo>
                    <a:pt x="17" y="18"/>
                    <a:pt x="17" y="18"/>
                    <a:pt x="17" y="17"/>
                  </a:cubicBezTo>
                  <a:cubicBezTo>
                    <a:pt x="17" y="17"/>
                    <a:pt x="18" y="16"/>
                    <a:pt x="18" y="15"/>
                  </a:cubicBezTo>
                  <a:lnTo>
                    <a:pt x="10" y="1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71" name="îṥḻîďè"/>
            <p:cNvSpPr/>
            <p:nvPr/>
          </p:nvSpPr>
          <p:spPr bwMode="auto">
            <a:xfrm>
              <a:off x="3503613" y="3867151"/>
              <a:ext cx="96838" cy="87313"/>
            </a:xfrm>
            <a:custGeom>
              <a:avLst/>
              <a:gdLst>
                <a:gd name="T0" fmla="*/ 55 w 61"/>
                <a:gd name="T1" fmla="*/ 55 h 55"/>
                <a:gd name="T2" fmla="*/ 16 w 61"/>
                <a:gd name="T3" fmla="*/ 25 h 55"/>
                <a:gd name="T4" fmla="*/ 7 w 61"/>
                <a:gd name="T5" fmla="*/ 37 h 55"/>
                <a:gd name="T6" fmla="*/ 0 w 61"/>
                <a:gd name="T7" fmla="*/ 30 h 55"/>
                <a:gd name="T8" fmla="*/ 25 w 61"/>
                <a:gd name="T9" fmla="*/ 0 h 55"/>
                <a:gd name="T10" fmla="*/ 32 w 61"/>
                <a:gd name="T11" fmla="*/ 5 h 55"/>
                <a:gd name="T12" fmla="*/ 23 w 61"/>
                <a:gd name="T13" fmla="*/ 16 h 55"/>
                <a:gd name="T14" fmla="*/ 61 w 61"/>
                <a:gd name="T15" fmla="*/ 48 h 55"/>
                <a:gd name="T16" fmla="*/ 55 w 61"/>
                <a:gd name="T1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5">
                  <a:moveTo>
                    <a:pt x="55" y="55"/>
                  </a:moveTo>
                  <a:lnTo>
                    <a:pt x="16" y="25"/>
                  </a:lnTo>
                  <a:lnTo>
                    <a:pt x="7" y="37"/>
                  </a:lnTo>
                  <a:lnTo>
                    <a:pt x="0" y="30"/>
                  </a:lnTo>
                  <a:lnTo>
                    <a:pt x="25" y="0"/>
                  </a:lnTo>
                  <a:lnTo>
                    <a:pt x="32" y="5"/>
                  </a:lnTo>
                  <a:lnTo>
                    <a:pt x="23" y="16"/>
                  </a:lnTo>
                  <a:lnTo>
                    <a:pt x="61" y="48"/>
                  </a:lnTo>
                  <a:lnTo>
                    <a:pt x="55" y="55"/>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72" name="i$líḋé"/>
            <p:cNvSpPr/>
            <p:nvPr/>
          </p:nvSpPr>
          <p:spPr bwMode="auto">
            <a:xfrm>
              <a:off x="3546475" y="3813176"/>
              <a:ext cx="109538" cy="101600"/>
            </a:xfrm>
            <a:custGeom>
              <a:avLst/>
              <a:gdLst>
                <a:gd name="T0" fmla="*/ 48 w 69"/>
                <a:gd name="T1" fmla="*/ 64 h 64"/>
                <a:gd name="T2" fmla="*/ 0 w 69"/>
                <a:gd name="T3" fmla="*/ 30 h 64"/>
                <a:gd name="T4" fmla="*/ 21 w 69"/>
                <a:gd name="T5" fmla="*/ 0 h 64"/>
                <a:gd name="T6" fmla="*/ 30 w 69"/>
                <a:gd name="T7" fmla="*/ 5 h 64"/>
                <a:gd name="T8" fmla="*/ 14 w 69"/>
                <a:gd name="T9" fmla="*/ 27 h 64"/>
                <a:gd name="T10" fmla="*/ 25 w 69"/>
                <a:gd name="T11" fmla="*/ 34 h 64"/>
                <a:gd name="T12" fmla="*/ 39 w 69"/>
                <a:gd name="T13" fmla="*/ 14 h 64"/>
                <a:gd name="T14" fmla="*/ 46 w 69"/>
                <a:gd name="T15" fmla="*/ 21 h 64"/>
                <a:gd name="T16" fmla="*/ 32 w 69"/>
                <a:gd name="T17" fmla="*/ 41 h 64"/>
                <a:gd name="T18" fmla="*/ 46 w 69"/>
                <a:gd name="T19" fmla="*/ 50 h 64"/>
                <a:gd name="T20" fmla="*/ 62 w 69"/>
                <a:gd name="T21" fmla="*/ 25 h 64"/>
                <a:gd name="T22" fmla="*/ 69 w 69"/>
                <a:gd name="T23" fmla="*/ 32 h 64"/>
                <a:gd name="T24" fmla="*/ 48 w 69"/>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64">
                  <a:moveTo>
                    <a:pt x="48" y="64"/>
                  </a:moveTo>
                  <a:lnTo>
                    <a:pt x="0" y="30"/>
                  </a:lnTo>
                  <a:lnTo>
                    <a:pt x="21" y="0"/>
                  </a:lnTo>
                  <a:lnTo>
                    <a:pt x="30" y="5"/>
                  </a:lnTo>
                  <a:lnTo>
                    <a:pt x="14" y="27"/>
                  </a:lnTo>
                  <a:lnTo>
                    <a:pt x="25" y="34"/>
                  </a:lnTo>
                  <a:lnTo>
                    <a:pt x="39" y="14"/>
                  </a:lnTo>
                  <a:lnTo>
                    <a:pt x="46" y="21"/>
                  </a:lnTo>
                  <a:lnTo>
                    <a:pt x="32" y="41"/>
                  </a:lnTo>
                  <a:lnTo>
                    <a:pt x="46" y="50"/>
                  </a:lnTo>
                  <a:lnTo>
                    <a:pt x="62" y="25"/>
                  </a:lnTo>
                  <a:lnTo>
                    <a:pt x="69" y="32"/>
                  </a:lnTo>
                  <a:lnTo>
                    <a:pt x="48" y="6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73" name="iṡľîḋê"/>
            <p:cNvSpPr/>
            <p:nvPr/>
          </p:nvSpPr>
          <p:spPr bwMode="auto">
            <a:xfrm>
              <a:off x="3594100" y="3754438"/>
              <a:ext cx="93663" cy="84138"/>
            </a:xfrm>
            <a:custGeom>
              <a:avLst/>
              <a:gdLst>
                <a:gd name="T0" fmla="*/ 19 w 26"/>
                <a:gd name="T1" fmla="*/ 9 h 23"/>
                <a:gd name="T2" fmla="*/ 22 w 26"/>
                <a:gd name="T3" fmla="*/ 6 h 23"/>
                <a:gd name="T4" fmla="*/ 26 w 26"/>
                <a:gd name="T5" fmla="*/ 12 h 23"/>
                <a:gd name="T6" fmla="*/ 25 w 26"/>
                <a:gd name="T7" fmla="*/ 18 h 23"/>
                <a:gd name="T8" fmla="*/ 19 w 26"/>
                <a:gd name="T9" fmla="*/ 22 h 23"/>
                <a:gd name="T10" fmla="*/ 9 w 26"/>
                <a:gd name="T11" fmla="*/ 20 h 23"/>
                <a:gd name="T12" fmla="*/ 1 w 26"/>
                <a:gd name="T13" fmla="*/ 13 h 23"/>
                <a:gd name="T14" fmla="*/ 2 w 26"/>
                <a:gd name="T15" fmla="*/ 5 h 23"/>
                <a:gd name="T16" fmla="*/ 7 w 26"/>
                <a:gd name="T17" fmla="*/ 0 h 23"/>
                <a:gd name="T18" fmla="*/ 13 w 26"/>
                <a:gd name="T19" fmla="*/ 1 h 23"/>
                <a:gd name="T20" fmla="*/ 12 w 26"/>
                <a:gd name="T21" fmla="*/ 5 h 23"/>
                <a:gd name="T22" fmla="*/ 8 w 26"/>
                <a:gd name="T23" fmla="*/ 5 h 23"/>
                <a:gd name="T24" fmla="*/ 6 w 26"/>
                <a:gd name="T25" fmla="*/ 7 h 23"/>
                <a:gd name="T26" fmla="*/ 6 w 26"/>
                <a:gd name="T27" fmla="*/ 11 h 23"/>
                <a:gd name="T28" fmla="*/ 11 w 26"/>
                <a:gd name="T29" fmla="*/ 16 h 23"/>
                <a:gd name="T30" fmla="*/ 17 w 26"/>
                <a:gd name="T31" fmla="*/ 18 h 23"/>
                <a:gd name="T32" fmla="*/ 21 w 26"/>
                <a:gd name="T33" fmla="*/ 16 h 23"/>
                <a:gd name="T34" fmla="*/ 21 w 26"/>
                <a:gd name="T35" fmla="*/ 12 h 23"/>
                <a:gd name="T36" fmla="*/ 19 w 26"/>
                <a:gd name="T3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3">
                  <a:moveTo>
                    <a:pt x="19" y="9"/>
                  </a:moveTo>
                  <a:cubicBezTo>
                    <a:pt x="22" y="6"/>
                    <a:pt x="22" y="6"/>
                    <a:pt x="22" y="6"/>
                  </a:cubicBezTo>
                  <a:cubicBezTo>
                    <a:pt x="24" y="8"/>
                    <a:pt x="25" y="10"/>
                    <a:pt x="26" y="12"/>
                  </a:cubicBezTo>
                  <a:cubicBezTo>
                    <a:pt x="26" y="14"/>
                    <a:pt x="26" y="16"/>
                    <a:pt x="25" y="18"/>
                  </a:cubicBezTo>
                  <a:cubicBezTo>
                    <a:pt x="24" y="20"/>
                    <a:pt x="21" y="22"/>
                    <a:pt x="19" y="22"/>
                  </a:cubicBezTo>
                  <a:cubicBezTo>
                    <a:pt x="16" y="23"/>
                    <a:pt x="12" y="22"/>
                    <a:pt x="9" y="20"/>
                  </a:cubicBezTo>
                  <a:cubicBezTo>
                    <a:pt x="5" y="18"/>
                    <a:pt x="3" y="16"/>
                    <a:pt x="1" y="13"/>
                  </a:cubicBezTo>
                  <a:cubicBezTo>
                    <a:pt x="0" y="10"/>
                    <a:pt x="0" y="7"/>
                    <a:pt x="2" y="5"/>
                  </a:cubicBezTo>
                  <a:cubicBezTo>
                    <a:pt x="3" y="2"/>
                    <a:pt x="5" y="1"/>
                    <a:pt x="7" y="0"/>
                  </a:cubicBezTo>
                  <a:cubicBezTo>
                    <a:pt x="9" y="0"/>
                    <a:pt x="11" y="0"/>
                    <a:pt x="13" y="1"/>
                  </a:cubicBezTo>
                  <a:cubicBezTo>
                    <a:pt x="12" y="5"/>
                    <a:pt x="12" y="5"/>
                    <a:pt x="12" y="5"/>
                  </a:cubicBezTo>
                  <a:cubicBezTo>
                    <a:pt x="10" y="5"/>
                    <a:pt x="9" y="5"/>
                    <a:pt x="8" y="5"/>
                  </a:cubicBezTo>
                  <a:cubicBezTo>
                    <a:pt x="7" y="5"/>
                    <a:pt x="6" y="6"/>
                    <a:pt x="6" y="7"/>
                  </a:cubicBezTo>
                  <a:cubicBezTo>
                    <a:pt x="5" y="8"/>
                    <a:pt x="5" y="10"/>
                    <a:pt x="6" y="11"/>
                  </a:cubicBezTo>
                  <a:cubicBezTo>
                    <a:pt x="6" y="13"/>
                    <a:pt x="8" y="15"/>
                    <a:pt x="11" y="16"/>
                  </a:cubicBezTo>
                  <a:cubicBezTo>
                    <a:pt x="13" y="17"/>
                    <a:pt x="16" y="18"/>
                    <a:pt x="17" y="18"/>
                  </a:cubicBezTo>
                  <a:cubicBezTo>
                    <a:pt x="19" y="18"/>
                    <a:pt x="20" y="17"/>
                    <a:pt x="21" y="16"/>
                  </a:cubicBezTo>
                  <a:cubicBezTo>
                    <a:pt x="22" y="15"/>
                    <a:pt x="22" y="13"/>
                    <a:pt x="21" y="12"/>
                  </a:cubicBezTo>
                  <a:cubicBezTo>
                    <a:pt x="21" y="11"/>
                    <a:pt x="20" y="10"/>
                    <a:pt x="19" y="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74" name="ïśḷîḍè"/>
            <p:cNvSpPr/>
            <p:nvPr/>
          </p:nvSpPr>
          <p:spPr bwMode="auto">
            <a:xfrm>
              <a:off x="3622675" y="3679826"/>
              <a:ext cx="107950" cy="93663"/>
            </a:xfrm>
            <a:custGeom>
              <a:avLst/>
              <a:gdLst>
                <a:gd name="T0" fmla="*/ 52 w 68"/>
                <a:gd name="T1" fmla="*/ 59 h 59"/>
                <a:gd name="T2" fmla="*/ 0 w 68"/>
                <a:gd name="T3" fmla="*/ 36 h 59"/>
                <a:gd name="T4" fmla="*/ 2 w 68"/>
                <a:gd name="T5" fmla="*/ 27 h 59"/>
                <a:gd name="T6" fmla="*/ 23 w 68"/>
                <a:gd name="T7" fmla="*/ 36 h 59"/>
                <a:gd name="T8" fmla="*/ 32 w 68"/>
                <a:gd name="T9" fmla="*/ 18 h 59"/>
                <a:gd name="T10" fmla="*/ 9 w 68"/>
                <a:gd name="T11" fmla="*/ 9 h 59"/>
                <a:gd name="T12" fmla="*/ 14 w 68"/>
                <a:gd name="T13" fmla="*/ 0 h 59"/>
                <a:gd name="T14" fmla="*/ 68 w 68"/>
                <a:gd name="T15" fmla="*/ 22 h 59"/>
                <a:gd name="T16" fmla="*/ 64 w 68"/>
                <a:gd name="T17" fmla="*/ 32 h 59"/>
                <a:gd name="T18" fmla="*/ 41 w 68"/>
                <a:gd name="T19" fmla="*/ 20 h 59"/>
                <a:gd name="T20" fmla="*/ 32 w 68"/>
                <a:gd name="T21" fmla="*/ 38 h 59"/>
                <a:gd name="T22" fmla="*/ 57 w 68"/>
                <a:gd name="T23" fmla="*/ 50 h 59"/>
                <a:gd name="T24" fmla="*/ 52 w 68"/>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59">
                  <a:moveTo>
                    <a:pt x="52" y="59"/>
                  </a:moveTo>
                  <a:lnTo>
                    <a:pt x="0" y="36"/>
                  </a:lnTo>
                  <a:lnTo>
                    <a:pt x="2" y="27"/>
                  </a:lnTo>
                  <a:lnTo>
                    <a:pt x="23" y="36"/>
                  </a:lnTo>
                  <a:lnTo>
                    <a:pt x="32" y="18"/>
                  </a:lnTo>
                  <a:lnTo>
                    <a:pt x="9" y="9"/>
                  </a:lnTo>
                  <a:lnTo>
                    <a:pt x="14" y="0"/>
                  </a:lnTo>
                  <a:lnTo>
                    <a:pt x="68" y="22"/>
                  </a:lnTo>
                  <a:lnTo>
                    <a:pt x="64" y="32"/>
                  </a:lnTo>
                  <a:lnTo>
                    <a:pt x="41" y="20"/>
                  </a:lnTo>
                  <a:lnTo>
                    <a:pt x="32" y="38"/>
                  </a:lnTo>
                  <a:lnTo>
                    <a:pt x="57" y="50"/>
                  </a:lnTo>
                  <a:lnTo>
                    <a:pt x="52" y="5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75" name="íṣļíḓe"/>
            <p:cNvSpPr/>
            <p:nvPr/>
          </p:nvSpPr>
          <p:spPr bwMode="auto">
            <a:xfrm>
              <a:off x="3648075" y="3606801"/>
              <a:ext cx="107950" cy="87313"/>
            </a:xfrm>
            <a:custGeom>
              <a:avLst/>
              <a:gdLst>
                <a:gd name="T0" fmla="*/ 57 w 68"/>
                <a:gd name="T1" fmla="*/ 55 h 55"/>
                <a:gd name="T2" fmla="*/ 0 w 68"/>
                <a:gd name="T3" fmla="*/ 36 h 55"/>
                <a:gd name="T4" fmla="*/ 2 w 68"/>
                <a:gd name="T5" fmla="*/ 27 h 55"/>
                <a:gd name="T6" fmla="*/ 45 w 68"/>
                <a:gd name="T7" fmla="*/ 20 h 55"/>
                <a:gd name="T8" fmla="*/ 9 w 68"/>
                <a:gd name="T9" fmla="*/ 9 h 55"/>
                <a:gd name="T10" fmla="*/ 11 w 68"/>
                <a:gd name="T11" fmla="*/ 0 h 55"/>
                <a:gd name="T12" fmla="*/ 68 w 68"/>
                <a:gd name="T13" fmla="*/ 16 h 55"/>
                <a:gd name="T14" fmla="*/ 64 w 68"/>
                <a:gd name="T15" fmla="*/ 25 h 55"/>
                <a:gd name="T16" fmla="*/ 23 w 68"/>
                <a:gd name="T17" fmla="*/ 34 h 55"/>
                <a:gd name="T18" fmla="*/ 59 w 68"/>
                <a:gd name="T19" fmla="*/ 46 h 55"/>
                <a:gd name="T20" fmla="*/ 57 w 6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55">
                  <a:moveTo>
                    <a:pt x="57" y="55"/>
                  </a:moveTo>
                  <a:lnTo>
                    <a:pt x="0" y="36"/>
                  </a:lnTo>
                  <a:lnTo>
                    <a:pt x="2" y="27"/>
                  </a:lnTo>
                  <a:lnTo>
                    <a:pt x="45" y="20"/>
                  </a:lnTo>
                  <a:lnTo>
                    <a:pt x="9" y="9"/>
                  </a:lnTo>
                  <a:lnTo>
                    <a:pt x="11" y="0"/>
                  </a:lnTo>
                  <a:lnTo>
                    <a:pt x="68" y="16"/>
                  </a:lnTo>
                  <a:lnTo>
                    <a:pt x="64" y="25"/>
                  </a:lnTo>
                  <a:lnTo>
                    <a:pt x="23" y="34"/>
                  </a:lnTo>
                  <a:lnTo>
                    <a:pt x="59" y="46"/>
                  </a:lnTo>
                  <a:lnTo>
                    <a:pt x="57" y="55"/>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76" name="ïslïḓé"/>
            <p:cNvSpPr/>
            <p:nvPr/>
          </p:nvSpPr>
          <p:spPr bwMode="auto">
            <a:xfrm>
              <a:off x="3673475" y="3527426"/>
              <a:ext cx="96838" cy="79375"/>
            </a:xfrm>
            <a:custGeom>
              <a:avLst/>
              <a:gdLst>
                <a:gd name="T0" fmla="*/ 12 w 27"/>
                <a:gd name="T1" fmla="*/ 22 h 22"/>
                <a:gd name="T2" fmla="*/ 5 w 27"/>
                <a:gd name="T3" fmla="*/ 20 h 22"/>
                <a:gd name="T4" fmla="*/ 2 w 27"/>
                <a:gd name="T5" fmla="*/ 17 h 22"/>
                <a:gd name="T6" fmla="*/ 0 w 27"/>
                <a:gd name="T7" fmla="*/ 14 h 22"/>
                <a:gd name="T8" fmla="*/ 0 w 27"/>
                <a:gd name="T9" fmla="*/ 9 h 22"/>
                <a:gd name="T10" fmla="*/ 5 w 27"/>
                <a:gd name="T11" fmla="*/ 2 h 22"/>
                <a:gd name="T12" fmla="*/ 15 w 27"/>
                <a:gd name="T13" fmla="*/ 1 h 22"/>
                <a:gd name="T14" fmla="*/ 24 w 27"/>
                <a:gd name="T15" fmla="*/ 5 h 22"/>
                <a:gd name="T16" fmla="*/ 26 w 27"/>
                <a:gd name="T17" fmla="*/ 14 h 22"/>
                <a:gd name="T18" fmla="*/ 21 w 27"/>
                <a:gd name="T19" fmla="*/ 21 h 22"/>
                <a:gd name="T20" fmla="*/ 12 w 27"/>
                <a:gd name="T21" fmla="*/ 22 h 22"/>
                <a:gd name="T22" fmla="*/ 12 w 27"/>
                <a:gd name="T23" fmla="*/ 17 h 22"/>
                <a:gd name="T24" fmla="*/ 19 w 27"/>
                <a:gd name="T25" fmla="*/ 17 h 22"/>
                <a:gd name="T26" fmla="*/ 22 w 27"/>
                <a:gd name="T27" fmla="*/ 13 h 22"/>
                <a:gd name="T28" fmla="*/ 21 w 27"/>
                <a:gd name="T29" fmla="*/ 8 h 22"/>
                <a:gd name="T30" fmla="*/ 14 w 27"/>
                <a:gd name="T31" fmla="*/ 5 h 22"/>
                <a:gd name="T32" fmla="*/ 8 w 27"/>
                <a:gd name="T33" fmla="*/ 6 h 22"/>
                <a:gd name="T34" fmla="*/ 5 w 27"/>
                <a:gd name="T35" fmla="*/ 10 h 22"/>
                <a:gd name="T36" fmla="*/ 6 w 27"/>
                <a:gd name="T37" fmla="*/ 14 h 22"/>
                <a:gd name="T38" fmla="*/ 12 w 27"/>
                <a:gd name="T3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22">
                  <a:moveTo>
                    <a:pt x="12" y="22"/>
                  </a:moveTo>
                  <a:cubicBezTo>
                    <a:pt x="9" y="21"/>
                    <a:pt x="7" y="21"/>
                    <a:pt x="5" y="20"/>
                  </a:cubicBezTo>
                  <a:cubicBezTo>
                    <a:pt x="4" y="19"/>
                    <a:pt x="3" y="18"/>
                    <a:pt x="2" y="17"/>
                  </a:cubicBezTo>
                  <a:cubicBezTo>
                    <a:pt x="1" y="16"/>
                    <a:pt x="1" y="15"/>
                    <a:pt x="0" y="14"/>
                  </a:cubicBezTo>
                  <a:cubicBezTo>
                    <a:pt x="0" y="12"/>
                    <a:pt x="0" y="11"/>
                    <a:pt x="0" y="9"/>
                  </a:cubicBezTo>
                  <a:cubicBezTo>
                    <a:pt x="1" y="6"/>
                    <a:pt x="2" y="4"/>
                    <a:pt x="5" y="2"/>
                  </a:cubicBezTo>
                  <a:cubicBezTo>
                    <a:pt x="8" y="1"/>
                    <a:pt x="11" y="0"/>
                    <a:pt x="15" y="1"/>
                  </a:cubicBezTo>
                  <a:cubicBezTo>
                    <a:pt x="19" y="2"/>
                    <a:pt x="22" y="3"/>
                    <a:pt x="24" y="5"/>
                  </a:cubicBezTo>
                  <a:cubicBezTo>
                    <a:pt x="26" y="8"/>
                    <a:pt x="27" y="10"/>
                    <a:pt x="26" y="14"/>
                  </a:cubicBezTo>
                  <a:cubicBezTo>
                    <a:pt x="26" y="17"/>
                    <a:pt x="24" y="19"/>
                    <a:pt x="21" y="21"/>
                  </a:cubicBezTo>
                  <a:cubicBezTo>
                    <a:pt x="19" y="22"/>
                    <a:pt x="16" y="22"/>
                    <a:pt x="12" y="22"/>
                  </a:cubicBezTo>
                  <a:close/>
                  <a:moveTo>
                    <a:pt x="12" y="17"/>
                  </a:moveTo>
                  <a:cubicBezTo>
                    <a:pt x="15" y="18"/>
                    <a:pt x="17" y="18"/>
                    <a:pt x="19" y="17"/>
                  </a:cubicBezTo>
                  <a:cubicBezTo>
                    <a:pt x="21" y="16"/>
                    <a:pt x="22" y="15"/>
                    <a:pt x="22" y="13"/>
                  </a:cubicBezTo>
                  <a:cubicBezTo>
                    <a:pt x="22" y="11"/>
                    <a:pt x="22" y="10"/>
                    <a:pt x="21" y="8"/>
                  </a:cubicBezTo>
                  <a:cubicBezTo>
                    <a:pt x="19" y="7"/>
                    <a:pt x="17" y="6"/>
                    <a:pt x="14" y="5"/>
                  </a:cubicBezTo>
                  <a:cubicBezTo>
                    <a:pt x="11" y="5"/>
                    <a:pt x="9" y="5"/>
                    <a:pt x="8" y="6"/>
                  </a:cubicBezTo>
                  <a:cubicBezTo>
                    <a:pt x="6" y="7"/>
                    <a:pt x="5" y="8"/>
                    <a:pt x="5" y="10"/>
                  </a:cubicBezTo>
                  <a:cubicBezTo>
                    <a:pt x="4" y="12"/>
                    <a:pt x="5" y="13"/>
                    <a:pt x="6" y="14"/>
                  </a:cubicBezTo>
                  <a:cubicBezTo>
                    <a:pt x="7" y="16"/>
                    <a:pt x="9" y="17"/>
                    <a:pt x="12" y="1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77" name="ïṣḻîḋé"/>
            <p:cNvSpPr/>
            <p:nvPr/>
          </p:nvSpPr>
          <p:spPr bwMode="auto">
            <a:xfrm>
              <a:off x="3684588" y="3465513"/>
              <a:ext cx="93663" cy="53975"/>
            </a:xfrm>
            <a:custGeom>
              <a:avLst/>
              <a:gdLst>
                <a:gd name="T0" fmla="*/ 57 w 59"/>
                <a:gd name="T1" fmla="*/ 34 h 34"/>
                <a:gd name="T2" fmla="*/ 0 w 59"/>
                <a:gd name="T3" fmla="*/ 30 h 34"/>
                <a:gd name="T4" fmla="*/ 0 w 59"/>
                <a:gd name="T5" fmla="*/ 20 h 34"/>
                <a:gd name="T6" fmla="*/ 47 w 59"/>
                <a:gd name="T7" fmla="*/ 23 h 34"/>
                <a:gd name="T8" fmla="*/ 50 w 59"/>
                <a:gd name="T9" fmla="*/ 0 h 34"/>
                <a:gd name="T10" fmla="*/ 59 w 59"/>
                <a:gd name="T11" fmla="*/ 0 h 34"/>
                <a:gd name="T12" fmla="*/ 57 w 59"/>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9" h="34">
                  <a:moveTo>
                    <a:pt x="57" y="34"/>
                  </a:moveTo>
                  <a:lnTo>
                    <a:pt x="0" y="30"/>
                  </a:lnTo>
                  <a:lnTo>
                    <a:pt x="0" y="20"/>
                  </a:lnTo>
                  <a:lnTo>
                    <a:pt x="47" y="23"/>
                  </a:lnTo>
                  <a:lnTo>
                    <a:pt x="50" y="0"/>
                  </a:lnTo>
                  <a:lnTo>
                    <a:pt x="59" y="0"/>
                  </a:lnTo>
                  <a:lnTo>
                    <a:pt x="57" y="3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78" name="ïṥḷîḓè"/>
            <p:cNvSpPr/>
            <p:nvPr/>
          </p:nvSpPr>
          <p:spPr bwMode="auto">
            <a:xfrm>
              <a:off x="3684588" y="3375026"/>
              <a:ext cx="96838" cy="76200"/>
            </a:xfrm>
            <a:custGeom>
              <a:avLst/>
              <a:gdLst>
                <a:gd name="T0" fmla="*/ 14 w 27"/>
                <a:gd name="T1" fmla="*/ 21 h 21"/>
                <a:gd name="T2" fmla="*/ 7 w 27"/>
                <a:gd name="T3" fmla="*/ 21 h 21"/>
                <a:gd name="T4" fmla="*/ 4 w 27"/>
                <a:gd name="T5" fmla="*/ 19 h 21"/>
                <a:gd name="T6" fmla="*/ 2 w 27"/>
                <a:gd name="T7" fmla="*/ 16 h 21"/>
                <a:gd name="T8" fmla="*/ 0 w 27"/>
                <a:gd name="T9" fmla="*/ 11 h 21"/>
                <a:gd name="T10" fmla="*/ 4 w 27"/>
                <a:gd name="T11" fmla="*/ 3 h 21"/>
                <a:gd name="T12" fmla="*/ 13 w 27"/>
                <a:gd name="T13" fmla="*/ 0 h 21"/>
                <a:gd name="T14" fmla="*/ 23 w 27"/>
                <a:gd name="T15" fmla="*/ 3 h 21"/>
                <a:gd name="T16" fmla="*/ 27 w 27"/>
                <a:gd name="T17" fmla="*/ 11 h 21"/>
                <a:gd name="T18" fmla="*/ 24 w 27"/>
                <a:gd name="T19" fmla="*/ 18 h 21"/>
                <a:gd name="T20" fmla="*/ 14 w 27"/>
                <a:gd name="T21" fmla="*/ 21 h 21"/>
                <a:gd name="T22" fmla="*/ 14 w 27"/>
                <a:gd name="T23" fmla="*/ 17 h 21"/>
                <a:gd name="T24" fmla="*/ 20 w 27"/>
                <a:gd name="T25" fmla="*/ 15 h 21"/>
                <a:gd name="T26" fmla="*/ 22 w 27"/>
                <a:gd name="T27" fmla="*/ 11 h 21"/>
                <a:gd name="T28" fmla="*/ 20 w 27"/>
                <a:gd name="T29" fmla="*/ 6 h 21"/>
                <a:gd name="T30" fmla="*/ 13 w 27"/>
                <a:gd name="T31" fmla="*/ 5 h 21"/>
                <a:gd name="T32" fmla="*/ 7 w 27"/>
                <a:gd name="T33" fmla="*/ 7 h 21"/>
                <a:gd name="T34" fmla="*/ 5 w 27"/>
                <a:gd name="T35" fmla="*/ 11 h 21"/>
                <a:gd name="T36" fmla="*/ 7 w 27"/>
                <a:gd name="T37" fmla="*/ 15 h 21"/>
                <a:gd name="T38" fmla="*/ 14 w 27"/>
                <a:gd name="T39"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21">
                  <a:moveTo>
                    <a:pt x="14" y="21"/>
                  </a:moveTo>
                  <a:cubicBezTo>
                    <a:pt x="11" y="21"/>
                    <a:pt x="9" y="21"/>
                    <a:pt x="7" y="21"/>
                  </a:cubicBezTo>
                  <a:cubicBezTo>
                    <a:pt x="6" y="20"/>
                    <a:pt x="5" y="19"/>
                    <a:pt x="4" y="19"/>
                  </a:cubicBezTo>
                  <a:cubicBezTo>
                    <a:pt x="3" y="18"/>
                    <a:pt x="2" y="17"/>
                    <a:pt x="2" y="16"/>
                  </a:cubicBezTo>
                  <a:cubicBezTo>
                    <a:pt x="1" y="15"/>
                    <a:pt x="0" y="13"/>
                    <a:pt x="0" y="11"/>
                  </a:cubicBezTo>
                  <a:cubicBezTo>
                    <a:pt x="0" y="8"/>
                    <a:pt x="1" y="5"/>
                    <a:pt x="4" y="3"/>
                  </a:cubicBezTo>
                  <a:cubicBezTo>
                    <a:pt x="6" y="1"/>
                    <a:pt x="9" y="0"/>
                    <a:pt x="13" y="0"/>
                  </a:cubicBezTo>
                  <a:cubicBezTo>
                    <a:pt x="18" y="0"/>
                    <a:pt x="21" y="1"/>
                    <a:pt x="23" y="3"/>
                  </a:cubicBezTo>
                  <a:cubicBezTo>
                    <a:pt x="26" y="5"/>
                    <a:pt x="27" y="7"/>
                    <a:pt x="27" y="11"/>
                  </a:cubicBezTo>
                  <a:cubicBezTo>
                    <a:pt x="27" y="14"/>
                    <a:pt x="26" y="16"/>
                    <a:pt x="24" y="18"/>
                  </a:cubicBezTo>
                  <a:cubicBezTo>
                    <a:pt x="21" y="20"/>
                    <a:pt x="18" y="21"/>
                    <a:pt x="14" y="21"/>
                  </a:cubicBezTo>
                  <a:close/>
                  <a:moveTo>
                    <a:pt x="14" y="17"/>
                  </a:moveTo>
                  <a:cubicBezTo>
                    <a:pt x="17" y="17"/>
                    <a:pt x="19" y="16"/>
                    <a:pt x="20" y="15"/>
                  </a:cubicBezTo>
                  <a:cubicBezTo>
                    <a:pt x="22" y="14"/>
                    <a:pt x="22" y="12"/>
                    <a:pt x="22" y="11"/>
                  </a:cubicBezTo>
                  <a:cubicBezTo>
                    <a:pt x="22" y="9"/>
                    <a:pt x="22" y="8"/>
                    <a:pt x="20" y="6"/>
                  </a:cubicBezTo>
                  <a:cubicBezTo>
                    <a:pt x="19" y="5"/>
                    <a:pt x="16" y="5"/>
                    <a:pt x="13" y="5"/>
                  </a:cubicBezTo>
                  <a:cubicBezTo>
                    <a:pt x="10" y="5"/>
                    <a:pt x="8" y="6"/>
                    <a:pt x="7" y="7"/>
                  </a:cubicBezTo>
                  <a:cubicBezTo>
                    <a:pt x="5" y="8"/>
                    <a:pt x="5" y="9"/>
                    <a:pt x="5" y="11"/>
                  </a:cubicBezTo>
                  <a:cubicBezTo>
                    <a:pt x="5" y="13"/>
                    <a:pt x="6" y="14"/>
                    <a:pt x="7" y="15"/>
                  </a:cubicBezTo>
                  <a:cubicBezTo>
                    <a:pt x="9" y="16"/>
                    <a:pt x="11" y="17"/>
                    <a:pt x="14" y="1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79" name="iṥḷíďè"/>
            <p:cNvSpPr/>
            <p:nvPr/>
          </p:nvSpPr>
          <p:spPr bwMode="auto">
            <a:xfrm>
              <a:off x="3676650" y="3287713"/>
              <a:ext cx="98425" cy="79375"/>
            </a:xfrm>
            <a:custGeom>
              <a:avLst/>
              <a:gdLst>
                <a:gd name="T0" fmla="*/ 17 w 27"/>
                <a:gd name="T1" fmla="*/ 10 h 22"/>
                <a:gd name="T2" fmla="*/ 13 w 27"/>
                <a:gd name="T3" fmla="*/ 11 h 22"/>
                <a:gd name="T4" fmla="*/ 12 w 27"/>
                <a:gd name="T5" fmla="*/ 1 h 22"/>
                <a:gd name="T6" fmla="*/ 22 w 27"/>
                <a:gd name="T7" fmla="*/ 0 h 22"/>
                <a:gd name="T8" fmla="*/ 25 w 27"/>
                <a:gd name="T9" fmla="*/ 4 h 22"/>
                <a:gd name="T10" fmla="*/ 27 w 27"/>
                <a:gd name="T11" fmla="*/ 9 h 22"/>
                <a:gd name="T12" fmla="*/ 26 w 27"/>
                <a:gd name="T13" fmla="*/ 15 h 22"/>
                <a:gd name="T14" fmla="*/ 22 w 27"/>
                <a:gd name="T15" fmla="*/ 19 h 22"/>
                <a:gd name="T16" fmla="*/ 15 w 27"/>
                <a:gd name="T17" fmla="*/ 21 h 22"/>
                <a:gd name="T18" fmla="*/ 8 w 27"/>
                <a:gd name="T19" fmla="*/ 21 h 22"/>
                <a:gd name="T20" fmla="*/ 3 w 27"/>
                <a:gd name="T21" fmla="*/ 17 h 22"/>
                <a:gd name="T22" fmla="*/ 1 w 27"/>
                <a:gd name="T23" fmla="*/ 12 h 22"/>
                <a:gd name="T24" fmla="*/ 2 w 27"/>
                <a:gd name="T25" fmla="*/ 6 h 22"/>
                <a:gd name="T26" fmla="*/ 7 w 27"/>
                <a:gd name="T27" fmla="*/ 2 h 22"/>
                <a:gd name="T28" fmla="*/ 8 w 27"/>
                <a:gd name="T29" fmla="*/ 7 h 22"/>
                <a:gd name="T30" fmla="*/ 6 w 27"/>
                <a:gd name="T31" fmla="*/ 9 h 22"/>
                <a:gd name="T32" fmla="*/ 5 w 27"/>
                <a:gd name="T33" fmla="*/ 12 h 22"/>
                <a:gd name="T34" fmla="*/ 8 w 27"/>
                <a:gd name="T35" fmla="*/ 16 h 22"/>
                <a:gd name="T36" fmla="*/ 14 w 27"/>
                <a:gd name="T37" fmla="*/ 17 h 22"/>
                <a:gd name="T38" fmla="*/ 21 w 27"/>
                <a:gd name="T39" fmla="*/ 14 h 22"/>
                <a:gd name="T40" fmla="*/ 22 w 27"/>
                <a:gd name="T41" fmla="*/ 10 h 22"/>
                <a:gd name="T42" fmla="*/ 21 w 27"/>
                <a:gd name="T43" fmla="*/ 7 h 22"/>
                <a:gd name="T44" fmla="*/ 20 w 27"/>
                <a:gd name="T45" fmla="*/ 5 h 22"/>
                <a:gd name="T46" fmla="*/ 16 w 27"/>
                <a:gd name="T47" fmla="*/ 5 h 22"/>
                <a:gd name="T48" fmla="*/ 17 w 27"/>
                <a:gd name="T49"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22">
                  <a:moveTo>
                    <a:pt x="17" y="10"/>
                  </a:moveTo>
                  <a:cubicBezTo>
                    <a:pt x="13" y="11"/>
                    <a:pt x="13" y="11"/>
                    <a:pt x="13" y="11"/>
                  </a:cubicBezTo>
                  <a:cubicBezTo>
                    <a:pt x="12" y="1"/>
                    <a:pt x="12" y="1"/>
                    <a:pt x="12" y="1"/>
                  </a:cubicBezTo>
                  <a:cubicBezTo>
                    <a:pt x="22" y="0"/>
                    <a:pt x="22" y="0"/>
                    <a:pt x="22" y="0"/>
                  </a:cubicBezTo>
                  <a:cubicBezTo>
                    <a:pt x="23" y="1"/>
                    <a:pt x="24" y="2"/>
                    <a:pt x="25" y="4"/>
                  </a:cubicBezTo>
                  <a:cubicBezTo>
                    <a:pt x="26" y="5"/>
                    <a:pt x="27" y="7"/>
                    <a:pt x="27" y="9"/>
                  </a:cubicBezTo>
                  <a:cubicBezTo>
                    <a:pt x="27" y="11"/>
                    <a:pt x="27" y="13"/>
                    <a:pt x="26" y="15"/>
                  </a:cubicBezTo>
                  <a:cubicBezTo>
                    <a:pt x="25" y="17"/>
                    <a:pt x="24" y="18"/>
                    <a:pt x="22" y="19"/>
                  </a:cubicBezTo>
                  <a:cubicBezTo>
                    <a:pt x="20" y="20"/>
                    <a:pt x="18" y="21"/>
                    <a:pt x="15" y="21"/>
                  </a:cubicBezTo>
                  <a:cubicBezTo>
                    <a:pt x="12" y="22"/>
                    <a:pt x="10" y="22"/>
                    <a:pt x="8" y="21"/>
                  </a:cubicBezTo>
                  <a:cubicBezTo>
                    <a:pt x="6" y="20"/>
                    <a:pt x="4" y="19"/>
                    <a:pt x="3" y="17"/>
                  </a:cubicBezTo>
                  <a:cubicBezTo>
                    <a:pt x="2" y="16"/>
                    <a:pt x="1" y="15"/>
                    <a:pt x="1" y="12"/>
                  </a:cubicBezTo>
                  <a:cubicBezTo>
                    <a:pt x="0" y="10"/>
                    <a:pt x="1" y="8"/>
                    <a:pt x="2" y="6"/>
                  </a:cubicBezTo>
                  <a:cubicBezTo>
                    <a:pt x="3" y="4"/>
                    <a:pt x="5" y="3"/>
                    <a:pt x="7" y="2"/>
                  </a:cubicBezTo>
                  <a:cubicBezTo>
                    <a:pt x="8" y="7"/>
                    <a:pt x="8" y="7"/>
                    <a:pt x="8" y="7"/>
                  </a:cubicBezTo>
                  <a:cubicBezTo>
                    <a:pt x="7" y="7"/>
                    <a:pt x="6" y="8"/>
                    <a:pt x="6" y="9"/>
                  </a:cubicBezTo>
                  <a:cubicBezTo>
                    <a:pt x="5" y="10"/>
                    <a:pt x="5" y="11"/>
                    <a:pt x="5" y="12"/>
                  </a:cubicBezTo>
                  <a:cubicBezTo>
                    <a:pt x="5" y="14"/>
                    <a:pt x="6" y="15"/>
                    <a:pt x="8" y="16"/>
                  </a:cubicBezTo>
                  <a:cubicBezTo>
                    <a:pt x="9" y="17"/>
                    <a:pt x="12" y="17"/>
                    <a:pt x="14" y="17"/>
                  </a:cubicBezTo>
                  <a:cubicBezTo>
                    <a:pt x="17" y="17"/>
                    <a:pt x="19" y="16"/>
                    <a:pt x="21" y="14"/>
                  </a:cubicBezTo>
                  <a:cubicBezTo>
                    <a:pt x="22" y="13"/>
                    <a:pt x="23" y="11"/>
                    <a:pt x="22" y="10"/>
                  </a:cubicBezTo>
                  <a:cubicBezTo>
                    <a:pt x="22" y="9"/>
                    <a:pt x="22" y="8"/>
                    <a:pt x="21" y="7"/>
                  </a:cubicBezTo>
                  <a:cubicBezTo>
                    <a:pt x="21" y="6"/>
                    <a:pt x="20" y="5"/>
                    <a:pt x="20" y="5"/>
                  </a:cubicBezTo>
                  <a:cubicBezTo>
                    <a:pt x="16" y="5"/>
                    <a:pt x="16" y="5"/>
                    <a:pt x="16" y="5"/>
                  </a:cubicBezTo>
                  <a:lnTo>
                    <a:pt x="17" y="1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80" name="ïş1ídè"/>
            <p:cNvSpPr/>
            <p:nvPr/>
          </p:nvSpPr>
          <p:spPr bwMode="auto">
            <a:xfrm>
              <a:off x="3659188" y="3225801"/>
              <a:ext cx="100013" cy="69850"/>
            </a:xfrm>
            <a:custGeom>
              <a:avLst/>
              <a:gdLst>
                <a:gd name="T0" fmla="*/ 63 w 63"/>
                <a:gd name="T1" fmla="*/ 14 h 44"/>
                <a:gd name="T2" fmla="*/ 38 w 63"/>
                <a:gd name="T3" fmla="*/ 18 h 44"/>
                <a:gd name="T4" fmla="*/ 11 w 63"/>
                <a:gd name="T5" fmla="*/ 44 h 44"/>
                <a:gd name="T6" fmla="*/ 7 w 63"/>
                <a:gd name="T7" fmla="*/ 32 h 44"/>
                <a:gd name="T8" fmla="*/ 27 w 63"/>
                <a:gd name="T9" fmla="*/ 16 h 44"/>
                <a:gd name="T10" fmla="*/ 2 w 63"/>
                <a:gd name="T11" fmla="*/ 9 h 44"/>
                <a:gd name="T12" fmla="*/ 0 w 63"/>
                <a:gd name="T13" fmla="*/ 0 h 44"/>
                <a:gd name="T14" fmla="*/ 36 w 63"/>
                <a:gd name="T15" fmla="*/ 9 h 44"/>
                <a:gd name="T16" fmla="*/ 61 w 63"/>
                <a:gd name="T17" fmla="*/ 2 h 44"/>
                <a:gd name="T18" fmla="*/ 63 w 63"/>
                <a:gd name="T19"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44">
                  <a:moveTo>
                    <a:pt x="63" y="14"/>
                  </a:moveTo>
                  <a:lnTo>
                    <a:pt x="38" y="18"/>
                  </a:lnTo>
                  <a:lnTo>
                    <a:pt x="11" y="44"/>
                  </a:lnTo>
                  <a:lnTo>
                    <a:pt x="7" y="32"/>
                  </a:lnTo>
                  <a:lnTo>
                    <a:pt x="27" y="16"/>
                  </a:lnTo>
                  <a:lnTo>
                    <a:pt x="2" y="9"/>
                  </a:lnTo>
                  <a:lnTo>
                    <a:pt x="0" y="0"/>
                  </a:lnTo>
                  <a:lnTo>
                    <a:pt x="36" y="9"/>
                  </a:lnTo>
                  <a:lnTo>
                    <a:pt x="61" y="2"/>
                  </a:lnTo>
                  <a:lnTo>
                    <a:pt x="63" y="1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81" name="îŝļiḑe"/>
            <p:cNvSpPr/>
            <p:nvPr/>
          </p:nvSpPr>
          <p:spPr bwMode="auto">
            <a:xfrm>
              <a:off x="2967038" y="334645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82" name="í$ļïḓé"/>
            <p:cNvSpPr/>
            <p:nvPr/>
          </p:nvSpPr>
          <p:spPr bwMode="auto">
            <a:xfrm>
              <a:off x="2967038" y="334645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83" name="i$1iďê"/>
            <p:cNvSpPr/>
            <p:nvPr/>
          </p:nvSpPr>
          <p:spPr bwMode="auto">
            <a:xfrm>
              <a:off x="2768600" y="3592513"/>
              <a:ext cx="42863" cy="14288"/>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384" name="îšḷiḍe"/>
            <p:cNvSpPr/>
            <p:nvPr/>
          </p:nvSpPr>
          <p:spPr bwMode="auto">
            <a:xfrm>
              <a:off x="3121025" y="3592513"/>
              <a:ext cx="44450" cy="14288"/>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385" name="íṥlïdê"/>
            <p:cNvSpPr/>
            <p:nvPr/>
          </p:nvSpPr>
          <p:spPr bwMode="auto">
            <a:xfrm>
              <a:off x="2871788" y="3592513"/>
              <a:ext cx="44450" cy="14288"/>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386" name="íśľîďé"/>
            <p:cNvSpPr/>
            <p:nvPr/>
          </p:nvSpPr>
          <p:spPr bwMode="auto">
            <a:xfrm>
              <a:off x="3021013" y="3592513"/>
              <a:ext cx="42863" cy="14288"/>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387" name="iŝḻîdé"/>
            <p:cNvSpPr/>
            <p:nvPr/>
          </p:nvSpPr>
          <p:spPr bwMode="auto">
            <a:xfrm>
              <a:off x="2768600" y="3482976"/>
              <a:ext cx="396875" cy="109538"/>
            </a:xfrm>
            <a:custGeom>
              <a:avLst/>
              <a:gdLst>
                <a:gd name="T0" fmla="*/ 250 w 250"/>
                <a:gd name="T1" fmla="*/ 0 h 69"/>
                <a:gd name="T2" fmla="*/ 225 w 250"/>
                <a:gd name="T3" fmla="*/ 0 h 69"/>
                <a:gd name="T4" fmla="*/ 225 w 250"/>
                <a:gd name="T5" fmla="*/ 5 h 69"/>
                <a:gd name="T6" fmla="*/ 222 w 250"/>
                <a:gd name="T7" fmla="*/ 5 h 69"/>
                <a:gd name="T8" fmla="*/ 222 w 250"/>
                <a:gd name="T9" fmla="*/ 0 h 69"/>
                <a:gd name="T10" fmla="*/ 186 w 250"/>
                <a:gd name="T11" fmla="*/ 0 h 69"/>
                <a:gd name="T12" fmla="*/ 186 w 250"/>
                <a:gd name="T13" fmla="*/ 5 h 69"/>
                <a:gd name="T14" fmla="*/ 184 w 250"/>
                <a:gd name="T15" fmla="*/ 5 h 69"/>
                <a:gd name="T16" fmla="*/ 184 w 250"/>
                <a:gd name="T17" fmla="*/ 0 h 69"/>
                <a:gd name="T18" fmla="*/ 161 w 250"/>
                <a:gd name="T19" fmla="*/ 0 h 69"/>
                <a:gd name="T20" fmla="*/ 161 w 250"/>
                <a:gd name="T21" fmla="*/ 5 h 69"/>
                <a:gd name="T22" fmla="*/ 159 w 250"/>
                <a:gd name="T23" fmla="*/ 5 h 69"/>
                <a:gd name="T24" fmla="*/ 159 w 250"/>
                <a:gd name="T25" fmla="*/ 0 h 69"/>
                <a:gd name="T26" fmla="*/ 93 w 250"/>
                <a:gd name="T27" fmla="*/ 0 h 69"/>
                <a:gd name="T28" fmla="*/ 93 w 250"/>
                <a:gd name="T29" fmla="*/ 5 h 69"/>
                <a:gd name="T30" fmla="*/ 90 w 250"/>
                <a:gd name="T31" fmla="*/ 5 h 69"/>
                <a:gd name="T32" fmla="*/ 90 w 250"/>
                <a:gd name="T33" fmla="*/ 0 h 69"/>
                <a:gd name="T34" fmla="*/ 65 w 250"/>
                <a:gd name="T35" fmla="*/ 0 h 69"/>
                <a:gd name="T36" fmla="*/ 65 w 250"/>
                <a:gd name="T37" fmla="*/ 5 h 69"/>
                <a:gd name="T38" fmla="*/ 65 w 250"/>
                <a:gd name="T39" fmla="*/ 5 h 69"/>
                <a:gd name="T40" fmla="*/ 65 w 250"/>
                <a:gd name="T41" fmla="*/ 0 h 69"/>
                <a:gd name="T42" fmla="*/ 27 w 250"/>
                <a:gd name="T43" fmla="*/ 0 h 69"/>
                <a:gd name="T44" fmla="*/ 27 w 250"/>
                <a:gd name="T45" fmla="*/ 5 h 69"/>
                <a:gd name="T46" fmla="*/ 25 w 250"/>
                <a:gd name="T47" fmla="*/ 5 h 69"/>
                <a:gd name="T48" fmla="*/ 25 w 250"/>
                <a:gd name="T49" fmla="*/ 0 h 69"/>
                <a:gd name="T50" fmla="*/ 2 w 250"/>
                <a:gd name="T51" fmla="*/ 0 h 69"/>
                <a:gd name="T52" fmla="*/ 2 w 250"/>
                <a:gd name="T53" fmla="*/ 5 h 69"/>
                <a:gd name="T54" fmla="*/ 0 w 250"/>
                <a:gd name="T55" fmla="*/ 5 h 69"/>
                <a:gd name="T56" fmla="*/ 0 w 250"/>
                <a:gd name="T57" fmla="*/ 69 h 69"/>
                <a:gd name="T58" fmla="*/ 27 w 250"/>
                <a:gd name="T59" fmla="*/ 69 h 69"/>
                <a:gd name="T60" fmla="*/ 27 w 250"/>
                <a:gd name="T61" fmla="*/ 12 h 69"/>
                <a:gd name="T62" fmla="*/ 65 w 250"/>
                <a:gd name="T63" fmla="*/ 12 h 69"/>
                <a:gd name="T64" fmla="*/ 65 w 250"/>
                <a:gd name="T65" fmla="*/ 69 h 69"/>
                <a:gd name="T66" fmla="*/ 93 w 250"/>
                <a:gd name="T67" fmla="*/ 69 h 69"/>
                <a:gd name="T68" fmla="*/ 93 w 250"/>
                <a:gd name="T69" fmla="*/ 12 h 69"/>
                <a:gd name="T70" fmla="*/ 159 w 250"/>
                <a:gd name="T71" fmla="*/ 12 h 69"/>
                <a:gd name="T72" fmla="*/ 159 w 250"/>
                <a:gd name="T73" fmla="*/ 69 h 69"/>
                <a:gd name="T74" fmla="*/ 186 w 250"/>
                <a:gd name="T75" fmla="*/ 69 h 69"/>
                <a:gd name="T76" fmla="*/ 186 w 250"/>
                <a:gd name="T77" fmla="*/ 12 h 69"/>
                <a:gd name="T78" fmla="*/ 222 w 250"/>
                <a:gd name="T79" fmla="*/ 12 h 69"/>
                <a:gd name="T80" fmla="*/ 222 w 250"/>
                <a:gd name="T81" fmla="*/ 69 h 69"/>
                <a:gd name="T82" fmla="*/ 250 w 250"/>
                <a:gd name="T83" fmla="*/ 69 h 69"/>
                <a:gd name="T84" fmla="*/ 250 w 250"/>
                <a:gd name="T85" fmla="*/ 5 h 69"/>
                <a:gd name="T86" fmla="*/ 250 w 250"/>
                <a:gd name="T87" fmla="*/ 5 h 69"/>
                <a:gd name="T88" fmla="*/ 250 w 250"/>
                <a:gd name="T8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0" h="69">
                  <a:moveTo>
                    <a:pt x="250" y="0"/>
                  </a:moveTo>
                  <a:lnTo>
                    <a:pt x="225" y="0"/>
                  </a:lnTo>
                  <a:lnTo>
                    <a:pt x="225" y="5"/>
                  </a:lnTo>
                  <a:lnTo>
                    <a:pt x="222" y="5"/>
                  </a:lnTo>
                  <a:lnTo>
                    <a:pt x="222" y="0"/>
                  </a:lnTo>
                  <a:lnTo>
                    <a:pt x="186" y="0"/>
                  </a:lnTo>
                  <a:lnTo>
                    <a:pt x="186" y="5"/>
                  </a:lnTo>
                  <a:lnTo>
                    <a:pt x="184" y="5"/>
                  </a:lnTo>
                  <a:lnTo>
                    <a:pt x="184" y="0"/>
                  </a:lnTo>
                  <a:lnTo>
                    <a:pt x="161" y="0"/>
                  </a:lnTo>
                  <a:lnTo>
                    <a:pt x="161" y="5"/>
                  </a:lnTo>
                  <a:lnTo>
                    <a:pt x="159" y="5"/>
                  </a:lnTo>
                  <a:lnTo>
                    <a:pt x="159" y="0"/>
                  </a:lnTo>
                  <a:lnTo>
                    <a:pt x="93" y="0"/>
                  </a:lnTo>
                  <a:lnTo>
                    <a:pt x="93" y="5"/>
                  </a:lnTo>
                  <a:lnTo>
                    <a:pt x="90" y="5"/>
                  </a:lnTo>
                  <a:lnTo>
                    <a:pt x="90" y="0"/>
                  </a:lnTo>
                  <a:lnTo>
                    <a:pt x="65" y="0"/>
                  </a:lnTo>
                  <a:lnTo>
                    <a:pt x="65" y="5"/>
                  </a:lnTo>
                  <a:lnTo>
                    <a:pt x="65" y="5"/>
                  </a:lnTo>
                  <a:lnTo>
                    <a:pt x="65" y="0"/>
                  </a:lnTo>
                  <a:lnTo>
                    <a:pt x="27" y="0"/>
                  </a:lnTo>
                  <a:lnTo>
                    <a:pt x="27" y="5"/>
                  </a:lnTo>
                  <a:lnTo>
                    <a:pt x="25" y="5"/>
                  </a:lnTo>
                  <a:lnTo>
                    <a:pt x="25" y="0"/>
                  </a:lnTo>
                  <a:lnTo>
                    <a:pt x="2" y="0"/>
                  </a:lnTo>
                  <a:lnTo>
                    <a:pt x="2" y="5"/>
                  </a:lnTo>
                  <a:lnTo>
                    <a:pt x="0" y="5"/>
                  </a:lnTo>
                  <a:lnTo>
                    <a:pt x="0" y="69"/>
                  </a:lnTo>
                  <a:lnTo>
                    <a:pt x="27" y="69"/>
                  </a:lnTo>
                  <a:lnTo>
                    <a:pt x="27" y="12"/>
                  </a:lnTo>
                  <a:lnTo>
                    <a:pt x="65" y="12"/>
                  </a:lnTo>
                  <a:lnTo>
                    <a:pt x="65" y="69"/>
                  </a:lnTo>
                  <a:lnTo>
                    <a:pt x="93" y="69"/>
                  </a:lnTo>
                  <a:lnTo>
                    <a:pt x="93" y="12"/>
                  </a:lnTo>
                  <a:lnTo>
                    <a:pt x="159" y="12"/>
                  </a:lnTo>
                  <a:lnTo>
                    <a:pt x="159" y="69"/>
                  </a:lnTo>
                  <a:lnTo>
                    <a:pt x="186" y="69"/>
                  </a:lnTo>
                  <a:lnTo>
                    <a:pt x="186" y="12"/>
                  </a:lnTo>
                  <a:lnTo>
                    <a:pt x="222" y="12"/>
                  </a:lnTo>
                  <a:lnTo>
                    <a:pt x="222" y="69"/>
                  </a:lnTo>
                  <a:lnTo>
                    <a:pt x="250" y="69"/>
                  </a:lnTo>
                  <a:lnTo>
                    <a:pt x="250" y="5"/>
                  </a:lnTo>
                  <a:lnTo>
                    <a:pt x="250" y="5"/>
                  </a:lnTo>
                  <a:lnTo>
                    <a:pt x="25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88" name="ïsḷiḍé"/>
            <p:cNvSpPr/>
            <p:nvPr/>
          </p:nvSpPr>
          <p:spPr bwMode="auto">
            <a:xfrm>
              <a:off x="2901950" y="3443288"/>
              <a:ext cx="3175" cy="0"/>
            </a:xfrm>
            <a:custGeom>
              <a:avLst/>
              <a:gdLst>
                <a:gd name="T0" fmla="*/ 1 w 1"/>
                <a:gd name="T1" fmla="*/ 1 w 1"/>
                <a:gd name="T2" fmla="*/ 1 w 1"/>
                <a:gd name="T3" fmla="*/ 1 w 1"/>
                <a:gd name="T4" fmla="*/ 1 w 1"/>
                <a:gd name="T5" fmla="*/ 1 w 1"/>
                <a:gd name="T6" fmla="*/ 1 w 1"/>
                <a:gd name="T7" fmla="*/ 1 w 1"/>
                <a:gd name="T8" fmla="*/ 0 w 1"/>
                <a:gd name="T9" fmla="*/ 0 w 1"/>
                <a:gd name="T10" fmla="*/ 0 w 1"/>
                <a:gd name="T11" fmla="*/ 0 w 1"/>
                <a:gd name="T12" fmla="*/ 1 w 1"/>
                <a:gd name="T13"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89" name="íṧ1iďè"/>
            <p:cNvSpPr/>
            <p:nvPr/>
          </p:nvSpPr>
          <p:spPr bwMode="auto">
            <a:xfrm>
              <a:off x="2901950" y="3443288"/>
              <a:ext cx="0" cy="3175"/>
            </a:xfrm>
            <a:custGeom>
              <a:avLst/>
              <a:gdLst>
                <a:gd name="T0" fmla="*/ 0 h 1"/>
                <a:gd name="T1" fmla="*/ 0 h 1"/>
                <a:gd name="T2" fmla="*/ 1 h 1"/>
                <a:gd name="T3" fmla="*/ 1 h 1"/>
                <a:gd name="T4" fmla="*/ 0 h 1"/>
                <a:gd name="T5" fmla="*/ 0 h 1"/>
                <a:gd name="T6" fmla="*/ 0 h 1"/>
              </a:gdLst>
              <a:ahLst/>
              <a:cxnLst>
                <a:cxn ang="0">
                  <a:pos x="0" y="T0"/>
                </a:cxn>
                <a:cxn ang="0">
                  <a:pos x="0" y="T1"/>
                </a:cxn>
                <a:cxn ang="0">
                  <a:pos x="0" y="T2"/>
                </a:cxn>
                <a:cxn ang="0">
                  <a:pos x="0" y="T3"/>
                </a:cxn>
                <a:cxn ang="0">
                  <a:pos x="0" y="T4"/>
                </a:cxn>
                <a:cxn ang="0">
                  <a:pos x="0" y="T5"/>
                </a:cxn>
                <a:cxn ang="0">
                  <a:pos x="0" y="T6"/>
                </a:cxn>
              </a:cxnLst>
              <a:rect l="0" t="0" r="r" b="b"/>
              <a:pathLst>
                <a:path h="1">
                  <a:moveTo>
                    <a:pt x="0" y="0"/>
                  </a:moveTo>
                  <a:cubicBezTo>
                    <a:pt x="0" y="0"/>
                    <a:pt x="0" y="0"/>
                    <a:pt x="0" y="0"/>
                  </a:cubicBezTo>
                  <a:cubicBezTo>
                    <a:pt x="0" y="1"/>
                    <a:pt x="0" y="1"/>
                    <a:pt x="0" y="1"/>
                  </a:cubicBezTo>
                  <a:cubicBezTo>
                    <a:pt x="0" y="1"/>
                    <a:pt x="0" y="1"/>
                    <a:pt x="0" y="1"/>
                  </a:cubicBezTo>
                  <a:cubicBezTo>
                    <a:pt x="0" y="1"/>
                    <a:pt x="0" y="0"/>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90" name="îṩľíḓe"/>
            <p:cNvSpPr/>
            <p:nvPr/>
          </p:nvSpPr>
          <p:spPr bwMode="auto">
            <a:xfrm>
              <a:off x="2901950" y="3440113"/>
              <a:ext cx="3175" cy="0"/>
            </a:xfrm>
            <a:custGeom>
              <a:avLst/>
              <a:gdLst>
                <a:gd name="T0" fmla="*/ 1 w 1"/>
                <a:gd name="T1" fmla="*/ 1 w 1"/>
                <a:gd name="T2" fmla="*/ 1 w 1"/>
                <a:gd name="T3" fmla="*/ 1 w 1"/>
                <a:gd name="T4" fmla="*/ 1 w 1"/>
                <a:gd name="T5" fmla="*/ 1 w 1"/>
                <a:gd name="T6" fmla="*/ 1 w 1"/>
                <a:gd name="T7" fmla="*/ 1 w 1"/>
                <a:gd name="T8" fmla="*/ 1 w 1"/>
                <a:gd name="T9" fmla="*/ 1 w 1"/>
                <a:gd name="T10"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91" name="ïṡ1ïḑé"/>
            <p:cNvSpPr/>
            <p:nvPr/>
          </p:nvSpPr>
          <p:spPr bwMode="auto">
            <a:xfrm>
              <a:off x="2905125" y="3446463"/>
              <a:ext cx="3175" cy="0"/>
            </a:xfrm>
            <a:custGeom>
              <a:avLst/>
              <a:gdLst>
                <a:gd name="T0" fmla="*/ 1 w 1"/>
                <a:gd name="T1" fmla="*/ 0 w 1"/>
                <a:gd name="T2" fmla="*/ 0 w 1"/>
                <a:gd name="T3" fmla="*/ 0 w 1"/>
                <a:gd name="T4" fmla="*/ 1 w 1"/>
                <a:gd name="T5" fmla="*/ 1 w 1"/>
                <a:gd name="T6" fmla="*/ 1 w 1"/>
                <a:gd name="T7" fmla="*/ 1 w 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
                  <a:moveTo>
                    <a:pt x="1" y="0"/>
                  </a:moveTo>
                  <a:cubicBezTo>
                    <a:pt x="1"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92" name="iṡlíďe"/>
            <p:cNvSpPr/>
            <p:nvPr/>
          </p:nvSpPr>
          <p:spPr bwMode="auto">
            <a:xfrm>
              <a:off x="2908300" y="3446463"/>
              <a:ext cx="3175" cy="4763"/>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1 w 1"/>
                <a:gd name="T13" fmla="*/ 0 h 1"/>
                <a:gd name="T14" fmla="*/ 1 w 1"/>
                <a:gd name="T15" fmla="*/ 0 h 1"/>
                <a:gd name="T16" fmla="*/ 1 w 1"/>
                <a:gd name="T17" fmla="*/ 0 h 1"/>
                <a:gd name="T18" fmla="*/ 0 w 1"/>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1" y="0"/>
                  </a:cubicBezTo>
                  <a:cubicBezTo>
                    <a:pt x="1" y="0"/>
                    <a:pt x="1" y="0"/>
                    <a:pt x="1" y="0"/>
                  </a:cubicBezTo>
                  <a:cubicBezTo>
                    <a:pt x="1" y="0"/>
                    <a:pt x="1" y="0"/>
                    <a:pt x="1" y="0"/>
                  </a:cubicBezTo>
                  <a:cubicBezTo>
                    <a:pt x="1" y="0"/>
                    <a:pt x="1"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93" name="ïšḷiḍè"/>
            <p:cNvSpPr/>
            <p:nvPr/>
          </p:nvSpPr>
          <p:spPr bwMode="auto">
            <a:xfrm>
              <a:off x="2905125" y="3451226"/>
              <a:ext cx="0" cy="3175"/>
            </a:xfrm>
            <a:custGeom>
              <a:avLst/>
              <a:gdLst>
                <a:gd name="T0" fmla="*/ 0 h 1"/>
                <a:gd name="T1" fmla="*/ 0 h 1"/>
                <a:gd name="T2" fmla="*/ 0 h 1"/>
                <a:gd name="T3" fmla="*/ 1 h 1"/>
                <a:gd name="T4" fmla="*/ 1 h 1"/>
                <a:gd name="T5" fmla="*/ 1 h 1"/>
                <a:gd name="T6" fmla="*/ 0 h 1"/>
                <a:gd name="T7" fmla="*/ 0 h 1"/>
                <a:gd name="T8" fmla="*/ 0 h 1"/>
                <a:gd name="T9" fmla="*/ 0 h 1"/>
                <a:gd name="T10"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Lst>
              <a:rect l="0" t="0" r="r" b="b"/>
              <a:pathLst>
                <a:path h="1">
                  <a:moveTo>
                    <a:pt x="0" y="0"/>
                  </a:moveTo>
                  <a:cubicBezTo>
                    <a:pt x="0" y="0"/>
                    <a:pt x="0" y="0"/>
                    <a:pt x="0" y="0"/>
                  </a:cubicBezTo>
                  <a:cubicBezTo>
                    <a:pt x="0" y="0"/>
                    <a:pt x="0" y="0"/>
                    <a:pt x="0" y="0"/>
                  </a:cubicBezTo>
                  <a:cubicBezTo>
                    <a:pt x="0" y="0"/>
                    <a:pt x="0" y="0"/>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94" name="í$1îḓè"/>
            <p:cNvSpPr/>
            <p:nvPr/>
          </p:nvSpPr>
          <p:spPr bwMode="auto">
            <a:xfrm>
              <a:off x="2857500" y="3446463"/>
              <a:ext cx="11113" cy="7938"/>
            </a:xfrm>
            <a:custGeom>
              <a:avLst/>
              <a:gdLst>
                <a:gd name="T0" fmla="*/ 2 w 3"/>
                <a:gd name="T1" fmla="*/ 1 h 2"/>
                <a:gd name="T2" fmla="*/ 1 w 3"/>
                <a:gd name="T3" fmla="*/ 1 h 2"/>
                <a:gd name="T4" fmla="*/ 1 w 3"/>
                <a:gd name="T5" fmla="*/ 1 h 2"/>
                <a:gd name="T6" fmla="*/ 1 w 3"/>
                <a:gd name="T7" fmla="*/ 1 h 2"/>
                <a:gd name="T8" fmla="*/ 1 w 3"/>
                <a:gd name="T9" fmla="*/ 1 h 2"/>
                <a:gd name="T10" fmla="*/ 1 w 3"/>
                <a:gd name="T11" fmla="*/ 0 h 2"/>
                <a:gd name="T12" fmla="*/ 1 w 3"/>
                <a:gd name="T13" fmla="*/ 0 h 2"/>
                <a:gd name="T14" fmla="*/ 1 w 3"/>
                <a:gd name="T15" fmla="*/ 0 h 2"/>
                <a:gd name="T16" fmla="*/ 1 w 3"/>
                <a:gd name="T17" fmla="*/ 0 h 2"/>
                <a:gd name="T18" fmla="*/ 1 w 3"/>
                <a:gd name="T19" fmla="*/ 0 h 2"/>
                <a:gd name="T20" fmla="*/ 1 w 3"/>
                <a:gd name="T21" fmla="*/ 0 h 2"/>
                <a:gd name="T22" fmla="*/ 1 w 3"/>
                <a:gd name="T23" fmla="*/ 0 h 2"/>
                <a:gd name="T24" fmla="*/ 1 w 3"/>
                <a:gd name="T25" fmla="*/ 0 h 2"/>
                <a:gd name="T26" fmla="*/ 1 w 3"/>
                <a:gd name="T27" fmla="*/ 0 h 2"/>
                <a:gd name="T28" fmla="*/ 0 w 3"/>
                <a:gd name="T29" fmla="*/ 0 h 2"/>
                <a:gd name="T30" fmla="*/ 0 w 3"/>
                <a:gd name="T31" fmla="*/ 0 h 2"/>
                <a:gd name="T32" fmla="*/ 0 w 3"/>
                <a:gd name="T33" fmla="*/ 0 h 2"/>
                <a:gd name="T34" fmla="*/ 0 w 3"/>
                <a:gd name="T35" fmla="*/ 0 h 2"/>
                <a:gd name="T36" fmla="*/ 0 w 3"/>
                <a:gd name="T37" fmla="*/ 0 h 2"/>
                <a:gd name="T38" fmla="*/ 1 w 3"/>
                <a:gd name="T39" fmla="*/ 1 h 2"/>
                <a:gd name="T40" fmla="*/ 1 w 3"/>
                <a:gd name="T41" fmla="*/ 1 h 2"/>
                <a:gd name="T42" fmla="*/ 1 w 3"/>
                <a:gd name="T43" fmla="*/ 1 h 2"/>
                <a:gd name="T44" fmla="*/ 1 w 3"/>
                <a:gd name="T45" fmla="*/ 2 h 2"/>
                <a:gd name="T46" fmla="*/ 1 w 3"/>
                <a:gd name="T47" fmla="*/ 1 h 2"/>
                <a:gd name="T48" fmla="*/ 2 w 3"/>
                <a:gd name="T49" fmla="*/ 1 h 2"/>
                <a:gd name="T50" fmla="*/ 2 w 3"/>
                <a:gd name="T51" fmla="*/ 1 h 2"/>
                <a:gd name="T52" fmla="*/ 2 w 3"/>
                <a:gd name="T53" fmla="*/ 1 h 2"/>
                <a:gd name="T54" fmla="*/ 3 w 3"/>
                <a:gd name="T55" fmla="*/ 1 h 2"/>
                <a:gd name="T56" fmla="*/ 3 w 3"/>
                <a:gd name="T57" fmla="*/ 1 h 2"/>
                <a:gd name="T58" fmla="*/ 2 w 3"/>
                <a:gd name="T59" fmla="*/ 1 h 2"/>
                <a:gd name="T60" fmla="*/ 2 w 3"/>
                <a:gd name="T61" fmla="*/ 1 h 2"/>
                <a:gd name="T62" fmla="*/ 2 w 3"/>
                <a:gd name="T63" fmla="*/ 1 h 2"/>
                <a:gd name="T64" fmla="*/ 2 w 3"/>
                <a:gd name="T6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 h="2">
                  <a:moveTo>
                    <a:pt x="2" y="1"/>
                  </a:moveTo>
                  <a:cubicBezTo>
                    <a:pt x="1" y="1"/>
                    <a:pt x="1" y="1"/>
                    <a:pt x="1" y="1"/>
                  </a:cubicBezTo>
                  <a:cubicBezTo>
                    <a:pt x="1" y="1"/>
                    <a:pt x="1" y="1"/>
                    <a:pt x="1" y="1"/>
                  </a:cubicBezTo>
                  <a:cubicBezTo>
                    <a:pt x="1" y="1"/>
                    <a:pt x="1" y="1"/>
                    <a:pt x="1" y="1"/>
                  </a:cubicBezTo>
                  <a:cubicBezTo>
                    <a:pt x="1" y="1"/>
                    <a:pt x="1" y="1"/>
                    <a:pt x="1" y="1"/>
                  </a:cubicBezTo>
                  <a:cubicBezTo>
                    <a:pt x="1" y="1"/>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1"/>
                    <a:pt x="1" y="1"/>
                  </a:cubicBezTo>
                  <a:cubicBezTo>
                    <a:pt x="1" y="1"/>
                    <a:pt x="1" y="1"/>
                    <a:pt x="1" y="1"/>
                  </a:cubicBezTo>
                  <a:cubicBezTo>
                    <a:pt x="1" y="1"/>
                    <a:pt x="1" y="1"/>
                    <a:pt x="1" y="1"/>
                  </a:cubicBezTo>
                  <a:cubicBezTo>
                    <a:pt x="1" y="1"/>
                    <a:pt x="1" y="2"/>
                    <a:pt x="1" y="2"/>
                  </a:cubicBezTo>
                  <a:cubicBezTo>
                    <a:pt x="1" y="2"/>
                    <a:pt x="1" y="1"/>
                    <a:pt x="1" y="1"/>
                  </a:cubicBezTo>
                  <a:cubicBezTo>
                    <a:pt x="1" y="1"/>
                    <a:pt x="2" y="1"/>
                    <a:pt x="2" y="1"/>
                  </a:cubicBezTo>
                  <a:cubicBezTo>
                    <a:pt x="2" y="2"/>
                    <a:pt x="2" y="1"/>
                    <a:pt x="2" y="1"/>
                  </a:cubicBezTo>
                  <a:cubicBezTo>
                    <a:pt x="2" y="1"/>
                    <a:pt x="2" y="1"/>
                    <a:pt x="2" y="1"/>
                  </a:cubicBezTo>
                  <a:cubicBezTo>
                    <a:pt x="2" y="1"/>
                    <a:pt x="3" y="1"/>
                    <a:pt x="3" y="1"/>
                  </a:cubicBezTo>
                  <a:cubicBezTo>
                    <a:pt x="3" y="1"/>
                    <a:pt x="3" y="1"/>
                    <a:pt x="3" y="1"/>
                  </a:cubicBezTo>
                  <a:cubicBezTo>
                    <a:pt x="3" y="1"/>
                    <a:pt x="3" y="1"/>
                    <a:pt x="2" y="1"/>
                  </a:cubicBezTo>
                  <a:cubicBezTo>
                    <a:pt x="2" y="1"/>
                    <a:pt x="2" y="1"/>
                    <a:pt x="2" y="1"/>
                  </a:cubicBezTo>
                  <a:cubicBezTo>
                    <a:pt x="2" y="1"/>
                    <a:pt x="2" y="1"/>
                    <a:pt x="2" y="1"/>
                  </a:cubicBezTo>
                  <a:cubicBezTo>
                    <a:pt x="2" y="1"/>
                    <a:pt x="2" y="1"/>
                    <a:pt x="2"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95" name="î$ľidé"/>
            <p:cNvSpPr/>
            <p:nvPr/>
          </p:nvSpPr>
          <p:spPr bwMode="auto">
            <a:xfrm>
              <a:off x="2908300" y="3451226"/>
              <a:ext cx="3175" cy="0"/>
            </a:xfrm>
            <a:custGeom>
              <a:avLst/>
              <a:gdLst>
                <a:gd name="T0" fmla="*/ 0 w 1"/>
                <a:gd name="T1" fmla="*/ 0 w 1"/>
                <a:gd name="T2" fmla="*/ 0 w 1"/>
                <a:gd name="T3" fmla="*/ 0 w 1"/>
                <a:gd name="T4" fmla="*/ 0 w 1"/>
                <a:gd name="T5" fmla="*/ 0 w 1"/>
                <a:gd name="T6" fmla="*/ 0 w 1"/>
                <a:gd name="T7" fmla="*/ 1 w 1"/>
                <a:gd name="T8" fmla="*/ 1 w 1"/>
                <a:gd name="T9" fmla="*/ 1 w 1"/>
                <a:gd name="T10"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96" name="išḻïďê"/>
            <p:cNvSpPr/>
            <p:nvPr/>
          </p:nvSpPr>
          <p:spPr bwMode="auto">
            <a:xfrm>
              <a:off x="2822575" y="3440113"/>
              <a:ext cx="3175" cy="3175"/>
            </a:xfrm>
            <a:custGeom>
              <a:avLst/>
              <a:gdLst>
                <a:gd name="T0" fmla="*/ 0 w 1"/>
                <a:gd name="T1" fmla="*/ 1 h 1"/>
                <a:gd name="T2" fmla="*/ 0 w 1"/>
                <a:gd name="T3" fmla="*/ 1 h 1"/>
                <a:gd name="T4" fmla="*/ 1 w 1"/>
                <a:gd name="T5" fmla="*/ 1 h 1"/>
                <a:gd name="T6" fmla="*/ 1 w 1"/>
                <a:gd name="T7" fmla="*/ 0 h 1"/>
                <a:gd name="T8" fmla="*/ 1 w 1"/>
                <a:gd name="T9" fmla="*/ 0 h 1"/>
                <a:gd name="T10" fmla="*/ 1 w 1"/>
                <a:gd name="T11" fmla="*/ 0 h 1"/>
                <a:gd name="T12" fmla="*/ 1 w 1"/>
                <a:gd name="T13" fmla="*/ 0 h 1"/>
                <a:gd name="T14" fmla="*/ 1 w 1"/>
                <a:gd name="T15" fmla="*/ 0 h 1"/>
                <a:gd name="T16" fmla="*/ 1 w 1"/>
                <a:gd name="T17" fmla="*/ 0 h 1"/>
                <a:gd name="T18" fmla="*/ 0 w 1"/>
                <a:gd name="T19" fmla="*/ 0 h 1"/>
                <a:gd name="T20" fmla="*/ 0 w 1"/>
                <a:gd name="T21" fmla="*/ 0 h 1"/>
                <a:gd name="T22" fmla="*/ 0 w 1"/>
                <a:gd name="T23" fmla="*/ 1 h 1"/>
                <a:gd name="T24" fmla="*/ 0 w 1"/>
                <a:gd name="T25"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1">
                  <a:moveTo>
                    <a:pt x="0" y="1"/>
                  </a:moveTo>
                  <a:cubicBezTo>
                    <a:pt x="0" y="1"/>
                    <a:pt x="0" y="1"/>
                    <a:pt x="0" y="1"/>
                  </a:cubicBezTo>
                  <a:cubicBezTo>
                    <a:pt x="1" y="1"/>
                    <a:pt x="1" y="1"/>
                    <a:pt x="1" y="1"/>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1"/>
                  </a:cubicBezTo>
                  <a:cubicBezTo>
                    <a:pt x="0" y="1"/>
                    <a:pt x="0" y="1"/>
                    <a:pt x="0"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97" name="îSļíďê"/>
            <p:cNvSpPr/>
            <p:nvPr/>
          </p:nvSpPr>
          <p:spPr bwMode="auto">
            <a:xfrm>
              <a:off x="2817813" y="3440113"/>
              <a:ext cx="7938" cy="11113"/>
            </a:xfrm>
            <a:custGeom>
              <a:avLst/>
              <a:gdLst>
                <a:gd name="T0" fmla="*/ 0 w 2"/>
                <a:gd name="T1" fmla="*/ 2 h 3"/>
                <a:gd name="T2" fmla="*/ 0 w 2"/>
                <a:gd name="T3" fmla="*/ 2 h 3"/>
                <a:gd name="T4" fmla="*/ 1 w 2"/>
                <a:gd name="T5" fmla="*/ 3 h 3"/>
                <a:gd name="T6" fmla="*/ 1 w 2"/>
                <a:gd name="T7" fmla="*/ 3 h 3"/>
                <a:gd name="T8" fmla="*/ 1 w 2"/>
                <a:gd name="T9" fmla="*/ 3 h 3"/>
                <a:gd name="T10" fmla="*/ 1 w 2"/>
                <a:gd name="T11" fmla="*/ 2 h 3"/>
                <a:gd name="T12" fmla="*/ 2 w 2"/>
                <a:gd name="T13" fmla="*/ 2 h 3"/>
                <a:gd name="T14" fmla="*/ 2 w 2"/>
                <a:gd name="T15" fmla="*/ 2 h 3"/>
                <a:gd name="T16" fmla="*/ 2 w 2"/>
                <a:gd name="T17" fmla="*/ 2 h 3"/>
                <a:gd name="T18" fmla="*/ 2 w 2"/>
                <a:gd name="T19" fmla="*/ 2 h 3"/>
                <a:gd name="T20" fmla="*/ 2 w 2"/>
                <a:gd name="T21" fmla="*/ 2 h 3"/>
                <a:gd name="T22" fmla="*/ 2 w 2"/>
                <a:gd name="T23" fmla="*/ 2 h 3"/>
                <a:gd name="T24" fmla="*/ 2 w 2"/>
                <a:gd name="T25" fmla="*/ 2 h 3"/>
                <a:gd name="T26" fmla="*/ 1 w 2"/>
                <a:gd name="T27" fmla="*/ 2 h 3"/>
                <a:gd name="T28" fmla="*/ 1 w 2"/>
                <a:gd name="T29" fmla="*/ 2 h 3"/>
                <a:gd name="T30" fmla="*/ 1 w 2"/>
                <a:gd name="T31" fmla="*/ 2 h 3"/>
                <a:gd name="T32" fmla="*/ 1 w 2"/>
                <a:gd name="T33" fmla="*/ 2 h 3"/>
                <a:gd name="T34" fmla="*/ 1 w 2"/>
                <a:gd name="T35" fmla="*/ 1 h 3"/>
                <a:gd name="T36" fmla="*/ 1 w 2"/>
                <a:gd name="T37" fmla="*/ 1 h 3"/>
                <a:gd name="T38" fmla="*/ 1 w 2"/>
                <a:gd name="T39" fmla="*/ 0 h 3"/>
                <a:gd name="T40" fmla="*/ 0 w 2"/>
                <a:gd name="T41" fmla="*/ 0 h 3"/>
                <a:gd name="T42" fmla="*/ 0 w 2"/>
                <a:gd name="T43" fmla="*/ 0 h 3"/>
                <a:gd name="T44" fmla="*/ 0 w 2"/>
                <a:gd name="T45" fmla="*/ 1 h 3"/>
                <a:gd name="T46" fmla="*/ 0 w 2"/>
                <a:gd name="T4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 h="3">
                  <a:moveTo>
                    <a:pt x="0" y="2"/>
                  </a:moveTo>
                  <a:cubicBezTo>
                    <a:pt x="0" y="2"/>
                    <a:pt x="0" y="2"/>
                    <a:pt x="0" y="2"/>
                  </a:cubicBezTo>
                  <a:cubicBezTo>
                    <a:pt x="0" y="2"/>
                    <a:pt x="0" y="3"/>
                    <a:pt x="1" y="3"/>
                  </a:cubicBezTo>
                  <a:cubicBezTo>
                    <a:pt x="1" y="3"/>
                    <a:pt x="1" y="3"/>
                    <a:pt x="1" y="3"/>
                  </a:cubicBezTo>
                  <a:cubicBezTo>
                    <a:pt x="1" y="3"/>
                    <a:pt x="1" y="3"/>
                    <a:pt x="1" y="3"/>
                  </a:cubicBezTo>
                  <a:cubicBezTo>
                    <a:pt x="1" y="3"/>
                    <a:pt x="1" y="3"/>
                    <a:pt x="1" y="2"/>
                  </a:cubicBezTo>
                  <a:cubicBezTo>
                    <a:pt x="1" y="2"/>
                    <a:pt x="1"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1" y="2"/>
                    <a:pt x="1" y="2"/>
                    <a:pt x="1" y="2"/>
                  </a:cubicBezTo>
                  <a:cubicBezTo>
                    <a:pt x="1" y="2"/>
                    <a:pt x="1" y="2"/>
                    <a:pt x="1" y="2"/>
                  </a:cubicBezTo>
                  <a:cubicBezTo>
                    <a:pt x="1" y="2"/>
                    <a:pt x="1" y="2"/>
                    <a:pt x="1" y="2"/>
                  </a:cubicBezTo>
                  <a:cubicBezTo>
                    <a:pt x="1" y="2"/>
                    <a:pt x="1" y="2"/>
                    <a:pt x="1" y="2"/>
                  </a:cubicBezTo>
                  <a:cubicBezTo>
                    <a:pt x="1" y="2"/>
                    <a:pt x="1" y="2"/>
                    <a:pt x="1" y="1"/>
                  </a:cubicBezTo>
                  <a:cubicBezTo>
                    <a:pt x="1" y="1"/>
                    <a:pt x="1" y="1"/>
                    <a:pt x="1" y="1"/>
                  </a:cubicBezTo>
                  <a:cubicBezTo>
                    <a:pt x="1" y="1"/>
                    <a:pt x="1" y="1"/>
                    <a:pt x="1" y="0"/>
                  </a:cubicBezTo>
                  <a:cubicBezTo>
                    <a:pt x="1" y="0"/>
                    <a:pt x="1" y="0"/>
                    <a:pt x="0" y="0"/>
                  </a:cubicBezTo>
                  <a:cubicBezTo>
                    <a:pt x="0" y="0"/>
                    <a:pt x="0" y="0"/>
                    <a:pt x="0" y="0"/>
                  </a:cubicBezTo>
                  <a:cubicBezTo>
                    <a:pt x="0" y="0"/>
                    <a:pt x="0" y="1"/>
                    <a:pt x="0" y="1"/>
                  </a:cubicBezTo>
                  <a:cubicBezTo>
                    <a:pt x="0" y="1"/>
                    <a:pt x="0" y="1"/>
                    <a:pt x="0" y="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98" name="íṧḻiḋe"/>
            <p:cNvSpPr/>
            <p:nvPr/>
          </p:nvSpPr>
          <p:spPr bwMode="auto">
            <a:xfrm>
              <a:off x="2822575" y="3443288"/>
              <a:ext cx="3175" cy="3175"/>
            </a:xfrm>
            <a:custGeom>
              <a:avLst/>
              <a:gdLst>
                <a:gd name="T0" fmla="*/ 1 w 1"/>
                <a:gd name="T1" fmla="*/ 0 h 1"/>
                <a:gd name="T2" fmla="*/ 1 w 1"/>
                <a:gd name="T3" fmla="*/ 0 h 1"/>
                <a:gd name="T4" fmla="*/ 0 w 1"/>
                <a:gd name="T5" fmla="*/ 0 h 1"/>
                <a:gd name="T6" fmla="*/ 1 w 1"/>
                <a:gd name="T7" fmla="*/ 1 h 1"/>
                <a:gd name="T8" fmla="*/ 1 w 1"/>
                <a:gd name="T9" fmla="*/ 1 h 1"/>
                <a:gd name="T10" fmla="*/ 1 w 1"/>
                <a:gd name="T11" fmla="*/ 1 h 1"/>
                <a:gd name="T12" fmla="*/ 1 w 1"/>
                <a:gd name="T13" fmla="*/ 1 h 1"/>
                <a:gd name="T14" fmla="*/ 1 w 1"/>
                <a:gd name="T15" fmla="*/ 1 h 1"/>
                <a:gd name="T16" fmla="*/ 1 w 1"/>
                <a:gd name="T17" fmla="*/ 0 h 1"/>
                <a:gd name="T18" fmla="*/ 1 w 1"/>
                <a:gd name="T19" fmla="*/ 0 h 1"/>
                <a:gd name="T20" fmla="*/ 1 w 1"/>
                <a:gd name="T21" fmla="*/ 0 h 1"/>
                <a:gd name="T22" fmla="*/ 1 w 1"/>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1">
                  <a:moveTo>
                    <a:pt x="1" y="0"/>
                  </a:moveTo>
                  <a:cubicBezTo>
                    <a:pt x="1" y="0"/>
                    <a:pt x="1" y="0"/>
                    <a:pt x="1" y="0"/>
                  </a:cubicBezTo>
                  <a:cubicBezTo>
                    <a:pt x="1" y="0"/>
                    <a:pt x="0" y="0"/>
                    <a:pt x="0" y="0"/>
                  </a:cubicBezTo>
                  <a:cubicBezTo>
                    <a:pt x="0" y="0"/>
                    <a:pt x="0"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99" name="îṡ1iďé"/>
            <p:cNvSpPr/>
            <p:nvPr/>
          </p:nvSpPr>
          <p:spPr bwMode="auto">
            <a:xfrm>
              <a:off x="2828925" y="3432176"/>
              <a:ext cx="7938" cy="14288"/>
            </a:xfrm>
            <a:custGeom>
              <a:avLst/>
              <a:gdLst>
                <a:gd name="T0" fmla="*/ 1 w 2"/>
                <a:gd name="T1" fmla="*/ 0 h 4"/>
                <a:gd name="T2" fmla="*/ 1 w 2"/>
                <a:gd name="T3" fmla="*/ 0 h 4"/>
                <a:gd name="T4" fmla="*/ 1 w 2"/>
                <a:gd name="T5" fmla="*/ 0 h 4"/>
                <a:gd name="T6" fmla="*/ 0 w 2"/>
                <a:gd name="T7" fmla="*/ 0 h 4"/>
                <a:gd name="T8" fmla="*/ 0 w 2"/>
                <a:gd name="T9" fmla="*/ 0 h 4"/>
                <a:gd name="T10" fmla="*/ 0 w 2"/>
                <a:gd name="T11" fmla="*/ 0 h 4"/>
                <a:gd name="T12" fmla="*/ 0 w 2"/>
                <a:gd name="T13" fmla="*/ 0 h 4"/>
                <a:gd name="T14" fmla="*/ 0 w 2"/>
                <a:gd name="T15" fmla="*/ 0 h 4"/>
                <a:gd name="T16" fmla="*/ 0 w 2"/>
                <a:gd name="T17" fmla="*/ 0 h 4"/>
                <a:gd name="T18" fmla="*/ 0 w 2"/>
                <a:gd name="T19" fmla="*/ 0 h 4"/>
                <a:gd name="T20" fmla="*/ 0 w 2"/>
                <a:gd name="T21" fmla="*/ 0 h 4"/>
                <a:gd name="T22" fmla="*/ 1 w 2"/>
                <a:gd name="T23" fmla="*/ 1 h 4"/>
                <a:gd name="T24" fmla="*/ 1 w 2"/>
                <a:gd name="T25" fmla="*/ 1 h 4"/>
                <a:gd name="T26" fmla="*/ 1 w 2"/>
                <a:gd name="T27" fmla="*/ 1 h 4"/>
                <a:gd name="T28" fmla="*/ 0 w 2"/>
                <a:gd name="T29" fmla="*/ 1 h 4"/>
                <a:gd name="T30" fmla="*/ 0 w 2"/>
                <a:gd name="T31" fmla="*/ 1 h 4"/>
                <a:gd name="T32" fmla="*/ 0 w 2"/>
                <a:gd name="T33" fmla="*/ 1 h 4"/>
                <a:gd name="T34" fmla="*/ 0 w 2"/>
                <a:gd name="T35" fmla="*/ 1 h 4"/>
                <a:gd name="T36" fmla="*/ 0 w 2"/>
                <a:gd name="T37" fmla="*/ 1 h 4"/>
                <a:gd name="T38" fmla="*/ 0 w 2"/>
                <a:gd name="T39" fmla="*/ 1 h 4"/>
                <a:gd name="T40" fmla="*/ 1 w 2"/>
                <a:gd name="T41" fmla="*/ 1 h 4"/>
                <a:gd name="T42" fmla="*/ 1 w 2"/>
                <a:gd name="T43" fmla="*/ 1 h 4"/>
                <a:gd name="T44" fmla="*/ 1 w 2"/>
                <a:gd name="T45" fmla="*/ 1 h 4"/>
                <a:gd name="T46" fmla="*/ 1 w 2"/>
                <a:gd name="T47" fmla="*/ 2 h 4"/>
                <a:gd name="T48" fmla="*/ 1 w 2"/>
                <a:gd name="T49" fmla="*/ 2 h 4"/>
                <a:gd name="T50" fmla="*/ 1 w 2"/>
                <a:gd name="T51" fmla="*/ 3 h 4"/>
                <a:gd name="T52" fmla="*/ 1 w 2"/>
                <a:gd name="T53" fmla="*/ 3 h 4"/>
                <a:gd name="T54" fmla="*/ 1 w 2"/>
                <a:gd name="T55" fmla="*/ 3 h 4"/>
                <a:gd name="T56" fmla="*/ 1 w 2"/>
                <a:gd name="T57" fmla="*/ 3 h 4"/>
                <a:gd name="T58" fmla="*/ 1 w 2"/>
                <a:gd name="T59" fmla="*/ 4 h 4"/>
                <a:gd name="T60" fmla="*/ 1 w 2"/>
                <a:gd name="T61" fmla="*/ 4 h 4"/>
                <a:gd name="T62" fmla="*/ 1 w 2"/>
                <a:gd name="T63" fmla="*/ 4 h 4"/>
                <a:gd name="T64" fmla="*/ 1 w 2"/>
                <a:gd name="T65" fmla="*/ 4 h 4"/>
                <a:gd name="T66" fmla="*/ 2 w 2"/>
                <a:gd name="T67" fmla="*/ 4 h 4"/>
                <a:gd name="T68" fmla="*/ 2 w 2"/>
                <a:gd name="T69" fmla="*/ 3 h 4"/>
                <a:gd name="T70" fmla="*/ 2 w 2"/>
                <a:gd name="T71" fmla="*/ 2 h 4"/>
                <a:gd name="T72" fmla="*/ 2 w 2"/>
                <a:gd name="T73" fmla="*/ 2 h 4"/>
                <a:gd name="T74" fmla="*/ 2 w 2"/>
                <a:gd name="T75" fmla="*/ 1 h 4"/>
                <a:gd name="T76" fmla="*/ 2 w 2"/>
                <a:gd name="T77" fmla="*/ 1 h 4"/>
                <a:gd name="T78" fmla="*/ 2 w 2"/>
                <a:gd name="T79" fmla="*/ 0 h 4"/>
                <a:gd name="T80" fmla="*/ 1 w 2"/>
                <a:gd name="T8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 h="4">
                  <a:moveTo>
                    <a:pt x="1" y="0"/>
                  </a:move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0"/>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1" y="2"/>
                    <a:pt x="1" y="2"/>
                    <a:pt x="1" y="2"/>
                  </a:cubicBezTo>
                  <a:cubicBezTo>
                    <a:pt x="1" y="2"/>
                    <a:pt x="1" y="2"/>
                    <a:pt x="1" y="2"/>
                  </a:cubicBezTo>
                  <a:cubicBezTo>
                    <a:pt x="1" y="2"/>
                    <a:pt x="1" y="2"/>
                    <a:pt x="1" y="3"/>
                  </a:cubicBezTo>
                  <a:cubicBezTo>
                    <a:pt x="1" y="3"/>
                    <a:pt x="1" y="3"/>
                    <a:pt x="1" y="3"/>
                  </a:cubicBezTo>
                  <a:cubicBezTo>
                    <a:pt x="1" y="3"/>
                    <a:pt x="1" y="3"/>
                    <a:pt x="1" y="3"/>
                  </a:cubicBezTo>
                  <a:cubicBezTo>
                    <a:pt x="1" y="3"/>
                    <a:pt x="1" y="3"/>
                    <a:pt x="1" y="3"/>
                  </a:cubicBezTo>
                  <a:cubicBezTo>
                    <a:pt x="1" y="4"/>
                    <a:pt x="1" y="4"/>
                    <a:pt x="1" y="4"/>
                  </a:cubicBezTo>
                  <a:cubicBezTo>
                    <a:pt x="1" y="4"/>
                    <a:pt x="1" y="4"/>
                    <a:pt x="1" y="4"/>
                  </a:cubicBezTo>
                  <a:cubicBezTo>
                    <a:pt x="1" y="4"/>
                    <a:pt x="1" y="4"/>
                    <a:pt x="1" y="4"/>
                  </a:cubicBezTo>
                  <a:cubicBezTo>
                    <a:pt x="1" y="4"/>
                    <a:pt x="1" y="4"/>
                    <a:pt x="1" y="4"/>
                  </a:cubicBezTo>
                  <a:cubicBezTo>
                    <a:pt x="1" y="4"/>
                    <a:pt x="2" y="4"/>
                    <a:pt x="2" y="4"/>
                  </a:cubicBezTo>
                  <a:cubicBezTo>
                    <a:pt x="2" y="4"/>
                    <a:pt x="2" y="3"/>
                    <a:pt x="2" y="3"/>
                  </a:cubicBezTo>
                  <a:cubicBezTo>
                    <a:pt x="2" y="3"/>
                    <a:pt x="2" y="3"/>
                    <a:pt x="2" y="2"/>
                  </a:cubicBezTo>
                  <a:cubicBezTo>
                    <a:pt x="2" y="2"/>
                    <a:pt x="2" y="2"/>
                    <a:pt x="2" y="2"/>
                  </a:cubicBezTo>
                  <a:cubicBezTo>
                    <a:pt x="2" y="1"/>
                    <a:pt x="2" y="1"/>
                    <a:pt x="2" y="1"/>
                  </a:cubicBezTo>
                  <a:cubicBezTo>
                    <a:pt x="2" y="1"/>
                    <a:pt x="2" y="1"/>
                    <a:pt x="2" y="1"/>
                  </a:cubicBezTo>
                  <a:cubicBezTo>
                    <a:pt x="2" y="1"/>
                    <a:pt x="2" y="1"/>
                    <a:pt x="2" y="0"/>
                  </a:cubicBezTo>
                  <a:cubicBezTo>
                    <a:pt x="2" y="0"/>
                    <a:pt x="2"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00" name="ï$ḷïdè"/>
            <p:cNvSpPr/>
            <p:nvPr/>
          </p:nvSpPr>
          <p:spPr bwMode="auto">
            <a:xfrm>
              <a:off x="2817813" y="3451226"/>
              <a:ext cx="7938" cy="3175"/>
            </a:xfrm>
            <a:custGeom>
              <a:avLst/>
              <a:gdLst>
                <a:gd name="T0" fmla="*/ 2 w 2"/>
                <a:gd name="T1" fmla="*/ 0 h 1"/>
                <a:gd name="T2" fmla="*/ 2 w 2"/>
                <a:gd name="T3" fmla="*/ 0 h 1"/>
                <a:gd name="T4" fmla="*/ 2 w 2"/>
                <a:gd name="T5" fmla="*/ 0 h 1"/>
                <a:gd name="T6" fmla="*/ 2 w 2"/>
                <a:gd name="T7" fmla="*/ 0 h 1"/>
                <a:gd name="T8" fmla="*/ 2 w 2"/>
                <a:gd name="T9" fmla="*/ 0 h 1"/>
                <a:gd name="T10" fmla="*/ 2 w 2"/>
                <a:gd name="T11" fmla="*/ 0 h 1"/>
                <a:gd name="T12" fmla="*/ 1 w 2"/>
                <a:gd name="T13" fmla="*/ 0 h 1"/>
                <a:gd name="T14" fmla="*/ 1 w 2"/>
                <a:gd name="T15" fmla="*/ 0 h 1"/>
                <a:gd name="T16" fmla="*/ 1 w 2"/>
                <a:gd name="T17" fmla="*/ 0 h 1"/>
                <a:gd name="T18" fmla="*/ 1 w 2"/>
                <a:gd name="T19" fmla="*/ 0 h 1"/>
                <a:gd name="T20" fmla="*/ 1 w 2"/>
                <a:gd name="T21" fmla="*/ 0 h 1"/>
                <a:gd name="T22" fmla="*/ 0 w 2"/>
                <a:gd name="T23" fmla="*/ 0 h 1"/>
                <a:gd name="T24" fmla="*/ 0 w 2"/>
                <a:gd name="T25" fmla="*/ 0 h 1"/>
                <a:gd name="T26" fmla="*/ 0 w 2"/>
                <a:gd name="T27" fmla="*/ 0 h 1"/>
                <a:gd name="T28" fmla="*/ 0 w 2"/>
                <a:gd name="T29" fmla="*/ 0 h 1"/>
                <a:gd name="T30" fmla="*/ 0 w 2"/>
                <a:gd name="T31" fmla="*/ 1 h 1"/>
                <a:gd name="T32" fmla="*/ 0 w 2"/>
                <a:gd name="T33" fmla="*/ 1 h 1"/>
                <a:gd name="T34" fmla="*/ 1 w 2"/>
                <a:gd name="T35" fmla="*/ 1 h 1"/>
                <a:gd name="T36" fmla="*/ 1 w 2"/>
                <a:gd name="T37" fmla="*/ 1 h 1"/>
                <a:gd name="T38" fmla="*/ 1 w 2"/>
                <a:gd name="T39" fmla="*/ 1 h 1"/>
                <a:gd name="T40" fmla="*/ 2 w 2"/>
                <a:gd name="T41" fmla="*/ 1 h 1"/>
                <a:gd name="T42" fmla="*/ 2 w 2"/>
                <a:gd name="T43" fmla="*/ 1 h 1"/>
                <a:gd name="T44" fmla="*/ 2 w 2"/>
                <a:gd name="T45" fmla="*/ 1 h 1"/>
                <a:gd name="T46" fmla="*/ 2 w 2"/>
                <a:gd name="T47" fmla="*/ 0 h 1"/>
                <a:gd name="T48" fmla="*/ 2 w 2"/>
                <a:gd name="T4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 h="1">
                  <a:moveTo>
                    <a:pt x="2" y="0"/>
                  </a:move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2" y="1"/>
                    <a:pt x="2" y="1"/>
                    <a:pt x="2" y="1"/>
                  </a:cubicBezTo>
                  <a:cubicBezTo>
                    <a:pt x="2" y="1"/>
                    <a:pt x="2" y="1"/>
                    <a:pt x="2" y="1"/>
                  </a:cubicBezTo>
                  <a:cubicBezTo>
                    <a:pt x="2" y="1"/>
                    <a:pt x="2" y="1"/>
                    <a:pt x="2" y="1"/>
                  </a:cubicBezTo>
                  <a:cubicBezTo>
                    <a:pt x="2" y="1"/>
                    <a:pt x="2" y="1"/>
                    <a:pt x="2" y="0"/>
                  </a:cubicBezTo>
                  <a:cubicBezTo>
                    <a:pt x="2" y="0"/>
                    <a:pt x="2" y="0"/>
                    <a:pt x="2"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01" name="işlîḋê"/>
            <p:cNvSpPr/>
            <p:nvPr/>
          </p:nvSpPr>
          <p:spPr bwMode="auto">
            <a:xfrm>
              <a:off x="2828925" y="3440113"/>
              <a:ext cx="3175" cy="3175"/>
            </a:xfrm>
            <a:custGeom>
              <a:avLst/>
              <a:gdLst>
                <a:gd name="T0" fmla="*/ 1 w 1"/>
                <a:gd name="T1" fmla="*/ 0 h 1"/>
                <a:gd name="T2" fmla="*/ 1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1 h 1"/>
                <a:gd name="T16" fmla="*/ 0 w 1"/>
                <a:gd name="T17" fmla="*/ 1 h 1"/>
                <a:gd name="T18" fmla="*/ 0 w 1"/>
                <a:gd name="T19" fmla="*/ 1 h 1"/>
                <a:gd name="T20" fmla="*/ 0 w 1"/>
                <a:gd name="T21" fmla="*/ 1 h 1"/>
                <a:gd name="T22" fmla="*/ 0 w 1"/>
                <a:gd name="T23" fmla="*/ 1 h 1"/>
                <a:gd name="T24" fmla="*/ 0 w 1"/>
                <a:gd name="T25" fmla="*/ 1 h 1"/>
                <a:gd name="T26" fmla="*/ 0 w 1"/>
                <a:gd name="T27" fmla="*/ 1 h 1"/>
                <a:gd name="T28" fmla="*/ 0 w 1"/>
                <a:gd name="T29" fmla="*/ 1 h 1"/>
                <a:gd name="T30" fmla="*/ 1 w 1"/>
                <a:gd name="T31" fmla="*/ 0 h 1"/>
                <a:gd name="T32" fmla="*/ 1 w 1"/>
                <a:gd name="T33" fmla="*/ 0 h 1"/>
                <a:gd name="T34" fmla="*/ 1 w 1"/>
                <a:gd name="T35" fmla="*/ 0 h 1"/>
                <a:gd name="T36" fmla="*/ 1 w 1"/>
                <a:gd name="T3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 h="1">
                  <a:moveTo>
                    <a:pt x="1" y="0"/>
                  </a:move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1" y="1"/>
                    <a:pt x="1" y="0"/>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02" name="işḻïḑè"/>
            <p:cNvSpPr/>
            <p:nvPr/>
          </p:nvSpPr>
          <p:spPr bwMode="auto">
            <a:xfrm>
              <a:off x="2825750" y="3451226"/>
              <a:ext cx="3175" cy="3175"/>
            </a:xfrm>
            <a:custGeom>
              <a:avLst/>
              <a:gdLst>
                <a:gd name="T0" fmla="*/ 1 w 1"/>
                <a:gd name="T1" fmla="*/ 0 h 1"/>
                <a:gd name="T2" fmla="*/ 1 w 1"/>
                <a:gd name="T3" fmla="*/ 0 h 1"/>
                <a:gd name="T4" fmla="*/ 1 w 1"/>
                <a:gd name="T5" fmla="*/ 0 h 1"/>
                <a:gd name="T6" fmla="*/ 1 w 1"/>
                <a:gd name="T7" fmla="*/ 0 h 1"/>
                <a:gd name="T8" fmla="*/ 0 w 1"/>
                <a:gd name="T9" fmla="*/ 0 h 1"/>
                <a:gd name="T10" fmla="*/ 0 w 1"/>
                <a:gd name="T11" fmla="*/ 0 h 1"/>
                <a:gd name="T12" fmla="*/ 0 w 1"/>
                <a:gd name="T13" fmla="*/ 0 h 1"/>
                <a:gd name="T14" fmla="*/ 0 w 1"/>
                <a:gd name="T15" fmla="*/ 0 h 1"/>
                <a:gd name="T16" fmla="*/ 0 w 1"/>
                <a:gd name="T17" fmla="*/ 0 h 1"/>
                <a:gd name="T18" fmla="*/ 1 w 1"/>
                <a:gd name="T19" fmla="*/ 0 h 1"/>
                <a:gd name="T20" fmla="*/ 1 w 1"/>
                <a:gd name="T21" fmla="*/ 0 h 1"/>
                <a:gd name="T22" fmla="*/ 1 w 1"/>
                <a:gd name="T23" fmla="*/ 0 h 1"/>
                <a:gd name="T24" fmla="*/ 1 w 1"/>
                <a:gd name="T25" fmla="*/ 1 h 1"/>
                <a:gd name="T26" fmla="*/ 1 w 1"/>
                <a:gd name="T27" fmla="*/ 0 h 1"/>
                <a:gd name="T28" fmla="*/ 1 w 1"/>
                <a:gd name="T29" fmla="*/ 0 h 1"/>
                <a:gd name="T30" fmla="*/ 1 w 1"/>
                <a:gd name="T31" fmla="*/ 0 h 1"/>
                <a:gd name="T32" fmla="*/ 1 w 1"/>
                <a:gd name="T3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 h="1">
                  <a:moveTo>
                    <a:pt x="1" y="0"/>
                  </a:moveTo>
                  <a:cubicBezTo>
                    <a:pt x="1" y="0"/>
                    <a:pt x="1" y="0"/>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1"/>
                    <a:pt x="1" y="1"/>
                  </a:cubicBezTo>
                  <a:cubicBezTo>
                    <a:pt x="1" y="1"/>
                    <a:pt x="1" y="0"/>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03" name="ïslidê"/>
            <p:cNvSpPr/>
            <p:nvPr/>
          </p:nvSpPr>
          <p:spPr bwMode="auto">
            <a:xfrm>
              <a:off x="2828925" y="3446463"/>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04" name="íṣḻíḑê"/>
            <p:cNvSpPr/>
            <p:nvPr/>
          </p:nvSpPr>
          <p:spPr bwMode="auto">
            <a:xfrm>
              <a:off x="2905125" y="3446463"/>
              <a:ext cx="0" cy="4763"/>
            </a:xfrm>
            <a:custGeom>
              <a:avLst/>
              <a:gdLst>
                <a:gd name="T0" fmla="*/ 1 h 1"/>
                <a:gd name="T1" fmla="*/ 1 h 1"/>
                <a:gd name="T2" fmla="*/ 1 h 1"/>
                <a:gd name="T3" fmla="*/ 0 h 1"/>
                <a:gd name="T4" fmla="*/ 0 h 1"/>
                <a:gd name="T5" fmla="*/ 0 h 1"/>
                <a:gd name="T6" fmla="*/ 0 h 1"/>
                <a:gd name="T7" fmla="*/ 1 h 1"/>
                <a:gd name="T8" fmla="*/ 1 h 1"/>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1">
                  <a:moveTo>
                    <a:pt x="0" y="1"/>
                  </a:move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05" name="ísḻídé"/>
            <p:cNvSpPr/>
            <p:nvPr/>
          </p:nvSpPr>
          <p:spPr bwMode="auto">
            <a:xfrm>
              <a:off x="3067050" y="3443288"/>
              <a:ext cx="3175" cy="0"/>
            </a:xfrm>
            <a:custGeom>
              <a:avLst/>
              <a:gdLst>
                <a:gd name="T0" fmla="*/ 1 w 1"/>
                <a:gd name="T1" fmla="*/ 1 w 1"/>
                <a:gd name="T2" fmla="*/ 1 w 1"/>
                <a:gd name="T3" fmla="*/ 0 w 1"/>
                <a:gd name="T4" fmla="*/ 0 w 1"/>
                <a:gd name="T5" fmla="*/ 1 w 1"/>
                <a:gd name="T6" fmla="*/ 1 w 1"/>
                <a:gd name="T7" fmla="*/ 1 w 1"/>
                <a:gd name="T8" fmla="*/ 1 w 1"/>
                <a:gd name="T9" fmla="*/ 1 w 1"/>
                <a:gd name="T10" fmla="*/ 1 w 1"/>
                <a:gd name="T11"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Lst>
              <a:rect l="0" t="0" r="r" b="b"/>
              <a:pathLst>
                <a:path w="1">
                  <a:moveTo>
                    <a:pt x="1" y="0"/>
                  </a:moveTo>
                  <a:cubicBezTo>
                    <a:pt x="1" y="0"/>
                    <a:pt x="1" y="0"/>
                    <a:pt x="1" y="0"/>
                  </a:cubicBezTo>
                  <a:cubicBezTo>
                    <a:pt x="1" y="0"/>
                    <a:pt x="1" y="0"/>
                    <a:pt x="1" y="0"/>
                  </a:cubicBezTo>
                  <a:cubicBezTo>
                    <a:pt x="1" y="0"/>
                    <a:pt x="0" y="0"/>
                    <a:pt x="0" y="0"/>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06" name="iṧḻide"/>
            <p:cNvSpPr/>
            <p:nvPr/>
          </p:nvSpPr>
          <p:spPr bwMode="auto">
            <a:xfrm>
              <a:off x="3067050" y="3440113"/>
              <a:ext cx="7938" cy="3175"/>
            </a:xfrm>
            <a:custGeom>
              <a:avLst/>
              <a:gdLst>
                <a:gd name="T0" fmla="*/ 2 w 2"/>
                <a:gd name="T1" fmla="*/ 0 h 1"/>
                <a:gd name="T2" fmla="*/ 2 w 2"/>
                <a:gd name="T3" fmla="*/ 0 h 1"/>
                <a:gd name="T4" fmla="*/ 1 w 2"/>
                <a:gd name="T5" fmla="*/ 0 h 1"/>
                <a:gd name="T6" fmla="*/ 1 w 2"/>
                <a:gd name="T7" fmla="*/ 0 h 1"/>
                <a:gd name="T8" fmla="*/ 1 w 2"/>
                <a:gd name="T9" fmla="*/ 0 h 1"/>
                <a:gd name="T10" fmla="*/ 1 w 2"/>
                <a:gd name="T11" fmla="*/ 0 h 1"/>
                <a:gd name="T12" fmla="*/ 1 w 2"/>
                <a:gd name="T13" fmla="*/ 1 h 1"/>
                <a:gd name="T14" fmla="*/ 1 w 2"/>
                <a:gd name="T15" fmla="*/ 1 h 1"/>
                <a:gd name="T16" fmla="*/ 1 w 2"/>
                <a:gd name="T17" fmla="*/ 1 h 1"/>
                <a:gd name="T18" fmla="*/ 1 w 2"/>
                <a:gd name="T19" fmla="*/ 0 h 1"/>
                <a:gd name="T20" fmla="*/ 1 w 2"/>
                <a:gd name="T21" fmla="*/ 0 h 1"/>
                <a:gd name="T22" fmla="*/ 2 w 2"/>
                <a:gd name="T23" fmla="*/ 0 h 1"/>
                <a:gd name="T24" fmla="*/ 2 w 2"/>
                <a:gd name="T25" fmla="*/ 0 h 1"/>
                <a:gd name="T26" fmla="*/ 2 w 2"/>
                <a:gd name="T27" fmla="*/ 0 h 1"/>
                <a:gd name="T28" fmla="*/ 2 w 2"/>
                <a:gd name="T2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1">
                  <a:moveTo>
                    <a:pt x="2" y="0"/>
                  </a:moveTo>
                  <a:cubicBezTo>
                    <a:pt x="2" y="0"/>
                    <a:pt x="2" y="0"/>
                    <a:pt x="2" y="0"/>
                  </a:cubicBezTo>
                  <a:cubicBezTo>
                    <a:pt x="2" y="0"/>
                    <a:pt x="1" y="0"/>
                    <a:pt x="1" y="0"/>
                  </a:cubicBezTo>
                  <a:cubicBezTo>
                    <a:pt x="1" y="0"/>
                    <a:pt x="1" y="0"/>
                    <a:pt x="1" y="0"/>
                  </a:cubicBezTo>
                  <a:cubicBezTo>
                    <a:pt x="1" y="0"/>
                    <a:pt x="1" y="0"/>
                    <a:pt x="1" y="0"/>
                  </a:cubicBezTo>
                  <a:cubicBezTo>
                    <a:pt x="0" y="0"/>
                    <a:pt x="0" y="0"/>
                    <a:pt x="1" y="0"/>
                  </a:cubicBezTo>
                  <a:cubicBezTo>
                    <a:pt x="1" y="0"/>
                    <a:pt x="1" y="1"/>
                    <a:pt x="1" y="1"/>
                  </a:cubicBezTo>
                  <a:cubicBezTo>
                    <a:pt x="1" y="1"/>
                    <a:pt x="1" y="1"/>
                    <a:pt x="1" y="1"/>
                  </a:cubicBezTo>
                  <a:cubicBezTo>
                    <a:pt x="1" y="1"/>
                    <a:pt x="1" y="1"/>
                    <a:pt x="1" y="1"/>
                  </a:cubicBezTo>
                  <a:cubicBezTo>
                    <a:pt x="1" y="0"/>
                    <a:pt x="1" y="0"/>
                    <a:pt x="1" y="0"/>
                  </a:cubicBezTo>
                  <a:cubicBezTo>
                    <a:pt x="1" y="0"/>
                    <a:pt x="1" y="0"/>
                    <a:pt x="1" y="0"/>
                  </a:cubicBezTo>
                  <a:cubicBezTo>
                    <a:pt x="2" y="0"/>
                    <a:pt x="2" y="0"/>
                    <a:pt x="2" y="0"/>
                  </a:cubicBezTo>
                  <a:cubicBezTo>
                    <a:pt x="2" y="0"/>
                    <a:pt x="2" y="0"/>
                    <a:pt x="2" y="0"/>
                  </a:cubicBezTo>
                  <a:cubicBezTo>
                    <a:pt x="2" y="0"/>
                    <a:pt x="2" y="0"/>
                    <a:pt x="2" y="0"/>
                  </a:cubicBezTo>
                  <a:cubicBezTo>
                    <a:pt x="2" y="0"/>
                    <a:pt x="2" y="0"/>
                    <a:pt x="2"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07" name="îṧļïďe"/>
            <p:cNvSpPr/>
            <p:nvPr/>
          </p:nvSpPr>
          <p:spPr bwMode="auto">
            <a:xfrm>
              <a:off x="3067050" y="3451226"/>
              <a:ext cx="3175" cy="0"/>
            </a:xfrm>
            <a:custGeom>
              <a:avLst/>
              <a:gdLst>
                <a:gd name="T0" fmla="*/ 1 w 1"/>
                <a:gd name="T1" fmla="*/ 1 w 1"/>
                <a:gd name="T2" fmla="*/ 1 w 1"/>
                <a:gd name="T3" fmla="*/ 1 w 1"/>
                <a:gd name="T4" fmla="*/ 1 w 1"/>
                <a:gd name="T5" fmla="*/ 1 w 1"/>
                <a:gd name="T6" fmla="*/ 1 w 1"/>
                <a:gd name="T7" fmla="*/ 0 w 1"/>
                <a:gd name="T8" fmla="*/ 0 w 1"/>
                <a:gd name="T9"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08" name="iṣḷîḋê"/>
            <p:cNvSpPr/>
            <p:nvPr/>
          </p:nvSpPr>
          <p:spPr bwMode="auto">
            <a:xfrm>
              <a:off x="2911475" y="3446463"/>
              <a:ext cx="0" cy="4763"/>
            </a:xfrm>
            <a:custGeom>
              <a:avLst/>
              <a:gdLst>
                <a:gd name="T0" fmla="*/ 0 h 1"/>
                <a:gd name="T1" fmla="*/ 0 h 1"/>
                <a:gd name="T2" fmla="*/ 1 h 1"/>
                <a:gd name="T3" fmla="*/ 1 h 1"/>
                <a:gd name="T4" fmla="*/ 1 h 1"/>
                <a:gd name="T5" fmla="*/ 0 h 1"/>
                <a:gd name="T6" fmla="*/ 0 h 1"/>
                <a:gd name="T7" fmla="*/ 0 h 1"/>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
                  <a:moveTo>
                    <a:pt x="0" y="0"/>
                  </a:moveTo>
                  <a:cubicBezTo>
                    <a:pt x="0" y="0"/>
                    <a:pt x="0" y="0"/>
                    <a:pt x="0" y="0"/>
                  </a:cubicBezTo>
                  <a:cubicBezTo>
                    <a:pt x="0" y="0"/>
                    <a:pt x="0" y="0"/>
                    <a:pt x="0" y="1"/>
                  </a:cubicBezTo>
                  <a:cubicBezTo>
                    <a:pt x="0" y="1"/>
                    <a:pt x="0" y="1"/>
                    <a:pt x="0" y="1"/>
                  </a:cubicBezTo>
                  <a:cubicBezTo>
                    <a:pt x="0" y="1"/>
                    <a:pt x="0" y="1"/>
                    <a:pt x="0" y="1"/>
                  </a:cubicBezTo>
                  <a:cubicBezTo>
                    <a:pt x="0" y="1"/>
                    <a:pt x="0" y="1"/>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09" name="íŝ1ïḍè"/>
            <p:cNvSpPr/>
            <p:nvPr/>
          </p:nvSpPr>
          <p:spPr bwMode="auto">
            <a:xfrm>
              <a:off x="3100388" y="3436938"/>
              <a:ext cx="3175" cy="3175"/>
            </a:xfrm>
            <a:custGeom>
              <a:avLst/>
              <a:gdLst>
                <a:gd name="T0" fmla="*/ 1 w 1"/>
                <a:gd name="T1" fmla="*/ 0 h 1"/>
                <a:gd name="T2" fmla="*/ 1 w 1"/>
                <a:gd name="T3" fmla="*/ 0 h 1"/>
                <a:gd name="T4" fmla="*/ 0 w 1"/>
                <a:gd name="T5" fmla="*/ 1 h 1"/>
                <a:gd name="T6" fmla="*/ 1 w 1"/>
                <a:gd name="T7" fmla="*/ 1 h 1"/>
                <a:gd name="T8" fmla="*/ 1 w 1"/>
                <a:gd name="T9" fmla="*/ 1 h 1"/>
                <a:gd name="T10" fmla="*/ 1 w 1"/>
                <a:gd name="T11" fmla="*/ 1 h 1"/>
                <a:gd name="T12" fmla="*/ 1 w 1"/>
                <a:gd name="T13" fmla="*/ 0 h 1"/>
                <a:gd name="T14" fmla="*/ 1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0"/>
                  </a:moveTo>
                  <a:cubicBezTo>
                    <a:pt x="1" y="0"/>
                    <a:pt x="1" y="0"/>
                    <a:pt x="1" y="0"/>
                  </a:cubicBezTo>
                  <a:cubicBezTo>
                    <a:pt x="1" y="0"/>
                    <a:pt x="1" y="0"/>
                    <a:pt x="0" y="1"/>
                  </a:cubicBezTo>
                  <a:cubicBezTo>
                    <a:pt x="1" y="1"/>
                    <a:pt x="1" y="1"/>
                    <a:pt x="1" y="1"/>
                  </a:cubicBezTo>
                  <a:cubicBezTo>
                    <a:pt x="1" y="0"/>
                    <a:pt x="1" y="1"/>
                    <a:pt x="1" y="1"/>
                  </a:cubicBezTo>
                  <a:cubicBezTo>
                    <a:pt x="1" y="1"/>
                    <a:pt x="1" y="1"/>
                    <a:pt x="1" y="1"/>
                  </a:cubicBezTo>
                  <a:cubicBezTo>
                    <a:pt x="1" y="1"/>
                    <a:pt x="1" y="1"/>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10" name="íŝlîḋe"/>
            <p:cNvSpPr/>
            <p:nvPr/>
          </p:nvSpPr>
          <p:spPr bwMode="auto">
            <a:xfrm>
              <a:off x="2763838" y="3406776"/>
              <a:ext cx="407988" cy="73025"/>
            </a:xfrm>
            <a:custGeom>
              <a:avLst/>
              <a:gdLst>
                <a:gd name="T0" fmla="*/ 95 w 113"/>
                <a:gd name="T1" fmla="*/ 7 h 20"/>
                <a:gd name="T2" fmla="*/ 86 w 113"/>
                <a:gd name="T3" fmla="*/ 6 h 20"/>
                <a:gd name="T4" fmla="*/ 73 w 113"/>
                <a:gd name="T5" fmla="*/ 11 h 20"/>
                <a:gd name="T6" fmla="*/ 71 w 113"/>
                <a:gd name="T7" fmla="*/ 8 h 20"/>
                <a:gd name="T8" fmla="*/ 73 w 113"/>
                <a:gd name="T9" fmla="*/ 8 h 20"/>
                <a:gd name="T10" fmla="*/ 70 w 113"/>
                <a:gd name="T11" fmla="*/ 6 h 20"/>
                <a:gd name="T12" fmla="*/ 63 w 113"/>
                <a:gd name="T13" fmla="*/ 9 h 20"/>
                <a:gd name="T14" fmla="*/ 50 w 113"/>
                <a:gd name="T15" fmla="*/ 6 h 20"/>
                <a:gd name="T16" fmla="*/ 43 w 113"/>
                <a:gd name="T17" fmla="*/ 7 h 20"/>
                <a:gd name="T18" fmla="*/ 18 w 113"/>
                <a:gd name="T19" fmla="*/ 13 h 20"/>
                <a:gd name="T20" fmla="*/ 19 w 113"/>
                <a:gd name="T21" fmla="*/ 13 h 20"/>
                <a:gd name="T22" fmla="*/ 14 w 113"/>
                <a:gd name="T23" fmla="*/ 9 h 20"/>
                <a:gd name="T24" fmla="*/ 16 w 113"/>
                <a:gd name="T25" fmla="*/ 8 h 20"/>
                <a:gd name="T26" fmla="*/ 17 w 113"/>
                <a:gd name="T27" fmla="*/ 7 h 20"/>
                <a:gd name="T28" fmla="*/ 20 w 113"/>
                <a:gd name="T29" fmla="*/ 9 h 20"/>
                <a:gd name="T30" fmla="*/ 28 w 113"/>
                <a:gd name="T31" fmla="*/ 13 h 20"/>
                <a:gd name="T32" fmla="*/ 24 w 113"/>
                <a:gd name="T33" fmla="*/ 13 h 20"/>
                <a:gd name="T34" fmla="*/ 24 w 113"/>
                <a:gd name="T35" fmla="*/ 9 h 20"/>
                <a:gd name="T36" fmla="*/ 25 w 113"/>
                <a:gd name="T37" fmla="*/ 9 h 20"/>
                <a:gd name="T38" fmla="*/ 27 w 113"/>
                <a:gd name="T39" fmla="*/ 9 h 20"/>
                <a:gd name="T40" fmla="*/ 28 w 113"/>
                <a:gd name="T41" fmla="*/ 7 h 20"/>
                <a:gd name="T42" fmla="*/ 30 w 113"/>
                <a:gd name="T43" fmla="*/ 10 h 20"/>
                <a:gd name="T44" fmla="*/ 41 w 113"/>
                <a:gd name="T45" fmla="*/ 13 h 20"/>
                <a:gd name="T46" fmla="*/ 38 w 113"/>
                <a:gd name="T47" fmla="*/ 12 h 20"/>
                <a:gd name="T48" fmla="*/ 37 w 113"/>
                <a:gd name="T49" fmla="*/ 9 h 20"/>
                <a:gd name="T50" fmla="*/ 40 w 113"/>
                <a:gd name="T51" fmla="*/ 6 h 20"/>
                <a:gd name="T52" fmla="*/ 41 w 113"/>
                <a:gd name="T53" fmla="*/ 9 h 20"/>
                <a:gd name="T54" fmla="*/ 40 w 113"/>
                <a:gd name="T55" fmla="*/ 9 h 20"/>
                <a:gd name="T56" fmla="*/ 40 w 113"/>
                <a:gd name="T57" fmla="*/ 10 h 20"/>
                <a:gd name="T58" fmla="*/ 42 w 113"/>
                <a:gd name="T59" fmla="*/ 9 h 20"/>
                <a:gd name="T60" fmla="*/ 43 w 113"/>
                <a:gd name="T61" fmla="*/ 9 h 20"/>
                <a:gd name="T62" fmla="*/ 51 w 113"/>
                <a:gd name="T63" fmla="*/ 10 h 20"/>
                <a:gd name="T64" fmla="*/ 49 w 113"/>
                <a:gd name="T65" fmla="*/ 13 h 20"/>
                <a:gd name="T66" fmla="*/ 48 w 113"/>
                <a:gd name="T67" fmla="*/ 13 h 20"/>
                <a:gd name="T68" fmla="*/ 48 w 113"/>
                <a:gd name="T69" fmla="*/ 11 h 20"/>
                <a:gd name="T70" fmla="*/ 50 w 113"/>
                <a:gd name="T71" fmla="*/ 7 h 20"/>
                <a:gd name="T72" fmla="*/ 65 w 113"/>
                <a:gd name="T73" fmla="*/ 12 h 20"/>
                <a:gd name="T74" fmla="*/ 62 w 113"/>
                <a:gd name="T75" fmla="*/ 12 h 20"/>
                <a:gd name="T76" fmla="*/ 60 w 113"/>
                <a:gd name="T77" fmla="*/ 10 h 20"/>
                <a:gd name="T78" fmla="*/ 61 w 113"/>
                <a:gd name="T79" fmla="*/ 11 h 20"/>
                <a:gd name="T80" fmla="*/ 60 w 113"/>
                <a:gd name="T81" fmla="*/ 7 h 20"/>
                <a:gd name="T82" fmla="*/ 63 w 113"/>
                <a:gd name="T83" fmla="*/ 7 h 20"/>
                <a:gd name="T84" fmla="*/ 65 w 113"/>
                <a:gd name="T85" fmla="*/ 11 h 20"/>
                <a:gd name="T86" fmla="*/ 71 w 113"/>
                <a:gd name="T87" fmla="*/ 12 h 20"/>
                <a:gd name="T88" fmla="*/ 69 w 113"/>
                <a:gd name="T89" fmla="*/ 11 h 20"/>
                <a:gd name="T90" fmla="*/ 70 w 113"/>
                <a:gd name="T91" fmla="*/ 9 h 20"/>
                <a:gd name="T92" fmla="*/ 74 w 113"/>
                <a:gd name="T93" fmla="*/ 12 h 20"/>
                <a:gd name="T94" fmla="*/ 84 w 113"/>
                <a:gd name="T95" fmla="*/ 11 h 20"/>
                <a:gd name="T96" fmla="*/ 84 w 113"/>
                <a:gd name="T97" fmla="*/ 13 h 20"/>
                <a:gd name="T98" fmla="*/ 83 w 113"/>
                <a:gd name="T99" fmla="*/ 11 h 20"/>
                <a:gd name="T100" fmla="*/ 84 w 113"/>
                <a:gd name="T101" fmla="*/ 8 h 20"/>
                <a:gd name="T102" fmla="*/ 84 w 113"/>
                <a:gd name="T103" fmla="*/ 6 h 20"/>
                <a:gd name="T104" fmla="*/ 87 w 113"/>
                <a:gd name="T105" fmla="*/ 9 h 20"/>
                <a:gd name="T106" fmla="*/ 88 w 113"/>
                <a:gd name="T107" fmla="*/ 9 h 20"/>
                <a:gd name="T108" fmla="*/ 87 w 113"/>
                <a:gd name="T109" fmla="*/ 9 h 20"/>
                <a:gd name="T110" fmla="*/ 94 w 113"/>
                <a:gd name="T111" fmla="*/ 12 h 20"/>
                <a:gd name="T112" fmla="*/ 96 w 113"/>
                <a:gd name="T113" fmla="*/ 12 h 20"/>
                <a:gd name="T114" fmla="*/ 94 w 113"/>
                <a:gd name="T115" fmla="*/ 10 h 20"/>
                <a:gd name="T116" fmla="*/ 93 w 113"/>
                <a:gd name="T117" fmla="*/ 12 h 20"/>
                <a:gd name="T118" fmla="*/ 92 w 113"/>
                <a:gd name="T119" fmla="*/ 11 h 20"/>
                <a:gd name="T120" fmla="*/ 92 w 113"/>
                <a:gd name="T121" fmla="*/ 9 h 20"/>
                <a:gd name="T122" fmla="*/ 94 w 113"/>
                <a:gd name="T123" fmla="*/ 7 h 20"/>
                <a:gd name="T124" fmla="*/ 95 w 113"/>
                <a:gd name="T125"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 h="20">
                  <a:moveTo>
                    <a:pt x="110" y="4"/>
                  </a:moveTo>
                  <a:cubicBezTo>
                    <a:pt x="110" y="0"/>
                    <a:pt x="110" y="0"/>
                    <a:pt x="110" y="0"/>
                  </a:cubicBezTo>
                  <a:cubicBezTo>
                    <a:pt x="2" y="0"/>
                    <a:pt x="2" y="0"/>
                    <a:pt x="2" y="0"/>
                  </a:cubicBezTo>
                  <a:cubicBezTo>
                    <a:pt x="2" y="4"/>
                    <a:pt x="2" y="4"/>
                    <a:pt x="2" y="4"/>
                  </a:cubicBezTo>
                  <a:cubicBezTo>
                    <a:pt x="0" y="4"/>
                    <a:pt x="0" y="4"/>
                    <a:pt x="0" y="4"/>
                  </a:cubicBezTo>
                  <a:cubicBezTo>
                    <a:pt x="0" y="20"/>
                    <a:pt x="0" y="20"/>
                    <a:pt x="0" y="20"/>
                  </a:cubicBezTo>
                  <a:cubicBezTo>
                    <a:pt x="113" y="20"/>
                    <a:pt x="113" y="20"/>
                    <a:pt x="113" y="20"/>
                  </a:cubicBezTo>
                  <a:cubicBezTo>
                    <a:pt x="113" y="4"/>
                    <a:pt x="113" y="4"/>
                    <a:pt x="113" y="4"/>
                  </a:cubicBezTo>
                  <a:lnTo>
                    <a:pt x="110" y="4"/>
                  </a:lnTo>
                  <a:close/>
                  <a:moveTo>
                    <a:pt x="95" y="7"/>
                  </a:moveTo>
                  <a:cubicBezTo>
                    <a:pt x="95" y="7"/>
                    <a:pt x="95" y="7"/>
                    <a:pt x="96" y="7"/>
                  </a:cubicBezTo>
                  <a:cubicBezTo>
                    <a:pt x="96" y="7"/>
                    <a:pt x="96" y="7"/>
                    <a:pt x="96" y="7"/>
                  </a:cubicBezTo>
                  <a:cubicBezTo>
                    <a:pt x="96" y="6"/>
                    <a:pt x="96" y="6"/>
                    <a:pt x="96" y="6"/>
                  </a:cubicBezTo>
                  <a:cubicBezTo>
                    <a:pt x="96" y="6"/>
                    <a:pt x="96" y="6"/>
                    <a:pt x="96" y="6"/>
                  </a:cubicBezTo>
                  <a:cubicBezTo>
                    <a:pt x="96" y="7"/>
                    <a:pt x="96" y="7"/>
                    <a:pt x="96" y="7"/>
                  </a:cubicBezTo>
                  <a:cubicBezTo>
                    <a:pt x="96" y="7"/>
                    <a:pt x="96" y="7"/>
                    <a:pt x="96" y="7"/>
                  </a:cubicBezTo>
                  <a:cubicBezTo>
                    <a:pt x="96" y="7"/>
                    <a:pt x="96" y="7"/>
                    <a:pt x="96" y="7"/>
                  </a:cubicBezTo>
                  <a:cubicBezTo>
                    <a:pt x="96" y="7"/>
                    <a:pt x="96" y="7"/>
                    <a:pt x="96" y="7"/>
                  </a:cubicBezTo>
                  <a:cubicBezTo>
                    <a:pt x="96" y="7"/>
                    <a:pt x="96" y="7"/>
                    <a:pt x="96" y="7"/>
                  </a:cubicBezTo>
                  <a:cubicBezTo>
                    <a:pt x="96" y="7"/>
                    <a:pt x="96" y="7"/>
                    <a:pt x="96" y="7"/>
                  </a:cubicBezTo>
                  <a:cubicBezTo>
                    <a:pt x="96" y="7"/>
                    <a:pt x="96" y="7"/>
                    <a:pt x="96" y="7"/>
                  </a:cubicBezTo>
                  <a:cubicBezTo>
                    <a:pt x="95" y="7"/>
                    <a:pt x="95" y="7"/>
                    <a:pt x="95" y="7"/>
                  </a:cubicBezTo>
                  <a:cubicBezTo>
                    <a:pt x="95" y="7"/>
                    <a:pt x="95" y="7"/>
                    <a:pt x="95" y="7"/>
                  </a:cubicBezTo>
                  <a:cubicBezTo>
                    <a:pt x="95" y="7"/>
                    <a:pt x="95" y="7"/>
                    <a:pt x="95" y="7"/>
                  </a:cubicBezTo>
                  <a:close/>
                  <a:moveTo>
                    <a:pt x="93" y="5"/>
                  </a:moveTo>
                  <a:cubicBezTo>
                    <a:pt x="93" y="5"/>
                    <a:pt x="93" y="5"/>
                    <a:pt x="93" y="5"/>
                  </a:cubicBezTo>
                  <a:cubicBezTo>
                    <a:pt x="93" y="5"/>
                    <a:pt x="93" y="5"/>
                    <a:pt x="93" y="5"/>
                  </a:cubicBezTo>
                  <a:cubicBezTo>
                    <a:pt x="93" y="5"/>
                    <a:pt x="93" y="5"/>
                    <a:pt x="93" y="5"/>
                  </a:cubicBezTo>
                  <a:cubicBezTo>
                    <a:pt x="93" y="5"/>
                    <a:pt x="93" y="5"/>
                    <a:pt x="93" y="5"/>
                  </a:cubicBezTo>
                  <a:cubicBezTo>
                    <a:pt x="93" y="5"/>
                    <a:pt x="94" y="5"/>
                    <a:pt x="94" y="6"/>
                  </a:cubicBezTo>
                  <a:cubicBezTo>
                    <a:pt x="94" y="6"/>
                    <a:pt x="94" y="6"/>
                    <a:pt x="94" y="6"/>
                  </a:cubicBezTo>
                  <a:cubicBezTo>
                    <a:pt x="94" y="6"/>
                    <a:pt x="94" y="6"/>
                    <a:pt x="94" y="6"/>
                  </a:cubicBezTo>
                  <a:cubicBezTo>
                    <a:pt x="94" y="6"/>
                    <a:pt x="94" y="6"/>
                    <a:pt x="94" y="6"/>
                  </a:cubicBezTo>
                  <a:cubicBezTo>
                    <a:pt x="94" y="6"/>
                    <a:pt x="94" y="6"/>
                    <a:pt x="94" y="6"/>
                  </a:cubicBezTo>
                  <a:cubicBezTo>
                    <a:pt x="94" y="6"/>
                    <a:pt x="94" y="6"/>
                    <a:pt x="94" y="6"/>
                  </a:cubicBezTo>
                  <a:cubicBezTo>
                    <a:pt x="94" y="6"/>
                    <a:pt x="94" y="6"/>
                    <a:pt x="94" y="6"/>
                  </a:cubicBezTo>
                  <a:cubicBezTo>
                    <a:pt x="94" y="6"/>
                    <a:pt x="94" y="6"/>
                    <a:pt x="94" y="6"/>
                  </a:cubicBezTo>
                  <a:cubicBezTo>
                    <a:pt x="94" y="6"/>
                    <a:pt x="93" y="6"/>
                    <a:pt x="93" y="6"/>
                  </a:cubicBezTo>
                  <a:cubicBezTo>
                    <a:pt x="93" y="6"/>
                    <a:pt x="93" y="6"/>
                    <a:pt x="93" y="6"/>
                  </a:cubicBezTo>
                  <a:cubicBezTo>
                    <a:pt x="93" y="6"/>
                    <a:pt x="93" y="6"/>
                    <a:pt x="93" y="6"/>
                  </a:cubicBezTo>
                  <a:cubicBezTo>
                    <a:pt x="93" y="6"/>
                    <a:pt x="93" y="6"/>
                    <a:pt x="93" y="6"/>
                  </a:cubicBezTo>
                  <a:cubicBezTo>
                    <a:pt x="93" y="5"/>
                    <a:pt x="93" y="5"/>
                    <a:pt x="93" y="5"/>
                  </a:cubicBezTo>
                  <a:cubicBezTo>
                    <a:pt x="93" y="5"/>
                    <a:pt x="93" y="5"/>
                    <a:pt x="93" y="5"/>
                  </a:cubicBezTo>
                  <a:cubicBezTo>
                    <a:pt x="93" y="5"/>
                    <a:pt x="93" y="5"/>
                    <a:pt x="93" y="5"/>
                  </a:cubicBezTo>
                  <a:close/>
                  <a:moveTo>
                    <a:pt x="86" y="7"/>
                  </a:moveTo>
                  <a:cubicBezTo>
                    <a:pt x="86" y="7"/>
                    <a:pt x="86" y="6"/>
                    <a:pt x="86" y="6"/>
                  </a:cubicBezTo>
                  <a:cubicBezTo>
                    <a:pt x="86" y="6"/>
                    <a:pt x="86" y="6"/>
                    <a:pt x="86" y="6"/>
                  </a:cubicBezTo>
                  <a:cubicBezTo>
                    <a:pt x="86" y="6"/>
                    <a:pt x="86" y="6"/>
                    <a:pt x="86" y="6"/>
                  </a:cubicBezTo>
                  <a:cubicBezTo>
                    <a:pt x="86" y="7"/>
                    <a:pt x="86" y="7"/>
                    <a:pt x="86" y="7"/>
                  </a:cubicBezTo>
                  <a:cubicBezTo>
                    <a:pt x="86" y="7"/>
                    <a:pt x="86" y="7"/>
                    <a:pt x="86" y="7"/>
                  </a:cubicBezTo>
                  <a:cubicBezTo>
                    <a:pt x="86" y="7"/>
                    <a:pt x="86" y="7"/>
                    <a:pt x="86" y="7"/>
                  </a:cubicBezTo>
                  <a:cubicBezTo>
                    <a:pt x="86" y="7"/>
                    <a:pt x="87" y="7"/>
                    <a:pt x="87" y="7"/>
                  </a:cubicBezTo>
                  <a:cubicBezTo>
                    <a:pt x="87" y="7"/>
                    <a:pt x="87" y="7"/>
                    <a:pt x="86" y="7"/>
                  </a:cubicBezTo>
                  <a:cubicBezTo>
                    <a:pt x="86" y="7"/>
                    <a:pt x="86" y="8"/>
                    <a:pt x="86" y="8"/>
                  </a:cubicBezTo>
                  <a:cubicBezTo>
                    <a:pt x="86" y="8"/>
                    <a:pt x="86" y="8"/>
                    <a:pt x="86" y="7"/>
                  </a:cubicBezTo>
                  <a:cubicBezTo>
                    <a:pt x="86" y="7"/>
                    <a:pt x="86" y="7"/>
                    <a:pt x="86" y="7"/>
                  </a:cubicBezTo>
                  <a:cubicBezTo>
                    <a:pt x="86" y="7"/>
                    <a:pt x="86" y="7"/>
                    <a:pt x="86" y="7"/>
                  </a:cubicBezTo>
                  <a:cubicBezTo>
                    <a:pt x="86" y="7"/>
                    <a:pt x="86" y="7"/>
                    <a:pt x="86" y="7"/>
                  </a:cubicBezTo>
                  <a:cubicBezTo>
                    <a:pt x="86" y="7"/>
                    <a:pt x="86" y="7"/>
                    <a:pt x="86" y="7"/>
                  </a:cubicBezTo>
                  <a:cubicBezTo>
                    <a:pt x="86" y="7"/>
                    <a:pt x="86" y="7"/>
                    <a:pt x="86" y="7"/>
                  </a:cubicBezTo>
                  <a:close/>
                  <a:moveTo>
                    <a:pt x="74" y="10"/>
                  </a:moveTo>
                  <a:cubicBezTo>
                    <a:pt x="74" y="10"/>
                    <a:pt x="74" y="11"/>
                    <a:pt x="74" y="11"/>
                  </a:cubicBezTo>
                  <a:cubicBezTo>
                    <a:pt x="74" y="11"/>
                    <a:pt x="74" y="11"/>
                    <a:pt x="74" y="11"/>
                  </a:cubicBezTo>
                  <a:cubicBezTo>
                    <a:pt x="74" y="11"/>
                    <a:pt x="73" y="11"/>
                    <a:pt x="73" y="11"/>
                  </a:cubicBezTo>
                  <a:cubicBezTo>
                    <a:pt x="73" y="11"/>
                    <a:pt x="73" y="11"/>
                    <a:pt x="73" y="11"/>
                  </a:cubicBezTo>
                  <a:cubicBezTo>
                    <a:pt x="73" y="11"/>
                    <a:pt x="73" y="11"/>
                    <a:pt x="73" y="11"/>
                  </a:cubicBezTo>
                  <a:cubicBezTo>
                    <a:pt x="73" y="11"/>
                    <a:pt x="73" y="11"/>
                    <a:pt x="73" y="11"/>
                  </a:cubicBezTo>
                  <a:cubicBezTo>
                    <a:pt x="73" y="11"/>
                    <a:pt x="73" y="11"/>
                    <a:pt x="73" y="11"/>
                  </a:cubicBezTo>
                  <a:cubicBezTo>
                    <a:pt x="73" y="11"/>
                    <a:pt x="73" y="11"/>
                    <a:pt x="73" y="11"/>
                  </a:cubicBezTo>
                  <a:cubicBezTo>
                    <a:pt x="73" y="10"/>
                    <a:pt x="73" y="10"/>
                    <a:pt x="73" y="10"/>
                  </a:cubicBezTo>
                  <a:cubicBezTo>
                    <a:pt x="73" y="10"/>
                    <a:pt x="73" y="10"/>
                    <a:pt x="73" y="10"/>
                  </a:cubicBezTo>
                  <a:cubicBezTo>
                    <a:pt x="73" y="10"/>
                    <a:pt x="73" y="10"/>
                    <a:pt x="73" y="10"/>
                  </a:cubicBezTo>
                  <a:cubicBezTo>
                    <a:pt x="73" y="10"/>
                    <a:pt x="73" y="10"/>
                    <a:pt x="73" y="10"/>
                  </a:cubicBezTo>
                  <a:cubicBezTo>
                    <a:pt x="73" y="10"/>
                    <a:pt x="73" y="10"/>
                    <a:pt x="73" y="10"/>
                  </a:cubicBezTo>
                  <a:cubicBezTo>
                    <a:pt x="73" y="10"/>
                    <a:pt x="74" y="10"/>
                    <a:pt x="74" y="10"/>
                  </a:cubicBezTo>
                  <a:close/>
                  <a:moveTo>
                    <a:pt x="70" y="6"/>
                  </a:moveTo>
                  <a:cubicBezTo>
                    <a:pt x="70" y="6"/>
                    <a:pt x="70" y="6"/>
                    <a:pt x="70" y="6"/>
                  </a:cubicBezTo>
                  <a:cubicBezTo>
                    <a:pt x="71" y="6"/>
                    <a:pt x="71" y="6"/>
                    <a:pt x="71" y="6"/>
                  </a:cubicBezTo>
                  <a:cubicBezTo>
                    <a:pt x="71" y="6"/>
                    <a:pt x="71" y="6"/>
                    <a:pt x="71" y="6"/>
                  </a:cubicBezTo>
                  <a:cubicBezTo>
                    <a:pt x="71" y="6"/>
                    <a:pt x="71" y="6"/>
                    <a:pt x="71" y="6"/>
                  </a:cubicBezTo>
                  <a:cubicBezTo>
                    <a:pt x="71" y="6"/>
                    <a:pt x="71" y="6"/>
                    <a:pt x="71" y="6"/>
                  </a:cubicBezTo>
                  <a:cubicBezTo>
                    <a:pt x="71" y="6"/>
                    <a:pt x="71" y="6"/>
                    <a:pt x="71" y="6"/>
                  </a:cubicBezTo>
                  <a:cubicBezTo>
                    <a:pt x="71" y="6"/>
                    <a:pt x="71" y="7"/>
                    <a:pt x="71" y="7"/>
                  </a:cubicBezTo>
                  <a:cubicBezTo>
                    <a:pt x="71" y="7"/>
                    <a:pt x="71" y="7"/>
                    <a:pt x="71" y="7"/>
                  </a:cubicBezTo>
                  <a:cubicBezTo>
                    <a:pt x="71" y="7"/>
                    <a:pt x="71" y="7"/>
                    <a:pt x="71" y="7"/>
                  </a:cubicBezTo>
                  <a:cubicBezTo>
                    <a:pt x="71" y="7"/>
                    <a:pt x="71" y="7"/>
                    <a:pt x="71" y="7"/>
                  </a:cubicBezTo>
                  <a:cubicBezTo>
                    <a:pt x="72" y="7"/>
                    <a:pt x="72" y="7"/>
                    <a:pt x="72" y="7"/>
                  </a:cubicBezTo>
                  <a:cubicBezTo>
                    <a:pt x="72" y="7"/>
                    <a:pt x="72" y="7"/>
                    <a:pt x="72" y="7"/>
                  </a:cubicBezTo>
                  <a:cubicBezTo>
                    <a:pt x="72" y="7"/>
                    <a:pt x="72" y="7"/>
                    <a:pt x="72" y="7"/>
                  </a:cubicBezTo>
                  <a:cubicBezTo>
                    <a:pt x="72" y="7"/>
                    <a:pt x="72" y="7"/>
                    <a:pt x="71" y="7"/>
                  </a:cubicBezTo>
                  <a:cubicBezTo>
                    <a:pt x="71" y="7"/>
                    <a:pt x="71" y="7"/>
                    <a:pt x="71" y="7"/>
                  </a:cubicBezTo>
                  <a:cubicBezTo>
                    <a:pt x="71" y="7"/>
                    <a:pt x="71" y="8"/>
                    <a:pt x="71" y="8"/>
                  </a:cubicBezTo>
                  <a:cubicBezTo>
                    <a:pt x="71" y="8"/>
                    <a:pt x="71" y="8"/>
                    <a:pt x="71" y="8"/>
                  </a:cubicBezTo>
                  <a:cubicBezTo>
                    <a:pt x="71" y="8"/>
                    <a:pt x="71" y="8"/>
                    <a:pt x="71" y="8"/>
                  </a:cubicBezTo>
                  <a:cubicBezTo>
                    <a:pt x="71" y="8"/>
                    <a:pt x="72" y="8"/>
                    <a:pt x="72" y="8"/>
                  </a:cubicBezTo>
                  <a:cubicBezTo>
                    <a:pt x="72" y="8"/>
                    <a:pt x="72" y="8"/>
                    <a:pt x="72" y="8"/>
                  </a:cubicBezTo>
                  <a:cubicBezTo>
                    <a:pt x="72" y="8"/>
                    <a:pt x="72" y="8"/>
                    <a:pt x="72" y="7"/>
                  </a:cubicBezTo>
                  <a:cubicBezTo>
                    <a:pt x="72" y="7"/>
                    <a:pt x="72" y="7"/>
                    <a:pt x="72" y="7"/>
                  </a:cubicBezTo>
                  <a:cubicBezTo>
                    <a:pt x="72" y="7"/>
                    <a:pt x="72" y="7"/>
                    <a:pt x="72" y="7"/>
                  </a:cubicBezTo>
                  <a:cubicBezTo>
                    <a:pt x="72" y="6"/>
                    <a:pt x="72" y="6"/>
                    <a:pt x="72" y="6"/>
                  </a:cubicBezTo>
                  <a:cubicBezTo>
                    <a:pt x="72" y="6"/>
                    <a:pt x="72" y="6"/>
                    <a:pt x="72" y="6"/>
                  </a:cubicBezTo>
                  <a:cubicBezTo>
                    <a:pt x="72" y="6"/>
                    <a:pt x="72" y="6"/>
                    <a:pt x="71" y="6"/>
                  </a:cubicBezTo>
                  <a:cubicBezTo>
                    <a:pt x="71" y="6"/>
                    <a:pt x="71" y="6"/>
                    <a:pt x="71" y="6"/>
                  </a:cubicBezTo>
                  <a:cubicBezTo>
                    <a:pt x="71" y="6"/>
                    <a:pt x="71" y="6"/>
                    <a:pt x="71" y="6"/>
                  </a:cubicBezTo>
                  <a:cubicBezTo>
                    <a:pt x="71" y="6"/>
                    <a:pt x="71" y="6"/>
                    <a:pt x="72" y="6"/>
                  </a:cubicBezTo>
                  <a:cubicBezTo>
                    <a:pt x="72" y="6"/>
                    <a:pt x="72" y="6"/>
                    <a:pt x="72" y="6"/>
                  </a:cubicBezTo>
                  <a:cubicBezTo>
                    <a:pt x="72" y="6"/>
                    <a:pt x="72" y="6"/>
                    <a:pt x="72" y="6"/>
                  </a:cubicBezTo>
                  <a:cubicBezTo>
                    <a:pt x="72" y="6"/>
                    <a:pt x="72" y="5"/>
                    <a:pt x="72" y="5"/>
                  </a:cubicBezTo>
                  <a:cubicBezTo>
                    <a:pt x="72" y="6"/>
                    <a:pt x="73" y="6"/>
                    <a:pt x="73" y="6"/>
                  </a:cubicBezTo>
                  <a:cubicBezTo>
                    <a:pt x="73" y="6"/>
                    <a:pt x="73" y="6"/>
                    <a:pt x="73" y="6"/>
                  </a:cubicBezTo>
                  <a:cubicBezTo>
                    <a:pt x="73" y="6"/>
                    <a:pt x="73" y="6"/>
                    <a:pt x="73" y="6"/>
                  </a:cubicBezTo>
                  <a:cubicBezTo>
                    <a:pt x="73" y="6"/>
                    <a:pt x="73" y="6"/>
                    <a:pt x="73" y="7"/>
                  </a:cubicBezTo>
                  <a:cubicBezTo>
                    <a:pt x="73" y="7"/>
                    <a:pt x="73" y="7"/>
                    <a:pt x="73" y="7"/>
                  </a:cubicBezTo>
                  <a:cubicBezTo>
                    <a:pt x="73" y="7"/>
                    <a:pt x="73" y="7"/>
                    <a:pt x="73" y="7"/>
                  </a:cubicBezTo>
                  <a:cubicBezTo>
                    <a:pt x="73" y="7"/>
                    <a:pt x="73" y="7"/>
                    <a:pt x="73" y="8"/>
                  </a:cubicBezTo>
                  <a:cubicBezTo>
                    <a:pt x="73" y="8"/>
                    <a:pt x="73" y="8"/>
                    <a:pt x="73" y="8"/>
                  </a:cubicBezTo>
                  <a:cubicBezTo>
                    <a:pt x="73" y="8"/>
                    <a:pt x="73" y="8"/>
                    <a:pt x="73" y="8"/>
                  </a:cubicBezTo>
                  <a:cubicBezTo>
                    <a:pt x="73" y="8"/>
                    <a:pt x="72" y="8"/>
                    <a:pt x="72" y="9"/>
                  </a:cubicBezTo>
                  <a:cubicBezTo>
                    <a:pt x="72" y="9"/>
                    <a:pt x="72" y="9"/>
                    <a:pt x="72" y="9"/>
                  </a:cubicBezTo>
                  <a:cubicBezTo>
                    <a:pt x="72" y="9"/>
                    <a:pt x="72" y="9"/>
                    <a:pt x="72" y="9"/>
                  </a:cubicBezTo>
                  <a:cubicBezTo>
                    <a:pt x="72" y="8"/>
                    <a:pt x="72" y="8"/>
                    <a:pt x="72" y="9"/>
                  </a:cubicBezTo>
                  <a:cubicBezTo>
                    <a:pt x="72" y="9"/>
                    <a:pt x="72" y="9"/>
                    <a:pt x="72" y="9"/>
                  </a:cubicBezTo>
                  <a:cubicBezTo>
                    <a:pt x="72" y="9"/>
                    <a:pt x="71" y="9"/>
                    <a:pt x="71" y="9"/>
                  </a:cubicBezTo>
                  <a:cubicBezTo>
                    <a:pt x="71" y="9"/>
                    <a:pt x="71" y="9"/>
                    <a:pt x="71" y="9"/>
                  </a:cubicBezTo>
                  <a:cubicBezTo>
                    <a:pt x="71" y="9"/>
                    <a:pt x="71" y="9"/>
                    <a:pt x="71" y="9"/>
                  </a:cubicBezTo>
                  <a:cubicBezTo>
                    <a:pt x="71" y="9"/>
                    <a:pt x="71" y="9"/>
                    <a:pt x="71" y="9"/>
                  </a:cubicBezTo>
                  <a:cubicBezTo>
                    <a:pt x="71" y="9"/>
                    <a:pt x="70" y="9"/>
                    <a:pt x="70" y="9"/>
                  </a:cubicBezTo>
                  <a:cubicBezTo>
                    <a:pt x="70" y="9"/>
                    <a:pt x="70" y="9"/>
                    <a:pt x="70" y="9"/>
                  </a:cubicBezTo>
                  <a:cubicBezTo>
                    <a:pt x="70" y="9"/>
                    <a:pt x="70" y="9"/>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7"/>
                    <a:pt x="70" y="7"/>
                  </a:cubicBezTo>
                  <a:cubicBezTo>
                    <a:pt x="70" y="7"/>
                    <a:pt x="70" y="7"/>
                    <a:pt x="70" y="7"/>
                  </a:cubicBezTo>
                  <a:cubicBezTo>
                    <a:pt x="70" y="7"/>
                    <a:pt x="70" y="7"/>
                    <a:pt x="70" y="7"/>
                  </a:cubicBezTo>
                  <a:cubicBezTo>
                    <a:pt x="70" y="7"/>
                    <a:pt x="70" y="7"/>
                    <a:pt x="70" y="7"/>
                  </a:cubicBezTo>
                  <a:cubicBezTo>
                    <a:pt x="70" y="7"/>
                    <a:pt x="70" y="7"/>
                    <a:pt x="70" y="6"/>
                  </a:cubicBezTo>
                  <a:cubicBezTo>
                    <a:pt x="70" y="6"/>
                    <a:pt x="70" y="6"/>
                    <a:pt x="70" y="6"/>
                  </a:cubicBezTo>
                  <a:close/>
                  <a:moveTo>
                    <a:pt x="63" y="5"/>
                  </a:moveTo>
                  <a:cubicBezTo>
                    <a:pt x="63" y="5"/>
                    <a:pt x="63" y="5"/>
                    <a:pt x="63" y="5"/>
                  </a:cubicBezTo>
                  <a:cubicBezTo>
                    <a:pt x="63" y="5"/>
                    <a:pt x="64" y="5"/>
                    <a:pt x="64" y="5"/>
                  </a:cubicBezTo>
                  <a:cubicBezTo>
                    <a:pt x="64" y="5"/>
                    <a:pt x="64" y="5"/>
                    <a:pt x="64" y="5"/>
                  </a:cubicBezTo>
                  <a:cubicBezTo>
                    <a:pt x="64" y="5"/>
                    <a:pt x="64" y="6"/>
                    <a:pt x="64" y="6"/>
                  </a:cubicBezTo>
                  <a:cubicBezTo>
                    <a:pt x="64" y="6"/>
                    <a:pt x="64" y="6"/>
                    <a:pt x="64" y="6"/>
                  </a:cubicBezTo>
                  <a:cubicBezTo>
                    <a:pt x="64" y="6"/>
                    <a:pt x="64" y="6"/>
                    <a:pt x="64" y="6"/>
                  </a:cubicBezTo>
                  <a:cubicBezTo>
                    <a:pt x="64" y="6"/>
                    <a:pt x="64" y="6"/>
                    <a:pt x="64" y="6"/>
                  </a:cubicBezTo>
                  <a:cubicBezTo>
                    <a:pt x="64" y="6"/>
                    <a:pt x="64" y="6"/>
                    <a:pt x="64" y="6"/>
                  </a:cubicBezTo>
                  <a:cubicBezTo>
                    <a:pt x="64" y="6"/>
                    <a:pt x="64" y="6"/>
                    <a:pt x="64" y="6"/>
                  </a:cubicBezTo>
                  <a:cubicBezTo>
                    <a:pt x="64" y="6"/>
                    <a:pt x="64" y="6"/>
                    <a:pt x="63" y="6"/>
                  </a:cubicBezTo>
                  <a:cubicBezTo>
                    <a:pt x="63" y="6"/>
                    <a:pt x="63" y="6"/>
                    <a:pt x="63" y="6"/>
                  </a:cubicBezTo>
                  <a:cubicBezTo>
                    <a:pt x="63" y="6"/>
                    <a:pt x="63" y="5"/>
                    <a:pt x="63" y="5"/>
                  </a:cubicBezTo>
                  <a:cubicBezTo>
                    <a:pt x="63" y="5"/>
                    <a:pt x="63" y="5"/>
                    <a:pt x="63" y="5"/>
                  </a:cubicBezTo>
                  <a:close/>
                  <a:moveTo>
                    <a:pt x="64" y="9"/>
                  </a:moveTo>
                  <a:cubicBezTo>
                    <a:pt x="64" y="9"/>
                    <a:pt x="64" y="9"/>
                    <a:pt x="64" y="9"/>
                  </a:cubicBezTo>
                  <a:cubicBezTo>
                    <a:pt x="64" y="9"/>
                    <a:pt x="64" y="9"/>
                    <a:pt x="64" y="9"/>
                  </a:cubicBezTo>
                  <a:cubicBezTo>
                    <a:pt x="64" y="9"/>
                    <a:pt x="64" y="9"/>
                    <a:pt x="64" y="9"/>
                  </a:cubicBezTo>
                  <a:cubicBezTo>
                    <a:pt x="64" y="9"/>
                    <a:pt x="63" y="10"/>
                    <a:pt x="63" y="10"/>
                  </a:cubicBezTo>
                  <a:cubicBezTo>
                    <a:pt x="63" y="10"/>
                    <a:pt x="63" y="10"/>
                    <a:pt x="63" y="10"/>
                  </a:cubicBezTo>
                  <a:cubicBezTo>
                    <a:pt x="63" y="10"/>
                    <a:pt x="63" y="10"/>
                    <a:pt x="63" y="10"/>
                  </a:cubicBezTo>
                  <a:cubicBezTo>
                    <a:pt x="63" y="9"/>
                    <a:pt x="63" y="9"/>
                    <a:pt x="63" y="9"/>
                  </a:cubicBezTo>
                  <a:cubicBezTo>
                    <a:pt x="63" y="9"/>
                    <a:pt x="63" y="9"/>
                    <a:pt x="63" y="9"/>
                  </a:cubicBezTo>
                  <a:cubicBezTo>
                    <a:pt x="63" y="9"/>
                    <a:pt x="63" y="9"/>
                    <a:pt x="64" y="9"/>
                  </a:cubicBezTo>
                  <a:cubicBezTo>
                    <a:pt x="64" y="9"/>
                    <a:pt x="64" y="9"/>
                    <a:pt x="64" y="9"/>
                  </a:cubicBezTo>
                  <a:cubicBezTo>
                    <a:pt x="64" y="8"/>
                    <a:pt x="64" y="8"/>
                    <a:pt x="64" y="8"/>
                  </a:cubicBezTo>
                  <a:cubicBezTo>
                    <a:pt x="64" y="8"/>
                    <a:pt x="64" y="9"/>
                    <a:pt x="64" y="9"/>
                  </a:cubicBezTo>
                  <a:cubicBezTo>
                    <a:pt x="64" y="9"/>
                    <a:pt x="64" y="9"/>
                    <a:pt x="64" y="9"/>
                  </a:cubicBezTo>
                  <a:close/>
                  <a:moveTo>
                    <a:pt x="49" y="5"/>
                  </a:moveTo>
                  <a:cubicBezTo>
                    <a:pt x="49" y="5"/>
                    <a:pt x="49" y="5"/>
                    <a:pt x="49" y="5"/>
                  </a:cubicBezTo>
                  <a:cubicBezTo>
                    <a:pt x="49" y="5"/>
                    <a:pt x="49" y="5"/>
                    <a:pt x="49" y="5"/>
                  </a:cubicBezTo>
                  <a:cubicBezTo>
                    <a:pt x="49" y="5"/>
                    <a:pt x="49" y="5"/>
                    <a:pt x="49" y="5"/>
                  </a:cubicBezTo>
                  <a:cubicBezTo>
                    <a:pt x="49" y="5"/>
                    <a:pt x="49" y="5"/>
                    <a:pt x="49" y="5"/>
                  </a:cubicBezTo>
                  <a:cubicBezTo>
                    <a:pt x="49" y="5"/>
                    <a:pt x="49" y="5"/>
                    <a:pt x="50" y="5"/>
                  </a:cubicBezTo>
                  <a:cubicBezTo>
                    <a:pt x="50" y="5"/>
                    <a:pt x="50" y="5"/>
                    <a:pt x="50" y="5"/>
                  </a:cubicBezTo>
                  <a:cubicBezTo>
                    <a:pt x="50" y="5"/>
                    <a:pt x="50" y="5"/>
                    <a:pt x="50" y="5"/>
                  </a:cubicBezTo>
                  <a:cubicBezTo>
                    <a:pt x="50" y="5"/>
                    <a:pt x="50" y="5"/>
                    <a:pt x="50" y="5"/>
                  </a:cubicBezTo>
                  <a:cubicBezTo>
                    <a:pt x="50" y="5"/>
                    <a:pt x="50" y="5"/>
                    <a:pt x="50" y="5"/>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49" y="6"/>
                    <a:pt x="49" y="6"/>
                    <a:pt x="49" y="6"/>
                  </a:cubicBezTo>
                  <a:cubicBezTo>
                    <a:pt x="49" y="6"/>
                    <a:pt x="49" y="6"/>
                    <a:pt x="49" y="6"/>
                  </a:cubicBezTo>
                  <a:cubicBezTo>
                    <a:pt x="49" y="6"/>
                    <a:pt x="49" y="6"/>
                    <a:pt x="49" y="6"/>
                  </a:cubicBezTo>
                  <a:cubicBezTo>
                    <a:pt x="49" y="6"/>
                    <a:pt x="49" y="6"/>
                    <a:pt x="49" y="6"/>
                  </a:cubicBezTo>
                  <a:cubicBezTo>
                    <a:pt x="49" y="6"/>
                    <a:pt x="49" y="6"/>
                    <a:pt x="49" y="6"/>
                  </a:cubicBezTo>
                  <a:cubicBezTo>
                    <a:pt x="49" y="6"/>
                    <a:pt x="49" y="6"/>
                    <a:pt x="49" y="6"/>
                  </a:cubicBezTo>
                  <a:cubicBezTo>
                    <a:pt x="49" y="6"/>
                    <a:pt x="49" y="6"/>
                    <a:pt x="49" y="6"/>
                  </a:cubicBezTo>
                  <a:cubicBezTo>
                    <a:pt x="49" y="6"/>
                    <a:pt x="49" y="6"/>
                    <a:pt x="49" y="6"/>
                  </a:cubicBezTo>
                  <a:cubicBezTo>
                    <a:pt x="49" y="6"/>
                    <a:pt x="49" y="5"/>
                    <a:pt x="49" y="5"/>
                  </a:cubicBezTo>
                  <a:cubicBezTo>
                    <a:pt x="49" y="5"/>
                    <a:pt x="49" y="5"/>
                    <a:pt x="49" y="5"/>
                  </a:cubicBezTo>
                  <a:cubicBezTo>
                    <a:pt x="49" y="5"/>
                    <a:pt x="49" y="5"/>
                    <a:pt x="49" y="5"/>
                  </a:cubicBezTo>
                  <a:close/>
                  <a:moveTo>
                    <a:pt x="43" y="7"/>
                  </a:moveTo>
                  <a:cubicBezTo>
                    <a:pt x="43" y="7"/>
                    <a:pt x="43" y="7"/>
                    <a:pt x="44" y="7"/>
                  </a:cubicBezTo>
                  <a:cubicBezTo>
                    <a:pt x="44" y="7"/>
                    <a:pt x="44" y="7"/>
                    <a:pt x="44" y="8"/>
                  </a:cubicBezTo>
                  <a:cubicBezTo>
                    <a:pt x="44" y="8"/>
                    <a:pt x="44" y="8"/>
                    <a:pt x="44" y="8"/>
                  </a:cubicBezTo>
                  <a:cubicBezTo>
                    <a:pt x="44" y="8"/>
                    <a:pt x="44" y="8"/>
                    <a:pt x="44" y="8"/>
                  </a:cubicBezTo>
                  <a:cubicBezTo>
                    <a:pt x="44" y="8"/>
                    <a:pt x="43" y="8"/>
                    <a:pt x="43" y="8"/>
                  </a:cubicBezTo>
                  <a:cubicBezTo>
                    <a:pt x="43" y="8"/>
                    <a:pt x="43" y="8"/>
                    <a:pt x="43" y="8"/>
                  </a:cubicBezTo>
                  <a:cubicBezTo>
                    <a:pt x="43" y="8"/>
                    <a:pt x="43" y="8"/>
                    <a:pt x="43" y="8"/>
                  </a:cubicBezTo>
                  <a:cubicBezTo>
                    <a:pt x="43" y="7"/>
                    <a:pt x="43" y="7"/>
                    <a:pt x="43" y="7"/>
                  </a:cubicBezTo>
                  <a:cubicBezTo>
                    <a:pt x="43" y="7"/>
                    <a:pt x="43" y="7"/>
                    <a:pt x="43" y="7"/>
                  </a:cubicBezTo>
                  <a:close/>
                  <a:moveTo>
                    <a:pt x="20" y="9"/>
                  </a:moveTo>
                  <a:cubicBezTo>
                    <a:pt x="20" y="9"/>
                    <a:pt x="20" y="10"/>
                    <a:pt x="20" y="10"/>
                  </a:cubicBezTo>
                  <a:cubicBezTo>
                    <a:pt x="20" y="10"/>
                    <a:pt x="20" y="10"/>
                    <a:pt x="20" y="10"/>
                  </a:cubicBezTo>
                  <a:cubicBezTo>
                    <a:pt x="20" y="10"/>
                    <a:pt x="20" y="11"/>
                    <a:pt x="20" y="11"/>
                  </a:cubicBezTo>
                  <a:cubicBezTo>
                    <a:pt x="20" y="11"/>
                    <a:pt x="20" y="11"/>
                    <a:pt x="20" y="11"/>
                  </a:cubicBezTo>
                  <a:cubicBezTo>
                    <a:pt x="20" y="11"/>
                    <a:pt x="20" y="12"/>
                    <a:pt x="20" y="12"/>
                  </a:cubicBezTo>
                  <a:cubicBezTo>
                    <a:pt x="20" y="12"/>
                    <a:pt x="20" y="12"/>
                    <a:pt x="20" y="12"/>
                  </a:cubicBezTo>
                  <a:cubicBezTo>
                    <a:pt x="20" y="12"/>
                    <a:pt x="20" y="12"/>
                    <a:pt x="20" y="13"/>
                  </a:cubicBezTo>
                  <a:cubicBezTo>
                    <a:pt x="20" y="13"/>
                    <a:pt x="20" y="13"/>
                    <a:pt x="20" y="13"/>
                  </a:cubicBezTo>
                  <a:cubicBezTo>
                    <a:pt x="20" y="13"/>
                    <a:pt x="20" y="13"/>
                    <a:pt x="20" y="13"/>
                  </a:cubicBezTo>
                  <a:cubicBezTo>
                    <a:pt x="20" y="13"/>
                    <a:pt x="20" y="13"/>
                    <a:pt x="20" y="13"/>
                  </a:cubicBezTo>
                  <a:cubicBezTo>
                    <a:pt x="20" y="13"/>
                    <a:pt x="20" y="14"/>
                    <a:pt x="20" y="14"/>
                  </a:cubicBezTo>
                  <a:cubicBezTo>
                    <a:pt x="20" y="14"/>
                    <a:pt x="20" y="14"/>
                    <a:pt x="20" y="14"/>
                  </a:cubicBezTo>
                  <a:cubicBezTo>
                    <a:pt x="20" y="14"/>
                    <a:pt x="20" y="14"/>
                    <a:pt x="20" y="14"/>
                  </a:cubicBezTo>
                  <a:cubicBezTo>
                    <a:pt x="19" y="14"/>
                    <a:pt x="19" y="14"/>
                    <a:pt x="19" y="14"/>
                  </a:cubicBezTo>
                  <a:cubicBezTo>
                    <a:pt x="19" y="14"/>
                    <a:pt x="19" y="14"/>
                    <a:pt x="19" y="14"/>
                  </a:cubicBezTo>
                  <a:cubicBezTo>
                    <a:pt x="19" y="14"/>
                    <a:pt x="19" y="14"/>
                    <a:pt x="19" y="14"/>
                  </a:cubicBezTo>
                  <a:cubicBezTo>
                    <a:pt x="19" y="14"/>
                    <a:pt x="18" y="14"/>
                    <a:pt x="18" y="14"/>
                  </a:cubicBezTo>
                  <a:cubicBezTo>
                    <a:pt x="18" y="14"/>
                    <a:pt x="18" y="14"/>
                    <a:pt x="18" y="14"/>
                  </a:cubicBezTo>
                  <a:cubicBezTo>
                    <a:pt x="18" y="14"/>
                    <a:pt x="18" y="14"/>
                    <a:pt x="18" y="14"/>
                  </a:cubicBezTo>
                  <a:cubicBezTo>
                    <a:pt x="18" y="14"/>
                    <a:pt x="18" y="14"/>
                    <a:pt x="18" y="13"/>
                  </a:cubicBezTo>
                  <a:cubicBezTo>
                    <a:pt x="18" y="13"/>
                    <a:pt x="18" y="13"/>
                    <a:pt x="18" y="13"/>
                  </a:cubicBezTo>
                  <a:cubicBezTo>
                    <a:pt x="18" y="13"/>
                    <a:pt x="18" y="13"/>
                    <a:pt x="18" y="13"/>
                  </a:cubicBezTo>
                  <a:cubicBezTo>
                    <a:pt x="18" y="13"/>
                    <a:pt x="18" y="13"/>
                    <a:pt x="18" y="13"/>
                  </a:cubicBezTo>
                  <a:cubicBezTo>
                    <a:pt x="19" y="13"/>
                    <a:pt x="19" y="13"/>
                    <a:pt x="19" y="13"/>
                  </a:cubicBezTo>
                  <a:cubicBezTo>
                    <a:pt x="19" y="13"/>
                    <a:pt x="19" y="13"/>
                    <a:pt x="19" y="13"/>
                  </a:cubicBezTo>
                  <a:cubicBezTo>
                    <a:pt x="19" y="14"/>
                    <a:pt x="19" y="14"/>
                    <a:pt x="19" y="14"/>
                  </a:cubicBezTo>
                  <a:cubicBezTo>
                    <a:pt x="19" y="14"/>
                    <a:pt x="19" y="14"/>
                    <a:pt x="20" y="14"/>
                  </a:cubicBezTo>
                  <a:cubicBezTo>
                    <a:pt x="20" y="14"/>
                    <a:pt x="20" y="13"/>
                    <a:pt x="20" y="13"/>
                  </a:cubicBezTo>
                  <a:cubicBezTo>
                    <a:pt x="20" y="13"/>
                    <a:pt x="20" y="13"/>
                    <a:pt x="20" y="13"/>
                  </a:cubicBezTo>
                  <a:cubicBezTo>
                    <a:pt x="20" y="13"/>
                    <a:pt x="20" y="12"/>
                    <a:pt x="20" y="12"/>
                  </a:cubicBezTo>
                  <a:cubicBezTo>
                    <a:pt x="20" y="12"/>
                    <a:pt x="20" y="12"/>
                    <a:pt x="20" y="12"/>
                  </a:cubicBezTo>
                  <a:cubicBezTo>
                    <a:pt x="20" y="12"/>
                    <a:pt x="20" y="12"/>
                    <a:pt x="20" y="12"/>
                  </a:cubicBezTo>
                  <a:cubicBezTo>
                    <a:pt x="20" y="11"/>
                    <a:pt x="20"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3"/>
                  </a:cubicBezTo>
                  <a:cubicBezTo>
                    <a:pt x="19" y="13"/>
                    <a:pt x="19" y="13"/>
                    <a:pt x="19" y="13"/>
                  </a:cubicBezTo>
                  <a:cubicBezTo>
                    <a:pt x="19" y="13"/>
                    <a:pt x="19" y="13"/>
                    <a:pt x="19" y="13"/>
                  </a:cubicBezTo>
                  <a:cubicBezTo>
                    <a:pt x="19" y="13"/>
                    <a:pt x="19" y="13"/>
                    <a:pt x="19" y="13"/>
                  </a:cubicBezTo>
                  <a:cubicBezTo>
                    <a:pt x="19" y="13"/>
                    <a:pt x="19" y="13"/>
                    <a:pt x="18" y="13"/>
                  </a:cubicBezTo>
                  <a:cubicBezTo>
                    <a:pt x="18" y="13"/>
                    <a:pt x="18" y="13"/>
                    <a:pt x="18" y="13"/>
                  </a:cubicBezTo>
                  <a:cubicBezTo>
                    <a:pt x="18" y="13"/>
                    <a:pt x="18" y="13"/>
                    <a:pt x="18" y="13"/>
                  </a:cubicBezTo>
                  <a:cubicBezTo>
                    <a:pt x="18" y="13"/>
                    <a:pt x="18" y="13"/>
                    <a:pt x="18" y="13"/>
                  </a:cubicBezTo>
                  <a:cubicBezTo>
                    <a:pt x="18" y="13"/>
                    <a:pt x="17" y="13"/>
                    <a:pt x="17" y="13"/>
                  </a:cubicBezTo>
                  <a:cubicBezTo>
                    <a:pt x="17" y="13"/>
                    <a:pt x="17" y="13"/>
                    <a:pt x="17" y="13"/>
                  </a:cubicBezTo>
                  <a:cubicBezTo>
                    <a:pt x="16" y="13"/>
                    <a:pt x="16" y="13"/>
                    <a:pt x="16" y="13"/>
                  </a:cubicBezTo>
                  <a:cubicBezTo>
                    <a:pt x="16" y="13"/>
                    <a:pt x="16" y="13"/>
                    <a:pt x="16" y="13"/>
                  </a:cubicBezTo>
                  <a:cubicBezTo>
                    <a:pt x="16" y="13"/>
                    <a:pt x="16" y="13"/>
                    <a:pt x="15" y="13"/>
                  </a:cubicBezTo>
                  <a:cubicBezTo>
                    <a:pt x="15" y="13"/>
                    <a:pt x="15" y="13"/>
                    <a:pt x="15" y="13"/>
                  </a:cubicBezTo>
                  <a:cubicBezTo>
                    <a:pt x="15" y="13"/>
                    <a:pt x="15" y="13"/>
                    <a:pt x="15" y="13"/>
                  </a:cubicBezTo>
                  <a:cubicBezTo>
                    <a:pt x="15" y="13"/>
                    <a:pt x="15" y="13"/>
                    <a:pt x="15" y="12"/>
                  </a:cubicBezTo>
                  <a:cubicBezTo>
                    <a:pt x="15" y="12"/>
                    <a:pt x="15" y="12"/>
                    <a:pt x="15" y="12"/>
                  </a:cubicBezTo>
                  <a:cubicBezTo>
                    <a:pt x="15" y="12"/>
                    <a:pt x="15" y="12"/>
                    <a:pt x="15" y="11"/>
                  </a:cubicBezTo>
                  <a:cubicBezTo>
                    <a:pt x="15" y="11"/>
                    <a:pt x="15" y="11"/>
                    <a:pt x="15" y="11"/>
                  </a:cubicBezTo>
                  <a:cubicBezTo>
                    <a:pt x="15" y="10"/>
                    <a:pt x="15" y="10"/>
                    <a:pt x="15" y="10"/>
                  </a:cubicBezTo>
                  <a:cubicBezTo>
                    <a:pt x="15" y="10"/>
                    <a:pt x="14" y="9"/>
                    <a:pt x="14" y="9"/>
                  </a:cubicBezTo>
                  <a:cubicBezTo>
                    <a:pt x="14" y="9"/>
                    <a:pt x="14" y="9"/>
                    <a:pt x="14" y="9"/>
                  </a:cubicBezTo>
                  <a:cubicBezTo>
                    <a:pt x="15" y="9"/>
                    <a:pt x="15" y="9"/>
                    <a:pt x="14" y="9"/>
                  </a:cubicBezTo>
                  <a:cubicBezTo>
                    <a:pt x="14" y="9"/>
                    <a:pt x="14" y="9"/>
                    <a:pt x="14" y="9"/>
                  </a:cubicBezTo>
                  <a:cubicBezTo>
                    <a:pt x="14" y="9"/>
                    <a:pt x="14" y="9"/>
                    <a:pt x="14" y="9"/>
                  </a:cubicBezTo>
                  <a:cubicBezTo>
                    <a:pt x="14" y="8"/>
                    <a:pt x="14" y="8"/>
                    <a:pt x="14" y="8"/>
                  </a:cubicBezTo>
                  <a:cubicBezTo>
                    <a:pt x="14" y="8"/>
                    <a:pt x="14" y="8"/>
                    <a:pt x="14" y="8"/>
                  </a:cubicBezTo>
                  <a:cubicBezTo>
                    <a:pt x="14" y="8"/>
                    <a:pt x="14" y="8"/>
                    <a:pt x="14" y="8"/>
                  </a:cubicBezTo>
                  <a:cubicBezTo>
                    <a:pt x="14" y="8"/>
                    <a:pt x="14" y="8"/>
                    <a:pt x="15" y="8"/>
                  </a:cubicBezTo>
                  <a:cubicBezTo>
                    <a:pt x="15" y="8"/>
                    <a:pt x="15" y="8"/>
                    <a:pt x="15" y="8"/>
                  </a:cubicBezTo>
                  <a:cubicBezTo>
                    <a:pt x="15" y="8"/>
                    <a:pt x="15" y="8"/>
                    <a:pt x="15" y="8"/>
                  </a:cubicBezTo>
                  <a:cubicBezTo>
                    <a:pt x="15" y="8"/>
                    <a:pt x="15" y="8"/>
                    <a:pt x="15" y="8"/>
                  </a:cubicBezTo>
                  <a:cubicBezTo>
                    <a:pt x="15" y="8"/>
                    <a:pt x="15" y="8"/>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7" y="9"/>
                    <a:pt x="17" y="9"/>
                    <a:pt x="17" y="9"/>
                  </a:cubicBezTo>
                  <a:cubicBezTo>
                    <a:pt x="17" y="9"/>
                    <a:pt x="17" y="9"/>
                    <a:pt x="17" y="9"/>
                  </a:cubicBezTo>
                  <a:cubicBezTo>
                    <a:pt x="17" y="9"/>
                    <a:pt x="17" y="9"/>
                    <a:pt x="17" y="8"/>
                  </a:cubicBezTo>
                  <a:cubicBezTo>
                    <a:pt x="17" y="8"/>
                    <a:pt x="17" y="8"/>
                    <a:pt x="17" y="8"/>
                  </a:cubicBezTo>
                  <a:cubicBezTo>
                    <a:pt x="17" y="8"/>
                    <a:pt x="17" y="8"/>
                    <a:pt x="17" y="8"/>
                  </a:cubicBezTo>
                  <a:cubicBezTo>
                    <a:pt x="17" y="8"/>
                    <a:pt x="17" y="8"/>
                    <a:pt x="17" y="8"/>
                  </a:cubicBezTo>
                  <a:cubicBezTo>
                    <a:pt x="17" y="8"/>
                    <a:pt x="17"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7" y="8"/>
                  </a:cubicBezTo>
                  <a:cubicBezTo>
                    <a:pt x="17" y="8"/>
                    <a:pt x="17" y="8"/>
                    <a:pt x="17" y="8"/>
                  </a:cubicBezTo>
                  <a:cubicBezTo>
                    <a:pt x="17" y="8"/>
                    <a:pt x="17" y="8"/>
                    <a:pt x="17" y="8"/>
                  </a:cubicBezTo>
                  <a:cubicBezTo>
                    <a:pt x="17" y="8"/>
                    <a:pt x="17" y="7"/>
                    <a:pt x="17" y="7"/>
                  </a:cubicBezTo>
                  <a:cubicBezTo>
                    <a:pt x="17" y="7"/>
                    <a:pt x="17" y="7"/>
                    <a:pt x="17" y="7"/>
                  </a:cubicBezTo>
                  <a:cubicBezTo>
                    <a:pt x="17" y="7"/>
                    <a:pt x="17" y="7"/>
                    <a:pt x="17"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7"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8" y="7"/>
                  </a:cubicBezTo>
                  <a:cubicBezTo>
                    <a:pt x="18" y="7"/>
                    <a:pt x="18" y="7"/>
                    <a:pt x="18" y="7"/>
                  </a:cubicBezTo>
                  <a:cubicBezTo>
                    <a:pt x="18" y="7"/>
                    <a:pt x="18" y="7"/>
                    <a:pt x="18" y="7"/>
                  </a:cubicBezTo>
                  <a:cubicBezTo>
                    <a:pt x="18" y="7"/>
                    <a:pt x="18" y="7"/>
                    <a:pt x="18" y="7"/>
                  </a:cubicBezTo>
                  <a:cubicBezTo>
                    <a:pt x="18" y="7"/>
                    <a:pt x="18" y="7"/>
                    <a:pt x="18" y="7"/>
                  </a:cubicBezTo>
                  <a:cubicBezTo>
                    <a:pt x="19" y="7"/>
                    <a:pt x="19" y="7"/>
                    <a:pt x="19" y="7"/>
                  </a:cubicBezTo>
                  <a:cubicBezTo>
                    <a:pt x="19" y="7"/>
                    <a:pt x="19" y="7"/>
                    <a:pt x="19" y="7"/>
                  </a:cubicBezTo>
                  <a:cubicBezTo>
                    <a:pt x="19" y="6"/>
                    <a:pt x="19" y="6"/>
                    <a:pt x="19" y="6"/>
                  </a:cubicBezTo>
                  <a:cubicBezTo>
                    <a:pt x="19" y="6"/>
                    <a:pt x="19" y="6"/>
                    <a:pt x="19" y="6"/>
                  </a:cubicBezTo>
                  <a:cubicBezTo>
                    <a:pt x="19" y="6"/>
                    <a:pt x="19" y="6"/>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8"/>
                    <a:pt x="20" y="8"/>
                  </a:cubicBezTo>
                  <a:cubicBezTo>
                    <a:pt x="20" y="8"/>
                    <a:pt x="20" y="8"/>
                    <a:pt x="20" y="8"/>
                  </a:cubicBezTo>
                  <a:cubicBezTo>
                    <a:pt x="20" y="8"/>
                    <a:pt x="20" y="8"/>
                    <a:pt x="20" y="8"/>
                  </a:cubicBezTo>
                  <a:cubicBezTo>
                    <a:pt x="20" y="9"/>
                    <a:pt x="20" y="9"/>
                    <a:pt x="20" y="9"/>
                  </a:cubicBezTo>
                  <a:cubicBezTo>
                    <a:pt x="20" y="9"/>
                    <a:pt x="20" y="9"/>
                    <a:pt x="20" y="9"/>
                  </a:cubicBezTo>
                  <a:close/>
                  <a:moveTo>
                    <a:pt x="30" y="10"/>
                  </a:moveTo>
                  <a:cubicBezTo>
                    <a:pt x="29" y="10"/>
                    <a:pt x="29" y="10"/>
                    <a:pt x="29" y="10"/>
                  </a:cubicBezTo>
                  <a:cubicBezTo>
                    <a:pt x="29" y="10"/>
                    <a:pt x="29" y="10"/>
                    <a:pt x="29" y="10"/>
                  </a:cubicBezTo>
                  <a:cubicBezTo>
                    <a:pt x="29" y="10"/>
                    <a:pt x="29" y="10"/>
                    <a:pt x="29" y="10"/>
                  </a:cubicBezTo>
                  <a:cubicBezTo>
                    <a:pt x="29" y="10"/>
                    <a:pt x="29" y="10"/>
                    <a:pt x="29" y="10"/>
                  </a:cubicBezTo>
                  <a:cubicBezTo>
                    <a:pt x="28" y="10"/>
                    <a:pt x="28" y="10"/>
                    <a:pt x="28" y="10"/>
                  </a:cubicBezTo>
                  <a:cubicBezTo>
                    <a:pt x="28" y="10"/>
                    <a:pt x="28" y="10"/>
                    <a:pt x="28" y="10"/>
                  </a:cubicBezTo>
                  <a:cubicBezTo>
                    <a:pt x="28" y="10"/>
                    <a:pt x="28" y="11"/>
                    <a:pt x="28" y="11"/>
                  </a:cubicBezTo>
                  <a:cubicBezTo>
                    <a:pt x="28" y="11"/>
                    <a:pt x="28" y="11"/>
                    <a:pt x="28" y="11"/>
                  </a:cubicBezTo>
                  <a:cubicBezTo>
                    <a:pt x="28" y="11"/>
                    <a:pt x="28" y="11"/>
                    <a:pt x="28" y="11"/>
                  </a:cubicBezTo>
                  <a:cubicBezTo>
                    <a:pt x="29" y="11"/>
                    <a:pt x="29" y="11"/>
                    <a:pt x="29" y="11"/>
                  </a:cubicBezTo>
                  <a:cubicBezTo>
                    <a:pt x="29" y="11"/>
                    <a:pt x="29" y="11"/>
                    <a:pt x="29" y="11"/>
                  </a:cubicBezTo>
                  <a:cubicBezTo>
                    <a:pt x="29" y="11"/>
                    <a:pt x="30" y="11"/>
                    <a:pt x="29" y="11"/>
                  </a:cubicBezTo>
                  <a:cubicBezTo>
                    <a:pt x="29" y="11"/>
                    <a:pt x="29" y="11"/>
                    <a:pt x="29" y="11"/>
                  </a:cubicBezTo>
                  <a:cubicBezTo>
                    <a:pt x="29" y="12"/>
                    <a:pt x="29" y="12"/>
                    <a:pt x="29" y="12"/>
                  </a:cubicBezTo>
                  <a:cubicBezTo>
                    <a:pt x="29" y="12"/>
                    <a:pt x="29" y="12"/>
                    <a:pt x="29" y="12"/>
                  </a:cubicBezTo>
                  <a:cubicBezTo>
                    <a:pt x="29" y="13"/>
                    <a:pt x="29" y="13"/>
                    <a:pt x="29" y="13"/>
                  </a:cubicBezTo>
                  <a:cubicBezTo>
                    <a:pt x="29" y="13"/>
                    <a:pt x="29" y="13"/>
                    <a:pt x="29" y="13"/>
                  </a:cubicBezTo>
                  <a:cubicBezTo>
                    <a:pt x="29" y="13"/>
                    <a:pt x="29" y="13"/>
                    <a:pt x="29" y="13"/>
                  </a:cubicBezTo>
                  <a:cubicBezTo>
                    <a:pt x="29" y="13"/>
                    <a:pt x="29" y="13"/>
                    <a:pt x="28" y="13"/>
                  </a:cubicBezTo>
                  <a:cubicBezTo>
                    <a:pt x="28" y="13"/>
                    <a:pt x="28" y="13"/>
                    <a:pt x="28" y="13"/>
                  </a:cubicBezTo>
                  <a:cubicBezTo>
                    <a:pt x="28" y="13"/>
                    <a:pt x="28" y="13"/>
                    <a:pt x="28" y="13"/>
                  </a:cubicBezTo>
                  <a:cubicBezTo>
                    <a:pt x="28" y="13"/>
                    <a:pt x="28" y="13"/>
                    <a:pt x="28" y="13"/>
                  </a:cubicBezTo>
                  <a:cubicBezTo>
                    <a:pt x="28"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6" y="13"/>
                    <a:pt x="26" y="13"/>
                    <a:pt x="26" y="13"/>
                  </a:cubicBezTo>
                  <a:cubicBezTo>
                    <a:pt x="26" y="13"/>
                    <a:pt x="26" y="13"/>
                    <a:pt x="26" y="13"/>
                  </a:cubicBezTo>
                  <a:cubicBezTo>
                    <a:pt x="26" y="13"/>
                    <a:pt x="26" y="13"/>
                    <a:pt x="26" y="13"/>
                  </a:cubicBezTo>
                  <a:cubicBezTo>
                    <a:pt x="26" y="13"/>
                    <a:pt x="26" y="12"/>
                    <a:pt x="26" y="12"/>
                  </a:cubicBezTo>
                  <a:cubicBezTo>
                    <a:pt x="26" y="12"/>
                    <a:pt x="26" y="12"/>
                    <a:pt x="26" y="12"/>
                  </a:cubicBezTo>
                  <a:cubicBezTo>
                    <a:pt x="26" y="12"/>
                    <a:pt x="26" y="12"/>
                    <a:pt x="26" y="12"/>
                  </a:cubicBezTo>
                  <a:cubicBezTo>
                    <a:pt x="26" y="12"/>
                    <a:pt x="26" y="12"/>
                    <a:pt x="26" y="12"/>
                  </a:cubicBezTo>
                  <a:cubicBezTo>
                    <a:pt x="26" y="12"/>
                    <a:pt x="26" y="12"/>
                    <a:pt x="26" y="12"/>
                  </a:cubicBezTo>
                  <a:cubicBezTo>
                    <a:pt x="26" y="12"/>
                    <a:pt x="26" y="12"/>
                    <a:pt x="26" y="12"/>
                  </a:cubicBezTo>
                  <a:cubicBezTo>
                    <a:pt x="25" y="12"/>
                    <a:pt x="25" y="12"/>
                    <a:pt x="25" y="12"/>
                  </a:cubicBezTo>
                  <a:cubicBezTo>
                    <a:pt x="25" y="12"/>
                    <a:pt x="25" y="12"/>
                    <a:pt x="25" y="12"/>
                  </a:cubicBezTo>
                  <a:cubicBezTo>
                    <a:pt x="25" y="12"/>
                    <a:pt x="25" y="12"/>
                    <a:pt x="25" y="12"/>
                  </a:cubicBezTo>
                  <a:cubicBezTo>
                    <a:pt x="25" y="13"/>
                    <a:pt x="25" y="13"/>
                    <a:pt x="25" y="13"/>
                  </a:cubicBezTo>
                  <a:cubicBezTo>
                    <a:pt x="25" y="13"/>
                    <a:pt x="25" y="13"/>
                    <a:pt x="25" y="13"/>
                  </a:cubicBezTo>
                  <a:cubicBezTo>
                    <a:pt x="25" y="13"/>
                    <a:pt x="25" y="13"/>
                    <a:pt x="25" y="13"/>
                  </a:cubicBezTo>
                  <a:cubicBezTo>
                    <a:pt x="25" y="13"/>
                    <a:pt x="24" y="13"/>
                    <a:pt x="24" y="13"/>
                  </a:cubicBezTo>
                  <a:cubicBezTo>
                    <a:pt x="24" y="13"/>
                    <a:pt x="24" y="13"/>
                    <a:pt x="24" y="13"/>
                  </a:cubicBezTo>
                  <a:cubicBezTo>
                    <a:pt x="24" y="13"/>
                    <a:pt x="24" y="13"/>
                    <a:pt x="24" y="13"/>
                  </a:cubicBezTo>
                  <a:cubicBezTo>
                    <a:pt x="24" y="13"/>
                    <a:pt x="24" y="13"/>
                    <a:pt x="24" y="13"/>
                  </a:cubicBezTo>
                  <a:cubicBezTo>
                    <a:pt x="24" y="13"/>
                    <a:pt x="24" y="13"/>
                    <a:pt x="24" y="13"/>
                  </a:cubicBezTo>
                  <a:cubicBezTo>
                    <a:pt x="24" y="13"/>
                    <a:pt x="24" y="13"/>
                    <a:pt x="24" y="13"/>
                  </a:cubicBezTo>
                  <a:cubicBezTo>
                    <a:pt x="24" y="13"/>
                    <a:pt x="24" y="13"/>
                    <a:pt x="24" y="13"/>
                  </a:cubicBezTo>
                  <a:cubicBezTo>
                    <a:pt x="24" y="12"/>
                    <a:pt x="24" y="12"/>
                    <a:pt x="24" y="12"/>
                  </a:cubicBezTo>
                  <a:cubicBezTo>
                    <a:pt x="24" y="12"/>
                    <a:pt x="24" y="12"/>
                    <a:pt x="24" y="12"/>
                  </a:cubicBezTo>
                  <a:cubicBezTo>
                    <a:pt x="24" y="12"/>
                    <a:pt x="25" y="12"/>
                    <a:pt x="25" y="12"/>
                  </a:cubicBezTo>
                  <a:cubicBezTo>
                    <a:pt x="25" y="12"/>
                    <a:pt x="25" y="12"/>
                    <a:pt x="25" y="11"/>
                  </a:cubicBezTo>
                  <a:cubicBezTo>
                    <a:pt x="25" y="11"/>
                    <a:pt x="25" y="11"/>
                    <a:pt x="25" y="11"/>
                  </a:cubicBezTo>
                  <a:cubicBezTo>
                    <a:pt x="25" y="11"/>
                    <a:pt x="25" y="11"/>
                    <a:pt x="25" y="11"/>
                  </a:cubicBezTo>
                  <a:cubicBezTo>
                    <a:pt x="25" y="11"/>
                    <a:pt x="24" y="11"/>
                    <a:pt x="24" y="11"/>
                  </a:cubicBezTo>
                  <a:cubicBezTo>
                    <a:pt x="24" y="11"/>
                    <a:pt x="24" y="11"/>
                    <a:pt x="24" y="11"/>
                  </a:cubicBezTo>
                  <a:cubicBezTo>
                    <a:pt x="24" y="11"/>
                    <a:pt x="24" y="11"/>
                    <a:pt x="24" y="11"/>
                  </a:cubicBezTo>
                  <a:cubicBezTo>
                    <a:pt x="24" y="11"/>
                    <a:pt x="24" y="11"/>
                    <a:pt x="24" y="11"/>
                  </a:cubicBezTo>
                  <a:cubicBezTo>
                    <a:pt x="24" y="11"/>
                    <a:pt x="24" y="10"/>
                    <a:pt x="24" y="10"/>
                  </a:cubicBezTo>
                  <a:cubicBezTo>
                    <a:pt x="24" y="10"/>
                    <a:pt x="24" y="10"/>
                    <a:pt x="24" y="10"/>
                  </a:cubicBezTo>
                  <a:cubicBezTo>
                    <a:pt x="24" y="10"/>
                    <a:pt x="24" y="10"/>
                    <a:pt x="24" y="10"/>
                  </a:cubicBezTo>
                  <a:cubicBezTo>
                    <a:pt x="24" y="10"/>
                    <a:pt x="24" y="10"/>
                    <a:pt x="24" y="10"/>
                  </a:cubicBezTo>
                  <a:cubicBezTo>
                    <a:pt x="25" y="10"/>
                    <a:pt x="25" y="10"/>
                    <a:pt x="24" y="10"/>
                  </a:cubicBezTo>
                  <a:cubicBezTo>
                    <a:pt x="24" y="10"/>
                    <a:pt x="24" y="10"/>
                    <a:pt x="24" y="10"/>
                  </a:cubicBezTo>
                  <a:cubicBezTo>
                    <a:pt x="24" y="10"/>
                    <a:pt x="24" y="10"/>
                    <a:pt x="24" y="9"/>
                  </a:cubicBezTo>
                  <a:cubicBezTo>
                    <a:pt x="24" y="9"/>
                    <a:pt x="24" y="9"/>
                    <a:pt x="24" y="9"/>
                  </a:cubicBezTo>
                  <a:cubicBezTo>
                    <a:pt x="24" y="9"/>
                    <a:pt x="24" y="9"/>
                    <a:pt x="24" y="9"/>
                  </a:cubicBezTo>
                  <a:cubicBezTo>
                    <a:pt x="24" y="9"/>
                    <a:pt x="24" y="9"/>
                    <a:pt x="24" y="8"/>
                  </a:cubicBezTo>
                  <a:cubicBezTo>
                    <a:pt x="24" y="8"/>
                    <a:pt x="24" y="8"/>
                    <a:pt x="24" y="8"/>
                  </a:cubicBezTo>
                  <a:cubicBezTo>
                    <a:pt x="24" y="8"/>
                    <a:pt x="24" y="8"/>
                    <a:pt x="24" y="8"/>
                  </a:cubicBezTo>
                  <a:cubicBezTo>
                    <a:pt x="24" y="8"/>
                    <a:pt x="24" y="8"/>
                    <a:pt x="24" y="8"/>
                  </a:cubicBezTo>
                  <a:cubicBezTo>
                    <a:pt x="25" y="8"/>
                    <a:pt x="25" y="8"/>
                    <a:pt x="25" y="7"/>
                  </a:cubicBezTo>
                  <a:cubicBezTo>
                    <a:pt x="25" y="7"/>
                    <a:pt x="25" y="7"/>
                    <a:pt x="25" y="7"/>
                  </a:cubicBezTo>
                  <a:cubicBezTo>
                    <a:pt x="25" y="7"/>
                    <a:pt x="25" y="7"/>
                    <a:pt x="25" y="7"/>
                  </a:cubicBezTo>
                  <a:cubicBezTo>
                    <a:pt x="25"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8"/>
                    <a:pt x="26" y="8"/>
                  </a:cubicBezTo>
                  <a:cubicBezTo>
                    <a:pt x="26" y="8"/>
                    <a:pt x="26" y="8"/>
                    <a:pt x="26" y="8"/>
                  </a:cubicBezTo>
                  <a:cubicBezTo>
                    <a:pt x="26" y="8"/>
                    <a:pt x="26" y="8"/>
                    <a:pt x="26" y="8"/>
                  </a:cubicBezTo>
                  <a:cubicBezTo>
                    <a:pt x="26" y="8"/>
                    <a:pt x="26" y="8"/>
                    <a:pt x="26" y="8"/>
                  </a:cubicBezTo>
                  <a:cubicBezTo>
                    <a:pt x="26" y="8"/>
                    <a:pt x="26" y="8"/>
                    <a:pt x="25" y="8"/>
                  </a:cubicBezTo>
                  <a:cubicBezTo>
                    <a:pt x="25" y="8"/>
                    <a:pt x="25" y="9"/>
                    <a:pt x="25" y="9"/>
                  </a:cubicBezTo>
                  <a:cubicBezTo>
                    <a:pt x="25" y="9"/>
                    <a:pt x="25" y="9"/>
                    <a:pt x="25" y="9"/>
                  </a:cubicBezTo>
                  <a:cubicBezTo>
                    <a:pt x="25" y="9"/>
                    <a:pt x="25" y="9"/>
                    <a:pt x="25" y="9"/>
                  </a:cubicBezTo>
                  <a:cubicBezTo>
                    <a:pt x="25" y="9"/>
                    <a:pt x="25" y="9"/>
                    <a:pt x="25" y="9"/>
                  </a:cubicBezTo>
                  <a:cubicBezTo>
                    <a:pt x="25" y="9"/>
                    <a:pt x="26" y="9"/>
                    <a:pt x="26" y="9"/>
                  </a:cubicBezTo>
                  <a:cubicBezTo>
                    <a:pt x="26" y="9"/>
                    <a:pt x="26" y="9"/>
                    <a:pt x="26" y="9"/>
                  </a:cubicBezTo>
                  <a:cubicBezTo>
                    <a:pt x="26" y="10"/>
                    <a:pt x="26" y="10"/>
                    <a:pt x="26" y="10"/>
                  </a:cubicBezTo>
                  <a:cubicBezTo>
                    <a:pt x="26" y="10"/>
                    <a:pt x="26" y="10"/>
                    <a:pt x="25" y="10"/>
                  </a:cubicBezTo>
                  <a:cubicBezTo>
                    <a:pt x="25" y="10"/>
                    <a:pt x="25" y="10"/>
                    <a:pt x="25" y="11"/>
                  </a:cubicBezTo>
                  <a:cubicBezTo>
                    <a:pt x="25" y="11"/>
                    <a:pt x="25" y="11"/>
                    <a:pt x="25" y="11"/>
                  </a:cubicBezTo>
                  <a:cubicBezTo>
                    <a:pt x="25" y="11"/>
                    <a:pt x="25" y="11"/>
                    <a:pt x="25" y="11"/>
                  </a:cubicBezTo>
                  <a:cubicBezTo>
                    <a:pt x="25" y="11"/>
                    <a:pt x="25" y="11"/>
                    <a:pt x="26" y="11"/>
                  </a:cubicBezTo>
                  <a:cubicBezTo>
                    <a:pt x="26" y="11"/>
                    <a:pt x="26" y="11"/>
                    <a:pt x="26" y="11"/>
                  </a:cubicBezTo>
                  <a:cubicBezTo>
                    <a:pt x="26" y="11"/>
                    <a:pt x="26" y="11"/>
                    <a:pt x="26" y="11"/>
                  </a:cubicBezTo>
                  <a:cubicBezTo>
                    <a:pt x="26" y="11"/>
                    <a:pt x="26" y="11"/>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7" y="10"/>
                    <a:pt x="27" y="10"/>
                  </a:cubicBezTo>
                  <a:cubicBezTo>
                    <a:pt x="27" y="10"/>
                    <a:pt x="27" y="10"/>
                    <a:pt x="27" y="10"/>
                  </a:cubicBezTo>
                  <a:cubicBezTo>
                    <a:pt x="27" y="10"/>
                    <a:pt x="27" y="10"/>
                    <a:pt x="27" y="10"/>
                  </a:cubicBezTo>
                  <a:cubicBezTo>
                    <a:pt x="27" y="10"/>
                    <a:pt x="27" y="9"/>
                    <a:pt x="27" y="9"/>
                  </a:cubicBezTo>
                  <a:cubicBezTo>
                    <a:pt x="27" y="9"/>
                    <a:pt x="27" y="9"/>
                    <a:pt x="27" y="9"/>
                  </a:cubicBezTo>
                  <a:cubicBezTo>
                    <a:pt x="27" y="9"/>
                    <a:pt x="27" y="9"/>
                    <a:pt x="27" y="9"/>
                  </a:cubicBezTo>
                  <a:cubicBezTo>
                    <a:pt x="27" y="9"/>
                    <a:pt x="27" y="9"/>
                    <a:pt x="27" y="9"/>
                  </a:cubicBezTo>
                  <a:cubicBezTo>
                    <a:pt x="26" y="9"/>
                    <a:pt x="26" y="9"/>
                    <a:pt x="26" y="9"/>
                  </a:cubicBezTo>
                  <a:cubicBezTo>
                    <a:pt x="26" y="9"/>
                    <a:pt x="26" y="9"/>
                    <a:pt x="26" y="9"/>
                  </a:cubicBezTo>
                  <a:cubicBezTo>
                    <a:pt x="26" y="9"/>
                    <a:pt x="26" y="9"/>
                    <a:pt x="26" y="9"/>
                  </a:cubicBezTo>
                  <a:cubicBezTo>
                    <a:pt x="26" y="9"/>
                    <a:pt x="26" y="9"/>
                    <a:pt x="26" y="8"/>
                  </a:cubicBezTo>
                  <a:cubicBezTo>
                    <a:pt x="26" y="8"/>
                    <a:pt x="27" y="8"/>
                    <a:pt x="27" y="8"/>
                  </a:cubicBezTo>
                  <a:cubicBezTo>
                    <a:pt x="27" y="8"/>
                    <a:pt x="27" y="8"/>
                    <a:pt x="27" y="8"/>
                  </a:cubicBezTo>
                  <a:cubicBezTo>
                    <a:pt x="27" y="8"/>
                    <a:pt x="27" y="8"/>
                    <a:pt x="27" y="8"/>
                  </a:cubicBezTo>
                  <a:cubicBezTo>
                    <a:pt x="27" y="8"/>
                    <a:pt x="27" y="8"/>
                    <a:pt x="27" y="8"/>
                  </a:cubicBezTo>
                  <a:cubicBezTo>
                    <a:pt x="27" y="8"/>
                    <a:pt x="27" y="8"/>
                    <a:pt x="27" y="8"/>
                  </a:cubicBezTo>
                  <a:cubicBezTo>
                    <a:pt x="27" y="8"/>
                    <a:pt x="27" y="8"/>
                    <a:pt x="28" y="8"/>
                  </a:cubicBezTo>
                  <a:cubicBezTo>
                    <a:pt x="28" y="8"/>
                    <a:pt x="28" y="8"/>
                    <a:pt x="28" y="8"/>
                  </a:cubicBezTo>
                  <a:cubicBezTo>
                    <a:pt x="28" y="8"/>
                    <a:pt x="28" y="8"/>
                    <a:pt x="28" y="7"/>
                  </a:cubicBezTo>
                  <a:cubicBezTo>
                    <a:pt x="28" y="7"/>
                    <a:pt x="28" y="7"/>
                    <a:pt x="28" y="7"/>
                  </a:cubicBezTo>
                  <a:cubicBezTo>
                    <a:pt x="28" y="7"/>
                    <a:pt x="28" y="7"/>
                    <a:pt x="28" y="7"/>
                  </a:cubicBezTo>
                  <a:cubicBezTo>
                    <a:pt x="28" y="7"/>
                    <a:pt x="28" y="7"/>
                    <a:pt x="28" y="7"/>
                  </a:cubicBezTo>
                  <a:cubicBezTo>
                    <a:pt x="28" y="7"/>
                    <a:pt x="28" y="7"/>
                    <a:pt x="28" y="7"/>
                  </a:cubicBezTo>
                  <a:cubicBezTo>
                    <a:pt x="28" y="6"/>
                    <a:pt x="28" y="6"/>
                    <a:pt x="28" y="6"/>
                  </a:cubicBezTo>
                  <a:cubicBezTo>
                    <a:pt x="28" y="6"/>
                    <a:pt x="28" y="6"/>
                    <a:pt x="28" y="6"/>
                  </a:cubicBezTo>
                  <a:cubicBezTo>
                    <a:pt x="28" y="6"/>
                    <a:pt x="28" y="6"/>
                    <a:pt x="28" y="6"/>
                  </a:cubicBezTo>
                  <a:cubicBezTo>
                    <a:pt x="28" y="6"/>
                    <a:pt x="28" y="6"/>
                    <a:pt x="28" y="6"/>
                  </a:cubicBezTo>
                  <a:cubicBezTo>
                    <a:pt x="28" y="6"/>
                    <a:pt x="28" y="7"/>
                    <a:pt x="28" y="7"/>
                  </a:cubicBezTo>
                  <a:cubicBezTo>
                    <a:pt x="28" y="7"/>
                    <a:pt x="28" y="7"/>
                    <a:pt x="28" y="7"/>
                  </a:cubicBezTo>
                  <a:cubicBezTo>
                    <a:pt x="28" y="7"/>
                    <a:pt x="28" y="7"/>
                    <a:pt x="28" y="7"/>
                  </a:cubicBezTo>
                  <a:cubicBezTo>
                    <a:pt x="28" y="8"/>
                    <a:pt x="28" y="8"/>
                    <a:pt x="28" y="8"/>
                  </a:cubicBezTo>
                  <a:cubicBezTo>
                    <a:pt x="28" y="8"/>
                    <a:pt x="28" y="8"/>
                    <a:pt x="28" y="8"/>
                  </a:cubicBezTo>
                  <a:cubicBezTo>
                    <a:pt x="28" y="8"/>
                    <a:pt x="28" y="8"/>
                    <a:pt x="28" y="8"/>
                  </a:cubicBezTo>
                  <a:cubicBezTo>
                    <a:pt x="28" y="8"/>
                    <a:pt x="29" y="8"/>
                    <a:pt x="29" y="8"/>
                  </a:cubicBezTo>
                  <a:cubicBezTo>
                    <a:pt x="29" y="8"/>
                    <a:pt x="29" y="8"/>
                    <a:pt x="29" y="8"/>
                  </a:cubicBezTo>
                  <a:cubicBezTo>
                    <a:pt x="29" y="8"/>
                    <a:pt x="29" y="8"/>
                    <a:pt x="29" y="8"/>
                  </a:cubicBezTo>
                  <a:cubicBezTo>
                    <a:pt x="29" y="8"/>
                    <a:pt x="29" y="8"/>
                    <a:pt x="29" y="8"/>
                  </a:cubicBezTo>
                  <a:cubicBezTo>
                    <a:pt x="29" y="8"/>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8" y="9"/>
                    <a:pt x="28" y="9"/>
                  </a:cubicBezTo>
                  <a:cubicBezTo>
                    <a:pt x="28" y="9"/>
                    <a:pt x="28" y="9"/>
                    <a:pt x="28" y="9"/>
                  </a:cubicBezTo>
                  <a:cubicBezTo>
                    <a:pt x="28" y="9"/>
                    <a:pt x="28" y="9"/>
                    <a:pt x="28" y="9"/>
                  </a:cubicBezTo>
                  <a:cubicBezTo>
                    <a:pt x="28" y="9"/>
                    <a:pt x="28" y="9"/>
                    <a:pt x="28" y="9"/>
                  </a:cubicBezTo>
                  <a:cubicBezTo>
                    <a:pt x="28" y="9"/>
                    <a:pt x="28" y="9"/>
                    <a:pt x="28" y="9"/>
                  </a:cubicBezTo>
                  <a:cubicBezTo>
                    <a:pt x="28" y="9"/>
                    <a:pt x="28" y="9"/>
                    <a:pt x="28" y="9"/>
                  </a:cubicBezTo>
                  <a:cubicBezTo>
                    <a:pt x="29" y="9"/>
                    <a:pt x="29" y="9"/>
                    <a:pt x="29" y="9"/>
                  </a:cubicBezTo>
                  <a:cubicBezTo>
                    <a:pt x="29" y="9"/>
                    <a:pt x="29" y="9"/>
                    <a:pt x="29" y="9"/>
                  </a:cubicBezTo>
                  <a:cubicBezTo>
                    <a:pt x="30" y="9"/>
                    <a:pt x="30" y="10"/>
                    <a:pt x="30" y="10"/>
                  </a:cubicBezTo>
                  <a:cubicBezTo>
                    <a:pt x="30" y="10"/>
                    <a:pt x="30" y="10"/>
                    <a:pt x="30" y="10"/>
                  </a:cubicBezTo>
                  <a:close/>
                  <a:moveTo>
                    <a:pt x="44" y="13"/>
                  </a:moveTo>
                  <a:cubicBezTo>
                    <a:pt x="44" y="13"/>
                    <a:pt x="44" y="13"/>
                    <a:pt x="44" y="13"/>
                  </a:cubicBezTo>
                  <a:cubicBezTo>
                    <a:pt x="44" y="13"/>
                    <a:pt x="44" y="13"/>
                    <a:pt x="44" y="13"/>
                  </a:cubicBezTo>
                  <a:cubicBezTo>
                    <a:pt x="43" y="13"/>
                    <a:pt x="43" y="13"/>
                    <a:pt x="43" y="13"/>
                  </a:cubicBezTo>
                  <a:cubicBezTo>
                    <a:pt x="43" y="13"/>
                    <a:pt x="43" y="13"/>
                    <a:pt x="43" y="13"/>
                  </a:cubicBezTo>
                  <a:cubicBezTo>
                    <a:pt x="43" y="13"/>
                    <a:pt x="43" y="13"/>
                    <a:pt x="43" y="13"/>
                  </a:cubicBezTo>
                  <a:cubicBezTo>
                    <a:pt x="43" y="13"/>
                    <a:pt x="43" y="12"/>
                    <a:pt x="43" y="12"/>
                  </a:cubicBezTo>
                  <a:cubicBezTo>
                    <a:pt x="43" y="12"/>
                    <a:pt x="43" y="12"/>
                    <a:pt x="43" y="12"/>
                  </a:cubicBezTo>
                  <a:cubicBezTo>
                    <a:pt x="43" y="12"/>
                    <a:pt x="43" y="12"/>
                    <a:pt x="43" y="12"/>
                  </a:cubicBezTo>
                  <a:cubicBezTo>
                    <a:pt x="42" y="12"/>
                    <a:pt x="42" y="12"/>
                    <a:pt x="42" y="12"/>
                  </a:cubicBezTo>
                  <a:cubicBezTo>
                    <a:pt x="42" y="12"/>
                    <a:pt x="42" y="12"/>
                    <a:pt x="42" y="12"/>
                  </a:cubicBezTo>
                  <a:cubicBezTo>
                    <a:pt x="42" y="12"/>
                    <a:pt x="42" y="12"/>
                    <a:pt x="42" y="12"/>
                  </a:cubicBezTo>
                  <a:cubicBezTo>
                    <a:pt x="42" y="12"/>
                    <a:pt x="41" y="12"/>
                    <a:pt x="41" y="12"/>
                  </a:cubicBezTo>
                  <a:cubicBezTo>
                    <a:pt x="41" y="12"/>
                    <a:pt x="41" y="12"/>
                    <a:pt x="41" y="12"/>
                  </a:cubicBezTo>
                  <a:cubicBezTo>
                    <a:pt x="41" y="12"/>
                    <a:pt x="41" y="12"/>
                    <a:pt x="41" y="12"/>
                  </a:cubicBezTo>
                  <a:cubicBezTo>
                    <a:pt x="41" y="12"/>
                    <a:pt x="41" y="12"/>
                    <a:pt x="41" y="12"/>
                  </a:cubicBezTo>
                  <a:cubicBezTo>
                    <a:pt x="41" y="12"/>
                    <a:pt x="41" y="13"/>
                    <a:pt x="41" y="13"/>
                  </a:cubicBezTo>
                  <a:cubicBezTo>
                    <a:pt x="41" y="13"/>
                    <a:pt x="41" y="13"/>
                    <a:pt x="41" y="13"/>
                  </a:cubicBezTo>
                  <a:cubicBezTo>
                    <a:pt x="41" y="13"/>
                    <a:pt x="41" y="13"/>
                    <a:pt x="41" y="13"/>
                  </a:cubicBezTo>
                  <a:cubicBezTo>
                    <a:pt x="41" y="13"/>
                    <a:pt x="41" y="13"/>
                    <a:pt x="41" y="13"/>
                  </a:cubicBezTo>
                  <a:cubicBezTo>
                    <a:pt x="41" y="13"/>
                    <a:pt x="41" y="13"/>
                    <a:pt x="41" y="13"/>
                  </a:cubicBezTo>
                  <a:cubicBezTo>
                    <a:pt x="41" y="13"/>
                    <a:pt x="41" y="13"/>
                    <a:pt x="41" y="13"/>
                  </a:cubicBezTo>
                  <a:cubicBezTo>
                    <a:pt x="41" y="13"/>
                    <a:pt x="41" y="13"/>
                    <a:pt x="41" y="13"/>
                  </a:cubicBezTo>
                  <a:cubicBezTo>
                    <a:pt x="41" y="12"/>
                    <a:pt x="41" y="12"/>
                    <a:pt x="40" y="12"/>
                  </a:cubicBezTo>
                  <a:cubicBezTo>
                    <a:pt x="40" y="12"/>
                    <a:pt x="40" y="12"/>
                    <a:pt x="40" y="12"/>
                  </a:cubicBezTo>
                  <a:cubicBezTo>
                    <a:pt x="40" y="12"/>
                    <a:pt x="40" y="13"/>
                    <a:pt x="40" y="13"/>
                  </a:cubicBezTo>
                  <a:cubicBezTo>
                    <a:pt x="40" y="13"/>
                    <a:pt x="40" y="13"/>
                    <a:pt x="40" y="13"/>
                  </a:cubicBezTo>
                  <a:cubicBezTo>
                    <a:pt x="40" y="13"/>
                    <a:pt x="40" y="13"/>
                    <a:pt x="40" y="13"/>
                  </a:cubicBezTo>
                  <a:cubicBezTo>
                    <a:pt x="40" y="13"/>
                    <a:pt x="40" y="13"/>
                    <a:pt x="40" y="13"/>
                  </a:cubicBezTo>
                  <a:cubicBezTo>
                    <a:pt x="40" y="13"/>
                    <a:pt x="40" y="13"/>
                    <a:pt x="40"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8" y="13"/>
                  </a:cubicBezTo>
                  <a:cubicBezTo>
                    <a:pt x="38" y="13"/>
                    <a:pt x="38" y="13"/>
                    <a:pt x="38" y="13"/>
                  </a:cubicBezTo>
                  <a:cubicBezTo>
                    <a:pt x="38" y="13"/>
                    <a:pt x="38" y="13"/>
                    <a:pt x="38" y="13"/>
                  </a:cubicBezTo>
                  <a:cubicBezTo>
                    <a:pt x="38" y="13"/>
                    <a:pt x="38" y="13"/>
                    <a:pt x="38" y="13"/>
                  </a:cubicBezTo>
                  <a:cubicBezTo>
                    <a:pt x="38" y="13"/>
                    <a:pt x="38" y="13"/>
                    <a:pt x="38" y="13"/>
                  </a:cubicBezTo>
                  <a:cubicBezTo>
                    <a:pt x="38" y="12"/>
                    <a:pt x="38" y="12"/>
                    <a:pt x="38" y="12"/>
                  </a:cubicBezTo>
                  <a:cubicBezTo>
                    <a:pt x="38" y="12"/>
                    <a:pt x="38" y="12"/>
                    <a:pt x="38" y="12"/>
                  </a:cubicBezTo>
                  <a:cubicBezTo>
                    <a:pt x="38" y="12"/>
                    <a:pt x="38" y="12"/>
                    <a:pt x="38" y="12"/>
                  </a:cubicBezTo>
                  <a:cubicBezTo>
                    <a:pt x="38" y="11"/>
                    <a:pt x="38" y="11"/>
                    <a:pt x="38" y="12"/>
                  </a:cubicBezTo>
                  <a:cubicBezTo>
                    <a:pt x="38" y="12"/>
                    <a:pt x="38" y="12"/>
                    <a:pt x="38" y="12"/>
                  </a:cubicBezTo>
                  <a:cubicBezTo>
                    <a:pt x="38" y="12"/>
                    <a:pt x="38" y="12"/>
                    <a:pt x="38" y="12"/>
                  </a:cubicBezTo>
                  <a:cubicBezTo>
                    <a:pt x="38" y="12"/>
                    <a:pt x="38" y="13"/>
                    <a:pt x="38" y="13"/>
                  </a:cubicBezTo>
                  <a:cubicBezTo>
                    <a:pt x="38" y="13"/>
                    <a:pt x="37" y="13"/>
                    <a:pt x="37" y="13"/>
                  </a:cubicBezTo>
                  <a:cubicBezTo>
                    <a:pt x="37" y="13"/>
                    <a:pt x="37" y="13"/>
                    <a:pt x="37" y="13"/>
                  </a:cubicBezTo>
                  <a:cubicBezTo>
                    <a:pt x="37" y="13"/>
                    <a:pt x="37" y="13"/>
                    <a:pt x="37" y="13"/>
                  </a:cubicBezTo>
                  <a:cubicBezTo>
                    <a:pt x="37" y="13"/>
                    <a:pt x="37" y="13"/>
                    <a:pt x="37" y="12"/>
                  </a:cubicBezTo>
                  <a:cubicBezTo>
                    <a:pt x="37" y="12"/>
                    <a:pt x="37" y="12"/>
                    <a:pt x="37" y="12"/>
                  </a:cubicBezTo>
                  <a:cubicBezTo>
                    <a:pt x="37" y="12"/>
                    <a:pt x="37" y="12"/>
                    <a:pt x="37" y="12"/>
                  </a:cubicBezTo>
                  <a:cubicBezTo>
                    <a:pt x="37" y="12"/>
                    <a:pt x="37" y="12"/>
                    <a:pt x="37" y="12"/>
                  </a:cubicBezTo>
                  <a:cubicBezTo>
                    <a:pt x="37" y="12"/>
                    <a:pt x="37" y="12"/>
                    <a:pt x="37" y="11"/>
                  </a:cubicBezTo>
                  <a:cubicBezTo>
                    <a:pt x="38" y="11"/>
                    <a:pt x="38" y="11"/>
                    <a:pt x="38" y="11"/>
                  </a:cubicBezTo>
                  <a:cubicBezTo>
                    <a:pt x="38" y="11"/>
                    <a:pt x="38" y="11"/>
                    <a:pt x="38" y="11"/>
                  </a:cubicBezTo>
                  <a:cubicBezTo>
                    <a:pt x="38" y="11"/>
                    <a:pt x="38" y="11"/>
                    <a:pt x="38" y="10"/>
                  </a:cubicBezTo>
                  <a:cubicBezTo>
                    <a:pt x="38" y="10"/>
                    <a:pt x="38" y="10"/>
                    <a:pt x="38" y="10"/>
                  </a:cubicBezTo>
                  <a:cubicBezTo>
                    <a:pt x="38" y="10"/>
                    <a:pt x="38" y="10"/>
                    <a:pt x="38" y="10"/>
                  </a:cubicBezTo>
                  <a:cubicBezTo>
                    <a:pt x="38" y="10"/>
                    <a:pt x="38" y="10"/>
                    <a:pt x="38" y="10"/>
                  </a:cubicBezTo>
                  <a:cubicBezTo>
                    <a:pt x="38" y="9"/>
                    <a:pt x="38" y="9"/>
                    <a:pt x="38" y="9"/>
                  </a:cubicBezTo>
                  <a:cubicBezTo>
                    <a:pt x="38" y="9"/>
                    <a:pt x="38" y="9"/>
                    <a:pt x="38" y="9"/>
                  </a:cubicBezTo>
                  <a:cubicBezTo>
                    <a:pt x="38" y="9"/>
                    <a:pt x="38" y="9"/>
                    <a:pt x="38" y="9"/>
                  </a:cubicBezTo>
                  <a:cubicBezTo>
                    <a:pt x="38" y="9"/>
                    <a:pt x="38" y="9"/>
                    <a:pt x="38" y="9"/>
                  </a:cubicBezTo>
                  <a:cubicBezTo>
                    <a:pt x="38" y="9"/>
                    <a:pt x="37" y="9"/>
                    <a:pt x="37" y="9"/>
                  </a:cubicBezTo>
                  <a:cubicBezTo>
                    <a:pt x="37" y="9"/>
                    <a:pt x="37" y="9"/>
                    <a:pt x="37" y="9"/>
                  </a:cubicBezTo>
                  <a:cubicBezTo>
                    <a:pt x="37" y="9"/>
                    <a:pt x="37" y="9"/>
                    <a:pt x="37" y="9"/>
                  </a:cubicBezTo>
                  <a:cubicBezTo>
                    <a:pt x="38" y="8"/>
                    <a:pt x="38" y="8"/>
                    <a:pt x="38" y="8"/>
                  </a:cubicBezTo>
                  <a:cubicBezTo>
                    <a:pt x="38" y="8"/>
                    <a:pt x="38" y="8"/>
                    <a:pt x="38" y="8"/>
                  </a:cubicBezTo>
                  <a:cubicBezTo>
                    <a:pt x="38" y="8"/>
                    <a:pt x="38" y="8"/>
                    <a:pt x="38" y="8"/>
                  </a:cubicBezTo>
                  <a:cubicBezTo>
                    <a:pt x="38" y="8"/>
                    <a:pt x="38" y="8"/>
                    <a:pt x="39" y="8"/>
                  </a:cubicBezTo>
                  <a:cubicBezTo>
                    <a:pt x="39" y="8"/>
                    <a:pt x="39" y="8"/>
                    <a:pt x="39" y="8"/>
                  </a:cubicBezTo>
                  <a:cubicBezTo>
                    <a:pt x="39" y="8"/>
                    <a:pt x="39" y="8"/>
                    <a:pt x="39" y="8"/>
                  </a:cubicBezTo>
                  <a:cubicBezTo>
                    <a:pt x="39" y="8"/>
                    <a:pt x="39" y="8"/>
                    <a:pt x="39" y="8"/>
                  </a:cubicBezTo>
                  <a:cubicBezTo>
                    <a:pt x="39" y="8"/>
                    <a:pt x="39" y="8"/>
                    <a:pt x="39" y="8"/>
                  </a:cubicBezTo>
                  <a:cubicBezTo>
                    <a:pt x="39" y="8"/>
                    <a:pt x="39" y="8"/>
                    <a:pt x="39" y="8"/>
                  </a:cubicBezTo>
                  <a:cubicBezTo>
                    <a:pt x="39" y="8"/>
                    <a:pt x="39" y="8"/>
                    <a:pt x="39" y="7"/>
                  </a:cubicBezTo>
                  <a:cubicBezTo>
                    <a:pt x="39" y="7"/>
                    <a:pt x="39" y="7"/>
                    <a:pt x="39" y="7"/>
                  </a:cubicBezTo>
                  <a:cubicBezTo>
                    <a:pt x="39" y="7"/>
                    <a:pt x="39" y="7"/>
                    <a:pt x="39" y="7"/>
                  </a:cubicBezTo>
                  <a:cubicBezTo>
                    <a:pt x="39" y="7"/>
                    <a:pt x="39" y="7"/>
                    <a:pt x="39" y="7"/>
                  </a:cubicBezTo>
                  <a:cubicBezTo>
                    <a:pt x="38" y="7"/>
                    <a:pt x="38" y="7"/>
                    <a:pt x="38" y="7"/>
                  </a:cubicBezTo>
                  <a:cubicBezTo>
                    <a:pt x="38" y="6"/>
                    <a:pt x="38"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40" y="6"/>
                    <a:pt x="40" y="6"/>
                    <a:pt x="40" y="6"/>
                  </a:cubicBezTo>
                  <a:cubicBezTo>
                    <a:pt x="40" y="6"/>
                    <a:pt x="40" y="6"/>
                    <a:pt x="40" y="6"/>
                  </a:cubicBezTo>
                  <a:cubicBezTo>
                    <a:pt x="40" y="6"/>
                    <a:pt x="40" y="6"/>
                    <a:pt x="40" y="6"/>
                  </a:cubicBezTo>
                  <a:cubicBezTo>
                    <a:pt x="40" y="6"/>
                    <a:pt x="40" y="6"/>
                    <a:pt x="40" y="6"/>
                  </a:cubicBezTo>
                  <a:cubicBezTo>
                    <a:pt x="40" y="6"/>
                    <a:pt x="40" y="6"/>
                    <a:pt x="40" y="6"/>
                  </a:cubicBezTo>
                  <a:cubicBezTo>
                    <a:pt x="40" y="6"/>
                    <a:pt x="40" y="6"/>
                    <a:pt x="40" y="6"/>
                  </a:cubicBezTo>
                  <a:cubicBezTo>
                    <a:pt x="40" y="6"/>
                    <a:pt x="40" y="6"/>
                    <a:pt x="40" y="7"/>
                  </a:cubicBezTo>
                  <a:cubicBezTo>
                    <a:pt x="40" y="7"/>
                    <a:pt x="40" y="7"/>
                    <a:pt x="40" y="7"/>
                  </a:cubicBezTo>
                  <a:cubicBezTo>
                    <a:pt x="40" y="7"/>
                    <a:pt x="40" y="7"/>
                    <a:pt x="40" y="7"/>
                  </a:cubicBezTo>
                  <a:cubicBezTo>
                    <a:pt x="40" y="7"/>
                    <a:pt x="40" y="7"/>
                    <a:pt x="40" y="7"/>
                  </a:cubicBezTo>
                  <a:cubicBezTo>
                    <a:pt x="40" y="7"/>
                    <a:pt x="40" y="7"/>
                    <a:pt x="40" y="7"/>
                  </a:cubicBezTo>
                  <a:cubicBezTo>
                    <a:pt x="40" y="7"/>
                    <a:pt x="40" y="7"/>
                    <a:pt x="40" y="7"/>
                  </a:cubicBezTo>
                  <a:cubicBezTo>
                    <a:pt x="40" y="7"/>
                    <a:pt x="40" y="7"/>
                    <a:pt x="40" y="7"/>
                  </a:cubicBezTo>
                  <a:cubicBezTo>
                    <a:pt x="40" y="7"/>
                    <a:pt x="40" y="7"/>
                    <a:pt x="40" y="7"/>
                  </a:cubicBezTo>
                  <a:cubicBezTo>
                    <a:pt x="40" y="7"/>
                    <a:pt x="40" y="7"/>
                    <a:pt x="40" y="8"/>
                  </a:cubicBezTo>
                  <a:cubicBezTo>
                    <a:pt x="40" y="8"/>
                    <a:pt x="40" y="8"/>
                    <a:pt x="40" y="8"/>
                  </a:cubicBezTo>
                  <a:cubicBezTo>
                    <a:pt x="40" y="8"/>
                    <a:pt x="40" y="8"/>
                    <a:pt x="40" y="8"/>
                  </a:cubicBezTo>
                  <a:cubicBezTo>
                    <a:pt x="40" y="8"/>
                    <a:pt x="40" y="8"/>
                    <a:pt x="40" y="7"/>
                  </a:cubicBezTo>
                  <a:cubicBezTo>
                    <a:pt x="40" y="7"/>
                    <a:pt x="41" y="7"/>
                    <a:pt x="41" y="7"/>
                  </a:cubicBezTo>
                  <a:cubicBezTo>
                    <a:pt x="41" y="7"/>
                    <a:pt x="41" y="7"/>
                    <a:pt x="41" y="8"/>
                  </a:cubicBezTo>
                  <a:cubicBezTo>
                    <a:pt x="41" y="8"/>
                    <a:pt x="41" y="8"/>
                    <a:pt x="41" y="8"/>
                  </a:cubicBezTo>
                  <a:cubicBezTo>
                    <a:pt x="41" y="8"/>
                    <a:pt x="41" y="8"/>
                    <a:pt x="41" y="8"/>
                  </a:cubicBezTo>
                  <a:cubicBezTo>
                    <a:pt x="41" y="8"/>
                    <a:pt x="41" y="8"/>
                    <a:pt x="41" y="8"/>
                  </a:cubicBezTo>
                  <a:cubicBezTo>
                    <a:pt x="42" y="8"/>
                    <a:pt x="42" y="8"/>
                    <a:pt x="42" y="8"/>
                  </a:cubicBezTo>
                  <a:cubicBezTo>
                    <a:pt x="42" y="8"/>
                    <a:pt x="42" y="9"/>
                    <a:pt x="42" y="9"/>
                  </a:cubicBezTo>
                  <a:cubicBezTo>
                    <a:pt x="41" y="9"/>
                    <a:pt x="41" y="9"/>
                    <a:pt x="41" y="9"/>
                  </a:cubicBezTo>
                  <a:cubicBezTo>
                    <a:pt x="41" y="9"/>
                    <a:pt x="41" y="9"/>
                    <a:pt x="41" y="9"/>
                  </a:cubicBezTo>
                  <a:cubicBezTo>
                    <a:pt x="41" y="9"/>
                    <a:pt x="41" y="9"/>
                    <a:pt x="41" y="9"/>
                  </a:cubicBezTo>
                  <a:cubicBezTo>
                    <a:pt x="41" y="9"/>
                    <a:pt x="41" y="9"/>
                    <a:pt x="41" y="9"/>
                  </a:cubicBezTo>
                  <a:cubicBezTo>
                    <a:pt x="41" y="9"/>
                    <a:pt x="40" y="9"/>
                    <a:pt x="40" y="9"/>
                  </a:cubicBezTo>
                  <a:cubicBezTo>
                    <a:pt x="40" y="9"/>
                    <a:pt x="40" y="9"/>
                    <a:pt x="40" y="9"/>
                  </a:cubicBezTo>
                  <a:cubicBezTo>
                    <a:pt x="40" y="9"/>
                    <a:pt x="40" y="9"/>
                    <a:pt x="40" y="9"/>
                  </a:cubicBezTo>
                  <a:cubicBezTo>
                    <a:pt x="41" y="9"/>
                    <a:pt x="41" y="9"/>
                    <a:pt x="41" y="9"/>
                  </a:cubicBezTo>
                  <a:cubicBezTo>
                    <a:pt x="41" y="9"/>
                    <a:pt x="41" y="9"/>
                    <a:pt x="41" y="9"/>
                  </a:cubicBezTo>
                  <a:cubicBezTo>
                    <a:pt x="41" y="8"/>
                    <a:pt x="41" y="8"/>
                    <a:pt x="41" y="8"/>
                  </a:cubicBezTo>
                  <a:cubicBezTo>
                    <a:pt x="41" y="8"/>
                    <a:pt x="41" y="8"/>
                    <a:pt x="41" y="8"/>
                  </a:cubicBezTo>
                  <a:cubicBezTo>
                    <a:pt x="41" y="8"/>
                    <a:pt x="41" y="8"/>
                    <a:pt x="41" y="8"/>
                  </a:cubicBezTo>
                  <a:cubicBezTo>
                    <a:pt x="41" y="8"/>
                    <a:pt x="41" y="8"/>
                    <a:pt x="41" y="8"/>
                  </a:cubicBezTo>
                  <a:cubicBezTo>
                    <a:pt x="41" y="8"/>
                    <a:pt x="41" y="8"/>
                    <a:pt x="41" y="8"/>
                  </a:cubicBezTo>
                  <a:cubicBezTo>
                    <a:pt x="40" y="8"/>
                    <a:pt x="40" y="8"/>
                    <a:pt x="40" y="8"/>
                  </a:cubicBezTo>
                  <a:cubicBezTo>
                    <a:pt x="40" y="8"/>
                    <a:pt x="40" y="8"/>
                    <a:pt x="40" y="8"/>
                  </a:cubicBezTo>
                  <a:cubicBezTo>
                    <a:pt x="40" y="8"/>
                    <a:pt x="40" y="8"/>
                    <a:pt x="40" y="8"/>
                  </a:cubicBezTo>
                  <a:cubicBezTo>
                    <a:pt x="40" y="8"/>
                    <a:pt x="40" y="8"/>
                    <a:pt x="39" y="8"/>
                  </a:cubicBezTo>
                  <a:cubicBezTo>
                    <a:pt x="39" y="8"/>
                    <a:pt x="39" y="8"/>
                    <a:pt x="39" y="8"/>
                  </a:cubicBezTo>
                  <a:cubicBezTo>
                    <a:pt x="39" y="8"/>
                    <a:pt x="39" y="8"/>
                    <a:pt x="39" y="8"/>
                  </a:cubicBezTo>
                  <a:cubicBezTo>
                    <a:pt x="39" y="8"/>
                    <a:pt x="39" y="9"/>
                    <a:pt x="39" y="9"/>
                  </a:cubicBezTo>
                  <a:cubicBezTo>
                    <a:pt x="39" y="9"/>
                    <a:pt x="39" y="9"/>
                    <a:pt x="39"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39" y="10"/>
                  </a:cubicBezTo>
                  <a:cubicBezTo>
                    <a:pt x="39" y="10"/>
                    <a:pt x="39" y="10"/>
                    <a:pt x="39" y="10"/>
                  </a:cubicBezTo>
                  <a:cubicBezTo>
                    <a:pt x="39" y="10"/>
                    <a:pt x="39" y="10"/>
                    <a:pt x="39" y="10"/>
                  </a:cubicBezTo>
                  <a:cubicBezTo>
                    <a:pt x="39" y="10"/>
                    <a:pt x="39" y="10"/>
                    <a:pt x="39" y="10"/>
                  </a:cubicBezTo>
                  <a:cubicBezTo>
                    <a:pt x="39" y="10"/>
                    <a:pt x="39" y="10"/>
                    <a:pt x="39" y="11"/>
                  </a:cubicBezTo>
                  <a:cubicBezTo>
                    <a:pt x="39" y="11"/>
                    <a:pt x="39" y="11"/>
                    <a:pt x="39" y="11"/>
                  </a:cubicBezTo>
                  <a:cubicBezTo>
                    <a:pt x="39" y="11"/>
                    <a:pt x="39" y="11"/>
                    <a:pt x="39" y="11"/>
                  </a:cubicBezTo>
                  <a:cubicBezTo>
                    <a:pt x="39" y="11"/>
                    <a:pt x="39" y="11"/>
                    <a:pt x="39" y="11"/>
                  </a:cubicBezTo>
                  <a:cubicBezTo>
                    <a:pt x="39" y="11"/>
                    <a:pt x="39" y="11"/>
                    <a:pt x="39" y="11"/>
                  </a:cubicBezTo>
                  <a:cubicBezTo>
                    <a:pt x="39" y="11"/>
                    <a:pt x="40" y="10"/>
                    <a:pt x="40" y="10"/>
                  </a:cubicBezTo>
                  <a:cubicBezTo>
                    <a:pt x="40" y="10"/>
                    <a:pt x="40" y="10"/>
                    <a:pt x="40" y="10"/>
                  </a:cubicBezTo>
                  <a:cubicBezTo>
                    <a:pt x="40" y="10"/>
                    <a:pt x="40" y="10"/>
                    <a:pt x="40" y="10"/>
                  </a:cubicBezTo>
                  <a:cubicBezTo>
                    <a:pt x="40" y="10"/>
                    <a:pt x="40" y="10"/>
                    <a:pt x="40" y="10"/>
                  </a:cubicBezTo>
                  <a:cubicBezTo>
                    <a:pt x="40" y="10"/>
                    <a:pt x="40" y="10"/>
                    <a:pt x="41" y="10"/>
                  </a:cubicBezTo>
                  <a:cubicBezTo>
                    <a:pt x="41" y="10"/>
                    <a:pt x="41" y="10"/>
                    <a:pt x="41" y="10"/>
                  </a:cubicBezTo>
                  <a:cubicBezTo>
                    <a:pt x="41" y="10"/>
                    <a:pt x="41" y="10"/>
                    <a:pt x="41" y="11"/>
                  </a:cubicBezTo>
                  <a:cubicBezTo>
                    <a:pt x="41" y="11"/>
                    <a:pt x="41" y="11"/>
                    <a:pt x="41" y="11"/>
                  </a:cubicBezTo>
                  <a:cubicBezTo>
                    <a:pt x="41" y="11"/>
                    <a:pt x="41" y="11"/>
                    <a:pt x="41" y="11"/>
                  </a:cubicBezTo>
                  <a:cubicBezTo>
                    <a:pt x="41" y="11"/>
                    <a:pt x="41" y="11"/>
                    <a:pt x="42" y="11"/>
                  </a:cubicBezTo>
                  <a:cubicBezTo>
                    <a:pt x="42" y="11"/>
                    <a:pt x="42" y="11"/>
                    <a:pt x="42" y="11"/>
                  </a:cubicBezTo>
                  <a:cubicBezTo>
                    <a:pt x="42" y="11"/>
                    <a:pt x="42" y="11"/>
                    <a:pt x="42" y="11"/>
                  </a:cubicBezTo>
                  <a:cubicBezTo>
                    <a:pt x="42" y="10"/>
                    <a:pt x="42" y="10"/>
                    <a:pt x="42" y="10"/>
                  </a:cubicBezTo>
                  <a:cubicBezTo>
                    <a:pt x="42" y="10"/>
                    <a:pt x="42" y="10"/>
                    <a:pt x="42" y="10"/>
                  </a:cubicBezTo>
                  <a:cubicBezTo>
                    <a:pt x="42"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9"/>
                    <a:pt x="41" y="9"/>
                  </a:cubicBezTo>
                  <a:cubicBezTo>
                    <a:pt x="41" y="9"/>
                    <a:pt x="41" y="9"/>
                    <a:pt x="41" y="9"/>
                  </a:cubicBezTo>
                  <a:cubicBezTo>
                    <a:pt x="41" y="9"/>
                    <a:pt x="41" y="9"/>
                    <a:pt x="41" y="9"/>
                  </a:cubicBezTo>
                  <a:cubicBezTo>
                    <a:pt x="41" y="9"/>
                    <a:pt x="41" y="9"/>
                    <a:pt x="41" y="9"/>
                  </a:cubicBezTo>
                  <a:cubicBezTo>
                    <a:pt x="41" y="9"/>
                    <a:pt x="42" y="9"/>
                    <a:pt x="42" y="9"/>
                  </a:cubicBezTo>
                  <a:cubicBezTo>
                    <a:pt x="42" y="9"/>
                    <a:pt x="42" y="9"/>
                    <a:pt x="42" y="9"/>
                  </a:cubicBezTo>
                  <a:cubicBezTo>
                    <a:pt x="42" y="9"/>
                    <a:pt x="42" y="9"/>
                    <a:pt x="42" y="9"/>
                  </a:cubicBezTo>
                  <a:cubicBezTo>
                    <a:pt x="42" y="9"/>
                    <a:pt x="42" y="8"/>
                    <a:pt x="42" y="8"/>
                  </a:cubicBezTo>
                  <a:cubicBezTo>
                    <a:pt x="42" y="8"/>
                    <a:pt x="42" y="8"/>
                    <a:pt x="42" y="8"/>
                  </a:cubicBezTo>
                  <a:cubicBezTo>
                    <a:pt x="42" y="8"/>
                    <a:pt x="42" y="8"/>
                    <a:pt x="42" y="8"/>
                  </a:cubicBezTo>
                  <a:cubicBezTo>
                    <a:pt x="42" y="8"/>
                    <a:pt x="42" y="7"/>
                    <a:pt x="42" y="7"/>
                  </a:cubicBezTo>
                  <a:cubicBezTo>
                    <a:pt x="42" y="7"/>
                    <a:pt x="42" y="7"/>
                    <a:pt x="42" y="7"/>
                  </a:cubicBezTo>
                  <a:cubicBezTo>
                    <a:pt x="42" y="7"/>
                    <a:pt x="42" y="7"/>
                    <a:pt x="42" y="7"/>
                  </a:cubicBezTo>
                  <a:cubicBezTo>
                    <a:pt x="42" y="7"/>
                    <a:pt x="42" y="7"/>
                    <a:pt x="42" y="7"/>
                  </a:cubicBezTo>
                  <a:cubicBezTo>
                    <a:pt x="42" y="7"/>
                    <a:pt x="42" y="7"/>
                    <a:pt x="42" y="7"/>
                  </a:cubicBezTo>
                  <a:cubicBezTo>
                    <a:pt x="42" y="7"/>
                    <a:pt x="42" y="6"/>
                    <a:pt x="42" y="6"/>
                  </a:cubicBezTo>
                  <a:cubicBezTo>
                    <a:pt x="42" y="6"/>
                    <a:pt x="42" y="6"/>
                    <a:pt x="42" y="6"/>
                  </a:cubicBezTo>
                  <a:cubicBezTo>
                    <a:pt x="42" y="6"/>
                    <a:pt x="42" y="6"/>
                    <a:pt x="42" y="6"/>
                  </a:cubicBezTo>
                  <a:cubicBezTo>
                    <a:pt x="43" y="6"/>
                    <a:pt x="43" y="6"/>
                    <a:pt x="43" y="6"/>
                  </a:cubicBezTo>
                  <a:cubicBezTo>
                    <a:pt x="43" y="6"/>
                    <a:pt x="43" y="6"/>
                    <a:pt x="43" y="6"/>
                  </a:cubicBezTo>
                  <a:cubicBezTo>
                    <a:pt x="43" y="6"/>
                    <a:pt x="43" y="6"/>
                    <a:pt x="43" y="7"/>
                  </a:cubicBezTo>
                  <a:cubicBezTo>
                    <a:pt x="43" y="7"/>
                    <a:pt x="43" y="7"/>
                    <a:pt x="43" y="7"/>
                  </a:cubicBezTo>
                  <a:cubicBezTo>
                    <a:pt x="43" y="7"/>
                    <a:pt x="43" y="7"/>
                    <a:pt x="43" y="7"/>
                  </a:cubicBezTo>
                  <a:cubicBezTo>
                    <a:pt x="43" y="8"/>
                    <a:pt x="43" y="8"/>
                    <a:pt x="43" y="8"/>
                  </a:cubicBezTo>
                  <a:cubicBezTo>
                    <a:pt x="43" y="8"/>
                    <a:pt x="43" y="8"/>
                    <a:pt x="43" y="8"/>
                  </a:cubicBezTo>
                  <a:cubicBezTo>
                    <a:pt x="43" y="8"/>
                    <a:pt x="43" y="8"/>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2" y="10"/>
                    <a:pt x="42" y="11"/>
                    <a:pt x="42" y="11"/>
                  </a:cubicBezTo>
                  <a:cubicBezTo>
                    <a:pt x="42" y="11"/>
                    <a:pt x="42" y="11"/>
                    <a:pt x="42" y="11"/>
                  </a:cubicBezTo>
                  <a:cubicBezTo>
                    <a:pt x="42" y="11"/>
                    <a:pt x="42" y="11"/>
                    <a:pt x="42" y="11"/>
                  </a:cubicBezTo>
                  <a:cubicBezTo>
                    <a:pt x="42" y="11"/>
                    <a:pt x="42" y="11"/>
                    <a:pt x="43" y="11"/>
                  </a:cubicBezTo>
                  <a:cubicBezTo>
                    <a:pt x="43" y="11"/>
                    <a:pt x="43" y="11"/>
                    <a:pt x="43" y="11"/>
                  </a:cubicBezTo>
                  <a:cubicBezTo>
                    <a:pt x="43" y="12"/>
                    <a:pt x="43" y="12"/>
                    <a:pt x="43" y="12"/>
                  </a:cubicBezTo>
                  <a:cubicBezTo>
                    <a:pt x="43" y="12"/>
                    <a:pt x="43" y="12"/>
                    <a:pt x="43" y="12"/>
                  </a:cubicBezTo>
                  <a:cubicBezTo>
                    <a:pt x="44" y="12"/>
                    <a:pt x="44" y="12"/>
                    <a:pt x="44" y="12"/>
                  </a:cubicBezTo>
                  <a:cubicBezTo>
                    <a:pt x="44" y="13"/>
                    <a:pt x="44" y="13"/>
                    <a:pt x="44" y="13"/>
                  </a:cubicBezTo>
                  <a:close/>
                  <a:moveTo>
                    <a:pt x="53" y="8"/>
                  </a:moveTo>
                  <a:cubicBezTo>
                    <a:pt x="52" y="9"/>
                    <a:pt x="52" y="9"/>
                    <a:pt x="52" y="9"/>
                  </a:cubicBezTo>
                  <a:cubicBezTo>
                    <a:pt x="52" y="9"/>
                    <a:pt x="52" y="9"/>
                    <a:pt x="52" y="9"/>
                  </a:cubicBezTo>
                  <a:cubicBezTo>
                    <a:pt x="52" y="9"/>
                    <a:pt x="52" y="9"/>
                    <a:pt x="52" y="9"/>
                  </a:cubicBezTo>
                  <a:cubicBezTo>
                    <a:pt x="52" y="9"/>
                    <a:pt x="52" y="10"/>
                    <a:pt x="51" y="10"/>
                  </a:cubicBezTo>
                  <a:cubicBezTo>
                    <a:pt x="51" y="10"/>
                    <a:pt x="51" y="10"/>
                    <a:pt x="51" y="10"/>
                  </a:cubicBezTo>
                  <a:cubicBezTo>
                    <a:pt x="51" y="10"/>
                    <a:pt x="51" y="10"/>
                    <a:pt x="51" y="10"/>
                  </a:cubicBezTo>
                  <a:cubicBezTo>
                    <a:pt x="51" y="10"/>
                    <a:pt x="51" y="10"/>
                    <a:pt x="51" y="11"/>
                  </a:cubicBezTo>
                  <a:cubicBezTo>
                    <a:pt x="51" y="11"/>
                    <a:pt x="51" y="11"/>
                    <a:pt x="51" y="11"/>
                  </a:cubicBezTo>
                  <a:cubicBezTo>
                    <a:pt x="51" y="11"/>
                    <a:pt x="51" y="11"/>
                    <a:pt x="51" y="11"/>
                  </a:cubicBezTo>
                  <a:cubicBezTo>
                    <a:pt x="51" y="11"/>
                    <a:pt x="51" y="11"/>
                    <a:pt x="51" y="11"/>
                  </a:cubicBezTo>
                  <a:cubicBezTo>
                    <a:pt x="51" y="12"/>
                    <a:pt x="51" y="12"/>
                    <a:pt x="51" y="12"/>
                  </a:cubicBezTo>
                  <a:cubicBezTo>
                    <a:pt x="51" y="12"/>
                    <a:pt x="51" y="12"/>
                    <a:pt x="51" y="12"/>
                  </a:cubicBezTo>
                  <a:cubicBezTo>
                    <a:pt x="51" y="12"/>
                    <a:pt x="51" y="12"/>
                    <a:pt x="51" y="12"/>
                  </a:cubicBezTo>
                  <a:cubicBezTo>
                    <a:pt x="51" y="13"/>
                    <a:pt x="51" y="13"/>
                    <a:pt x="51" y="13"/>
                  </a:cubicBezTo>
                  <a:cubicBezTo>
                    <a:pt x="51" y="13"/>
                    <a:pt x="51" y="13"/>
                    <a:pt x="51" y="13"/>
                  </a:cubicBezTo>
                  <a:cubicBezTo>
                    <a:pt x="51" y="13"/>
                    <a:pt x="51" y="13"/>
                    <a:pt x="51" y="13"/>
                  </a:cubicBezTo>
                  <a:cubicBezTo>
                    <a:pt x="51" y="13"/>
                    <a:pt x="51" y="14"/>
                    <a:pt x="51" y="14"/>
                  </a:cubicBezTo>
                  <a:cubicBezTo>
                    <a:pt x="51" y="14"/>
                    <a:pt x="51"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49" y="13"/>
                  </a:cubicBezTo>
                  <a:cubicBezTo>
                    <a:pt x="49" y="13"/>
                    <a:pt x="49" y="13"/>
                    <a:pt x="49" y="13"/>
                  </a:cubicBezTo>
                  <a:cubicBezTo>
                    <a:pt x="49" y="13"/>
                    <a:pt x="49" y="13"/>
                    <a:pt x="49" y="13"/>
                  </a:cubicBezTo>
                  <a:cubicBezTo>
                    <a:pt x="49" y="13"/>
                    <a:pt x="49" y="13"/>
                    <a:pt x="49" y="13"/>
                  </a:cubicBezTo>
                  <a:cubicBezTo>
                    <a:pt x="49" y="13"/>
                    <a:pt x="49" y="13"/>
                    <a:pt x="49" y="13"/>
                  </a:cubicBezTo>
                  <a:cubicBezTo>
                    <a:pt x="49" y="13"/>
                    <a:pt x="49" y="13"/>
                    <a:pt x="49" y="13"/>
                  </a:cubicBezTo>
                  <a:cubicBezTo>
                    <a:pt x="49"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2"/>
                  </a:cubicBezTo>
                  <a:cubicBezTo>
                    <a:pt x="50" y="12"/>
                    <a:pt x="50" y="12"/>
                    <a:pt x="50" y="12"/>
                  </a:cubicBezTo>
                  <a:cubicBezTo>
                    <a:pt x="50" y="12"/>
                    <a:pt x="50" y="12"/>
                    <a:pt x="50" y="12"/>
                  </a:cubicBezTo>
                  <a:cubicBezTo>
                    <a:pt x="50" y="12"/>
                    <a:pt x="50" y="12"/>
                    <a:pt x="50" y="12"/>
                  </a:cubicBezTo>
                  <a:cubicBezTo>
                    <a:pt x="50" y="12"/>
                    <a:pt x="50" y="11"/>
                    <a:pt x="50" y="11"/>
                  </a:cubicBezTo>
                  <a:cubicBezTo>
                    <a:pt x="50" y="11"/>
                    <a:pt x="50" y="11"/>
                    <a:pt x="50" y="11"/>
                  </a:cubicBezTo>
                  <a:cubicBezTo>
                    <a:pt x="50" y="11"/>
                    <a:pt x="50" y="11"/>
                    <a:pt x="50" y="11"/>
                  </a:cubicBezTo>
                  <a:cubicBezTo>
                    <a:pt x="50" y="11"/>
                    <a:pt x="50" y="11"/>
                    <a:pt x="50" y="11"/>
                  </a:cubicBezTo>
                  <a:cubicBezTo>
                    <a:pt x="50" y="11"/>
                    <a:pt x="50" y="11"/>
                    <a:pt x="50" y="11"/>
                  </a:cubicBezTo>
                  <a:cubicBezTo>
                    <a:pt x="50" y="12"/>
                    <a:pt x="49" y="12"/>
                    <a:pt x="49" y="12"/>
                  </a:cubicBezTo>
                  <a:cubicBezTo>
                    <a:pt x="49" y="12"/>
                    <a:pt x="49" y="12"/>
                    <a:pt x="49" y="12"/>
                  </a:cubicBezTo>
                  <a:cubicBezTo>
                    <a:pt x="49" y="12"/>
                    <a:pt x="49" y="12"/>
                    <a:pt x="49" y="12"/>
                  </a:cubicBezTo>
                  <a:cubicBezTo>
                    <a:pt x="49" y="12"/>
                    <a:pt x="49" y="12"/>
                    <a:pt x="48" y="12"/>
                  </a:cubicBezTo>
                  <a:cubicBezTo>
                    <a:pt x="48" y="13"/>
                    <a:pt x="48" y="13"/>
                    <a:pt x="48" y="13"/>
                  </a:cubicBezTo>
                  <a:cubicBezTo>
                    <a:pt x="48" y="13"/>
                    <a:pt x="48" y="13"/>
                    <a:pt x="48" y="13"/>
                  </a:cubicBezTo>
                  <a:cubicBezTo>
                    <a:pt x="48" y="13"/>
                    <a:pt x="48" y="13"/>
                    <a:pt x="48" y="13"/>
                  </a:cubicBezTo>
                  <a:cubicBezTo>
                    <a:pt x="48" y="13"/>
                    <a:pt x="48" y="13"/>
                    <a:pt x="48" y="13"/>
                  </a:cubicBezTo>
                  <a:cubicBezTo>
                    <a:pt x="48" y="13"/>
                    <a:pt x="48" y="13"/>
                    <a:pt x="47" y="13"/>
                  </a:cubicBezTo>
                  <a:cubicBezTo>
                    <a:pt x="47" y="13"/>
                    <a:pt x="47" y="13"/>
                    <a:pt x="47" y="13"/>
                  </a:cubicBezTo>
                  <a:cubicBezTo>
                    <a:pt x="47" y="13"/>
                    <a:pt x="47" y="13"/>
                    <a:pt x="47" y="13"/>
                  </a:cubicBezTo>
                  <a:cubicBezTo>
                    <a:pt x="47" y="13"/>
                    <a:pt x="47" y="13"/>
                    <a:pt x="47" y="13"/>
                  </a:cubicBezTo>
                  <a:cubicBezTo>
                    <a:pt x="47" y="13"/>
                    <a:pt x="47" y="13"/>
                    <a:pt x="47" y="13"/>
                  </a:cubicBezTo>
                  <a:cubicBezTo>
                    <a:pt x="47" y="13"/>
                    <a:pt x="47" y="12"/>
                    <a:pt x="47" y="12"/>
                  </a:cubicBezTo>
                  <a:cubicBezTo>
                    <a:pt x="47" y="12"/>
                    <a:pt x="47" y="12"/>
                    <a:pt x="47" y="12"/>
                  </a:cubicBezTo>
                  <a:cubicBezTo>
                    <a:pt x="48" y="12"/>
                    <a:pt x="48" y="12"/>
                    <a:pt x="48" y="12"/>
                  </a:cubicBezTo>
                  <a:cubicBezTo>
                    <a:pt x="48" y="12"/>
                    <a:pt x="48" y="12"/>
                    <a:pt x="48" y="12"/>
                  </a:cubicBezTo>
                  <a:cubicBezTo>
                    <a:pt x="48" y="12"/>
                    <a:pt x="48" y="12"/>
                    <a:pt x="48" y="12"/>
                  </a:cubicBezTo>
                  <a:cubicBezTo>
                    <a:pt x="48" y="12"/>
                    <a:pt x="48" y="12"/>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50" y="10"/>
                  </a:cubicBezTo>
                  <a:cubicBezTo>
                    <a:pt x="50" y="10"/>
                    <a:pt x="50" y="10"/>
                    <a:pt x="49" y="10"/>
                  </a:cubicBezTo>
                  <a:cubicBezTo>
                    <a:pt x="49" y="10"/>
                    <a:pt x="49" y="10"/>
                    <a:pt x="49" y="10"/>
                  </a:cubicBezTo>
                  <a:cubicBezTo>
                    <a:pt x="49" y="10"/>
                    <a:pt x="49" y="10"/>
                    <a:pt x="49" y="10"/>
                  </a:cubicBezTo>
                  <a:cubicBezTo>
                    <a:pt x="49" y="10"/>
                    <a:pt x="49" y="10"/>
                    <a:pt x="49" y="10"/>
                  </a:cubicBezTo>
                  <a:cubicBezTo>
                    <a:pt x="49" y="10"/>
                    <a:pt x="49" y="10"/>
                    <a:pt x="49"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0"/>
                    <a:pt x="48" y="10"/>
                  </a:cubicBezTo>
                  <a:cubicBezTo>
                    <a:pt x="48" y="10"/>
                    <a:pt x="48" y="10"/>
                    <a:pt x="48" y="10"/>
                  </a:cubicBezTo>
                  <a:cubicBezTo>
                    <a:pt x="48" y="10"/>
                    <a:pt x="48" y="10"/>
                    <a:pt x="48" y="10"/>
                  </a:cubicBezTo>
                  <a:cubicBezTo>
                    <a:pt x="48" y="10"/>
                    <a:pt x="48" y="10"/>
                    <a:pt x="48" y="9"/>
                  </a:cubicBezTo>
                  <a:cubicBezTo>
                    <a:pt x="48" y="9"/>
                    <a:pt x="48" y="9"/>
                    <a:pt x="48" y="9"/>
                  </a:cubicBezTo>
                  <a:cubicBezTo>
                    <a:pt x="48" y="9"/>
                    <a:pt x="48" y="9"/>
                    <a:pt x="48" y="9"/>
                  </a:cubicBezTo>
                  <a:cubicBezTo>
                    <a:pt x="48" y="9"/>
                    <a:pt x="48" y="9"/>
                    <a:pt x="48" y="9"/>
                  </a:cubicBezTo>
                  <a:cubicBezTo>
                    <a:pt x="48" y="8"/>
                    <a:pt x="48" y="8"/>
                    <a:pt x="48" y="8"/>
                  </a:cubicBezTo>
                  <a:cubicBezTo>
                    <a:pt x="48" y="8"/>
                    <a:pt x="48" y="8"/>
                    <a:pt x="48" y="8"/>
                  </a:cubicBezTo>
                  <a:cubicBezTo>
                    <a:pt x="48" y="8"/>
                    <a:pt x="48" y="8"/>
                    <a:pt x="48" y="8"/>
                  </a:cubicBezTo>
                  <a:cubicBezTo>
                    <a:pt x="48" y="8"/>
                    <a:pt x="48" y="8"/>
                    <a:pt x="48" y="8"/>
                  </a:cubicBezTo>
                  <a:cubicBezTo>
                    <a:pt x="48" y="8"/>
                    <a:pt x="48" y="8"/>
                    <a:pt x="48" y="8"/>
                  </a:cubicBezTo>
                  <a:cubicBezTo>
                    <a:pt x="48" y="8"/>
                    <a:pt x="48" y="8"/>
                    <a:pt x="48" y="7"/>
                  </a:cubicBezTo>
                  <a:cubicBezTo>
                    <a:pt x="48" y="7"/>
                    <a:pt x="48" y="7"/>
                    <a:pt x="48" y="7"/>
                  </a:cubicBezTo>
                  <a:cubicBezTo>
                    <a:pt x="48" y="7"/>
                    <a:pt x="48" y="7"/>
                    <a:pt x="48" y="7"/>
                  </a:cubicBezTo>
                  <a:cubicBezTo>
                    <a:pt x="48" y="7"/>
                    <a:pt x="48" y="7"/>
                    <a:pt x="49" y="7"/>
                  </a:cubicBezTo>
                  <a:cubicBezTo>
                    <a:pt x="49" y="7"/>
                    <a:pt x="49" y="7"/>
                    <a:pt x="49" y="7"/>
                  </a:cubicBezTo>
                  <a:cubicBezTo>
                    <a:pt x="49" y="7"/>
                    <a:pt x="49" y="7"/>
                    <a:pt x="49" y="7"/>
                  </a:cubicBezTo>
                  <a:cubicBezTo>
                    <a:pt x="49" y="7"/>
                    <a:pt x="49" y="7"/>
                    <a:pt x="49" y="7"/>
                  </a:cubicBezTo>
                  <a:cubicBezTo>
                    <a:pt x="50" y="7"/>
                    <a:pt x="50" y="7"/>
                    <a:pt x="50" y="7"/>
                  </a:cubicBezTo>
                  <a:cubicBezTo>
                    <a:pt x="50" y="7"/>
                    <a:pt x="50" y="7"/>
                    <a:pt x="50" y="7"/>
                  </a:cubicBezTo>
                  <a:cubicBezTo>
                    <a:pt x="50" y="7"/>
                    <a:pt x="50" y="7"/>
                    <a:pt x="50" y="7"/>
                  </a:cubicBezTo>
                  <a:cubicBezTo>
                    <a:pt x="50" y="7"/>
                    <a:pt x="50" y="7"/>
                    <a:pt x="50" y="7"/>
                  </a:cubicBezTo>
                  <a:cubicBezTo>
                    <a:pt x="51" y="7"/>
                    <a:pt x="51" y="7"/>
                    <a:pt x="51" y="7"/>
                  </a:cubicBezTo>
                  <a:cubicBezTo>
                    <a:pt x="51" y="7"/>
                    <a:pt x="51" y="7"/>
                    <a:pt x="51" y="7"/>
                  </a:cubicBezTo>
                  <a:cubicBezTo>
                    <a:pt x="51" y="7"/>
                    <a:pt x="51" y="7"/>
                    <a:pt x="51" y="7"/>
                  </a:cubicBezTo>
                  <a:cubicBezTo>
                    <a:pt x="51" y="7"/>
                    <a:pt x="51" y="7"/>
                    <a:pt x="51" y="8"/>
                  </a:cubicBezTo>
                  <a:cubicBezTo>
                    <a:pt x="51" y="8"/>
                    <a:pt x="51" y="8"/>
                    <a:pt x="51" y="8"/>
                  </a:cubicBezTo>
                  <a:cubicBezTo>
                    <a:pt x="51" y="8"/>
                    <a:pt x="51" y="8"/>
                    <a:pt x="51" y="8"/>
                  </a:cubicBezTo>
                  <a:cubicBezTo>
                    <a:pt x="51" y="8"/>
                    <a:pt x="51" y="9"/>
                    <a:pt x="51" y="9"/>
                  </a:cubicBezTo>
                  <a:cubicBezTo>
                    <a:pt x="51" y="9"/>
                    <a:pt x="51" y="9"/>
                    <a:pt x="51" y="9"/>
                  </a:cubicBezTo>
                  <a:cubicBezTo>
                    <a:pt x="51" y="9"/>
                    <a:pt x="51" y="9"/>
                    <a:pt x="51" y="9"/>
                  </a:cubicBezTo>
                  <a:cubicBezTo>
                    <a:pt x="51" y="9"/>
                    <a:pt x="51" y="9"/>
                    <a:pt x="51" y="9"/>
                  </a:cubicBezTo>
                  <a:cubicBezTo>
                    <a:pt x="51" y="9"/>
                    <a:pt x="51" y="9"/>
                    <a:pt x="52" y="9"/>
                  </a:cubicBezTo>
                  <a:cubicBezTo>
                    <a:pt x="52" y="9"/>
                    <a:pt x="52" y="8"/>
                    <a:pt x="52" y="8"/>
                  </a:cubicBezTo>
                  <a:cubicBezTo>
                    <a:pt x="52" y="8"/>
                    <a:pt x="52" y="8"/>
                    <a:pt x="52" y="8"/>
                  </a:cubicBezTo>
                  <a:cubicBezTo>
                    <a:pt x="52" y="8"/>
                    <a:pt x="52" y="8"/>
                    <a:pt x="52" y="8"/>
                  </a:cubicBezTo>
                  <a:cubicBezTo>
                    <a:pt x="52" y="8"/>
                    <a:pt x="52" y="8"/>
                    <a:pt x="52" y="8"/>
                  </a:cubicBezTo>
                  <a:cubicBezTo>
                    <a:pt x="52" y="8"/>
                    <a:pt x="53" y="8"/>
                    <a:pt x="53" y="8"/>
                  </a:cubicBezTo>
                  <a:cubicBezTo>
                    <a:pt x="53" y="8"/>
                    <a:pt x="53" y="8"/>
                    <a:pt x="53" y="8"/>
                  </a:cubicBezTo>
                  <a:close/>
                  <a:moveTo>
                    <a:pt x="65" y="12"/>
                  </a:moveTo>
                  <a:cubicBezTo>
                    <a:pt x="65" y="12"/>
                    <a:pt x="65" y="12"/>
                    <a:pt x="65" y="12"/>
                  </a:cubicBezTo>
                  <a:cubicBezTo>
                    <a:pt x="65" y="12"/>
                    <a:pt x="65" y="12"/>
                    <a:pt x="65" y="12"/>
                  </a:cubicBezTo>
                  <a:cubicBezTo>
                    <a:pt x="65" y="12"/>
                    <a:pt x="65" y="12"/>
                    <a:pt x="65" y="12"/>
                  </a:cubicBezTo>
                  <a:cubicBezTo>
                    <a:pt x="65" y="12"/>
                    <a:pt x="65" y="12"/>
                    <a:pt x="65" y="12"/>
                  </a:cubicBezTo>
                  <a:cubicBezTo>
                    <a:pt x="64" y="12"/>
                    <a:pt x="64" y="12"/>
                    <a:pt x="64" y="12"/>
                  </a:cubicBezTo>
                  <a:cubicBezTo>
                    <a:pt x="64" y="12"/>
                    <a:pt x="64" y="12"/>
                    <a:pt x="64" y="12"/>
                  </a:cubicBezTo>
                  <a:cubicBezTo>
                    <a:pt x="64" y="12"/>
                    <a:pt x="64" y="12"/>
                    <a:pt x="64" y="12"/>
                  </a:cubicBezTo>
                  <a:cubicBezTo>
                    <a:pt x="63" y="12"/>
                    <a:pt x="63" y="12"/>
                    <a:pt x="63" y="11"/>
                  </a:cubicBezTo>
                  <a:cubicBezTo>
                    <a:pt x="63" y="11"/>
                    <a:pt x="63" y="11"/>
                    <a:pt x="63" y="11"/>
                  </a:cubicBezTo>
                  <a:cubicBezTo>
                    <a:pt x="63" y="11"/>
                    <a:pt x="63" y="11"/>
                    <a:pt x="63" y="11"/>
                  </a:cubicBezTo>
                  <a:cubicBezTo>
                    <a:pt x="63" y="12"/>
                    <a:pt x="63" y="12"/>
                    <a:pt x="63" y="12"/>
                  </a:cubicBezTo>
                  <a:cubicBezTo>
                    <a:pt x="63" y="12"/>
                    <a:pt x="63" y="12"/>
                    <a:pt x="63" y="12"/>
                  </a:cubicBezTo>
                  <a:cubicBezTo>
                    <a:pt x="63" y="12"/>
                    <a:pt x="63" y="12"/>
                    <a:pt x="63" y="12"/>
                  </a:cubicBezTo>
                  <a:cubicBezTo>
                    <a:pt x="63" y="12"/>
                    <a:pt x="63" y="12"/>
                    <a:pt x="63" y="12"/>
                  </a:cubicBezTo>
                  <a:cubicBezTo>
                    <a:pt x="63" y="13"/>
                    <a:pt x="63" y="13"/>
                    <a:pt x="63" y="13"/>
                  </a:cubicBezTo>
                  <a:cubicBezTo>
                    <a:pt x="63" y="13"/>
                    <a:pt x="63" y="13"/>
                    <a:pt x="63" y="13"/>
                  </a:cubicBezTo>
                  <a:cubicBezTo>
                    <a:pt x="63"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2"/>
                    <a:pt x="62" y="12"/>
                    <a:pt x="62" y="12"/>
                  </a:cubicBezTo>
                  <a:cubicBezTo>
                    <a:pt x="62" y="12"/>
                    <a:pt x="62" y="12"/>
                    <a:pt x="62" y="12"/>
                  </a:cubicBezTo>
                  <a:cubicBezTo>
                    <a:pt x="62" y="12"/>
                    <a:pt x="62" y="12"/>
                    <a:pt x="62" y="12"/>
                  </a:cubicBezTo>
                  <a:cubicBezTo>
                    <a:pt x="62" y="12"/>
                    <a:pt x="62" y="11"/>
                    <a:pt x="62" y="11"/>
                  </a:cubicBezTo>
                  <a:cubicBezTo>
                    <a:pt x="62" y="11"/>
                    <a:pt x="62" y="11"/>
                    <a:pt x="62" y="11"/>
                  </a:cubicBezTo>
                  <a:cubicBezTo>
                    <a:pt x="62" y="11"/>
                    <a:pt x="62" y="11"/>
                    <a:pt x="62" y="11"/>
                  </a:cubicBezTo>
                  <a:cubicBezTo>
                    <a:pt x="62" y="11"/>
                    <a:pt x="61" y="11"/>
                    <a:pt x="61" y="11"/>
                  </a:cubicBezTo>
                  <a:cubicBezTo>
                    <a:pt x="61" y="11"/>
                    <a:pt x="61" y="12"/>
                    <a:pt x="61" y="12"/>
                  </a:cubicBezTo>
                  <a:cubicBezTo>
                    <a:pt x="61" y="12"/>
                    <a:pt x="61" y="12"/>
                    <a:pt x="61" y="12"/>
                  </a:cubicBezTo>
                  <a:cubicBezTo>
                    <a:pt x="61" y="12"/>
                    <a:pt x="60" y="12"/>
                    <a:pt x="60" y="12"/>
                  </a:cubicBezTo>
                  <a:cubicBezTo>
                    <a:pt x="60" y="12"/>
                    <a:pt x="60" y="12"/>
                    <a:pt x="60" y="12"/>
                  </a:cubicBezTo>
                  <a:cubicBezTo>
                    <a:pt x="60" y="12"/>
                    <a:pt x="60" y="12"/>
                    <a:pt x="60" y="12"/>
                  </a:cubicBezTo>
                  <a:cubicBezTo>
                    <a:pt x="60" y="12"/>
                    <a:pt x="60" y="12"/>
                    <a:pt x="60" y="12"/>
                  </a:cubicBezTo>
                  <a:cubicBezTo>
                    <a:pt x="60" y="12"/>
                    <a:pt x="60" y="12"/>
                    <a:pt x="60" y="12"/>
                  </a:cubicBezTo>
                  <a:cubicBezTo>
                    <a:pt x="60" y="12"/>
                    <a:pt x="60" y="12"/>
                    <a:pt x="60" y="12"/>
                  </a:cubicBezTo>
                  <a:cubicBezTo>
                    <a:pt x="60" y="12"/>
                    <a:pt x="60" y="12"/>
                    <a:pt x="60" y="12"/>
                  </a:cubicBezTo>
                  <a:cubicBezTo>
                    <a:pt x="60" y="11"/>
                    <a:pt x="60" y="11"/>
                    <a:pt x="60" y="11"/>
                  </a:cubicBezTo>
                  <a:cubicBezTo>
                    <a:pt x="60" y="11"/>
                    <a:pt x="60" y="11"/>
                    <a:pt x="60" y="11"/>
                  </a:cubicBezTo>
                  <a:cubicBezTo>
                    <a:pt x="60" y="11"/>
                    <a:pt x="60" y="11"/>
                    <a:pt x="60" y="11"/>
                  </a:cubicBezTo>
                  <a:cubicBezTo>
                    <a:pt x="60" y="11"/>
                    <a:pt x="60" y="10"/>
                    <a:pt x="60" y="10"/>
                  </a:cubicBezTo>
                  <a:cubicBezTo>
                    <a:pt x="60" y="10"/>
                    <a:pt x="60" y="10"/>
                    <a:pt x="60" y="10"/>
                  </a:cubicBezTo>
                  <a:cubicBezTo>
                    <a:pt x="60" y="10"/>
                    <a:pt x="60" y="10"/>
                    <a:pt x="60" y="10"/>
                  </a:cubicBezTo>
                  <a:cubicBezTo>
                    <a:pt x="60" y="10"/>
                    <a:pt x="60" y="10"/>
                    <a:pt x="60" y="10"/>
                  </a:cubicBezTo>
                  <a:cubicBezTo>
                    <a:pt x="60" y="10"/>
                    <a:pt x="60" y="10"/>
                    <a:pt x="60" y="10"/>
                  </a:cubicBezTo>
                  <a:cubicBezTo>
                    <a:pt x="60" y="10"/>
                    <a:pt x="60" y="10"/>
                    <a:pt x="60" y="10"/>
                  </a:cubicBezTo>
                  <a:cubicBezTo>
                    <a:pt x="60" y="10"/>
                    <a:pt x="60" y="9"/>
                    <a:pt x="60" y="9"/>
                  </a:cubicBezTo>
                  <a:cubicBezTo>
                    <a:pt x="60" y="9"/>
                    <a:pt x="59" y="9"/>
                    <a:pt x="59" y="9"/>
                  </a:cubicBezTo>
                  <a:cubicBezTo>
                    <a:pt x="59" y="9"/>
                    <a:pt x="59" y="9"/>
                    <a:pt x="60" y="9"/>
                  </a:cubicBezTo>
                  <a:cubicBezTo>
                    <a:pt x="60" y="9"/>
                    <a:pt x="60" y="9"/>
                    <a:pt x="60" y="9"/>
                  </a:cubicBezTo>
                  <a:cubicBezTo>
                    <a:pt x="60" y="9"/>
                    <a:pt x="60" y="9"/>
                    <a:pt x="60" y="9"/>
                  </a:cubicBezTo>
                  <a:cubicBezTo>
                    <a:pt x="60" y="9"/>
                    <a:pt x="60" y="9"/>
                    <a:pt x="60" y="9"/>
                  </a:cubicBezTo>
                  <a:cubicBezTo>
                    <a:pt x="60" y="9"/>
                    <a:pt x="60" y="9"/>
                    <a:pt x="60" y="9"/>
                  </a:cubicBezTo>
                  <a:cubicBezTo>
                    <a:pt x="60" y="9"/>
                    <a:pt x="60" y="9"/>
                    <a:pt x="60" y="9"/>
                  </a:cubicBezTo>
                  <a:cubicBezTo>
                    <a:pt x="60" y="9"/>
                    <a:pt x="60" y="9"/>
                    <a:pt x="60" y="9"/>
                  </a:cubicBezTo>
                  <a:cubicBezTo>
                    <a:pt x="60" y="9"/>
                    <a:pt x="60" y="9"/>
                    <a:pt x="60" y="9"/>
                  </a:cubicBezTo>
                  <a:cubicBezTo>
                    <a:pt x="60" y="9"/>
                    <a:pt x="61" y="9"/>
                    <a:pt x="61" y="9"/>
                  </a:cubicBezTo>
                  <a:cubicBezTo>
                    <a:pt x="61" y="9"/>
                    <a:pt x="61" y="9"/>
                    <a:pt x="61" y="9"/>
                  </a:cubicBezTo>
                  <a:cubicBezTo>
                    <a:pt x="61" y="10"/>
                    <a:pt x="61" y="10"/>
                    <a:pt x="61" y="10"/>
                  </a:cubicBezTo>
                  <a:cubicBezTo>
                    <a:pt x="61" y="10"/>
                    <a:pt x="61" y="10"/>
                    <a:pt x="61" y="10"/>
                  </a:cubicBezTo>
                  <a:cubicBezTo>
                    <a:pt x="61" y="10"/>
                    <a:pt x="61" y="10"/>
                    <a:pt x="61" y="10"/>
                  </a:cubicBezTo>
                  <a:cubicBezTo>
                    <a:pt x="61" y="10"/>
                    <a:pt x="61" y="10"/>
                    <a:pt x="61" y="10"/>
                  </a:cubicBezTo>
                  <a:cubicBezTo>
                    <a:pt x="61" y="10"/>
                    <a:pt x="61" y="10"/>
                    <a:pt x="61" y="10"/>
                  </a:cubicBezTo>
                  <a:cubicBezTo>
                    <a:pt x="61" y="11"/>
                    <a:pt x="60" y="11"/>
                    <a:pt x="60" y="11"/>
                  </a:cubicBezTo>
                  <a:cubicBezTo>
                    <a:pt x="60" y="11"/>
                    <a:pt x="60" y="11"/>
                    <a:pt x="60" y="11"/>
                  </a:cubicBezTo>
                  <a:cubicBezTo>
                    <a:pt x="60" y="11"/>
                    <a:pt x="60" y="11"/>
                    <a:pt x="60" y="11"/>
                  </a:cubicBezTo>
                  <a:cubicBezTo>
                    <a:pt x="60" y="11"/>
                    <a:pt x="61" y="11"/>
                    <a:pt x="61" y="11"/>
                  </a:cubicBezTo>
                  <a:cubicBezTo>
                    <a:pt x="61" y="11"/>
                    <a:pt x="61" y="11"/>
                    <a:pt x="61" y="11"/>
                  </a:cubicBezTo>
                  <a:cubicBezTo>
                    <a:pt x="61" y="11"/>
                    <a:pt x="61" y="11"/>
                    <a:pt x="61" y="11"/>
                  </a:cubicBezTo>
                  <a:cubicBezTo>
                    <a:pt x="61" y="11"/>
                    <a:pt x="61" y="10"/>
                    <a:pt x="61" y="10"/>
                  </a:cubicBezTo>
                  <a:cubicBezTo>
                    <a:pt x="61" y="10"/>
                    <a:pt x="61" y="10"/>
                    <a:pt x="61" y="10"/>
                  </a:cubicBezTo>
                  <a:cubicBezTo>
                    <a:pt x="61" y="10"/>
                    <a:pt x="62" y="10"/>
                    <a:pt x="62" y="10"/>
                  </a:cubicBezTo>
                  <a:cubicBezTo>
                    <a:pt x="62" y="10"/>
                    <a:pt x="62" y="10"/>
                    <a:pt x="62" y="10"/>
                  </a:cubicBezTo>
                  <a:cubicBezTo>
                    <a:pt x="62" y="10"/>
                    <a:pt x="62" y="10"/>
                    <a:pt x="62" y="10"/>
                  </a:cubicBezTo>
                  <a:cubicBezTo>
                    <a:pt x="62" y="10"/>
                    <a:pt x="62" y="9"/>
                    <a:pt x="62" y="9"/>
                  </a:cubicBezTo>
                  <a:cubicBezTo>
                    <a:pt x="62" y="9"/>
                    <a:pt x="62" y="9"/>
                    <a:pt x="62" y="9"/>
                  </a:cubicBezTo>
                  <a:cubicBezTo>
                    <a:pt x="62" y="9"/>
                    <a:pt x="62" y="9"/>
                    <a:pt x="62" y="9"/>
                  </a:cubicBezTo>
                  <a:cubicBezTo>
                    <a:pt x="62" y="9"/>
                    <a:pt x="62" y="9"/>
                    <a:pt x="62" y="9"/>
                  </a:cubicBezTo>
                  <a:cubicBezTo>
                    <a:pt x="61" y="8"/>
                    <a:pt x="61" y="8"/>
                    <a:pt x="61" y="8"/>
                  </a:cubicBezTo>
                  <a:cubicBezTo>
                    <a:pt x="61" y="8"/>
                    <a:pt x="61" y="8"/>
                    <a:pt x="61" y="8"/>
                  </a:cubicBezTo>
                  <a:cubicBezTo>
                    <a:pt x="61" y="8"/>
                    <a:pt x="61" y="8"/>
                    <a:pt x="61" y="8"/>
                  </a:cubicBezTo>
                  <a:cubicBezTo>
                    <a:pt x="61" y="8"/>
                    <a:pt x="61" y="8"/>
                    <a:pt x="61" y="8"/>
                  </a:cubicBezTo>
                  <a:cubicBezTo>
                    <a:pt x="61" y="8"/>
                    <a:pt x="61" y="8"/>
                    <a:pt x="61" y="8"/>
                  </a:cubicBezTo>
                  <a:cubicBezTo>
                    <a:pt x="60" y="8"/>
                    <a:pt x="60" y="8"/>
                    <a:pt x="60" y="8"/>
                  </a:cubicBezTo>
                  <a:cubicBezTo>
                    <a:pt x="60" y="8"/>
                    <a:pt x="60" y="8"/>
                    <a:pt x="60" y="8"/>
                  </a:cubicBezTo>
                  <a:cubicBezTo>
                    <a:pt x="60" y="8"/>
                    <a:pt x="60" y="8"/>
                    <a:pt x="60" y="8"/>
                  </a:cubicBezTo>
                  <a:cubicBezTo>
                    <a:pt x="59" y="8"/>
                    <a:pt x="59" y="8"/>
                    <a:pt x="60" y="8"/>
                  </a:cubicBezTo>
                  <a:cubicBezTo>
                    <a:pt x="60" y="8"/>
                    <a:pt x="60" y="8"/>
                    <a:pt x="60" y="8"/>
                  </a:cubicBezTo>
                  <a:cubicBezTo>
                    <a:pt x="60" y="7"/>
                    <a:pt x="60" y="7"/>
                    <a:pt x="60" y="7"/>
                  </a:cubicBezTo>
                  <a:cubicBezTo>
                    <a:pt x="60" y="7"/>
                    <a:pt x="60" y="7"/>
                    <a:pt x="60" y="7"/>
                  </a:cubicBezTo>
                  <a:cubicBezTo>
                    <a:pt x="60" y="7"/>
                    <a:pt x="60" y="7"/>
                    <a:pt x="60" y="7"/>
                  </a:cubicBezTo>
                  <a:cubicBezTo>
                    <a:pt x="60" y="7"/>
                    <a:pt x="61" y="7"/>
                    <a:pt x="61" y="7"/>
                  </a:cubicBezTo>
                  <a:cubicBezTo>
                    <a:pt x="61" y="7"/>
                    <a:pt x="61" y="7"/>
                    <a:pt x="61" y="7"/>
                  </a:cubicBezTo>
                  <a:cubicBezTo>
                    <a:pt x="61" y="7"/>
                    <a:pt x="61" y="7"/>
                    <a:pt x="61" y="7"/>
                  </a:cubicBezTo>
                  <a:cubicBezTo>
                    <a:pt x="61" y="7"/>
                    <a:pt x="61" y="7"/>
                    <a:pt x="61" y="7"/>
                  </a:cubicBezTo>
                  <a:cubicBezTo>
                    <a:pt x="61" y="7"/>
                    <a:pt x="62" y="7"/>
                    <a:pt x="62" y="7"/>
                  </a:cubicBezTo>
                  <a:cubicBezTo>
                    <a:pt x="62" y="7"/>
                    <a:pt x="62" y="7"/>
                    <a:pt x="62" y="7"/>
                  </a:cubicBezTo>
                  <a:cubicBezTo>
                    <a:pt x="62" y="7"/>
                    <a:pt x="62" y="7"/>
                    <a:pt x="62" y="7"/>
                  </a:cubicBezTo>
                  <a:cubicBezTo>
                    <a:pt x="62" y="7"/>
                    <a:pt x="62" y="7"/>
                    <a:pt x="62" y="6"/>
                  </a:cubicBezTo>
                  <a:cubicBezTo>
                    <a:pt x="62" y="6"/>
                    <a:pt x="62" y="6"/>
                    <a:pt x="62" y="6"/>
                  </a:cubicBezTo>
                  <a:cubicBezTo>
                    <a:pt x="62" y="6"/>
                    <a:pt x="61" y="6"/>
                    <a:pt x="61" y="6"/>
                  </a:cubicBezTo>
                  <a:cubicBezTo>
                    <a:pt x="61" y="6"/>
                    <a:pt x="61" y="6"/>
                    <a:pt x="61" y="6"/>
                  </a:cubicBezTo>
                  <a:cubicBezTo>
                    <a:pt x="61" y="6"/>
                    <a:pt x="61" y="6"/>
                    <a:pt x="61" y="6"/>
                  </a:cubicBezTo>
                  <a:cubicBezTo>
                    <a:pt x="61" y="6"/>
                    <a:pt x="61" y="5"/>
                    <a:pt x="61" y="5"/>
                  </a:cubicBezTo>
                  <a:cubicBezTo>
                    <a:pt x="62" y="5"/>
                    <a:pt x="62" y="5"/>
                    <a:pt x="62" y="5"/>
                  </a:cubicBezTo>
                  <a:cubicBezTo>
                    <a:pt x="62" y="5"/>
                    <a:pt x="62" y="6"/>
                    <a:pt x="62" y="6"/>
                  </a:cubicBezTo>
                  <a:cubicBezTo>
                    <a:pt x="62" y="6"/>
                    <a:pt x="62" y="6"/>
                    <a:pt x="62" y="6"/>
                  </a:cubicBezTo>
                  <a:cubicBezTo>
                    <a:pt x="62" y="6"/>
                    <a:pt x="62" y="6"/>
                    <a:pt x="62" y="6"/>
                  </a:cubicBezTo>
                  <a:cubicBezTo>
                    <a:pt x="62" y="6"/>
                    <a:pt x="62" y="6"/>
                    <a:pt x="62" y="6"/>
                  </a:cubicBezTo>
                  <a:cubicBezTo>
                    <a:pt x="62" y="6"/>
                    <a:pt x="62" y="6"/>
                    <a:pt x="62" y="7"/>
                  </a:cubicBezTo>
                  <a:cubicBezTo>
                    <a:pt x="63" y="7"/>
                    <a:pt x="63" y="7"/>
                    <a:pt x="63" y="7"/>
                  </a:cubicBezTo>
                  <a:cubicBezTo>
                    <a:pt x="63" y="7"/>
                    <a:pt x="63" y="7"/>
                    <a:pt x="63" y="7"/>
                  </a:cubicBezTo>
                  <a:cubicBezTo>
                    <a:pt x="63" y="7"/>
                    <a:pt x="63" y="7"/>
                    <a:pt x="63" y="7"/>
                  </a:cubicBezTo>
                  <a:cubicBezTo>
                    <a:pt x="63" y="7"/>
                    <a:pt x="63" y="7"/>
                    <a:pt x="63" y="7"/>
                  </a:cubicBezTo>
                  <a:cubicBezTo>
                    <a:pt x="63" y="7"/>
                    <a:pt x="63" y="7"/>
                    <a:pt x="63" y="7"/>
                  </a:cubicBezTo>
                  <a:cubicBezTo>
                    <a:pt x="63" y="7"/>
                    <a:pt x="63" y="7"/>
                    <a:pt x="63" y="7"/>
                  </a:cubicBezTo>
                  <a:cubicBezTo>
                    <a:pt x="63" y="7"/>
                    <a:pt x="63" y="7"/>
                    <a:pt x="63" y="7"/>
                  </a:cubicBezTo>
                  <a:cubicBezTo>
                    <a:pt x="64" y="7"/>
                    <a:pt x="64" y="7"/>
                    <a:pt x="64" y="7"/>
                  </a:cubicBezTo>
                  <a:cubicBezTo>
                    <a:pt x="64" y="7"/>
                    <a:pt x="64" y="7"/>
                    <a:pt x="64" y="7"/>
                  </a:cubicBezTo>
                  <a:cubicBezTo>
                    <a:pt x="64" y="7"/>
                    <a:pt x="64" y="7"/>
                    <a:pt x="64" y="7"/>
                  </a:cubicBezTo>
                  <a:cubicBezTo>
                    <a:pt x="64" y="7"/>
                    <a:pt x="64" y="7"/>
                    <a:pt x="64" y="7"/>
                  </a:cubicBezTo>
                  <a:cubicBezTo>
                    <a:pt x="64" y="8"/>
                    <a:pt x="64" y="8"/>
                    <a:pt x="64" y="8"/>
                  </a:cubicBezTo>
                  <a:cubicBezTo>
                    <a:pt x="64" y="8"/>
                    <a:pt x="64" y="8"/>
                    <a:pt x="64" y="8"/>
                  </a:cubicBezTo>
                  <a:cubicBezTo>
                    <a:pt x="63" y="8"/>
                    <a:pt x="63" y="8"/>
                    <a:pt x="63" y="8"/>
                  </a:cubicBezTo>
                  <a:cubicBezTo>
                    <a:pt x="63" y="8"/>
                    <a:pt x="63" y="8"/>
                    <a:pt x="63" y="8"/>
                  </a:cubicBezTo>
                  <a:cubicBezTo>
                    <a:pt x="63" y="8"/>
                    <a:pt x="63" y="8"/>
                    <a:pt x="63" y="9"/>
                  </a:cubicBezTo>
                  <a:cubicBezTo>
                    <a:pt x="63" y="9"/>
                    <a:pt x="63" y="9"/>
                    <a:pt x="63" y="9"/>
                  </a:cubicBezTo>
                  <a:cubicBezTo>
                    <a:pt x="63" y="9"/>
                    <a:pt x="63" y="9"/>
                    <a:pt x="63" y="9"/>
                  </a:cubicBezTo>
                  <a:cubicBezTo>
                    <a:pt x="63" y="9"/>
                    <a:pt x="63" y="9"/>
                    <a:pt x="63" y="9"/>
                  </a:cubicBezTo>
                  <a:cubicBezTo>
                    <a:pt x="63" y="9"/>
                    <a:pt x="63" y="9"/>
                    <a:pt x="63" y="9"/>
                  </a:cubicBezTo>
                  <a:cubicBezTo>
                    <a:pt x="63" y="10"/>
                    <a:pt x="63" y="10"/>
                    <a:pt x="63" y="10"/>
                  </a:cubicBezTo>
                  <a:cubicBezTo>
                    <a:pt x="63" y="10"/>
                    <a:pt x="63" y="10"/>
                    <a:pt x="63" y="10"/>
                  </a:cubicBezTo>
                  <a:cubicBezTo>
                    <a:pt x="63" y="10"/>
                    <a:pt x="63" y="10"/>
                    <a:pt x="63" y="10"/>
                  </a:cubicBezTo>
                  <a:cubicBezTo>
                    <a:pt x="63" y="10"/>
                    <a:pt x="63" y="10"/>
                    <a:pt x="63" y="11"/>
                  </a:cubicBezTo>
                  <a:cubicBezTo>
                    <a:pt x="63" y="11"/>
                    <a:pt x="63" y="11"/>
                    <a:pt x="64" y="11"/>
                  </a:cubicBezTo>
                  <a:cubicBezTo>
                    <a:pt x="64" y="11"/>
                    <a:pt x="64" y="11"/>
                    <a:pt x="64" y="11"/>
                  </a:cubicBezTo>
                  <a:cubicBezTo>
                    <a:pt x="64" y="11"/>
                    <a:pt x="64" y="11"/>
                    <a:pt x="65" y="11"/>
                  </a:cubicBezTo>
                  <a:cubicBezTo>
                    <a:pt x="65" y="11"/>
                    <a:pt x="65" y="11"/>
                    <a:pt x="65" y="11"/>
                  </a:cubicBezTo>
                  <a:cubicBezTo>
                    <a:pt x="65" y="11"/>
                    <a:pt x="65" y="11"/>
                    <a:pt x="65" y="11"/>
                  </a:cubicBezTo>
                  <a:cubicBezTo>
                    <a:pt x="65" y="11"/>
                    <a:pt x="65" y="11"/>
                    <a:pt x="65" y="11"/>
                  </a:cubicBezTo>
                  <a:cubicBezTo>
                    <a:pt x="65" y="11"/>
                    <a:pt x="65" y="11"/>
                    <a:pt x="65" y="12"/>
                  </a:cubicBezTo>
                  <a:cubicBezTo>
                    <a:pt x="65" y="12"/>
                    <a:pt x="65" y="12"/>
                    <a:pt x="65" y="12"/>
                  </a:cubicBezTo>
                  <a:close/>
                  <a:moveTo>
                    <a:pt x="75" y="12"/>
                  </a:moveTo>
                  <a:cubicBezTo>
                    <a:pt x="75" y="12"/>
                    <a:pt x="75" y="12"/>
                    <a:pt x="75" y="13"/>
                  </a:cubicBezTo>
                  <a:cubicBezTo>
                    <a:pt x="75" y="13"/>
                    <a:pt x="75" y="13"/>
                    <a:pt x="75" y="13"/>
                  </a:cubicBezTo>
                  <a:cubicBezTo>
                    <a:pt x="75" y="13"/>
                    <a:pt x="75" y="13"/>
                    <a:pt x="75" y="13"/>
                  </a:cubicBezTo>
                  <a:cubicBezTo>
                    <a:pt x="74" y="13"/>
                    <a:pt x="74" y="13"/>
                    <a:pt x="74" y="13"/>
                  </a:cubicBezTo>
                  <a:cubicBezTo>
                    <a:pt x="74" y="13"/>
                    <a:pt x="74" y="13"/>
                    <a:pt x="74" y="13"/>
                  </a:cubicBezTo>
                  <a:cubicBezTo>
                    <a:pt x="74" y="13"/>
                    <a:pt x="74" y="13"/>
                    <a:pt x="74" y="13"/>
                  </a:cubicBezTo>
                  <a:cubicBezTo>
                    <a:pt x="74" y="13"/>
                    <a:pt x="73" y="13"/>
                    <a:pt x="73" y="13"/>
                  </a:cubicBezTo>
                  <a:cubicBezTo>
                    <a:pt x="73" y="13"/>
                    <a:pt x="73" y="13"/>
                    <a:pt x="73" y="13"/>
                  </a:cubicBezTo>
                  <a:cubicBezTo>
                    <a:pt x="73" y="12"/>
                    <a:pt x="73" y="12"/>
                    <a:pt x="73" y="12"/>
                  </a:cubicBezTo>
                  <a:cubicBezTo>
                    <a:pt x="73" y="12"/>
                    <a:pt x="73" y="12"/>
                    <a:pt x="72" y="12"/>
                  </a:cubicBezTo>
                  <a:cubicBezTo>
                    <a:pt x="72" y="12"/>
                    <a:pt x="72" y="12"/>
                    <a:pt x="72" y="12"/>
                  </a:cubicBezTo>
                  <a:cubicBezTo>
                    <a:pt x="72" y="12"/>
                    <a:pt x="72" y="12"/>
                    <a:pt x="72" y="12"/>
                  </a:cubicBezTo>
                  <a:cubicBezTo>
                    <a:pt x="72" y="12"/>
                    <a:pt x="72" y="12"/>
                    <a:pt x="72" y="12"/>
                  </a:cubicBezTo>
                  <a:cubicBezTo>
                    <a:pt x="72" y="12"/>
                    <a:pt x="72" y="12"/>
                    <a:pt x="72" y="12"/>
                  </a:cubicBezTo>
                  <a:cubicBezTo>
                    <a:pt x="71" y="12"/>
                    <a:pt x="71" y="12"/>
                    <a:pt x="71" y="12"/>
                  </a:cubicBezTo>
                  <a:cubicBezTo>
                    <a:pt x="71" y="12"/>
                    <a:pt x="71" y="12"/>
                    <a:pt x="71" y="12"/>
                  </a:cubicBezTo>
                  <a:cubicBezTo>
                    <a:pt x="71" y="12"/>
                    <a:pt x="71" y="12"/>
                    <a:pt x="71" y="12"/>
                  </a:cubicBezTo>
                  <a:cubicBezTo>
                    <a:pt x="71" y="12"/>
                    <a:pt x="71" y="12"/>
                    <a:pt x="71" y="12"/>
                  </a:cubicBezTo>
                  <a:cubicBezTo>
                    <a:pt x="70" y="12"/>
                    <a:pt x="70" y="12"/>
                    <a:pt x="70" y="12"/>
                  </a:cubicBezTo>
                  <a:cubicBezTo>
                    <a:pt x="70" y="12"/>
                    <a:pt x="70" y="12"/>
                    <a:pt x="70" y="12"/>
                  </a:cubicBezTo>
                  <a:cubicBezTo>
                    <a:pt x="70" y="12"/>
                    <a:pt x="70" y="12"/>
                    <a:pt x="70" y="13"/>
                  </a:cubicBezTo>
                  <a:cubicBezTo>
                    <a:pt x="70" y="13"/>
                    <a:pt x="69" y="13"/>
                    <a:pt x="69" y="13"/>
                  </a:cubicBezTo>
                  <a:cubicBezTo>
                    <a:pt x="69" y="13"/>
                    <a:pt x="69" y="13"/>
                    <a:pt x="69" y="13"/>
                  </a:cubicBezTo>
                  <a:cubicBezTo>
                    <a:pt x="69" y="13"/>
                    <a:pt x="69" y="13"/>
                    <a:pt x="69" y="13"/>
                  </a:cubicBezTo>
                  <a:cubicBezTo>
                    <a:pt x="69" y="13"/>
                    <a:pt x="69" y="13"/>
                    <a:pt x="69" y="13"/>
                  </a:cubicBezTo>
                  <a:cubicBezTo>
                    <a:pt x="69" y="13"/>
                    <a:pt x="68" y="13"/>
                    <a:pt x="68" y="13"/>
                  </a:cubicBezTo>
                  <a:cubicBezTo>
                    <a:pt x="69" y="12"/>
                    <a:pt x="69" y="12"/>
                    <a:pt x="69" y="12"/>
                  </a:cubicBezTo>
                  <a:cubicBezTo>
                    <a:pt x="69" y="12"/>
                    <a:pt x="69" y="12"/>
                    <a:pt x="69" y="12"/>
                  </a:cubicBezTo>
                  <a:cubicBezTo>
                    <a:pt x="69" y="12"/>
                    <a:pt x="69" y="12"/>
                    <a:pt x="69" y="12"/>
                  </a:cubicBezTo>
                  <a:cubicBezTo>
                    <a:pt x="69" y="12"/>
                    <a:pt x="69" y="12"/>
                    <a:pt x="69" y="12"/>
                  </a:cubicBezTo>
                  <a:cubicBezTo>
                    <a:pt x="69" y="12"/>
                    <a:pt x="69" y="12"/>
                    <a:pt x="69" y="12"/>
                  </a:cubicBezTo>
                  <a:cubicBezTo>
                    <a:pt x="69" y="12"/>
                    <a:pt x="69" y="12"/>
                    <a:pt x="69" y="12"/>
                  </a:cubicBezTo>
                  <a:cubicBezTo>
                    <a:pt x="69" y="12"/>
                    <a:pt x="69" y="12"/>
                    <a:pt x="69" y="12"/>
                  </a:cubicBezTo>
                  <a:cubicBezTo>
                    <a:pt x="69" y="11"/>
                    <a:pt x="69" y="11"/>
                    <a:pt x="69" y="11"/>
                  </a:cubicBezTo>
                  <a:cubicBezTo>
                    <a:pt x="70" y="11"/>
                    <a:pt x="70" y="11"/>
                    <a:pt x="69" y="11"/>
                  </a:cubicBezTo>
                  <a:cubicBezTo>
                    <a:pt x="69" y="11"/>
                    <a:pt x="69" y="11"/>
                    <a:pt x="69" y="11"/>
                  </a:cubicBezTo>
                  <a:cubicBezTo>
                    <a:pt x="69" y="11"/>
                    <a:pt x="69" y="11"/>
                    <a:pt x="69" y="11"/>
                  </a:cubicBezTo>
                  <a:cubicBezTo>
                    <a:pt x="69" y="11"/>
                    <a:pt x="69" y="11"/>
                    <a:pt x="69" y="11"/>
                  </a:cubicBezTo>
                  <a:cubicBezTo>
                    <a:pt x="69" y="11"/>
                    <a:pt x="69" y="11"/>
                    <a:pt x="69" y="11"/>
                  </a:cubicBezTo>
                  <a:cubicBezTo>
                    <a:pt x="69" y="11"/>
                    <a:pt x="69" y="11"/>
                    <a:pt x="69" y="11"/>
                  </a:cubicBezTo>
                  <a:cubicBezTo>
                    <a:pt x="69" y="11"/>
                    <a:pt x="70" y="11"/>
                    <a:pt x="70" y="11"/>
                  </a:cubicBezTo>
                  <a:cubicBezTo>
                    <a:pt x="70" y="11"/>
                    <a:pt x="70" y="11"/>
                    <a:pt x="70" y="11"/>
                  </a:cubicBezTo>
                  <a:cubicBezTo>
                    <a:pt x="70" y="11"/>
                    <a:pt x="70" y="10"/>
                    <a:pt x="70" y="10"/>
                  </a:cubicBezTo>
                  <a:cubicBezTo>
                    <a:pt x="70" y="10"/>
                    <a:pt x="70" y="10"/>
                    <a:pt x="70" y="10"/>
                  </a:cubicBezTo>
                  <a:cubicBezTo>
                    <a:pt x="70" y="10"/>
                    <a:pt x="70" y="10"/>
                    <a:pt x="70" y="10"/>
                  </a:cubicBezTo>
                  <a:cubicBezTo>
                    <a:pt x="70" y="10"/>
                    <a:pt x="70" y="10"/>
                    <a:pt x="70" y="10"/>
                  </a:cubicBezTo>
                  <a:cubicBezTo>
                    <a:pt x="70" y="10"/>
                    <a:pt x="69" y="10"/>
                    <a:pt x="69" y="10"/>
                  </a:cubicBezTo>
                  <a:cubicBezTo>
                    <a:pt x="69" y="10"/>
                    <a:pt x="69" y="10"/>
                    <a:pt x="69" y="11"/>
                  </a:cubicBezTo>
                  <a:cubicBezTo>
                    <a:pt x="69" y="11"/>
                    <a:pt x="69" y="11"/>
                    <a:pt x="69" y="11"/>
                  </a:cubicBezTo>
                  <a:cubicBezTo>
                    <a:pt x="69" y="11"/>
                    <a:pt x="69" y="11"/>
                    <a:pt x="69" y="11"/>
                  </a:cubicBezTo>
                  <a:cubicBezTo>
                    <a:pt x="69" y="11"/>
                    <a:pt x="69" y="11"/>
                    <a:pt x="69" y="11"/>
                  </a:cubicBezTo>
                  <a:cubicBezTo>
                    <a:pt x="69" y="10"/>
                    <a:pt x="68" y="10"/>
                    <a:pt x="68" y="10"/>
                  </a:cubicBezTo>
                  <a:cubicBezTo>
                    <a:pt x="68" y="10"/>
                    <a:pt x="68" y="10"/>
                    <a:pt x="68" y="10"/>
                  </a:cubicBezTo>
                  <a:cubicBezTo>
                    <a:pt x="68" y="10"/>
                    <a:pt x="68" y="10"/>
                    <a:pt x="68" y="10"/>
                  </a:cubicBezTo>
                  <a:cubicBezTo>
                    <a:pt x="68" y="10"/>
                    <a:pt x="68" y="10"/>
                    <a:pt x="68" y="10"/>
                  </a:cubicBezTo>
                  <a:cubicBezTo>
                    <a:pt x="68" y="10"/>
                    <a:pt x="68" y="10"/>
                    <a:pt x="69" y="10"/>
                  </a:cubicBezTo>
                  <a:cubicBezTo>
                    <a:pt x="69" y="10"/>
                    <a:pt x="69" y="10"/>
                    <a:pt x="69" y="10"/>
                  </a:cubicBezTo>
                  <a:cubicBezTo>
                    <a:pt x="69" y="10"/>
                    <a:pt x="69" y="9"/>
                    <a:pt x="69" y="9"/>
                  </a:cubicBezTo>
                  <a:cubicBezTo>
                    <a:pt x="69" y="9"/>
                    <a:pt x="69" y="9"/>
                    <a:pt x="70" y="9"/>
                  </a:cubicBezTo>
                  <a:cubicBezTo>
                    <a:pt x="70" y="9"/>
                    <a:pt x="70" y="9"/>
                    <a:pt x="70" y="9"/>
                  </a:cubicBezTo>
                  <a:cubicBezTo>
                    <a:pt x="70" y="9"/>
                    <a:pt x="70" y="9"/>
                    <a:pt x="70" y="9"/>
                  </a:cubicBezTo>
                  <a:cubicBezTo>
                    <a:pt x="70" y="9"/>
                    <a:pt x="70" y="9"/>
                    <a:pt x="70" y="9"/>
                  </a:cubicBezTo>
                  <a:cubicBezTo>
                    <a:pt x="70" y="9"/>
                    <a:pt x="70" y="9"/>
                    <a:pt x="70" y="9"/>
                  </a:cubicBezTo>
                  <a:cubicBezTo>
                    <a:pt x="70" y="9"/>
                    <a:pt x="71" y="9"/>
                    <a:pt x="71" y="9"/>
                  </a:cubicBezTo>
                  <a:cubicBezTo>
                    <a:pt x="71" y="9"/>
                    <a:pt x="71" y="9"/>
                    <a:pt x="71" y="9"/>
                  </a:cubicBezTo>
                  <a:cubicBezTo>
                    <a:pt x="71" y="9"/>
                    <a:pt x="71" y="9"/>
                    <a:pt x="71" y="9"/>
                  </a:cubicBezTo>
                  <a:cubicBezTo>
                    <a:pt x="71" y="9"/>
                    <a:pt x="71" y="9"/>
                    <a:pt x="71" y="9"/>
                  </a:cubicBezTo>
                  <a:cubicBezTo>
                    <a:pt x="71" y="9"/>
                    <a:pt x="72" y="9"/>
                    <a:pt x="72" y="9"/>
                  </a:cubicBezTo>
                  <a:cubicBezTo>
                    <a:pt x="72" y="9"/>
                    <a:pt x="72" y="9"/>
                    <a:pt x="72" y="9"/>
                  </a:cubicBezTo>
                  <a:cubicBezTo>
                    <a:pt x="72" y="9"/>
                    <a:pt x="72" y="9"/>
                    <a:pt x="72" y="9"/>
                  </a:cubicBezTo>
                  <a:cubicBezTo>
                    <a:pt x="72" y="9"/>
                    <a:pt x="72" y="9"/>
                    <a:pt x="73" y="9"/>
                  </a:cubicBezTo>
                  <a:cubicBezTo>
                    <a:pt x="73" y="9"/>
                    <a:pt x="73" y="9"/>
                    <a:pt x="73" y="9"/>
                  </a:cubicBezTo>
                  <a:cubicBezTo>
                    <a:pt x="73" y="9"/>
                    <a:pt x="73" y="9"/>
                    <a:pt x="73" y="9"/>
                  </a:cubicBezTo>
                  <a:cubicBezTo>
                    <a:pt x="73" y="9"/>
                    <a:pt x="73" y="9"/>
                    <a:pt x="73" y="9"/>
                  </a:cubicBezTo>
                  <a:cubicBezTo>
                    <a:pt x="73" y="9"/>
                    <a:pt x="73" y="9"/>
                    <a:pt x="73" y="9"/>
                  </a:cubicBezTo>
                  <a:cubicBezTo>
                    <a:pt x="73" y="9"/>
                    <a:pt x="73" y="9"/>
                    <a:pt x="73" y="9"/>
                  </a:cubicBezTo>
                  <a:cubicBezTo>
                    <a:pt x="73" y="10"/>
                    <a:pt x="73" y="10"/>
                    <a:pt x="73" y="10"/>
                  </a:cubicBezTo>
                  <a:cubicBezTo>
                    <a:pt x="73" y="10"/>
                    <a:pt x="73" y="10"/>
                    <a:pt x="73" y="10"/>
                  </a:cubicBezTo>
                  <a:cubicBezTo>
                    <a:pt x="73" y="10"/>
                    <a:pt x="73" y="10"/>
                    <a:pt x="73" y="10"/>
                  </a:cubicBezTo>
                  <a:cubicBezTo>
                    <a:pt x="72" y="10"/>
                    <a:pt x="72" y="10"/>
                    <a:pt x="72" y="10"/>
                  </a:cubicBezTo>
                  <a:cubicBezTo>
                    <a:pt x="72" y="10"/>
                    <a:pt x="72" y="10"/>
                    <a:pt x="72" y="11"/>
                  </a:cubicBezTo>
                  <a:cubicBezTo>
                    <a:pt x="72" y="11"/>
                    <a:pt x="72" y="11"/>
                    <a:pt x="72" y="11"/>
                  </a:cubicBezTo>
                  <a:cubicBezTo>
                    <a:pt x="72" y="11"/>
                    <a:pt x="72" y="11"/>
                    <a:pt x="72" y="11"/>
                  </a:cubicBezTo>
                  <a:cubicBezTo>
                    <a:pt x="73" y="11"/>
                    <a:pt x="73" y="11"/>
                    <a:pt x="73" y="11"/>
                  </a:cubicBezTo>
                  <a:cubicBezTo>
                    <a:pt x="73" y="12"/>
                    <a:pt x="73" y="12"/>
                    <a:pt x="73" y="12"/>
                  </a:cubicBezTo>
                  <a:cubicBezTo>
                    <a:pt x="73" y="12"/>
                    <a:pt x="73" y="12"/>
                    <a:pt x="74" y="12"/>
                  </a:cubicBezTo>
                  <a:cubicBezTo>
                    <a:pt x="74" y="12"/>
                    <a:pt x="74" y="12"/>
                    <a:pt x="74" y="12"/>
                  </a:cubicBezTo>
                  <a:cubicBezTo>
                    <a:pt x="74" y="12"/>
                    <a:pt x="74" y="12"/>
                    <a:pt x="74" y="12"/>
                  </a:cubicBezTo>
                  <a:cubicBezTo>
                    <a:pt x="74" y="12"/>
                    <a:pt x="74" y="12"/>
                    <a:pt x="75" y="12"/>
                  </a:cubicBezTo>
                  <a:cubicBezTo>
                    <a:pt x="75" y="12"/>
                    <a:pt x="75" y="12"/>
                    <a:pt x="75" y="12"/>
                  </a:cubicBezTo>
                  <a:cubicBezTo>
                    <a:pt x="75" y="12"/>
                    <a:pt x="75" y="12"/>
                    <a:pt x="75" y="12"/>
                  </a:cubicBezTo>
                  <a:cubicBezTo>
                    <a:pt x="75" y="12"/>
                    <a:pt x="75" y="12"/>
                    <a:pt x="75" y="12"/>
                  </a:cubicBezTo>
                  <a:close/>
                  <a:moveTo>
                    <a:pt x="87" y="10"/>
                  </a:moveTo>
                  <a:cubicBezTo>
                    <a:pt x="87" y="10"/>
                    <a:pt x="87" y="10"/>
                    <a:pt x="87" y="10"/>
                  </a:cubicBezTo>
                  <a:cubicBezTo>
                    <a:pt x="87" y="10"/>
                    <a:pt x="87" y="10"/>
                    <a:pt x="87" y="10"/>
                  </a:cubicBezTo>
                  <a:cubicBezTo>
                    <a:pt x="87" y="10"/>
                    <a:pt x="87" y="10"/>
                    <a:pt x="87" y="10"/>
                  </a:cubicBezTo>
                  <a:cubicBezTo>
                    <a:pt x="87" y="10"/>
                    <a:pt x="87" y="10"/>
                    <a:pt x="87" y="10"/>
                  </a:cubicBezTo>
                  <a:cubicBezTo>
                    <a:pt x="86" y="10"/>
                    <a:pt x="86" y="10"/>
                    <a:pt x="86" y="10"/>
                  </a:cubicBezTo>
                  <a:cubicBezTo>
                    <a:pt x="86" y="10"/>
                    <a:pt x="86" y="10"/>
                    <a:pt x="86" y="10"/>
                  </a:cubicBezTo>
                  <a:cubicBezTo>
                    <a:pt x="86" y="10"/>
                    <a:pt x="86" y="10"/>
                    <a:pt x="86" y="10"/>
                  </a:cubicBezTo>
                  <a:cubicBezTo>
                    <a:pt x="86" y="10"/>
                    <a:pt x="86" y="10"/>
                    <a:pt x="86" y="10"/>
                  </a:cubicBezTo>
                  <a:cubicBezTo>
                    <a:pt x="86" y="10"/>
                    <a:pt x="86" y="10"/>
                    <a:pt x="86" y="10"/>
                  </a:cubicBezTo>
                  <a:cubicBezTo>
                    <a:pt x="86" y="10"/>
                    <a:pt x="86" y="10"/>
                    <a:pt x="86" y="11"/>
                  </a:cubicBezTo>
                  <a:cubicBezTo>
                    <a:pt x="86" y="11"/>
                    <a:pt x="85" y="11"/>
                    <a:pt x="85" y="11"/>
                  </a:cubicBezTo>
                  <a:cubicBezTo>
                    <a:pt x="85" y="11"/>
                    <a:pt x="85" y="11"/>
                    <a:pt x="85" y="11"/>
                  </a:cubicBezTo>
                  <a:cubicBezTo>
                    <a:pt x="85" y="11"/>
                    <a:pt x="85" y="11"/>
                    <a:pt x="85" y="11"/>
                  </a:cubicBezTo>
                  <a:cubicBezTo>
                    <a:pt x="85" y="11"/>
                    <a:pt x="84" y="11"/>
                    <a:pt x="84" y="11"/>
                  </a:cubicBezTo>
                  <a:cubicBezTo>
                    <a:pt x="84" y="11"/>
                    <a:pt x="84" y="11"/>
                    <a:pt x="84" y="11"/>
                  </a:cubicBezTo>
                  <a:cubicBezTo>
                    <a:pt x="84" y="11"/>
                    <a:pt x="84" y="11"/>
                    <a:pt x="84" y="11"/>
                  </a:cubicBezTo>
                  <a:cubicBezTo>
                    <a:pt x="84" y="11"/>
                    <a:pt x="84" y="11"/>
                    <a:pt x="84" y="11"/>
                  </a:cubicBezTo>
                  <a:cubicBezTo>
                    <a:pt x="84" y="11"/>
                    <a:pt x="84" y="11"/>
                    <a:pt x="84" y="11"/>
                  </a:cubicBezTo>
                  <a:cubicBezTo>
                    <a:pt x="84" y="11"/>
                    <a:pt x="85" y="11"/>
                    <a:pt x="85" y="11"/>
                  </a:cubicBezTo>
                  <a:cubicBezTo>
                    <a:pt x="85" y="11"/>
                    <a:pt x="85" y="11"/>
                    <a:pt x="85" y="11"/>
                  </a:cubicBezTo>
                  <a:cubicBezTo>
                    <a:pt x="85" y="11"/>
                    <a:pt x="86" y="11"/>
                    <a:pt x="86" y="11"/>
                  </a:cubicBezTo>
                  <a:cubicBezTo>
                    <a:pt x="86" y="11"/>
                    <a:pt x="86" y="11"/>
                    <a:pt x="86" y="11"/>
                  </a:cubicBezTo>
                  <a:cubicBezTo>
                    <a:pt x="86" y="11"/>
                    <a:pt x="86" y="11"/>
                    <a:pt x="86" y="11"/>
                  </a:cubicBezTo>
                  <a:cubicBezTo>
                    <a:pt x="86" y="11"/>
                    <a:pt x="86" y="11"/>
                    <a:pt x="86" y="11"/>
                  </a:cubicBezTo>
                  <a:cubicBezTo>
                    <a:pt x="86" y="11"/>
                    <a:pt x="86" y="11"/>
                    <a:pt x="86" y="11"/>
                  </a:cubicBezTo>
                  <a:cubicBezTo>
                    <a:pt x="86" y="11"/>
                    <a:pt x="86" y="11"/>
                    <a:pt x="86" y="12"/>
                  </a:cubicBezTo>
                  <a:cubicBezTo>
                    <a:pt x="86" y="12"/>
                    <a:pt x="86" y="12"/>
                    <a:pt x="86" y="12"/>
                  </a:cubicBezTo>
                  <a:cubicBezTo>
                    <a:pt x="86" y="12"/>
                    <a:pt x="86" y="12"/>
                    <a:pt x="86" y="12"/>
                  </a:cubicBezTo>
                  <a:cubicBezTo>
                    <a:pt x="86" y="12"/>
                    <a:pt x="86" y="12"/>
                    <a:pt x="86" y="12"/>
                  </a:cubicBezTo>
                  <a:cubicBezTo>
                    <a:pt x="86" y="12"/>
                    <a:pt x="86" y="12"/>
                    <a:pt x="86" y="12"/>
                  </a:cubicBezTo>
                  <a:cubicBezTo>
                    <a:pt x="86" y="12"/>
                    <a:pt x="86" y="13"/>
                    <a:pt x="86" y="13"/>
                  </a:cubicBezTo>
                  <a:cubicBezTo>
                    <a:pt x="86" y="13"/>
                    <a:pt x="86" y="13"/>
                    <a:pt x="85" y="13"/>
                  </a:cubicBezTo>
                  <a:cubicBezTo>
                    <a:pt x="85" y="13"/>
                    <a:pt x="85" y="13"/>
                    <a:pt x="85" y="13"/>
                  </a:cubicBezTo>
                  <a:cubicBezTo>
                    <a:pt x="85" y="13"/>
                    <a:pt x="85" y="13"/>
                    <a:pt x="85" y="13"/>
                  </a:cubicBezTo>
                  <a:cubicBezTo>
                    <a:pt x="85" y="13"/>
                    <a:pt x="85" y="13"/>
                    <a:pt x="85" y="13"/>
                  </a:cubicBezTo>
                  <a:cubicBezTo>
                    <a:pt x="85" y="13"/>
                    <a:pt x="84" y="13"/>
                    <a:pt x="84" y="13"/>
                  </a:cubicBezTo>
                  <a:cubicBezTo>
                    <a:pt x="84" y="13"/>
                    <a:pt x="84" y="13"/>
                    <a:pt x="84" y="13"/>
                  </a:cubicBezTo>
                  <a:cubicBezTo>
                    <a:pt x="84" y="13"/>
                    <a:pt x="84" y="13"/>
                    <a:pt x="84" y="13"/>
                  </a:cubicBezTo>
                  <a:cubicBezTo>
                    <a:pt x="84" y="13"/>
                    <a:pt x="84" y="13"/>
                    <a:pt x="84" y="13"/>
                  </a:cubicBezTo>
                  <a:cubicBezTo>
                    <a:pt x="84" y="13"/>
                    <a:pt x="84" y="13"/>
                    <a:pt x="84" y="12"/>
                  </a:cubicBezTo>
                  <a:cubicBezTo>
                    <a:pt x="84" y="12"/>
                    <a:pt x="84" y="12"/>
                    <a:pt x="84" y="12"/>
                  </a:cubicBezTo>
                  <a:cubicBezTo>
                    <a:pt x="84" y="12"/>
                    <a:pt x="84" y="12"/>
                    <a:pt x="84" y="12"/>
                  </a:cubicBezTo>
                  <a:cubicBezTo>
                    <a:pt x="84" y="12"/>
                    <a:pt x="84" y="12"/>
                    <a:pt x="83" y="12"/>
                  </a:cubicBezTo>
                  <a:cubicBezTo>
                    <a:pt x="83" y="12"/>
                    <a:pt x="83" y="12"/>
                    <a:pt x="83" y="12"/>
                  </a:cubicBezTo>
                  <a:cubicBezTo>
                    <a:pt x="83" y="13"/>
                    <a:pt x="83" y="13"/>
                    <a:pt x="83" y="13"/>
                  </a:cubicBezTo>
                  <a:cubicBezTo>
                    <a:pt x="83" y="13"/>
                    <a:pt x="83" y="13"/>
                    <a:pt x="83" y="13"/>
                  </a:cubicBezTo>
                  <a:cubicBezTo>
                    <a:pt x="83" y="13"/>
                    <a:pt x="83" y="13"/>
                    <a:pt x="83" y="13"/>
                  </a:cubicBezTo>
                  <a:cubicBezTo>
                    <a:pt x="82" y="13"/>
                    <a:pt x="82" y="13"/>
                    <a:pt x="82" y="13"/>
                  </a:cubicBezTo>
                  <a:cubicBezTo>
                    <a:pt x="82" y="13"/>
                    <a:pt x="82" y="13"/>
                    <a:pt x="82" y="13"/>
                  </a:cubicBezTo>
                  <a:cubicBezTo>
                    <a:pt x="82" y="13"/>
                    <a:pt x="82" y="13"/>
                    <a:pt x="82" y="13"/>
                  </a:cubicBezTo>
                  <a:cubicBezTo>
                    <a:pt x="82" y="13"/>
                    <a:pt x="82" y="13"/>
                    <a:pt x="82" y="13"/>
                  </a:cubicBezTo>
                  <a:cubicBezTo>
                    <a:pt x="82" y="13"/>
                    <a:pt x="82" y="13"/>
                    <a:pt x="82" y="13"/>
                  </a:cubicBezTo>
                  <a:cubicBezTo>
                    <a:pt x="82" y="13"/>
                    <a:pt x="82" y="13"/>
                    <a:pt x="82" y="12"/>
                  </a:cubicBezTo>
                  <a:cubicBezTo>
                    <a:pt x="82" y="12"/>
                    <a:pt x="82" y="12"/>
                    <a:pt x="82" y="12"/>
                  </a:cubicBezTo>
                  <a:cubicBezTo>
                    <a:pt x="83" y="12"/>
                    <a:pt x="83" y="12"/>
                    <a:pt x="83" y="12"/>
                  </a:cubicBezTo>
                  <a:cubicBezTo>
                    <a:pt x="83" y="12"/>
                    <a:pt x="83" y="12"/>
                    <a:pt x="83" y="12"/>
                  </a:cubicBezTo>
                  <a:cubicBezTo>
                    <a:pt x="83" y="12"/>
                    <a:pt x="83" y="12"/>
                    <a:pt x="83" y="12"/>
                  </a:cubicBezTo>
                  <a:cubicBezTo>
                    <a:pt x="83" y="12"/>
                    <a:pt x="83" y="12"/>
                    <a:pt x="83" y="12"/>
                  </a:cubicBezTo>
                  <a:cubicBezTo>
                    <a:pt x="83" y="12"/>
                    <a:pt x="83" y="12"/>
                    <a:pt x="83" y="12"/>
                  </a:cubicBezTo>
                  <a:cubicBezTo>
                    <a:pt x="83" y="11"/>
                    <a:pt x="83" y="11"/>
                    <a:pt x="83" y="11"/>
                  </a:cubicBezTo>
                  <a:cubicBezTo>
                    <a:pt x="83" y="11"/>
                    <a:pt x="83" y="11"/>
                    <a:pt x="83" y="11"/>
                  </a:cubicBezTo>
                  <a:cubicBezTo>
                    <a:pt x="83" y="11"/>
                    <a:pt x="83" y="11"/>
                    <a:pt x="83" y="11"/>
                  </a:cubicBezTo>
                  <a:cubicBezTo>
                    <a:pt x="83" y="11"/>
                    <a:pt x="83" y="11"/>
                    <a:pt x="83" y="11"/>
                  </a:cubicBezTo>
                  <a:cubicBezTo>
                    <a:pt x="83" y="11"/>
                    <a:pt x="83" y="11"/>
                    <a:pt x="83" y="11"/>
                  </a:cubicBezTo>
                  <a:cubicBezTo>
                    <a:pt x="83" y="11"/>
                    <a:pt x="83" y="11"/>
                    <a:pt x="83" y="11"/>
                  </a:cubicBezTo>
                  <a:cubicBezTo>
                    <a:pt x="83" y="11"/>
                    <a:pt x="84" y="11"/>
                    <a:pt x="84" y="11"/>
                  </a:cubicBezTo>
                  <a:cubicBezTo>
                    <a:pt x="84" y="11"/>
                    <a:pt x="84" y="11"/>
                    <a:pt x="84" y="10"/>
                  </a:cubicBezTo>
                  <a:cubicBezTo>
                    <a:pt x="84" y="10"/>
                    <a:pt x="84" y="10"/>
                    <a:pt x="84" y="10"/>
                  </a:cubicBezTo>
                  <a:cubicBezTo>
                    <a:pt x="84" y="10"/>
                    <a:pt x="84" y="10"/>
                    <a:pt x="83" y="10"/>
                  </a:cubicBezTo>
                  <a:cubicBezTo>
                    <a:pt x="83" y="10"/>
                    <a:pt x="83" y="10"/>
                    <a:pt x="83" y="10"/>
                  </a:cubicBezTo>
                  <a:cubicBezTo>
                    <a:pt x="83" y="10"/>
                    <a:pt x="83" y="10"/>
                    <a:pt x="83" y="10"/>
                  </a:cubicBezTo>
                  <a:cubicBezTo>
                    <a:pt x="83" y="10"/>
                    <a:pt x="83" y="10"/>
                    <a:pt x="83" y="10"/>
                  </a:cubicBezTo>
                  <a:cubicBezTo>
                    <a:pt x="83" y="10"/>
                    <a:pt x="84" y="10"/>
                    <a:pt x="84" y="10"/>
                  </a:cubicBezTo>
                  <a:cubicBezTo>
                    <a:pt x="84" y="10"/>
                    <a:pt x="84" y="10"/>
                    <a:pt x="84" y="10"/>
                  </a:cubicBezTo>
                  <a:cubicBezTo>
                    <a:pt x="84" y="10"/>
                    <a:pt x="84" y="10"/>
                    <a:pt x="84" y="10"/>
                  </a:cubicBezTo>
                  <a:cubicBezTo>
                    <a:pt x="84" y="9"/>
                    <a:pt x="84" y="9"/>
                    <a:pt x="84" y="9"/>
                  </a:cubicBezTo>
                  <a:cubicBezTo>
                    <a:pt x="84" y="9"/>
                    <a:pt x="84" y="9"/>
                    <a:pt x="84" y="9"/>
                  </a:cubicBezTo>
                  <a:cubicBezTo>
                    <a:pt x="84" y="9"/>
                    <a:pt x="83" y="9"/>
                    <a:pt x="83" y="9"/>
                  </a:cubicBezTo>
                  <a:cubicBezTo>
                    <a:pt x="83" y="9"/>
                    <a:pt x="83" y="9"/>
                    <a:pt x="83" y="9"/>
                  </a:cubicBezTo>
                  <a:cubicBezTo>
                    <a:pt x="83" y="9"/>
                    <a:pt x="83" y="9"/>
                    <a:pt x="83" y="9"/>
                  </a:cubicBezTo>
                  <a:cubicBezTo>
                    <a:pt x="83" y="9"/>
                    <a:pt x="83" y="9"/>
                    <a:pt x="83" y="9"/>
                  </a:cubicBezTo>
                  <a:cubicBezTo>
                    <a:pt x="83" y="9"/>
                    <a:pt x="83" y="9"/>
                    <a:pt x="84" y="9"/>
                  </a:cubicBezTo>
                  <a:cubicBezTo>
                    <a:pt x="84" y="9"/>
                    <a:pt x="84" y="9"/>
                    <a:pt x="84" y="9"/>
                  </a:cubicBezTo>
                  <a:cubicBezTo>
                    <a:pt x="84" y="9"/>
                    <a:pt x="84" y="9"/>
                    <a:pt x="84" y="9"/>
                  </a:cubicBezTo>
                  <a:cubicBezTo>
                    <a:pt x="84" y="8"/>
                    <a:pt x="84" y="8"/>
                    <a:pt x="84" y="8"/>
                  </a:cubicBezTo>
                  <a:cubicBezTo>
                    <a:pt x="85" y="8"/>
                    <a:pt x="85" y="8"/>
                    <a:pt x="85" y="8"/>
                  </a:cubicBezTo>
                  <a:cubicBezTo>
                    <a:pt x="85" y="8"/>
                    <a:pt x="85" y="8"/>
                    <a:pt x="85" y="8"/>
                  </a:cubicBezTo>
                  <a:cubicBezTo>
                    <a:pt x="85" y="8"/>
                    <a:pt x="85" y="8"/>
                    <a:pt x="85" y="8"/>
                  </a:cubicBezTo>
                  <a:cubicBezTo>
                    <a:pt x="85" y="8"/>
                    <a:pt x="85" y="8"/>
                    <a:pt x="85" y="8"/>
                  </a:cubicBezTo>
                  <a:cubicBezTo>
                    <a:pt x="85" y="8"/>
                    <a:pt x="85" y="8"/>
                    <a:pt x="85" y="8"/>
                  </a:cubicBezTo>
                  <a:cubicBezTo>
                    <a:pt x="85" y="8"/>
                    <a:pt x="85" y="8"/>
                    <a:pt x="85" y="8"/>
                  </a:cubicBezTo>
                  <a:cubicBezTo>
                    <a:pt x="85" y="8"/>
                    <a:pt x="85" y="8"/>
                    <a:pt x="85" y="8"/>
                  </a:cubicBezTo>
                  <a:cubicBezTo>
                    <a:pt x="85" y="8"/>
                    <a:pt x="85" y="8"/>
                    <a:pt x="84" y="8"/>
                  </a:cubicBezTo>
                  <a:cubicBezTo>
                    <a:pt x="84" y="8"/>
                    <a:pt x="84" y="8"/>
                    <a:pt x="84" y="8"/>
                  </a:cubicBezTo>
                  <a:cubicBezTo>
                    <a:pt x="84" y="8"/>
                    <a:pt x="84" y="8"/>
                    <a:pt x="84" y="8"/>
                  </a:cubicBezTo>
                  <a:cubicBezTo>
                    <a:pt x="84" y="8"/>
                    <a:pt x="84" y="8"/>
                    <a:pt x="84" y="8"/>
                  </a:cubicBezTo>
                  <a:cubicBezTo>
                    <a:pt x="84" y="8"/>
                    <a:pt x="84" y="8"/>
                    <a:pt x="84" y="8"/>
                  </a:cubicBezTo>
                  <a:cubicBezTo>
                    <a:pt x="84" y="8"/>
                    <a:pt x="83" y="8"/>
                    <a:pt x="83" y="8"/>
                  </a:cubicBezTo>
                  <a:cubicBezTo>
                    <a:pt x="83" y="8"/>
                    <a:pt x="83" y="8"/>
                    <a:pt x="83" y="8"/>
                  </a:cubicBezTo>
                  <a:cubicBezTo>
                    <a:pt x="83" y="8"/>
                    <a:pt x="83" y="8"/>
                    <a:pt x="83" y="8"/>
                  </a:cubicBezTo>
                  <a:cubicBezTo>
                    <a:pt x="83" y="8"/>
                    <a:pt x="83" y="8"/>
                    <a:pt x="84" y="8"/>
                  </a:cubicBezTo>
                  <a:cubicBezTo>
                    <a:pt x="84" y="8"/>
                    <a:pt x="84" y="8"/>
                    <a:pt x="84" y="8"/>
                  </a:cubicBezTo>
                  <a:cubicBezTo>
                    <a:pt x="84" y="7"/>
                    <a:pt x="84" y="7"/>
                    <a:pt x="84" y="7"/>
                  </a:cubicBezTo>
                  <a:cubicBezTo>
                    <a:pt x="84" y="7"/>
                    <a:pt x="84" y="7"/>
                    <a:pt x="84" y="7"/>
                  </a:cubicBezTo>
                  <a:cubicBezTo>
                    <a:pt x="84" y="7"/>
                    <a:pt x="84" y="7"/>
                    <a:pt x="84" y="7"/>
                  </a:cubicBezTo>
                  <a:cubicBezTo>
                    <a:pt x="84" y="7"/>
                    <a:pt x="84" y="7"/>
                    <a:pt x="84" y="6"/>
                  </a:cubicBezTo>
                  <a:cubicBezTo>
                    <a:pt x="84" y="6"/>
                    <a:pt x="84" y="6"/>
                    <a:pt x="84" y="6"/>
                  </a:cubicBezTo>
                  <a:cubicBezTo>
                    <a:pt x="84" y="6"/>
                    <a:pt x="84" y="6"/>
                    <a:pt x="84" y="6"/>
                  </a:cubicBezTo>
                  <a:cubicBezTo>
                    <a:pt x="84"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7"/>
                    <a:pt x="85" y="7"/>
                    <a:pt x="85" y="7"/>
                  </a:cubicBezTo>
                  <a:cubicBezTo>
                    <a:pt x="85" y="7"/>
                    <a:pt x="85" y="7"/>
                    <a:pt x="85" y="7"/>
                  </a:cubicBezTo>
                  <a:cubicBezTo>
                    <a:pt x="85" y="7"/>
                    <a:pt x="85" y="7"/>
                    <a:pt x="85" y="7"/>
                  </a:cubicBezTo>
                  <a:cubicBezTo>
                    <a:pt x="85" y="7"/>
                    <a:pt x="85" y="7"/>
                    <a:pt x="85" y="7"/>
                  </a:cubicBezTo>
                  <a:cubicBezTo>
                    <a:pt x="85" y="7"/>
                    <a:pt x="85" y="7"/>
                    <a:pt x="85" y="8"/>
                  </a:cubicBezTo>
                  <a:cubicBezTo>
                    <a:pt x="86" y="8"/>
                    <a:pt x="86" y="8"/>
                    <a:pt x="86" y="8"/>
                  </a:cubicBezTo>
                  <a:cubicBezTo>
                    <a:pt x="86" y="8"/>
                    <a:pt x="86" y="8"/>
                    <a:pt x="86" y="8"/>
                  </a:cubicBezTo>
                  <a:cubicBezTo>
                    <a:pt x="86" y="8"/>
                    <a:pt x="86" y="8"/>
                    <a:pt x="86" y="8"/>
                  </a:cubicBezTo>
                  <a:cubicBezTo>
                    <a:pt x="86" y="8"/>
                    <a:pt x="86" y="8"/>
                    <a:pt x="86" y="8"/>
                  </a:cubicBezTo>
                  <a:cubicBezTo>
                    <a:pt x="86" y="8"/>
                    <a:pt x="86" y="8"/>
                    <a:pt x="86" y="8"/>
                  </a:cubicBezTo>
                  <a:cubicBezTo>
                    <a:pt x="86" y="8"/>
                    <a:pt x="86" y="8"/>
                    <a:pt x="86" y="8"/>
                  </a:cubicBezTo>
                  <a:cubicBezTo>
                    <a:pt x="86" y="8"/>
                    <a:pt x="86" y="8"/>
                    <a:pt x="86" y="8"/>
                  </a:cubicBezTo>
                  <a:cubicBezTo>
                    <a:pt x="86" y="8"/>
                    <a:pt x="86" y="8"/>
                    <a:pt x="86" y="8"/>
                  </a:cubicBezTo>
                  <a:cubicBezTo>
                    <a:pt x="87" y="8"/>
                    <a:pt x="87" y="8"/>
                    <a:pt x="87" y="8"/>
                  </a:cubicBezTo>
                  <a:cubicBezTo>
                    <a:pt x="87" y="8"/>
                    <a:pt x="87" y="9"/>
                    <a:pt x="87" y="9"/>
                  </a:cubicBezTo>
                  <a:cubicBezTo>
                    <a:pt x="87" y="9"/>
                    <a:pt x="87" y="9"/>
                    <a:pt x="87" y="9"/>
                  </a:cubicBezTo>
                  <a:cubicBezTo>
                    <a:pt x="87" y="9"/>
                    <a:pt x="87" y="9"/>
                    <a:pt x="87" y="9"/>
                  </a:cubicBezTo>
                  <a:cubicBezTo>
                    <a:pt x="87" y="9"/>
                    <a:pt x="87" y="9"/>
                    <a:pt x="86" y="9"/>
                  </a:cubicBezTo>
                  <a:cubicBezTo>
                    <a:pt x="86" y="9"/>
                    <a:pt x="86" y="9"/>
                    <a:pt x="86" y="9"/>
                  </a:cubicBezTo>
                  <a:cubicBezTo>
                    <a:pt x="86" y="9"/>
                    <a:pt x="86" y="9"/>
                    <a:pt x="86" y="9"/>
                  </a:cubicBezTo>
                  <a:cubicBezTo>
                    <a:pt x="86" y="9"/>
                    <a:pt x="86" y="9"/>
                    <a:pt x="86" y="10"/>
                  </a:cubicBezTo>
                  <a:cubicBezTo>
                    <a:pt x="86" y="10"/>
                    <a:pt x="86" y="10"/>
                    <a:pt x="86" y="10"/>
                  </a:cubicBezTo>
                  <a:cubicBezTo>
                    <a:pt x="86" y="10"/>
                    <a:pt x="86" y="10"/>
                    <a:pt x="86" y="10"/>
                  </a:cubicBezTo>
                  <a:cubicBezTo>
                    <a:pt x="86" y="10"/>
                    <a:pt x="86" y="10"/>
                    <a:pt x="86" y="10"/>
                  </a:cubicBezTo>
                  <a:cubicBezTo>
                    <a:pt x="87" y="10"/>
                    <a:pt x="87" y="10"/>
                    <a:pt x="87" y="10"/>
                  </a:cubicBezTo>
                  <a:cubicBezTo>
                    <a:pt x="87" y="10"/>
                    <a:pt x="87" y="10"/>
                    <a:pt x="87" y="9"/>
                  </a:cubicBezTo>
                  <a:cubicBezTo>
                    <a:pt x="87" y="9"/>
                    <a:pt x="87" y="9"/>
                    <a:pt x="87" y="9"/>
                  </a:cubicBezTo>
                  <a:cubicBezTo>
                    <a:pt x="87" y="9"/>
                    <a:pt x="87" y="9"/>
                    <a:pt x="87" y="9"/>
                  </a:cubicBezTo>
                  <a:cubicBezTo>
                    <a:pt x="87" y="9"/>
                    <a:pt x="87" y="10"/>
                    <a:pt x="87" y="10"/>
                  </a:cubicBezTo>
                  <a:cubicBezTo>
                    <a:pt x="87" y="10"/>
                    <a:pt x="87" y="10"/>
                    <a:pt x="87" y="10"/>
                  </a:cubicBezTo>
                  <a:cubicBezTo>
                    <a:pt x="87" y="10"/>
                    <a:pt x="87" y="10"/>
                    <a:pt x="87" y="10"/>
                  </a:cubicBezTo>
                  <a:cubicBezTo>
                    <a:pt x="87" y="10"/>
                    <a:pt x="87" y="10"/>
                    <a:pt x="87" y="10"/>
                  </a:cubicBezTo>
                  <a:close/>
                  <a:moveTo>
                    <a:pt x="88" y="8"/>
                  </a:moveTo>
                  <a:cubicBezTo>
                    <a:pt x="88" y="8"/>
                    <a:pt x="88" y="8"/>
                    <a:pt x="88" y="8"/>
                  </a:cubicBezTo>
                  <a:cubicBezTo>
                    <a:pt x="88" y="8"/>
                    <a:pt x="88" y="8"/>
                    <a:pt x="88" y="8"/>
                  </a:cubicBezTo>
                  <a:cubicBezTo>
                    <a:pt x="88" y="8"/>
                    <a:pt x="88" y="8"/>
                    <a:pt x="88" y="8"/>
                  </a:cubicBezTo>
                  <a:cubicBezTo>
                    <a:pt x="88" y="9"/>
                    <a:pt x="88" y="9"/>
                    <a:pt x="88" y="9"/>
                  </a:cubicBezTo>
                  <a:cubicBezTo>
                    <a:pt x="88" y="9"/>
                    <a:pt x="88" y="9"/>
                    <a:pt x="88" y="9"/>
                  </a:cubicBezTo>
                  <a:cubicBezTo>
                    <a:pt x="88" y="9"/>
                    <a:pt x="88" y="9"/>
                    <a:pt x="88" y="9"/>
                  </a:cubicBezTo>
                  <a:cubicBezTo>
                    <a:pt x="88" y="9"/>
                    <a:pt x="88" y="10"/>
                    <a:pt x="88" y="10"/>
                  </a:cubicBezTo>
                  <a:cubicBezTo>
                    <a:pt x="88" y="10"/>
                    <a:pt x="88" y="10"/>
                    <a:pt x="88" y="10"/>
                  </a:cubicBezTo>
                  <a:cubicBezTo>
                    <a:pt x="88" y="10"/>
                    <a:pt x="88" y="10"/>
                    <a:pt x="88" y="10"/>
                  </a:cubicBezTo>
                  <a:cubicBezTo>
                    <a:pt x="88" y="10"/>
                    <a:pt x="88" y="10"/>
                    <a:pt x="88" y="10"/>
                  </a:cubicBezTo>
                  <a:cubicBezTo>
                    <a:pt x="88" y="11"/>
                    <a:pt x="88" y="11"/>
                    <a:pt x="88" y="11"/>
                  </a:cubicBezTo>
                  <a:cubicBezTo>
                    <a:pt x="88" y="11"/>
                    <a:pt x="88" y="11"/>
                    <a:pt x="88" y="11"/>
                  </a:cubicBezTo>
                  <a:cubicBezTo>
                    <a:pt x="88" y="11"/>
                    <a:pt x="88" y="11"/>
                    <a:pt x="88" y="11"/>
                  </a:cubicBezTo>
                  <a:cubicBezTo>
                    <a:pt x="88" y="11"/>
                    <a:pt x="88" y="11"/>
                    <a:pt x="88" y="11"/>
                  </a:cubicBezTo>
                  <a:cubicBezTo>
                    <a:pt x="88" y="12"/>
                    <a:pt x="88" y="12"/>
                    <a:pt x="88" y="12"/>
                  </a:cubicBezTo>
                  <a:cubicBezTo>
                    <a:pt x="88" y="12"/>
                    <a:pt x="88" y="12"/>
                    <a:pt x="88" y="12"/>
                  </a:cubicBezTo>
                  <a:cubicBezTo>
                    <a:pt x="88" y="12"/>
                    <a:pt x="87" y="12"/>
                    <a:pt x="87" y="12"/>
                  </a:cubicBezTo>
                  <a:cubicBezTo>
                    <a:pt x="87" y="12"/>
                    <a:pt x="87" y="12"/>
                    <a:pt x="87" y="12"/>
                  </a:cubicBezTo>
                  <a:cubicBezTo>
                    <a:pt x="87" y="12"/>
                    <a:pt x="87" y="12"/>
                    <a:pt x="87" y="12"/>
                  </a:cubicBezTo>
                  <a:cubicBezTo>
                    <a:pt x="87" y="12"/>
                    <a:pt x="87" y="12"/>
                    <a:pt x="87" y="12"/>
                  </a:cubicBezTo>
                  <a:cubicBezTo>
                    <a:pt x="87" y="12"/>
                    <a:pt x="87" y="12"/>
                    <a:pt x="87" y="12"/>
                  </a:cubicBezTo>
                  <a:cubicBezTo>
                    <a:pt x="87" y="11"/>
                    <a:pt x="87" y="11"/>
                    <a:pt x="87" y="11"/>
                  </a:cubicBezTo>
                  <a:cubicBezTo>
                    <a:pt x="87" y="11"/>
                    <a:pt x="87" y="11"/>
                    <a:pt x="87" y="11"/>
                  </a:cubicBezTo>
                  <a:cubicBezTo>
                    <a:pt x="87" y="11"/>
                    <a:pt x="87" y="11"/>
                    <a:pt x="87" y="11"/>
                  </a:cubicBezTo>
                  <a:cubicBezTo>
                    <a:pt x="87" y="11"/>
                    <a:pt x="87" y="10"/>
                    <a:pt x="87" y="10"/>
                  </a:cubicBezTo>
                  <a:cubicBezTo>
                    <a:pt x="87" y="10"/>
                    <a:pt x="87" y="10"/>
                    <a:pt x="87" y="10"/>
                  </a:cubicBezTo>
                  <a:cubicBezTo>
                    <a:pt x="87" y="10"/>
                    <a:pt x="87" y="10"/>
                    <a:pt x="87" y="9"/>
                  </a:cubicBezTo>
                  <a:cubicBezTo>
                    <a:pt x="87" y="9"/>
                    <a:pt x="87" y="9"/>
                    <a:pt x="87" y="9"/>
                  </a:cubicBezTo>
                  <a:cubicBezTo>
                    <a:pt x="87" y="9"/>
                    <a:pt x="87" y="9"/>
                    <a:pt x="87" y="9"/>
                  </a:cubicBezTo>
                  <a:cubicBezTo>
                    <a:pt x="87" y="8"/>
                    <a:pt x="87" y="8"/>
                    <a:pt x="87" y="8"/>
                  </a:cubicBezTo>
                  <a:cubicBezTo>
                    <a:pt x="87" y="8"/>
                    <a:pt x="87" y="8"/>
                    <a:pt x="87" y="8"/>
                  </a:cubicBezTo>
                  <a:cubicBezTo>
                    <a:pt x="87" y="8"/>
                    <a:pt x="87" y="8"/>
                    <a:pt x="87" y="7"/>
                  </a:cubicBezTo>
                  <a:cubicBezTo>
                    <a:pt x="87" y="7"/>
                    <a:pt x="87" y="7"/>
                    <a:pt x="87" y="7"/>
                  </a:cubicBezTo>
                  <a:cubicBezTo>
                    <a:pt x="87" y="7"/>
                    <a:pt x="87" y="7"/>
                    <a:pt x="87" y="7"/>
                  </a:cubicBezTo>
                  <a:cubicBezTo>
                    <a:pt x="87" y="7"/>
                    <a:pt x="87" y="6"/>
                    <a:pt x="87" y="6"/>
                  </a:cubicBezTo>
                  <a:cubicBezTo>
                    <a:pt x="87" y="6"/>
                    <a:pt x="87" y="6"/>
                    <a:pt x="87" y="6"/>
                  </a:cubicBezTo>
                  <a:cubicBezTo>
                    <a:pt x="87" y="6"/>
                    <a:pt x="87" y="6"/>
                    <a:pt x="87" y="6"/>
                  </a:cubicBezTo>
                  <a:cubicBezTo>
                    <a:pt x="88" y="6"/>
                    <a:pt x="88" y="6"/>
                    <a:pt x="88" y="6"/>
                  </a:cubicBezTo>
                  <a:cubicBezTo>
                    <a:pt x="88" y="6"/>
                    <a:pt x="88" y="6"/>
                    <a:pt x="88" y="6"/>
                  </a:cubicBezTo>
                  <a:cubicBezTo>
                    <a:pt x="88" y="7"/>
                    <a:pt x="88" y="7"/>
                    <a:pt x="88" y="7"/>
                  </a:cubicBezTo>
                  <a:cubicBezTo>
                    <a:pt x="88" y="8"/>
                    <a:pt x="88" y="8"/>
                    <a:pt x="88" y="8"/>
                  </a:cubicBezTo>
                  <a:close/>
                  <a:moveTo>
                    <a:pt x="94" y="12"/>
                  </a:moveTo>
                  <a:cubicBezTo>
                    <a:pt x="94" y="12"/>
                    <a:pt x="94" y="12"/>
                    <a:pt x="94" y="12"/>
                  </a:cubicBezTo>
                  <a:cubicBezTo>
                    <a:pt x="94" y="12"/>
                    <a:pt x="94" y="12"/>
                    <a:pt x="94" y="12"/>
                  </a:cubicBezTo>
                  <a:cubicBezTo>
                    <a:pt x="94" y="12"/>
                    <a:pt x="94" y="12"/>
                    <a:pt x="94" y="12"/>
                  </a:cubicBezTo>
                  <a:cubicBezTo>
                    <a:pt x="94" y="11"/>
                    <a:pt x="94" y="11"/>
                    <a:pt x="94" y="11"/>
                  </a:cubicBezTo>
                  <a:cubicBezTo>
                    <a:pt x="94" y="11"/>
                    <a:pt x="94" y="11"/>
                    <a:pt x="94" y="11"/>
                  </a:cubicBezTo>
                  <a:cubicBezTo>
                    <a:pt x="94" y="11"/>
                    <a:pt x="94" y="11"/>
                    <a:pt x="94" y="11"/>
                  </a:cubicBezTo>
                  <a:cubicBezTo>
                    <a:pt x="94" y="11"/>
                    <a:pt x="94" y="11"/>
                    <a:pt x="95" y="11"/>
                  </a:cubicBezTo>
                  <a:cubicBezTo>
                    <a:pt x="95" y="12"/>
                    <a:pt x="95" y="12"/>
                    <a:pt x="95" y="12"/>
                  </a:cubicBezTo>
                  <a:cubicBezTo>
                    <a:pt x="95" y="12"/>
                    <a:pt x="95" y="12"/>
                    <a:pt x="94" y="12"/>
                  </a:cubicBezTo>
                  <a:close/>
                  <a:moveTo>
                    <a:pt x="97" y="9"/>
                  </a:moveTo>
                  <a:cubicBezTo>
                    <a:pt x="97" y="9"/>
                    <a:pt x="97" y="9"/>
                    <a:pt x="97" y="9"/>
                  </a:cubicBezTo>
                  <a:cubicBezTo>
                    <a:pt x="97" y="9"/>
                    <a:pt x="96" y="9"/>
                    <a:pt x="96" y="9"/>
                  </a:cubicBezTo>
                  <a:cubicBezTo>
                    <a:pt x="96" y="9"/>
                    <a:pt x="96" y="10"/>
                    <a:pt x="96" y="10"/>
                  </a:cubicBezTo>
                  <a:cubicBezTo>
                    <a:pt x="96" y="10"/>
                    <a:pt x="96" y="10"/>
                    <a:pt x="96" y="10"/>
                  </a:cubicBezTo>
                  <a:cubicBezTo>
                    <a:pt x="96" y="10"/>
                    <a:pt x="96" y="11"/>
                    <a:pt x="96" y="11"/>
                  </a:cubicBezTo>
                  <a:cubicBezTo>
                    <a:pt x="96" y="11"/>
                    <a:pt x="96" y="11"/>
                    <a:pt x="96" y="12"/>
                  </a:cubicBezTo>
                  <a:cubicBezTo>
                    <a:pt x="96" y="12"/>
                    <a:pt x="96" y="12"/>
                    <a:pt x="96" y="12"/>
                  </a:cubicBezTo>
                  <a:cubicBezTo>
                    <a:pt x="96" y="12"/>
                    <a:pt x="96" y="12"/>
                    <a:pt x="96" y="12"/>
                  </a:cubicBezTo>
                  <a:cubicBezTo>
                    <a:pt x="96" y="12"/>
                    <a:pt x="96" y="12"/>
                    <a:pt x="96" y="12"/>
                  </a:cubicBezTo>
                  <a:cubicBezTo>
                    <a:pt x="96" y="12"/>
                    <a:pt x="96" y="12"/>
                    <a:pt x="96" y="12"/>
                  </a:cubicBezTo>
                  <a:cubicBezTo>
                    <a:pt x="96" y="12"/>
                    <a:pt x="96" y="12"/>
                    <a:pt x="96" y="13"/>
                  </a:cubicBezTo>
                  <a:cubicBezTo>
                    <a:pt x="96" y="13"/>
                    <a:pt x="96" y="13"/>
                    <a:pt x="96" y="13"/>
                  </a:cubicBezTo>
                  <a:cubicBezTo>
                    <a:pt x="96" y="13"/>
                    <a:pt x="96" y="13"/>
                    <a:pt x="96" y="13"/>
                  </a:cubicBezTo>
                  <a:cubicBezTo>
                    <a:pt x="96" y="13"/>
                    <a:pt x="96" y="13"/>
                    <a:pt x="96" y="13"/>
                  </a:cubicBezTo>
                  <a:cubicBezTo>
                    <a:pt x="96" y="13"/>
                    <a:pt x="96" y="13"/>
                    <a:pt x="96" y="14"/>
                  </a:cubicBezTo>
                  <a:cubicBezTo>
                    <a:pt x="96" y="14"/>
                    <a:pt x="96" y="14"/>
                    <a:pt x="96" y="14"/>
                  </a:cubicBezTo>
                  <a:cubicBezTo>
                    <a:pt x="96" y="14"/>
                    <a:pt x="96" y="14"/>
                    <a:pt x="96" y="14"/>
                  </a:cubicBezTo>
                  <a:cubicBezTo>
                    <a:pt x="96" y="14"/>
                    <a:pt x="96" y="14"/>
                    <a:pt x="96" y="14"/>
                  </a:cubicBezTo>
                  <a:cubicBezTo>
                    <a:pt x="96" y="13"/>
                    <a:pt x="96" y="13"/>
                    <a:pt x="96" y="13"/>
                  </a:cubicBezTo>
                  <a:cubicBezTo>
                    <a:pt x="96" y="13"/>
                    <a:pt x="96" y="13"/>
                    <a:pt x="96" y="13"/>
                  </a:cubicBezTo>
                  <a:cubicBezTo>
                    <a:pt x="96" y="13"/>
                    <a:pt x="96" y="13"/>
                    <a:pt x="96" y="12"/>
                  </a:cubicBezTo>
                  <a:cubicBezTo>
                    <a:pt x="96" y="12"/>
                    <a:pt x="96" y="12"/>
                    <a:pt x="96" y="12"/>
                  </a:cubicBezTo>
                  <a:cubicBezTo>
                    <a:pt x="96" y="12"/>
                    <a:pt x="96" y="12"/>
                    <a:pt x="96" y="12"/>
                  </a:cubicBezTo>
                  <a:cubicBezTo>
                    <a:pt x="96" y="12"/>
                    <a:pt x="96" y="12"/>
                    <a:pt x="96" y="12"/>
                  </a:cubicBezTo>
                  <a:cubicBezTo>
                    <a:pt x="96" y="12"/>
                    <a:pt x="96" y="11"/>
                    <a:pt x="96" y="11"/>
                  </a:cubicBezTo>
                  <a:cubicBezTo>
                    <a:pt x="96" y="11"/>
                    <a:pt x="96" y="11"/>
                    <a:pt x="96" y="11"/>
                  </a:cubicBezTo>
                  <a:cubicBezTo>
                    <a:pt x="96" y="11"/>
                    <a:pt x="96" y="11"/>
                    <a:pt x="96" y="11"/>
                  </a:cubicBezTo>
                  <a:cubicBezTo>
                    <a:pt x="96" y="11"/>
                    <a:pt x="96" y="11"/>
                    <a:pt x="96" y="10"/>
                  </a:cubicBezTo>
                  <a:cubicBezTo>
                    <a:pt x="96" y="10"/>
                    <a:pt x="96" y="10"/>
                    <a:pt x="96" y="10"/>
                  </a:cubicBezTo>
                  <a:cubicBezTo>
                    <a:pt x="96" y="10"/>
                    <a:pt x="96" y="10"/>
                    <a:pt x="96" y="10"/>
                  </a:cubicBezTo>
                  <a:cubicBezTo>
                    <a:pt x="96" y="10"/>
                    <a:pt x="96" y="10"/>
                    <a:pt x="96" y="10"/>
                  </a:cubicBezTo>
                  <a:cubicBezTo>
                    <a:pt x="96" y="10"/>
                    <a:pt x="96" y="9"/>
                    <a:pt x="96" y="9"/>
                  </a:cubicBezTo>
                  <a:cubicBezTo>
                    <a:pt x="96" y="9"/>
                    <a:pt x="96" y="9"/>
                    <a:pt x="96" y="9"/>
                  </a:cubicBezTo>
                  <a:cubicBezTo>
                    <a:pt x="96" y="9"/>
                    <a:pt x="96" y="9"/>
                    <a:pt x="95" y="9"/>
                  </a:cubicBezTo>
                  <a:cubicBezTo>
                    <a:pt x="95" y="10"/>
                    <a:pt x="95" y="10"/>
                    <a:pt x="95" y="10"/>
                  </a:cubicBezTo>
                  <a:cubicBezTo>
                    <a:pt x="95" y="10"/>
                    <a:pt x="95" y="10"/>
                    <a:pt x="95" y="10"/>
                  </a:cubicBezTo>
                  <a:cubicBezTo>
                    <a:pt x="95" y="11"/>
                    <a:pt x="95" y="11"/>
                    <a:pt x="95" y="11"/>
                  </a:cubicBezTo>
                  <a:cubicBezTo>
                    <a:pt x="95" y="11"/>
                    <a:pt x="95" y="11"/>
                    <a:pt x="95" y="11"/>
                  </a:cubicBezTo>
                  <a:cubicBezTo>
                    <a:pt x="95" y="11"/>
                    <a:pt x="95" y="11"/>
                    <a:pt x="95" y="11"/>
                  </a:cubicBezTo>
                  <a:cubicBezTo>
                    <a:pt x="95" y="11"/>
                    <a:pt x="95" y="11"/>
                    <a:pt x="95" y="11"/>
                  </a:cubicBezTo>
                  <a:cubicBezTo>
                    <a:pt x="95" y="11"/>
                    <a:pt x="95" y="11"/>
                    <a:pt x="95" y="10"/>
                  </a:cubicBezTo>
                  <a:cubicBezTo>
                    <a:pt x="95" y="10"/>
                    <a:pt x="95" y="10"/>
                    <a:pt x="95" y="10"/>
                  </a:cubicBezTo>
                  <a:cubicBezTo>
                    <a:pt x="95" y="10"/>
                    <a:pt x="95" y="10"/>
                    <a:pt x="95" y="10"/>
                  </a:cubicBezTo>
                  <a:cubicBezTo>
                    <a:pt x="95" y="9"/>
                    <a:pt x="95" y="9"/>
                    <a:pt x="95" y="10"/>
                  </a:cubicBezTo>
                  <a:cubicBezTo>
                    <a:pt x="94" y="10"/>
                    <a:pt x="94" y="10"/>
                    <a:pt x="94" y="10"/>
                  </a:cubicBezTo>
                  <a:cubicBezTo>
                    <a:pt x="94" y="10"/>
                    <a:pt x="94" y="10"/>
                    <a:pt x="94" y="10"/>
                  </a:cubicBezTo>
                  <a:cubicBezTo>
                    <a:pt x="94" y="10"/>
                    <a:pt x="94" y="10"/>
                    <a:pt x="94" y="10"/>
                  </a:cubicBezTo>
                  <a:cubicBezTo>
                    <a:pt x="94" y="10"/>
                    <a:pt x="94" y="10"/>
                    <a:pt x="93" y="10"/>
                  </a:cubicBezTo>
                  <a:cubicBezTo>
                    <a:pt x="93" y="10"/>
                    <a:pt x="93" y="10"/>
                    <a:pt x="93" y="10"/>
                  </a:cubicBezTo>
                  <a:cubicBezTo>
                    <a:pt x="93" y="10"/>
                    <a:pt x="93" y="10"/>
                    <a:pt x="94" y="10"/>
                  </a:cubicBezTo>
                  <a:cubicBezTo>
                    <a:pt x="94" y="10"/>
                    <a:pt x="94" y="10"/>
                    <a:pt x="94" y="10"/>
                  </a:cubicBezTo>
                  <a:cubicBezTo>
                    <a:pt x="94" y="10"/>
                    <a:pt x="94" y="10"/>
                    <a:pt x="94" y="10"/>
                  </a:cubicBezTo>
                  <a:cubicBezTo>
                    <a:pt x="94" y="10"/>
                    <a:pt x="94" y="10"/>
                    <a:pt x="94" y="10"/>
                  </a:cubicBezTo>
                  <a:cubicBezTo>
                    <a:pt x="94" y="10"/>
                    <a:pt x="94" y="10"/>
                    <a:pt x="94" y="10"/>
                  </a:cubicBezTo>
                  <a:cubicBezTo>
                    <a:pt x="94" y="10"/>
                    <a:pt x="94" y="10"/>
                    <a:pt x="94" y="10"/>
                  </a:cubicBezTo>
                  <a:cubicBezTo>
                    <a:pt x="95" y="10"/>
                    <a:pt x="95" y="10"/>
                    <a:pt x="95" y="10"/>
                  </a:cubicBezTo>
                  <a:cubicBezTo>
                    <a:pt x="95" y="11"/>
                    <a:pt x="94" y="11"/>
                    <a:pt x="94" y="11"/>
                  </a:cubicBezTo>
                  <a:cubicBezTo>
                    <a:pt x="94" y="11"/>
                    <a:pt x="94" y="11"/>
                    <a:pt x="94" y="11"/>
                  </a:cubicBezTo>
                  <a:cubicBezTo>
                    <a:pt x="94" y="11"/>
                    <a:pt x="94" y="11"/>
                    <a:pt x="94" y="11"/>
                  </a:cubicBezTo>
                  <a:cubicBezTo>
                    <a:pt x="94" y="11"/>
                    <a:pt x="94" y="11"/>
                    <a:pt x="94" y="11"/>
                  </a:cubicBezTo>
                  <a:cubicBezTo>
                    <a:pt x="93" y="11"/>
                    <a:pt x="93" y="11"/>
                    <a:pt x="93" y="11"/>
                  </a:cubicBezTo>
                  <a:cubicBezTo>
                    <a:pt x="93" y="11"/>
                    <a:pt x="93" y="11"/>
                    <a:pt x="93" y="11"/>
                  </a:cubicBezTo>
                  <a:cubicBezTo>
                    <a:pt x="93" y="12"/>
                    <a:pt x="93" y="12"/>
                    <a:pt x="93" y="12"/>
                  </a:cubicBezTo>
                  <a:cubicBezTo>
                    <a:pt x="93" y="12"/>
                    <a:pt x="93" y="12"/>
                    <a:pt x="93" y="12"/>
                  </a:cubicBezTo>
                  <a:cubicBezTo>
                    <a:pt x="93" y="12"/>
                    <a:pt x="93" y="12"/>
                    <a:pt x="93" y="12"/>
                  </a:cubicBezTo>
                  <a:cubicBezTo>
                    <a:pt x="93" y="12"/>
                    <a:pt x="93" y="13"/>
                    <a:pt x="93" y="13"/>
                  </a:cubicBezTo>
                  <a:cubicBezTo>
                    <a:pt x="93" y="13"/>
                    <a:pt x="93" y="13"/>
                    <a:pt x="93" y="13"/>
                  </a:cubicBezTo>
                  <a:cubicBezTo>
                    <a:pt x="93" y="12"/>
                    <a:pt x="93" y="12"/>
                    <a:pt x="93" y="12"/>
                  </a:cubicBezTo>
                  <a:cubicBezTo>
                    <a:pt x="93" y="12"/>
                    <a:pt x="93" y="12"/>
                    <a:pt x="93" y="12"/>
                  </a:cubicBezTo>
                  <a:cubicBezTo>
                    <a:pt x="93" y="12"/>
                    <a:pt x="93" y="12"/>
                    <a:pt x="93" y="12"/>
                  </a:cubicBezTo>
                  <a:cubicBezTo>
                    <a:pt x="93" y="12"/>
                    <a:pt x="93" y="12"/>
                    <a:pt x="93" y="12"/>
                  </a:cubicBezTo>
                  <a:cubicBezTo>
                    <a:pt x="93" y="12"/>
                    <a:pt x="93" y="12"/>
                    <a:pt x="93" y="11"/>
                  </a:cubicBezTo>
                  <a:cubicBezTo>
                    <a:pt x="93" y="11"/>
                    <a:pt x="93" y="11"/>
                    <a:pt x="93" y="11"/>
                  </a:cubicBezTo>
                  <a:cubicBezTo>
                    <a:pt x="93" y="11"/>
                    <a:pt x="92" y="11"/>
                    <a:pt x="92" y="11"/>
                  </a:cubicBezTo>
                  <a:cubicBezTo>
                    <a:pt x="92" y="11"/>
                    <a:pt x="92" y="11"/>
                    <a:pt x="92" y="11"/>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1" y="12"/>
                  </a:cubicBezTo>
                  <a:cubicBezTo>
                    <a:pt x="91" y="12"/>
                    <a:pt x="91" y="12"/>
                    <a:pt x="91" y="12"/>
                  </a:cubicBezTo>
                  <a:cubicBezTo>
                    <a:pt x="91" y="12"/>
                    <a:pt x="91" y="12"/>
                    <a:pt x="91" y="12"/>
                  </a:cubicBezTo>
                  <a:cubicBezTo>
                    <a:pt x="91" y="12"/>
                    <a:pt x="91" y="12"/>
                    <a:pt x="91" y="12"/>
                  </a:cubicBezTo>
                  <a:cubicBezTo>
                    <a:pt x="91" y="12"/>
                    <a:pt x="91" y="11"/>
                    <a:pt x="91" y="11"/>
                  </a:cubicBezTo>
                  <a:cubicBezTo>
                    <a:pt x="91" y="11"/>
                    <a:pt x="91" y="11"/>
                    <a:pt x="91" y="11"/>
                  </a:cubicBezTo>
                  <a:cubicBezTo>
                    <a:pt x="91" y="11"/>
                    <a:pt x="91" y="11"/>
                    <a:pt x="92" y="11"/>
                  </a:cubicBezTo>
                  <a:cubicBezTo>
                    <a:pt x="92" y="11"/>
                    <a:pt x="92" y="11"/>
                    <a:pt x="93" y="11"/>
                  </a:cubicBezTo>
                  <a:cubicBezTo>
                    <a:pt x="93" y="11"/>
                    <a:pt x="93" y="11"/>
                    <a:pt x="93" y="10"/>
                  </a:cubicBezTo>
                  <a:cubicBezTo>
                    <a:pt x="93" y="10"/>
                    <a:pt x="93" y="10"/>
                    <a:pt x="93" y="10"/>
                  </a:cubicBezTo>
                  <a:cubicBezTo>
                    <a:pt x="93" y="10"/>
                    <a:pt x="93" y="10"/>
                    <a:pt x="93" y="10"/>
                  </a:cubicBezTo>
                  <a:cubicBezTo>
                    <a:pt x="92" y="10"/>
                    <a:pt x="92" y="10"/>
                    <a:pt x="92" y="10"/>
                  </a:cubicBezTo>
                  <a:cubicBezTo>
                    <a:pt x="92" y="10"/>
                    <a:pt x="92" y="10"/>
                    <a:pt x="92" y="10"/>
                  </a:cubicBezTo>
                  <a:cubicBezTo>
                    <a:pt x="92" y="10"/>
                    <a:pt x="92" y="10"/>
                    <a:pt x="91" y="10"/>
                  </a:cubicBezTo>
                  <a:cubicBezTo>
                    <a:pt x="91" y="10"/>
                    <a:pt x="91" y="10"/>
                    <a:pt x="91" y="10"/>
                  </a:cubicBezTo>
                  <a:cubicBezTo>
                    <a:pt x="91" y="10"/>
                    <a:pt x="91" y="10"/>
                    <a:pt x="91" y="10"/>
                  </a:cubicBezTo>
                  <a:cubicBezTo>
                    <a:pt x="91" y="10"/>
                    <a:pt x="91" y="10"/>
                    <a:pt x="91" y="10"/>
                  </a:cubicBezTo>
                  <a:cubicBezTo>
                    <a:pt x="91" y="10"/>
                    <a:pt x="91" y="10"/>
                    <a:pt x="91" y="10"/>
                  </a:cubicBezTo>
                  <a:cubicBezTo>
                    <a:pt x="91" y="10"/>
                    <a:pt x="91" y="10"/>
                    <a:pt x="92" y="10"/>
                  </a:cubicBezTo>
                  <a:cubicBezTo>
                    <a:pt x="92" y="10"/>
                    <a:pt x="92" y="10"/>
                    <a:pt x="92" y="10"/>
                  </a:cubicBezTo>
                  <a:cubicBezTo>
                    <a:pt x="92" y="10"/>
                    <a:pt x="92" y="10"/>
                    <a:pt x="92" y="10"/>
                  </a:cubicBezTo>
                  <a:cubicBezTo>
                    <a:pt x="93" y="10"/>
                    <a:pt x="93" y="10"/>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2" y="9"/>
                  </a:cubicBezTo>
                  <a:cubicBezTo>
                    <a:pt x="92" y="9"/>
                    <a:pt x="92" y="9"/>
                    <a:pt x="92" y="9"/>
                  </a:cubicBezTo>
                  <a:cubicBezTo>
                    <a:pt x="92" y="9"/>
                    <a:pt x="92" y="9"/>
                    <a:pt x="92" y="9"/>
                  </a:cubicBezTo>
                  <a:cubicBezTo>
                    <a:pt x="92" y="9"/>
                    <a:pt x="92" y="9"/>
                    <a:pt x="92" y="9"/>
                  </a:cubicBezTo>
                  <a:cubicBezTo>
                    <a:pt x="92" y="9"/>
                    <a:pt x="92" y="9"/>
                    <a:pt x="92" y="9"/>
                  </a:cubicBezTo>
                  <a:cubicBezTo>
                    <a:pt x="92" y="9"/>
                    <a:pt x="92" y="8"/>
                    <a:pt x="92" y="8"/>
                  </a:cubicBezTo>
                  <a:cubicBezTo>
                    <a:pt x="93" y="8"/>
                    <a:pt x="93" y="8"/>
                    <a:pt x="93" y="8"/>
                  </a:cubicBezTo>
                  <a:cubicBezTo>
                    <a:pt x="93" y="8"/>
                    <a:pt x="93" y="8"/>
                    <a:pt x="92" y="8"/>
                  </a:cubicBezTo>
                  <a:cubicBezTo>
                    <a:pt x="92" y="8"/>
                    <a:pt x="92" y="8"/>
                    <a:pt x="92" y="8"/>
                  </a:cubicBezTo>
                  <a:cubicBezTo>
                    <a:pt x="92" y="8"/>
                    <a:pt x="92" y="8"/>
                    <a:pt x="92" y="8"/>
                  </a:cubicBezTo>
                  <a:cubicBezTo>
                    <a:pt x="92" y="8"/>
                    <a:pt x="92" y="8"/>
                    <a:pt x="92" y="8"/>
                  </a:cubicBezTo>
                  <a:cubicBezTo>
                    <a:pt x="92" y="8"/>
                    <a:pt x="92" y="8"/>
                    <a:pt x="92" y="8"/>
                  </a:cubicBezTo>
                  <a:cubicBezTo>
                    <a:pt x="92" y="7"/>
                    <a:pt x="92" y="7"/>
                    <a:pt x="92" y="7"/>
                  </a:cubicBezTo>
                  <a:cubicBezTo>
                    <a:pt x="92" y="7"/>
                    <a:pt x="92" y="7"/>
                    <a:pt x="92" y="7"/>
                  </a:cubicBezTo>
                  <a:cubicBezTo>
                    <a:pt x="92" y="7"/>
                    <a:pt x="92" y="7"/>
                    <a:pt x="92" y="7"/>
                  </a:cubicBezTo>
                  <a:cubicBezTo>
                    <a:pt x="92" y="7"/>
                    <a:pt x="92" y="7"/>
                    <a:pt x="92" y="7"/>
                  </a:cubicBezTo>
                  <a:cubicBezTo>
                    <a:pt x="92" y="7"/>
                    <a:pt x="92" y="7"/>
                    <a:pt x="92" y="7"/>
                  </a:cubicBezTo>
                  <a:cubicBezTo>
                    <a:pt x="92" y="7"/>
                    <a:pt x="92" y="7"/>
                    <a:pt x="93" y="7"/>
                  </a:cubicBezTo>
                  <a:cubicBezTo>
                    <a:pt x="93" y="7"/>
                    <a:pt x="93" y="7"/>
                    <a:pt x="93" y="7"/>
                  </a:cubicBezTo>
                  <a:cubicBezTo>
                    <a:pt x="93" y="7"/>
                    <a:pt x="93" y="7"/>
                    <a:pt x="93" y="7"/>
                  </a:cubicBezTo>
                  <a:cubicBezTo>
                    <a:pt x="93" y="7"/>
                    <a:pt x="93" y="7"/>
                    <a:pt x="93" y="7"/>
                  </a:cubicBezTo>
                  <a:cubicBezTo>
                    <a:pt x="93" y="7"/>
                    <a:pt x="93" y="7"/>
                    <a:pt x="93" y="7"/>
                  </a:cubicBezTo>
                  <a:cubicBezTo>
                    <a:pt x="93" y="7"/>
                    <a:pt x="93" y="7"/>
                    <a:pt x="93" y="7"/>
                  </a:cubicBezTo>
                  <a:cubicBezTo>
                    <a:pt x="93" y="7"/>
                    <a:pt x="93" y="7"/>
                    <a:pt x="94" y="7"/>
                  </a:cubicBezTo>
                  <a:cubicBezTo>
                    <a:pt x="94" y="7"/>
                    <a:pt x="94" y="7"/>
                    <a:pt x="94" y="7"/>
                  </a:cubicBezTo>
                  <a:cubicBezTo>
                    <a:pt x="94" y="7"/>
                    <a:pt x="94" y="7"/>
                    <a:pt x="94" y="7"/>
                  </a:cubicBezTo>
                  <a:cubicBezTo>
                    <a:pt x="94" y="7"/>
                    <a:pt x="95" y="7"/>
                    <a:pt x="95" y="7"/>
                  </a:cubicBezTo>
                  <a:cubicBezTo>
                    <a:pt x="95" y="7"/>
                    <a:pt x="95" y="7"/>
                    <a:pt x="95" y="7"/>
                  </a:cubicBezTo>
                  <a:cubicBezTo>
                    <a:pt x="95" y="7"/>
                    <a:pt x="94" y="7"/>
                    <a:pt x="94" y="6"/>
                  </a:cubicBezTo>
                  <a:cubicBezTo>
                    <a:pt x="94" y="6"/>
                    <a:pt x="94" y="6"/>
                    <a:pt x="95" y="6"/>
                  </a:cubicBezTo>
                  <a:cubicBezTo>
                    <a:pt x="95" y="6"/>
                    <a:pt x="95" y="6"/>
                    <a:pt x="95" y="6"/>
                  </a:cubicBezTo>
                  <a:cubicBezTo>
                    <a:pt x="95" y="7"/>
                    <a:pt x="95" y="7"/>
                    <a:pt x="95" y="7"/>
                  </a:cubicBezTo>
                  <a:cubicBezTo>
                    <a:pt x="95" y="7"/>
                    <a:pt x="95" y="7"/>
                    <a:pt x="95" y="7"/>
                  </a:cubicBezTo>
                  <a:cubicBezTo>
                    <a:pt x="95" y="7"/>
                    <a:pt x="95" y="7"/>
                    <a:pt x="95" y="7"/>
                  </a:cubicBezTo>
                  <a:cubicBezTo>
                    <a:pt x="94" y="7"/>
                    <a:pt x="94" y="7"/>
                    <a:pt x="94" y="8"/>
                  </a:cubicBezTo>
                  <a:cubicBezTo>
                    <a:pt x="94" y="8"/>
                    <a:pt x="94" y="8"/>
                    <a:pt x="94" y="8"/>
                  </a:cubicBezTo>
                  <a:cubicBezTo>
                    <a:pt x="94" y="8"/>
                    <a:pt x="94" y="8"/>
                    <a:pt x="94" y="8"/>
                  </a:cubicBezTo>
                  <a:cubicBezTo>
                    <a:pt x="94" y="8"/>
                    <a:pt x="94" y="8"/>
                    <a:pt x="94" y="8"/>
                  </a:cubicBezTo>
                  <a:cubicBezTo>
                    <a:pt x="94" y="8"/>
                    <a:pt x="94" y="8"/>
                    <a:pt x="94" y="8"/>
                  </a:cubicBezTo>
                  <a:cubicBezTo>
                    <a:pt x="94" y="8"/>
                    <a:pt x="94" y="8"/>
                    <a:pt x="94" y="8"/>
                  </a:cubicBezTo>
                  <a:cubicBezTo>
                    <a:pt x="94" y="8"/>
                    <a:pt x="94" y="8"/>
                    <a:pt x="94" y="8"/>
                  </a:cubicBezTo>
                  <a:cubicBezTo>
                    <a:pt x="94" y="8"/>
                    <a:pt x="95" y="8"/>
                    <a:pt x="95" y="8"/>
                  </a:cubicBezTo>
                  <a:cubicBezTo>
                    <a:pt x="95" y="8"/>
                    <a:pt x="95" y="8"/>
                    <a:pt x="95" y="9"/>
                  </a:cubicBezTo>
                  <a:cubicBezTo>
                    <a:pt x="95" y="9"/>
                    <a:pt x="94" y="9"/>
                    <a:pt x="94" y="9"/>
                  </a:cubicBezTo>
                  <a:cubicBezTo>
                    <a:pt x="94" y="9"/>
                    <a:pt x="94" y="9"/>
                    <a:pt x="94" y="9"/>
                  </a:cubicBezTo>
                  <a:cubicBezTo>
                    <a:pt x="94" y="9"/>
                    <a:pt x="94" y="9"/>
                    <a:pt x="94" y="9"/>
                  </a:cubicBezTo>
                  <a:cubicBezTo>
                    <a:pt x="94" y="9"/>
                    <a:pt x="95" y="9"/>
                    <a:pt x="95" y="9"/>
                  </a:cubicBezTo>
                  <a:cubicBezTo>
                    <a:pt x="95" y="9"/>
                    <a:pt x="95" y="9"/>
                    <a:pt x="95" y="9"/>
                  </a:cubicBezTo>
                  <a:cubicBezTo>
                    <a:pt x="95" y="9"/>
                    <a:pt x="95" y="9"/>
                    <a:pt x="95" y="9"/>
                  </a:cubicBezTo>
                  <a:cubicBezTo>
                    <a:pt x="95" y="9"/>
                    <a:pt x="95" y="9"/>
                    <a:pt x="95" y="9"/>
                  </a:cubicBezTo>
                  <a:cubicBezTo>
                    <a:pt x="95" y="9"/>
                    <a:pt x="95" y="9"/>
                    <a:pt x="95" y="9"/>
                  </a:cubicBezTo>
                  <a:cubicBezTo>
                    <a:pt x="95" y="9"/>
                    <a:pt x="95" y="9"/>
                    <a:pt x="95" y="9"/>
                  </a:cubicBezTo>
                  <a:cubicBezTo>
                    <a:pt x="95" y="8"/>
                    <a:pt x="95" y="8"/>
                    <a:pt x="95" y="8"/>
                  </a:cubicBezTo>
                  <a:cubicBezTo>
                    <a:pt x="95" y="8"/>
                    <a:pt x="95" y="8"/>
                    <a:pt x="95" y="8"/>
                  </a:cubicBezTo>
                  <a:cubicBezTo>
                    <a:pt x="95" y="8"/>
                    <a:pt x="95" y="9"/>
                    <a:pt x="95" y="9"/>
                  </a:cubicBezTo>
                  <a:cubicBezTo>
                    <a:pt x="95" y="9"/>
                    <a:pt x="96" y="9"/>
                    <a:pt x="96" y="9"/>
                  </a:cubicBezTo>
                  <a:cubicBezTo>
                    <a:pt x="96" y="8"/>
                    <a:pt x="96" y="8"/>
                    <a:pt x="96" y="8"/>
                  </a:cubicBezTo>
                  <a:cubicBezTo>
                    <a:pt x="96" y="8"/>
                    <a:pt x="96" y="8"/>
                    <a:pt x="96" y="8"/>
                  </a:cubicBezTo>
                  <a:cubicBezTo>
                    <a:pt x="96" y="8"/>
                    <a:pt x="96" y="8"/>
                    <a:pt x="96" y="8"/>
                  </a:cubicBezTo>
                  <a:cubicBezTo>
                    <a:pt x="96" y="8"/>
                    <a:pt x="96" y="8"/>
                    <a:pt x="96" y="8"/>
                  </a:cubicBezTo>
                  <a:cubicBezTo>
                    <a:pt x="96" y="8"/>
                    <a:pt x="96" y="8"/>
                    <a:pt x="96" y="8"/>
                  </a:cubicBezTo>
                  <a:cubicBezTo>
                    <a:pt x="96" y="8"/>
                    <a:pt x="96" y="8"/>
                    <a:pt x="96" y="8"/>
                  </a:cubicBezTo>
                  <a:cubicBezTo>
                    <a:pt x="97" y="8"/>
                    <a:pt x="97" y="8"/>
                    <a:pt x="97" y="8"/>
                  </a:cubicBezTo>
                  <a:cubicBezTo>
                    <a:pt x="97" y="8"/>
                    <a:pt x="97" y="8"/>
                    <a:pt x="97" y="8"/>
                  </a:cubicBezTo>
                  <a:cubicBezTo>
                    <a:pt x="97" y="9"/>
                    <a:pt x="97" y="9"/>
                    <a:pt x="97" y="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11" name="iŝḻiďê"/>
            <p:cNvSpPr/>
            <p:nvPr/>
          </p:nvSpPr>
          <p:spPr bwMode="auto">
            <a:xfrm>
              <a:off x="3103563" y="3440113"/>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12" name="îṥḻiḍè"/>
            <p:cNvSpPr/>
            <p:nvPr/>
          </p:nvSpPr>
          <p:spPr bwMode="auto">
            <a:xfrm>
              <a:off x="3021013" y="3443288"/>
              <a:ext cx="3175" cy="3175"/>
            </a:xfrm>
            <a:custGeom>
              <a:avLst/>
              <a:gdLst>
                <a:gd name="T0" fmla="*/ 1 w 1"/>
                <a:gd name="T1" fmla="*/ 0 h 1"/>
                <a:gd name="T2" fmla="*/ 0 w 1"/>
                <a:gd name="T3" fmla="*/ 0 h 1"/>
                <a:gd name="T4" fmla="*/ 0 w 1"/>
                <a:gd name="T5" fmla="*/ 0 h 1"/>
                <a:gd name="T6" fmla="*/ 0 w 1"/>
                <a:gd name="T7" fmla="*/ 0 h 1"/>
                <a:gd name="T8" fmla="*/ 0 w 1"/>
                <a:gd name="T9" fmla="*/ 1 h 1"/>
                <a:gd name="T10" fmla="*/ 0 w 1"/>
                <a:gd name="T11" fmla="*/ 1 h 1"/>
                <a:gd name="T12" fmla="*/ 0 w 1"/>
                <a:gd name="T13" fmla="*/ 1 h 1"/>
                <a:gd name="T14" fmla="*/ 0 w 1"/>
                <a:gd name="T15" fmla="*/ 1 h 1"/>
                <a:gd name="T16" fmla="*/ 0 w 1"/>
                <a:gd name="T17" fmla="*/ 1 h 1"/>
                <a:gd name="T18" fmla="*/ 1 w 1"/>
                <a:gd name="T19" fmla="*/ 1 h 1"/>
                <a:gd name="T20" fmla="*/ 1 w 1"/>
                <a:gd name="T21" fmla="*/ 1 h 1"/>
                <a:gd name="T22" fmla="*/ 1 w 1"/>
                <a:gd name="T23" fmla="*/ 0 h 1"/>
                <a:gd name="T24" fmla="*/ 1 w 1"/>
                <a:gd name="T25" fmla="*/ 0 h 1"/>
                <a:gd name="T26" fmla="*/ 1 w 1"/>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1">
                  <a:moveTo>
                    <a:pt x="1" y="0"/>
                  </a:moveTo>
                  <a:cubicBezTo>
                    <a:pt x="1" y="0"/>
                    <a:pt x="0" y="0"/>
                    <a:pt x="0" y="0"/>
                  </a:cubicBezTo>
                  <a:cubicBezTo>
                    <a:pt x="0" y="0"/>
                    <a:pt x="0" y="0"/>
                    <a:pt x="0" y="0"/>
                  </a:cubicBezTo>
                  <a:cubicBezTo>
                    <a:pt x="0" y="0"/>
                    <a:pt x="0" y="0"/>
                    <a:pt x="0" y="0"/>
                  </a:cubicBezTo>
                  <a:cubicBezTo>
                    <a:pt x="0" y="0"/>
                    <a:pt x="0" y="1"/>
                    <a:pt x="0" y="1"/>
                  </a:cubicBezTo>
                  <a:cubicBezTo>
                    <a:pt x="0" y="1"/>
                    <a:pt x="0" y="1"/>
                    <a:pt x="0" y="1"/>
                  </a:cubicBezTo>
                  <a:cubicBezTo>
                    <a:pt x="0" y="1"/>
                    <a:pt x="0" y="1"/>
                    <a:pt x="0" y="1"/>
                  </a:cubicBezTo>
                  <a:cubicBezTo>
                    <a:pt x="0" y="1"/>
                    <a:pt x="0" y="1"/>
                    <a:pt x="0" y="1"/>
                  </a:cubicBezTo>
                  <a:cubicBezTo>
                    <a:pt x="0" y="1"/>
                    <a:pt x="0" y="1"/>
                    <a:pt x="0" y="1"/>
                  </a:cubicBezTo>
                  <a:cubicBezTo>
                    <a:pt x="0" y="1"/>
                    <a:pt x="1" y="1"/>
                    <a:pt x="1" y="1"/>
                  </a:cubicBezTo>
                  <a:cubicBezTo>
                    <a:pt x="1" y="1"/>
                    <a:pt x="1" y="1"/>
                    <a:pt x="1" y="1"/>
                  </a:cubicBezTo>
                  <a:cubicBezTo>
                    <a:pt x="1" y="1"/>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13" name="íṩḷîḋe"/>
            <p:cNvSpPr/>
            <p:nvPr/>
          </p:nvSpPr>
          <p:spPr bwMode="auto">
            <a:xfrm>
              <a:off x="2941638" y="3436938"/>
              <a:ext cx="3175" cy="6350"/>
            </a:xfrm>
            <a:custGeom>
              <a:avLst/>
              <a:gdLst>
                <a:gd name="T0" fmla="*/ 1 w 1"/>
                <a:gd name="T1" fmla="*/ 0 h 2"/>
                <a:gd name="T2" fmla="*/ 1 w 1"/>
                <a:gd name="T3" fmla="*/ 0 h 2"/>
                <a:gd name="T4" fmla="*/ 0 w 1"/>
                <a:gd name="T5" fmla="*/ 0 h 2"/>
                <a:gd name="T6" fmla="*/ 0 w 1"/>
                <a:gd name="T7" fmla="*/ 0 h 2"/>
                <a:gd name="T8" fmla="*/ 0 w 1"/>
                <a:gd name="T9" fmla="*/ 0 h 2"/>
                <a:gd name="T10" fmla="*/ 0 w 1"/>
                <a:gd name="T11" fmla="*/ 0 h 2"/>
                <a:gd name="T12" fmla="*/ 0 w 1"/>
                <a:gd name="T13" fmla="*/ 0 h 2"/>
                <a:gd name="T14" fmla="*/ 0 w 1"/>
                <a:gd name="T15" fmla="*/ 0 h 2"/>
                <a:gd name="T16" fmla="*/ 1 w 1"/>
                <a:gd name="T17" fmla="*/ 0 h 2"/>
                <a:gd name="T18" fmla="*/ 1 w 1"/>
                <a:gd name="T19" fmla="*/ 0 h 2"/>
                <a:gd name="T20" fmla="*/ 1 w 1"/>
                <a:gd name="T21" fmla="*/ 1 h 2"/>
                <a:gd name="T22" fmla="*/ 0 w 1"/>
                <a:gd name="T23" fmla="*/ 1 h 2"/>
                <a:gd name="T24" fmla="*/ 0 w 1"/>
                <a:gd name="T25" fmla="*/ 1 h 2"/>
                <a:gd name="T26" fmla="*/ 0 w 1"/>
                <a:gd name="T27" fmla="*/ 1 h 2"/>
                <a:gd name="T28" fmla="*/ 0 w 1"/>
                <a:gd name="T29" fmla="*/ 1 h 2"/>
                <a:gd name="T30" fmla="*/ 0 w 1"/>
                <a:gd name="T31" fmla="*/ 1 h 2"/>
                <a:gd name="T32" fmla="*/ 0 w 1"/>
                <a:gd name="T33" fmla="*/ 1 h 2"/>
                <a:gd name="T34" fmla="*/ 1 w 1"/>
                <a:gd name="T35" fmla="*/ 1 h 2"/>
                <a:gd name="T36" fmla="*/ 1 w 1"/>
                <a:gd name="T37" fmla="*/ 1 h 2"/>
                <a:gd name="T38" fmla="*/ 1 w 1"/>
                <a:gd name="T39" fmla="*/ 1 h 2"/>
                <a:gd name="T40" fmla="*/ 1 w 1"/>
                <a:gd name="T41" fmla="*/ 1 h 2"/>
                <a:gd name="T42" fmla="*/ 0 w 1"/>
                <a:gd name="T43" fmla="*/ 2 h 2"/>
                <a:gd name="T44" fmla="*/ 0 w 1"/>
                <a:gd name="T45" fmla="*/ 2 h 2"/>
                <a:gd name="T46" fmla="*/ 0 w 1"/>
                <a:gd name="T47" fmla="*/ 2 h 2"/>
                <a:gd name="T48" fmla="*/ 0 w 1"/>
                <a:gd name="T49" fmla="*/ 2 h 2"/>
                <a:gd name="T50" fmla="*/ 1 w 1"/>
                <a:gd name="T51" fmla="*/ 2 h 2"/>
                <a:gd name="T52" fmla="*/ 1 w 1"/>
                <a:gd name="T53" fmla="*/ 1 h 2"/>
                <a:gd name="T54" fmla="*/ 1 w 1"/>
                <a:gd name="T55" fmla="*/ 1 h 2"/>
                <a:gd name="T56" fmla="*/ 1 w 1"/>
                <a:gd name="T57" fmla="*/ 0 h 2"/>
                <a:gd name="T58" fmla="*/ 1 w 1"/>
                <a:gd name="T5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 h="2">
                  <a:moveTo>
                    <a:pt x="1" y="0"/>
                  </a:move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1" y="0"/>
                  </a:cubicBezTo>
                  <a:cubicBezTo>
                    <a:pt x="1" y="0"/>
                    <a:pt x="1" y="0"/>
                    <a:pt x="1" y="0"/>
                  </a:cubicBezTo>
                  <a:cubicBezTo>
                    <a:pt x="1" y="0"/>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ubicBezTo>
                    <a:pt x="1" y="1"/>
                    <a:pt x="1" y="1"/>
                    <a:pt x="1" y="1"/>
                  </a:cubicBezTo>
                  <a:cubicBezTo>
                    <a:pt x="1" y="1"/>
                    <a:pt x="1" y="1"/>
                    <a:pt x="1" y="1"/>
                  </a:cubicBezTo>
                  <a:cubicBezTo>
                    <a:pt x="0" y="1"/>
                    <a:pt x="0" y="1"/>
                    <a:pt x="0" y="2"/>
                  </a:cubicBezTo>
                  <a:cubicBezTo>
                    <a:pt x="0" y="2"/>
                    <a:pt x="0" y="2"/>
                    <a:pt x="0" y="2"/>
                  </a:cubicBezTo>
                  <a:cubicBezTo>
                    <a:pt x="0" y="2"/>
                    <a:pt x="0" y="2"/>
                    <a:pt x="0" y="2"/>
                  </a:cubicBezTo>
                  <a:cubicBezTo>
                    <a:pt x="0" y="2"/>
                    <a:pt x="0" y="2"/>
                    <a:pt x="0" y="2"/>
                  </a:cubicBezTo>
                  <a:cubicBezTo>
                    <a:pt x="1" y="2"/>
                    <a:pt x="1" y="2"/>
                    <a:pt x="1" y="2"/>
                  </a:cubicBezTo>
                  <a:cubicBezTo>
                    <a:pt x="1" y="2"/>
                    <a:pt x="1" y="2"/>
                    <a:pt x="1" y="1"/>
                  </a:cubicBezTo>
                  <a:cubicBezTo>
                    <a:pt x="1" y="1"/>
                    <a:pt x="1" y="1"/>
                    <a:pt x="1" y="1"/>
                  </a:cubicBezTo>
                  <a:cubicBezTo>
                    <a:pt x="1" y="1"/>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14" name="iṧḻiḋè"/>
            <p:cNvSpPr/>
            <p:nvPr/>
          </p:nvSpPr>
          <p:spPr bwMode="auto">
            <a:xfrm>
              <a:off x="3517900" y="2994026"/>
              <a:ext cx="138113" cy="115888"/>
            </a:xfrm>
            <a:custGeom>
              <a:avLst/>
              <a:gdLst>
                <a:gd name="T0" fmla="*/ 36 w 38"/>
                <a:gd name="T1" fmla="*/ 26 h 32"/>
                <a:gd name="T2" fmla="*/ 34 w 38"/>
                <a:gd name="T3" fmla="*/ 22 h 32"/>
                <a:gd name="T4" fmla="*/ 28 w 38"/>
                <a:gd name="T5" fmla="*/ 16 h 32"/>
                <a:gd name="T6" fmla="*/ 27 w 38"/>
                <a:gd name="T7" fmla="*/ 14 h 32"/>
                <a:gd name="T8" fmla="*/ 26 w 38"/>
                <a:gd name="T9" fmla="*/ 14 h 32"/>
                <a:gd name="T10" fmla="*/ 27 w 38"/>
                <a:gd name="T11" fmla="*/ 13 h 32"/>
                <a:gd name="T12" fmla="*/ 30 w 38"/>
                <a:gd name="T13" fmla="*/ 14 h 32"/>
                <a:gd name="T14" fmla="*/ 32 w 38"/>
                <a:gd name="T15" fmla="*/ 14 h 32"/>
                <a:gd name="T16" fmla="*/ 36 w 38"/>
                <a:gd name="T17" fmla="*/ 14 h 32"/>
                <a:gd name="T18" fmla="*/ 37 w 38"/>
                <a:gd name="T19" fmla="*/ 13 h 32"/>
                <a:gd name="T20" fmla="*/ 37 w 38"/>
                <a:gd name="T21" fmla="*/ 12 h 32"/>
                <a:gd name="T22" fmla="*/ 36 w 38"/>
                <a:gd name="T23" fmla="*/ 7 h 32"/>
                <a:gd name="T24" fmla="*/ 33 w 38"/>
                <a:gd name="T25" fmla="*/ 4 h 32"/>
                <a:gd name="T26" fmla="*/ 31 w 38"/>
                <a:gd name="T27" fmla="*/ 4 h 32"/>
                <a:gd name="T28" fmla="*/ 31 w 38"/>
                <a:gd name="T29" fmla="*/ 6 h 32"/>
                <a:gd name="T30" fmla="*/ 31 w 38"/>
                <a:gd name="T31" fmla="*/ 8 h 32"/>
                <a:gd name="T32" fmla="*/ 31 w 38"/>
                <a:gd name="T33" fmla="*/ 9 h 32"/>
                <a:gd name="T34" fmla="*/ 28 w 38"/>
                <a:gd name="T35" fmla="*/ 10 h 32"/>
                <a:gd name="T36" fmla="*/ 26 w 38"/>
                <a:gd name="T37" fmla="*/ 10 h 32"/>
                <a:gd name="T38" fmla="*/ 23 w 38"/>
                <a:gd name="T39" fmla="*/ 11 h 32"/>
                <a:gd name="T40" fmla="*/ 22 w 38"/>
                <a:gd name="T41" fmla="*/ 10 h 32"/>
                <a:gd name="T42" fmla="*/ 16 w 38"/>
                <a:gd name="T43" fmla="*/ 6 h 32"/>
                <a:gd name="T44" fmla="*/ 12 w 38"/>
                <a:gd name="T45" fmla="*/ 3 h 32"/>
                <a:gd name="T46" fmla="*/ 8 w 38"/>
                <a:gd name="T47" fmla="*/ 0 h 32"/>
                <a:gd name="T48" fmla="*/ 7 w 38"/>
                <a:gd name="T49" fmla="*/ 0 h 32"/>
                <a:gd name="T50" fmla="*/ 6 w 38"/>
                <a:gd name="T51" fmla="*/ 1 h 32"/>
                <a:gd name="T52" fmla="*/ 7 w 38"/>
                <a:gd name="T53" fmla="*/ 7 h 32"/>
                <a:gd name="T54" fmla="*/ 7 w 38"/>
                <a:gd name="T55" fmla="*/ 8 h 32"/>
                <a:gd name="T56" fmla="*/ 16 w 38"/>
                <a:gd name="T57" fmla="*/ 14 h 32"/>
                <a:gd name="T58" fmla="*/ 19 w 38"/>
                <a:gd name="T59" fmla="*/ 16 h 32"/>
                <a:gd name="T60" fmla="*/ 12 w 38"/>
                <a:gd name="T61" fmla="*/ 20 h 32"/>
                <a:gd name="T62" fmla="*/ 7 w 38"/>
                <a:gd name="T63" fmla="*/ 20 h 32"/>
                <a:gd name="T64" fmla="*/ 5 w 38"/>
                <a:gd name="T65" fmla="*/ 18 h 32"/>
                <a:gd name="T66" fmla="*/ 5 w 38"/>
                <a:gd name="T67" fmla="*/ 14 h 32"/>
                <a:gd name="T68" fmla="*/ 5 w 38"/>
                <a:gd name="T69" fmla="*/ 12 h 32"/>
                <a:gd name="T70" fmla="*/ 4 w 38"/>
                <a:gd name="T71" fmla="*/ 12 h 32"/>
                <a:gd name="T72" fmla="*/ 3 w 38"/>
                <a:gd name="T73" fmla="*/ 15 h 32"/>
                <a:gd name="T74" fmla="*/ 1 w 38"/>
                <a:gd name="T75" fmla="*/ 17 h 32"/>
                <a:gd name="T76" fmla="*/ 0 w 38"/>
                <a:gd name="T77" fmla="*/ 20 h 32"/>
                <a:gd name="T78" fmla="*/ 2 w 38"/>
                <a:gd name="T79" fmla="*/ 24 h 32"/>
                <a:gd name="T80" fmla="*/ 14 w 38"/>
                <a:gd name="T81" fmla="*/ 25 h 32"/>
                <a:gd name="T82" fmla="*/ 22 w 38"/>
                <a:gd name="T83" fmla="*/ 21 h 32"/>
                <a:gd name="T84" fmla="*/ 23 w 38"/>
                <a:gd name="T85" fmla="*/ 21 h 32"/>
                <a:gd name="T86" fmla="*/ 25 w 38"/>
                <a:gd name="T87" fmla="*/ 24 h 32"/>
                <a:gd name="T88" fmla="*/ 28 w 38"/>
                <a:gd name="T89" fmla="*/ 28 h 32"/>
                <a:gd name="T90" fmla="*/ 29 w 38"/>
                <a:gd name="T91" fmla="*/ 31 h 32"/>
                <a:gd name="T92" fmla="*/ 32 w 38"/>
                <a:gd name="T93" fmla="*/ 32 h 32"/>
                <a:gd name="T94" fmla="*/ 35 w 38"/>
                <a:gd name="T95" fmla="*/ 29 h 32"/>
                <a:gd name="T96" fmla="*/ 36 w 38"/>
                <a:gd name="T97"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32">
                  <a:moveTo>
                    <a:pt x="36" y="26"/>
                  </a:moveTo>
                  <a:cubicBezTo>
                    <a:pt x="36" y="25"/>
                    <a:pt x="35" y="24"/>
                    <a:pt x="34" y="22"/>
                  </a:cubicBezTo>
                  <a:cubicBezTo>
                    <a:pt x="32" y="21"/>
                    <a:pt x="31" y="18"/>
                    <a:pt x="28" y="16"/>
                  </a:cubicBezTo>
                  <a:cubicBezTo>
                    <a:pt x="28" y="16"/>
                    <a:pt x="27" y="15"/>
                    <a:pt x="27" y="14"/>
                  </a:cubicBezTo>
                  <a:cubicBezTo>
                    <a:pt x="26" y="14"/>
                    <a:pt x="26" y="14"/>
                    <a:pt x="26" y="14"/>
                  </a:cubicBezTo>
                  <a:cubicBezTo>
                    <a:pt x="27" y="14"/>
                    <a:pt x="27" y="13"/>
                    <a:pt x="27" y="13"/>
                  </a:cubicBezTo>
                  <a:cubicBezTo>
                    <a:pt x="28" y="13"/>
                    <a:pt x="29" y="14"/>
                    <a:pt x="30" y="14"/>
                  </a:cubicBezTo>
                  <a:cubicBezTo>
                    <a:pt x="30" y="14"/>
                    <a:pt x="31" y="14"/>
                    <a:pt x="32" y="14"/>
                  </a:cubicBezTo>
                  <a:cubicBezTo>
                    <a:pt x="33" y="14"/>
                    <a:pt x="34" y="14"/>
                    <a:pt x="36" y="14"/>
                  </a:cubicBezTo>
                  <a:cubicBezTo>
                    <a:pt x="37" y="14"/>
                    <a:pt x="37" y="14"/>
                    <a:pt x="37" y="13"/>
                  </a:cubicBezTo>
                  <a:cubicBezTo>
                    <a:pt x="37" y="13"/>
                    <a:pt x="37" y="12"/>
                    <a:pt x="37" y="12"/>
                  </a:cubicBezTo>
                  <a:cubicBezTo>
                    <a:pt x="38" y="11"/>
                    <a:pt x="38" y="8"/>
                    <a:pt x="36" y="7"/>
                  </a:cubicBezTo>
                  <a:cubicBezTo>
                    <a:pt x="35" y="6"/>
                    <a:pt x="34" y="5"/>
                    <a:pt x="33" y="4"/>
                  </a:cubicBezTo>
                  <a:cubicBezTo>
                    <a:pt x="33" y="4"/>
                    <a:pt x="32" y="4"/>
                    <a:pt x="31" y="4"/>
                  </a:cubicBezTo>
                  <a:cubicBezTo>
                    <a:pt x="31" y="5"/>
                    <a:pt x="31" y="5"/>
                    <a:pt x="31" y="6"/>
                  </a:cubicBezTo>
                  <a:cubicBezTo>
                    <a:pt x="30" y="7"/>
                    <a:pt x="30" y="8"/>
                    <a:pt x="31" y="8"/>
                  </a:cubicBezTo>
                  <a:cubicBezTo>
                    <a:pt x="31" y="9"/>
                    <a:pt x="31" y="9"/>
                    <a:pt x="31" y="9"/>
                  </a:cubicBezTo>
                  <a:cubicBezTo>
                    <a:pt x="30" y="9"/>
                    <a:pt x="29" y="10"/>
                    <a:pt x="28" y="10"/>
                  </a:cubicBezTo>
                  <a:cubicBezTo>
                    <a:pt x="27" y="10"/>
                    <a:pt x="26" y="10"/>
                    <a:pt x="26" y="10"/>
                  </a:cubicBezTo>
                  <a:cubicBezTo>
                    <a:pt x="25" y="10"/>
                    <a:pt x="24" y="10"/>
                    <a:pt x="23" y="11"/>
                  </a:cubicBezTo>
                  <a:cubicBezTo>
                    <a:pt x="23" y="11"/>
                    <a:pt x="23" y="11"/>
                    <a:pt x="22" y="10"/>
                  </a:cubicBezTo>
                  <a:cubicBezTo>
                    <a:pt x="20" y="9"/>
                    <a:pt x="18" y="7"/>
                    <a:pt x="16" y="6"/>
                  </a:cubicBezTo>
                  <a:cubicBezTo>
                    <a:pt x="15" y="5"/>
                    <a:pt x="13" y="4"/>
                    <a:pt x="12" y="3"/>
                  </a:cubicBezTo>
                  <a:cubicBezTo>
                    <a:pt x="10" y="2"/>
                    <a:pt x="9" y="1"/>
                    <a:pt x="8" y="0"/>
                  </a:cubicBezTo>
                  <a:cubicBezTo>
                    <a:pt x="8" y="0"/>
                    <a:pt x="7" y="0"/>
                    <a:pt x="7" y="0"/>
                  </a:cubicBezTo>
                  <a:cubicBezTo>
                    <a:pt x="7" y="1"/>
                    <a:pt x="7" y="1"/>
                    <a:pt x="6" y="1"/>
                  </a:cubicBezTo>
                  <a:cubicBezTo>
                    <a:pt x="5" y="3"/>
                    <a:pt x="5" y="5"/>
                    <a:pt x="7" y="7"/>
                  </a:cubicBezTo>
                  <a:cubicBezTo>
                    <a:pt x="7" y="7"/>
                    <a:pt x="7" y="7"/>
                    <a:pt x="7" y="8"/>
                  </a:cubicBezTo>
                  <a:cubicBezTo>
                    <a:pt x="10" y="10"/>
                    <a:pt x="14" y="12"/>
                    <a:pt x="16" y="14"/>
                  </a:cubicBezTo>
                  <a:cubicBezTo>
                    <a:pt x="17" y="15"/>
                    <a:pt x="18" y="16"/>
                    <a:pt x="19" y="16"/>
                  </a:cubicBezTo>
                  <a:cubicBezTo>
                    <a:pt x="20" y="18"/>
                    <a:pt x="15" y="20"/>
                    <a:pt x="12" y="20"/>
                  </a:cubicBezTo>
                  <a:cubicBezTo>
                    <a:pt x="10" y="21"/>
                    <a:pt x="7" y="20"/>
                    <a:pt x="7" y="20"/>
                  </a:cubicBezTo>
                  <a:cubicBezTo>
                    <a:pt x="6" y="20"/>
                    <a:pt x="5" y="20"/>
                    <a:pt x="5" y="18"/>
                  </a:cubicBezTo>
                  <a:cubicBezTo>
                    <a:pt x="4" y="16"/>
                    <a:pt x="5" y="14"/>
                    <a:pt x="5" y="14"/>
                  </a:cubicBezTo>
                  <a:cubicBezTo>
                    <a:pt x="5" y="13"/>
                    <a:pt x="5" y="12"/>
                    <a:pt x="5" y="12"/>
                  </a:cubicBezTo>
                  <a:cubicBezTo>
                    <a:pt x="5" y="12"/>
                    <a:pt x="5" y="12"/>
                    <a:pt x="4" y="12"/>
                  </a:cubicBezTo>
                  <a:cubicBezTo>
                    <a:pt x="4" y="12"/>
                    <a:pt x="3" y="14"/>
                    <a:pt x="3" y="15"/>
                  </a:cubicBezTo>
                  <a:cubicBezTo>
                    <a:pt x="2" y="17"/>
                    <a:pt x="1" y="16"/>
                    <a:pt x="1" y="17"/>
                  </a:cubicBezTo>
                  <a:cubicBezTo>
                    <a:pt x="0" y="18"/>
                    <a:pt x="0" y="19"/>
                    <a:pt x="0" y="20"/>
                  </a:cubicBezTo>
                  <a:cubicBezTo>
                    <a:pt x="0" y="21"/>
                    <a:pt x="1" y="23"/>
                    <a:pt x="2" y="24"/>
                  </a:cubicBezTo>
                  <a:cubicBezTo>
                    <a:pt x="4" y="25"/>
                    <a:pt x="9" y="26"/>
                    <a:pt x="14" y="25"/>
                  </a:cubicBezTo>
                  <a:cubicBezTo>
                    <a:pt x="17" y="24"/>
                    <a:pt x="21" y="22"/>
                    <a:pt x="22" y="21"/>
                  </a:cubicBezTo>
                  <a:cubicBezTo>
                    <a:pt x="23" y="21"/>
                    <a:pt x="23" y="21"/>
                    <a:pt x="23" y="21"/>
                  </a:cubicBezTo>
                  <a:cubicBezTo>
                    <a:pt x="24" y="22"/>
                    <a:pt x="25" y="23"/>
                    <a:pt x="25" y="24"/>
                  </a:cubicBezTo>
                  <a:cubicBezTo>
                    <a:pt x="26" y="25"/>
                    <a:pt x="28" y="26"/>
                    <a:pt x="28" y="28"/>
                  </a:cubicBezTo>
                  <a:cubicBezTo>
                    <a:pt x="28" y="29"/>
                    <a:pt x="29" y="30"/>
                    <a:pt x="29" y="31"/>
                  </a:cubicBezTo>
                  <a:cubicBezTo>
                    <a:pt x="30" y="32"/>
                    <a:pt x="30" y="32"/>
                    <a:pt x="32" y="32"/>
                  </a:cubicBezTo>
                  <a:cubicBezTo>
                    <a:pt x="34" y="32"/>
                    <a:pt x="35" y="30"/>
                    <a:pt x="35" y="29"/>
                  </a:cubicBezTo>
                  <a:cubicBezTo>
                    <a:pt x="36" y="28"/>
                    <a:pt x="36" y="27"/>
                    <a:pt x="36" y="2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15" name="î$ľíḓè"/>
            <p:cNvSpPr/>
            <p:nvPr/>
          </p:nvSpPr>
          <p:spPr bwMode="auto">
            <a:xfrm>
              <a:off x="3636963" y="2936876"/>
              <a:ext cx="115888" cy="90488"/>
            </a:xfrm>
            <a:custGeom>
              <a:avLst/>
              <a:gdLst>
                <a:gd name="T0" fmla="*/ 0 w 32"/>
                <a:gd name="T1" fmla="*/ 7 h 25"/>
                <a:gd name="T2" fmla="*/ 1 w 32"/>
                <a:gd name="T3" fmla="*/ 8 h 25"/>
                <a:gd name="T4" fmla="*/ 2 w 32"/>
                <a:gd name="T5" fmla="*/ 11 h 25"/>
                <a:gd name="T6" fmla="*/ 4 w 32"/>
                <a:gd name="T7" fmla="*/ 12 h 25"/>
                <a:gd name="T8" fmla="*/ 6 w 32"/>
                <a:gd name="T9" fmla="*/ 11 h 25"/>
                <a:gd name="T10" fmla="*/ 7 w 32"/>
                <a:gd name="T11" fmla="*/ 9 h 25"/>
                <a:gd name="T12" fmla="*/ 11 w 32"/>
                <a:gd name="T13" fmla="*/ 8 h 25"/>
                <a:gd name="T14" fmla="*/ 12 w 32"/>
                <a:gd name="T15" fmla="*/ 8 h 25"/>
                <a:gd name="T16" fmla="*/ 11 w 32"/>
                <a:gd name="T17" fmla="*/ 8 h 25"/>
                <a:gd name="T18" fmla="*/ 11 w 32"/>
                <a:gd name="T19" fmla="*/ 13 h 25"/>
                <a:gd name="T20" fmla="*/ 10 w 32"/>
                <a:gd name="T21" fmla="*/ 14 h 25"/>
                <a:gd name="T22" fmla="*/ 8 w 32"/>
                <a:gd name="T23" fmla="*/ 13 h 25"/>
                <a:gd name="T24" fmla="*/ 6 w 32"/>
                <a:gd name="T25" fmla="*/ 13 h 25"/>
                <a:gd name="T26" fmla="*/ 4 w 32"/>
                <a:gd name="T27" fmla="*/ 14 h 25"/>
                <a:gd name="T28" fmla="*/ 6 w 32"/>
                <a:gd name="T29" fmla="*/ 15 h 25"/>
                <a:gd name="T30" fmla="*/ 22 w 32"/>
                <a:gd name="T31" fmla="*/ 22 h 25"/>
                <a:gd name="T32" fmla="*/ 24 w 32"/>
                <a:gd name="T33" fmla="*/ 23 h 25"/>
                <a:gd name="T34" fmla="*/ 25 w 32"/>
                <a:gd name="T35" fmla="*/ 23 h 25"/>
                <a:gd name="T36" fmla="*/ 26 w 32"/>
                <a:gd name="T37" fmla="*/ 24 h 25"/>
                <a:gd name="T38" fmla="*/ 28 w 32"/>
                <a:gd name="T39" fmla="*/ 25 h 25"/>
                <a:gd name="T40" fmla="*/ 30 w 32"/>
                <a:gd name="T41" fmla="*/ 24 h 25"/>
                <a:gd name="T42" fmla="*/ 31 w 32"/>
                <a:gd name="T43" fmla="*/ 23 h 25"/>
                <a:gd name="T44" fmla="*/ 32 w 32"/>
                <a:gd name="T45" fmla="*/ 22 h 25"/>
                <a:gd name="T46" fmla="*/ 32 w 32"/>
                <a:gd name="T47" fmla="*/ 19 h 25"/>
                <a:gd name="T48" fmla="*/ 31 w 32"/>
                <a:gd name="T49" fmla="*/ 17 h 25"/>
                <a:gd name="T50" fmla="*/ 29 w 32"/>
                <a:gd name="T51" fmla="*/ 16 h 25"/>
                <a:gd name="T52" fmla="*/ 28 w 32"/>
                <a:gd name="T53" fmla="*/ 15 h 25"/>
                <a:gd name="T54" fmla="*/ 28 w 32"/>
                <a:gd name="T55" fmla="*/ 15 h 25"/>
                <a:gd name="T56" fmla="*/ 28 w 32"/>
                <a:gd name="T57" fmla="*/ 16 h 25"/>
                <a:gd name="T58" fmla="*/ 27 w 32"/>
                <a:gd name="T59" fmla="*/ 17 h 25"/>
                <a:gd name="T60" fmla="*/ 24 w 32"/>
                <a:gd name="T61" fmla="*/ 17 h 25"/>
                <a:gd name="T62" fmla="*/ 14 w 32"/>
                <a:gd name="T63" fmla="*/ 15 h 25"/>
                <a:gd name="T64" fmla="*/ 16 w 32"/>
                <a:gd name="T65" fmla="*/ 14 h 25"/>
                <a:gd name="T66" fmla="*/ 20 w 32"/>
                <a:gd name="T67" fmla="*/ 11 h 25"/>
                <a:gd name="T68" fmla="*/ 21 w 32"/>
                <a:gd name="T69" fmla="*/ 8 h 25"/>
                <a:gd name="T70" fmla="*/ 20 w 32"/>
                <a:gd name="T71" fmla="*/ 7 h 25"/>
                <a:gd name="T72" fmla="*/ 19 w 32"/>
                <a:gd name="T73" fmla="*/ 7 h 25"/>
                <a:gd name="T74" fmla="*/ 16 w 32"/>
                <a:gd name="T75" fmla="*/ 7 h 25"/>
                <a:gd name="T76" fmla="*/ 11 w 32"/>
                <a:gd name="T77" fmla="*/ 7 h 25"/>
                <a:gd name="T78" fmla="*/ 11 w 32"/>
                <a:gd name="T79" fmla="*/ 7 h 25"/>
                <a:gd name="T80" fmla="*/ 11 w 32"/>
                <a:gd name="T81" fmla="*/ 6 h 25"/>
                <a:gd name="T82" fmla="*/ 13 w 32"/>
                <a:gd name="T83" fmla="*/ 4 h 25"/>
                <a:gd name="T84" fmla="*/ 13 w 32"/>
                <a:gd name="T85" fmla="*/ 1 h 25"/>
                <a:gd name="T86" fmla="*/ 9 w 32"/>
                <a:gd name="T87" fmla="*/ 0 h 25"/>
                <a:gd name="T88" fmla="*/ 4 w 32"/>
                <a:gd name="T89" fmla="*/ 2 h 25"/>
                <a:gd name="T90" fmla="*/ 2 w 32"/>
                <a:gd name="T91" fmla="*/ 4 h 25"/>
                <a:gd name="T92" fmla="*/ 0 w 32"/>
                <a:gd name="T93"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 h="25">
                  <a:moveTo>
                    <a:pt x="0" y="7"/>
                  </a:moveTo>
                  <a:cubicBezTo>
                    <a:pt x="0" y="8"/>
                    <a:pt x="1" y="8"/>
                    <a:pt x="1" y="8"/>
                  </a:cubicBezTo>
                  <a:cubicBezTo>
                    <a:pt x="1" y="10"/>
                    <a:pt x="1" y="11"/>
                    <a:pt x="2" y="11"/>
                  </a:cubicBezTo>
                  <a:cubicBezTo>
                    <a:pt x="2" y="12"/>
                    <a:pt x="3" y="12"/>
                    <a:pt x="4" y="12"/>
                  </a:cubicBezTo>
                  <a:cubicBezTo>
                    <a:pt x="4" y="11"/>
                    <a:pt x="5" y="11"/>
                    <a:pt x="6" y="11"/>
                  </a:cubicBezTo>
                  <a:cubicBezTo>
                    <a:pt x="6" y="10"/>
                    <a:pt x="7" y="10"/>
                    <a:pt x="7" y="9"/>
                  </a:cubicBezTo>
                  <a:cubicBezTo>
                    <a:pt x="8" y="8"/>
                    <a:pt x="10" y="8"/>
                    <a:pt x="11" y="8"/>
                  </a:cubicBezTo>
                  <a:cubicBezTo>
                    <a:pt x="11" y="8"/>
                    <a:pt x="11" y="8"/>
                    <a:pt x="12" y="8"/>
                  </a:cubicBezTo>
                  <a:cubicBezTo>
                    <a:pt x="12" y="8"/>
                    <a:pt x="12" y="8"/>
                    <a:pt x="11" y="8"/>
                  </a:cubicBezTo>
                  <a:cubicBezTo>
                    <a:pt x="11" y="10"/>
                    <a:pt x="11" y="11"/>
                    <a:pt x="11" y="13"/>
                  </a:cubicBezTo>
                  <a:cubicBezTo>
                    <a:pt x="11" y="14"/>
                    <a:pt x="10" y="14"/>
                    <a:pt x="10" y="14"/>
                  </a:cubicBezTo>
                  <a:cubicBezTo>
                    <a:pt x="10" y="14"/>
                    <a:pt x="8" y="13"/>
                    <a:pt x="8" y="13"/>
                  </a:cubicBezTo>
                  <a:cubicBezTo>
                    <a:pt x="7" y="13"/>
                    <a:pt x="6" y="13"/>
                    <a:pt x="6" y="13"/>
                  </a:cubicBezTo>
                  <a:cubicBezTo>
                    <a:pt x="6" y="14"/>
                    <a:pt x="4" y="14"/>
                    <a:pt x="4" y="14"/>
                  </a:cubicBezTo>
                  <a:cubicBezTo>
                    <a:pt x="4" y="15"/>
                    <a:pt x="6" y="15"/>
                    <a:pt x="6" y="15"/>
                  </a:cubicBezTo>
                  <a:cubicBezTo>
                    <a:pt x="6" y="15"/>
                    <a:pt x="20" y="21"/>
                    <a:pt x="22" y="22"/>
                  </a:cubicBezTo>
                  <a:cubicBezTo>
                    <a:pt x="23" y="22"/>
                    <a:pt x="24" y="23"/>
                    <a:pt x="24" y="23"/>
                  </a:cubicBezTo>
                  <a:cubicBezTo>
                    <a:pt x="24" y="23"/>
                    <a:pt x="25" y="23"/>
                    <a:pt x="25" y="23"/>
                  </a:cubicBezTo>
                  <a:cubicBezTo>
                    <a:pt x="25" y="24"/>
                    <a:pt x="26" y="24"/>
                    <a:pt x="26" y="24"/>
                  </a:cubicBezTo>
                  <a:cubicBezTo>
                    <a:pt x="27" y="24"/>
                    <a:pt x="28" y="25"/>
                    <a:pt x="28" y="25"/>
                  </a:cubicBezTo>
                  <a:cubicBezTo>
                    <a:pt x="29" y="24"/>
                    <a:pt x="30" y="24"/>
                    <a:pt x="30" y="24"/>
                  </a:cubicBezTo>
                  <a:cubicBezTo>
                    <a:pt x="30" y="24"/>
                    <a:pt x="31" y="23"/>
                    <a:pt x="31" y="23"/>
                  </a:cubicBezTo>
                  <a:cubicBezTo>
                    <a:pt x="31" y="23"/>
                    <a:pt x="32" y="22"/>
                    <a:pt x="32" y="22"/>
                  </a:cubicBezTo>
                  <a:cubicBezTo>
                    <a:pt x="32" y="21"/>
                    <a:pt x="32" y="20"/>
                    <a:pt x="32" y="19"/>
                  </a:cubicBezTo>
                  <a:cubicBezTo>
                    <a:pt x="32" y="19"/>
                    <a:pt x="32" y="18"/>
                    <a:pt x="31" y="17"/>
                  </a:cubicBezTo>
                  <a:cubicBezTo>
                    <a:pt x="30" y="17"/>
                    <a:pt x="30" y="16"/>
                    <a:pt x="29" y="16"/>
                  </a:cubicBezTo>
                  <a:cubicBezTo>
                    <a:pt x="29" y="16"/>
                    <a:pt x="28" y="15"/>
                    <a:pt x="28" y="15"/>
                  </a:cubicBezTo>
                  <a:cubicBezTo>
                    <a:pt x="28" y="15"/>
                    <a:pt x="28" y="15"/>
                    <a:pt x="28" y="15"/>
                  </a:cubicBezTo>
                  <a:cubicBezTo>
                    <a:pt x="28" y="16"/>
                    <a:pt x="28" y="16"/>
                    <a:pt x="28" y="16"/>
                  </a:cubicBezTo>
                  <a:cubicBezTo>
                    <a:pt x="28" y="17"/>
                    <a:pt x="28" y="17"/>
                    <a:pt x="27" y="17"/>
                  </a:cubicBezTo>
                  <a:cubicBezTo>
                    <a:pt x="26" y="17"/>
                    <a:pt x="25" y="17"/>
                    <a:pt x="24" y="17"/>
                  </a:cubicBezTo>
                  <a:cubicBezTo>
                    <a:pt x="22" y="17"/>
                    <a:pt x="15" y="15"/>
                    <a:pt x="14" y="15"/>
                  </a:cubicBezTo>
                  <a:cubicBezTo>
                    <a:pt x="14" y="15"/>
                    <a:pt x="16" y="14"/>
                    <a:pt x="16" y="14"/>
                  </a:cubicBezTo>
                  <a:cubicBezTo>
                    <a:pt x="18" y="13"/>
                    <a:pt x="20" y="12"/>
                    <a:pt x="20" y="11"/>
                  </a:cubicBezTo>
                  <a:cubicBezTo>
                    <a:pt x="21" y="10"/>
                    <a:pt x="21" y="9"/>
                    <a:pt x="21" y="8"/>
                  </a:cubicBezTo>
                  <a:cubicBezTo>
                    <a:pt x="21" y="8"/>
                    <a:pt x="20" y="8"/>
                    <a:pt x="20" y="7"/>
                  </a:cubicBezTo>
                  <a:cubicBezTo>
                    <a:pt x="20" y="7"/>
                    <a:pt x="19" y="7"/>
                    <a:pt x="19" y="7"/>
                  </a:cubicBezTo>
                  <a:cubicBezTo>
                    <a:pt x="18" y="6"/>
                    <a:pt x="17" y="6"/>
                    <a:pt x="16" y="7"/>
                  </a:cubicBezTo>
                  <a:cubicBezTo>
                    <a:pt x="14" y="7"/>
                    <a:pt x="13" y="7"/>
                    <a:pt x="11" y="7"/>
                  </a:cubicBezTo>
                  <a:cubicBezTo>
                    <a:pt x="11" y="7"/>
                    <a:pt x="11" y="7"/>
                    <a:pt x="11" y="7"/>
                  </a:cubicBezTo>
                  <a:cubicBezTo>
                    <a:pt x="11" y="6"/>
                    <a:pt x="11" y="6"/>
                    <a:pt x="11" y="6"/>
                  </a:cubicBezTo>
                  <a:cubicBezTo>
                    <a:pt x="12" y="5"/>
                    <a:pt x="13" y="4"/>
                    <a:pt x="13" y="4"/>
                  </a:cubicBezTo>
                  <a:cubicBezTo>
                    <a:pt x="14" y="3"/>
                    <a:pt x="14" y="2"/>
                    <a:pt x="13" y="1"/>
                  </a:cubicBezTo>
                  <a:cubicBezTo>
                    <a:pt x="12" y="1"/>
                    <a:pt x="11" y="0"/>
                    <a:pt x="9" y="0"/>
                  </a:cubicBezTo>
                  <a:cubicBezTo>
                    <a:pt x="7" y="1"/>
                    <a:pt x="6" y="1"/>
                    <a:pt x="4" y="2"/>
                  </a:cubicBezTo>
                  <a:cubicBezTo>
                    <a:pt x="3" y="3"/>
                    <a:pt x="3" y="3"/>
                    <a:pt x="2" y="4"/>
                  </a:cubicBezTo>
                  <a:cubicBezTo>
                    <a:pt x="1" y="5"/>
                    <a:pt x="0" y="6"/>
                    <a:pt x="0" y="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16" name="ïsľíďe"/>
            <p:cNvSpPr/>
            <p:nvPr/>
          </p:nvSpPr>
          <p:spPr bwMode="auto">
            <a:xfrm>
              <a:off x="3616325" y="2971801"/>
              <a:ext cx="96838" cy="106363"/>
            </a:xfrm>
            <a:custGeom>
              <a:avLst/>
              <a:gdLst>
                <a:gd name="T0" fmla="*/ 26 w 27"/>
                <a:gd name="T1" fmla="*/ 26 h 29"/>
                <a:gd name="T2" fmla="*/ 27 w 27"/>
                <a:gd name="T3" fmla="*/ 21 h 29"/>
                <a:gd name="T4" fmla="*/ 22 w 27"/>
                <a:gd name="T5" fmla="*/ 14 h 29"/>
                <a:gd name="T6" fmla="*/ 16 w 27"/>
                <a:gd name="T7" fmla="*/ 9 h 29"/>
                <a:gd name="T8" fmla="*/ 7 w 27"/>
                <a:gd name="T9" fmla="*/ 3 h 29"/>
                <a:gd name="T10" fmla="*/ 0 w 27"/>
                <a:gd name="T11" fmla="*/ 0 h 29"/>
                <a:gd name="T12" fmla="*/ 0 w 27"/>
                <a:gd name="T13" fmla="*/ 1 h 29"/>
                <a:gd name="T14" fmla="*/ 2 w 27"/>
                <a:gd name="T15" fmla="*/ 3 h 29"/>
                <a:gd name="T16" fmla="*/ 5 w 27"/>
                <a:gd name="T17" fmla="*/ 6 h 29"/>
                <a:gd name="T18" fmla="*/ 9 w 27"/>
                <a:gd name="T19" fmla="*/ 8 h 29"/>
                <a:gd name="T20" fmla="*/ 17 w 27"/>
                <a:gd name="T21" fmla="*/ 12 h 29"/>
                <a:gd name="T22" fmla="*/ 24 w 27"/>
                <a:gd name="T23" fmla="*/ 20 h 29"/>
                <a:gd name="T24" fmla="*/ 24 w 27"/>
                <a:gd name="T25" fmla="*/ 23 h 29"/>
                <a:gd name="T26" fmla="*/ 20 w 27"/>
                <a:gd name="T27" fmla="*/ 24 h 29"/>
                <a:gd name="T28" fmla="*/ 16 w 27"/>
                <a:gd name="T29" fmla="*/ 22 h 29"/>
                <a:gd name="T30" fmla="*/ 11 w 27"/>
                <a:gd name="T31" fmla="*/ 20 h 29"/>
                <a:gd name="T32" fmla="*/ 10 w 27"/>
                <a:gd name="T33" fmla="*/ 20 h 29"/>
                <a:gd name="T34" fmla="*/ 10 w 27"/>
                <a:gd name="T35" fmla="*/ 20 h 29"/>
                <a:gd name="T36" fmla="*/ 10 w 27"/>
                <a:gd name="T37" fmla="*/ 20 h 29"/>
                <a:gd name="T38" fmla="*/ 11 w 27"/>
                <a:gd name="T39" fmla="*/ 21 h 29"/>
                <a:gd name="T40" fmla="*/ 12 w 27"/>
                <a:gd name="T41" fmla="*/ 23 h 29"/>
                <a:gd name="T42" fmla="*/ 19 w 27"/>
                <a:gd name="T43" fmla="*/ 28 h 29"/>
                <a:gd name="T44" fmla="*/ 24 w 27"/>
                <a:gd name="T45" fmla="*/ 28 h 29"/>
                <a:gd name="T46" fmla="*/ 26 w 27"/>
                <a:gd name="T47"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29">
                  <a:moveTo>
                    <a:pt x="26" y="26"/>
                  </a:moveTo>
                  <a:cubicBezTo>
                    <a:pt x="27" y="24"/>
                    <a:pt x="27" y="23"/>
                    <a:pt x="27" y="21"/>
                  </a:cubicBezTo>
                  <a:cubicBezTo>
                    <a:pt x="26" y="19"/>
                    <a:pt x="24" y="16"/>
                    <a:pt x="22" y="14"/>
                  </a:cubicBezTo>
                  <a:cubicBezTo>
                    <a:pt x="20" y="12"/>
                    <a:pt x="20" y="11"/>
                    <a:pt x="16" y="9"/>
                  </a:cubicBezTo>
                  <a:cubicBezTo>
                    <a:pt x="12" y="6"/>
                    <a:pt x="8" y="4"/>
                    <a:pt x="7" y="3"/>
                  </a:cubicBezTo>
                  <a:cubicBezTo>
                    <a:pt x="5" y="3"/>
                    <a:pt x="0" y="0"/>
                    <a:pt x="0" y="0"/>
                  </a:cubicBezTo>
                  <a:cubicBezTo>
                    <a:pt x="0" y="0"/>
                    <a:pt x="0" y="0"/>
                    <a:pt x="0" y="1"/>
                  </a:cubicBezTo>
                  <a:cubicBezTo>
                    <a:pt x="0" y="1"/>
                    <a:pt x="2" y="3"/>
                    <a:pt x="2" y="3"/>
                  </a:cubicBezTo>
                  <a:cubicBezTo>
                    <a:pt x="3" y="4"/>
                    <a:pt x="4" y="6"/>
                    <a:pt x="5" y="6"/>
                  </a:cubicBezTo>
                  <a:cubicBezTo>
                    <a:pt x="7" y="7"/>
                    <a:pt x="8" y="8"/>
                    <a:pt x="9" y="8"/>
                  </a:cubicBezTo>
                  <a:cubicBezTo>
                    <a:pt x="12" y="9"/>
                    <a:pt x="16" y="12"/>
                    <a:pt x="17" y="12"/>
                  </a:cubicBezTo>
                  <a:cubicBezTo>
                    <a:pt x="20" y="15"/>
                    <a:pt x="23" y="18"/>
                    <a:pt x="24" y="20"/>
                  </a:cubicBezTo>
                  <a:cubicBezTo>
                    <a:pt x="25" y="21"/>
                    <a:pt x="25" y="22"/>
                    <a:pt x="24" y="23"/>
                  </a:cubicBezTo>
                  <a:cubicBezTo>
                    <a:pt x="23" y="24"/>
                    <a:pt x="21" y="24"/>
                    <a:pt x="20" y="24"/>
                  </a:cubicBezTo>
                  <a:cubicBezTo>
                    <a:pt x="19" y="23"/>
                    <a:pt x="17" y="23"/>
                    <a:pt x="16" y="22"/>
                  </a:cubicBezTo>
                  <a:cubicBezTo>
                    <a:pt x="14" y="21"/>
                    <a:pt x="11" y="20"/>
                    <a:pt x="11" y="20"/>
                  </a:cubicBezTo>
                  <a:cubicBezTo>
                    <a:pt x="11" y="20"/>
                    <a:pt x="11" y="20"/>
                    <a:pt x="10" y="20"/>
                  </a:cubicBezTo>
                  <a:cubicBezTo>
                    <a:pt x="10" y="20"/>
                    <a:pt x="10" y="20"/>
                    <a:pt x="10" y="20"/>
                  </a:cubicBezTo>
                  <a:cubicBezTo>
                    <a:pt x="10" y="20"/>
                    <a:pt x="10" y="20"/>
                    <a:pt x="10" y="20"/>
                  </a:cubicBezTo>
                  <a:cubicBezTo>
                    <a:pt x="10" y="20"/>
                    <a:pt x="10" y="20"/>
                    <a:pt x="11" y="21"/>
                  </a:cubicBezTo>
                  <a:cubicBezTo>
                    <a:pt x="11" y="21"/>
                    <a:pt x="12" y="23"/>
                    <a:pt x="12" y="23"/>
                  </a:cubicBezTo>
                  <a:cubicBezTo>
                    <a:pt x="13" y="24"/>
                    <a:pt x="15" y="27"/>
                    <a:pt x="19" y="28"/>
                  </a:cubicBezTo>
                  <a:cubicBezTo>
                    <a:pt x="21" y="28"/>
                    <a:pt x="22" y="29"/>
                    <a:pt x="24" y="28"/>
                  </a:cubicBezTo>
                  <a:cubicBezTo>
                    <a:pt x="25" y="27"/>
                    <a:pt x="26" y="27"/>
                    <a:pt x="26" y="2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17" name="íšḷïdé"/>
            <p:cNvSpPr/>
            <p:nvPr/>
          </p:nvSpPr>
          <p:spPr bwMode="auto">
            <a:xfrm>
              <a:off x="3651250" y="3044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18" name="ïslîḍê"/>
            <p:cNvSpPr/>
            <p:nvPr/>
          </p:nvSpPr>
          <p:spPr bwMode="auto">
            <a:xfrm>
              <a:off x="3651250" y="3044826"/>
              <a:ext cx="4763"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19" name="îŝľíḍè"/>
            <p:cNvSpPr/>
            <p:nvPr/>
          </p:nvSpPr>
          <p:spPr bwMode="auto">
            <a:xfrm>
              <a:off x="3560763" y="2951163"/>
              <a:ext cx="44450" cy="36513"/>
            </a:xfrm>
            <a:custGeom>
              <a:avLst/>
              <a:gdLst>
                <a:gd name="T0" fmla="*/ 3 w 12"/>
                <a:gd name="T1" fmla="*/ 9 h 10"/>
                <a:gd name="T2" fmla="*/ 6 w 12"/>
                <a:gd name="T3" fmla="*/ 8 h 10"/>
                <a:gd name="T4" fmla="*/ 11 w 12"/>
                <a:gd name="T5" fmla="*/ 5 h 10"/>
                <a:gd name="T6" fmla="*/ 12 w 12"/>
                <a:gd name="T7" fmla="*/ 4 h 10"/>
                <a:gd name="T8" fmla="*/ 12 w 12"/>
                <a:gd name="T9" fmla="*/ 3 h 10"/>
                <a:gd name="T10" fmla="*/ 11 w 12"/>
                <a:gd name="T11" fmla="*/ 1 h 10"/>
                <a:gd name="T12" fmla="*/ 10 w 12"/>
                <a:gd name="T13" fmla="*/ 1 h 10"/>
                <a:gd name="T14" fmla="*/ 8 w 12"/>
                <a:gd name="T15" fmla="*/ 1 h 10"/>
                <a:gd name="T16" fmla="*/ 2 w 12"/>
                <a:gd name="T17" fmla="*/ 3 h 10"/>
                <a:gd name="T18" fmla="*/ 0 w 12"/>
                <a:gd name="T19" fmla="*/ 7 h 10"/>
                <a:gd name="T20" fmla="*/ 1 w 12"/>
                <a:gd name="T21" fmla="*/ 8 h 10"/>
                <a:gd name="T22" fmla="*/ 3 w 12"/>
                <a:gd name="T23"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0">
                  <a:moveTo>
                    <a:pt x="3" y="9"/>
                  </a:moveTo>
                  <a:cubicBezTo>
                    <a:pt x="4" y="9"/>
                    <a:pt x="5" y="8"/>
                    <a:pt x="6" y="8"/>
                  </a:cubicBezTo>
                  <a:cubicBezTo>
                    <a:pt x="8" y="7"/>
                    <a:pt x="9" y="6"/>
                    <a:pt x="11" y="5"/>
                  </a:cubicBezTo>
                  <a:cubicBezTo>
                    <a:pt x="12" y="5"/>
                    <a:pt x="12" y="4"/>
                    <a:pt x="12" y="4"/>
                  </a:cubicBezTo>
                  <a:cubicBezTo>
                    <a:pt x="12" y="4"/>
                    <a:pt x="12" y="3"/>
                    <a:pt x="12" y="3"/>
                  </a:cubicBezTo>
                  <a:cubicBezTo>
                    <a:pt x="12" y="3"/>
                    <a:pt x="11" y="2"/>
                    <a:pt x="11" y="1"/>
                  </a:cubicBezTo>
                  <a:cubicBezTo>
                    <a:pt x="11" y="1"/>
                    <a:pt x="11" y="1"/>
                    <a:pt x="10" y="1"/>
                  </a:cubicBezTo>
                  <a:cubicBezTo>
                    <a:pt x="9" y="0"/>
                    <a:pt x="8" y="0"/>
                    <a:pt x="8" y="1"/>
                  </a:cubicBezTo>
                  <a:cubicBezTo>
                    <a:pt x="6" y="1"/>
                    <a:pt x="4" y="2"/>
                    <a:pt x="2" y="3"/>
                  </a:cubicBezTo>
                  <a:cubicBezTo>
                    <a:pt x="0" y="3"/>
                    <a:pt x="0" y="5"/>
                    <a:pt x="0" y="7"/>
                  </a:cubicBezTo>
                  <a:cubicBezTo>
                    <a:pt x="1" y="7"/>
                    <a:pt x="1" y="8"/>
                    <a:pt x="1" y="8"/>
                  </a:cubicBezTo>
                  <a:cubicBezTo>
                    <a:pt x="2" y="9"/>
                    <a:pt x="2" y="10"/>
                    <a:pt x="3" y="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20" name="íşľîḑé"/>
            <p:cNvSpPr/>
            <p:nvPr/>
          </p:nvSpPr>
          <p:spPr bwMode="auto">
            <a:xfrm>
              <a:off x="2205038" y="2925763"/>
              <a:ext cx="220663" cy="198438"/>
            </a:xfrm>
            <a:custGeom>
              <a:avLst/>
              <a:gdLst>
                <a:gd name="T0" fmla="*/ 23 w 61"/>
                <a:gd name="T1" fmla="*/ 15 h 55"/>
                <a:gd name="T2" fmla="*/ 21 w 61"/>
                <a:gd name="T3" fmla="*/ 20 h 55"/>
                <a:gd name="T4" fmla="*/ 17 w 61"/>
                <a:gd name="T5" fmla="*/ 12 h 55"/>
                <a:gd name="T6" fmla="*/ 19 w 61"/>
                <a:gd name="T7" fmla="*/ 8 h 55"/>
                <a:gd name="T8" fmla="*/ 17 w 61"/>
                <a:gd name="T9" fmla="*/ 2 h 55"/>
                <a:gd name="T10" fmla="*/ 14 w 61"/>
                <a:gd name="T11" fmla="*/ 2 h 55"/>
                <a:gd name="T12" fmla="*/ 12 w 61"/>
                <a:gd name="T13" fmla="*/ 5 h 55"/>
                <a:gd name="T14" fmla="*/ 8 w 61"/>
                <a:gd name="T15" fmla="*/ 3 h 55"/>
                <a:gd name="T16" fmla="*/ 2 w 61"/>
                <a:gd name="T17" fmla="*/ 10 h 55"/>
                <a:gd name="T18" fmla="*/ 9 w 61"/>
                <a:gd name="T19" fmla="*/ 15 h 55"/>
                <a:gd name="T20" fmla="*/ 10 w 61"/>
                <a:gd name="T21" fmla="*/ 18 h 55"/>
                <a:gd name="T22" fmla="*/ 10 w 61"/>
                <a:gd name="T23" fmla="*/ 24 h 55"/>
                <a:gd name="T24" fmla="*/ 16 w 61"/>
                <a:gd name="T25" fmla="*/ 25 h 55"/>
                <a:gd name="T26" fmla="*/ 21 w 61"/>
                <a:gd name="T27" fmla="*/ 35 h 55"/>
                <a:gd name="T28" fmla="*/ 20 w 61"/>
                <a:gd name="T29" fmla="*/ 37 h 55"/>
                <a:gd name="T30" fmla="*/ 25 w 61"/>
                <a:gd name="T31" fmla="*/ 46 h 55"/>
                <a:gd name="T32" fmla="*/ 39 w 61"/>
                <a:gd name="T33" fmla="*/ 54 h 55"/>
                <a:gd name="T34" fmla="*/ 43 w 61"/>
                <a:gd name="T35" fmla="*/ 54 h 55"/>
                <a:gd name="T36" fmla="*/ 45 w 61"/>
                <a:gd name="T37" fmla="*/ 52 h 55"/>
                <a:gd name="T38" fmla="*/ 41 w 61"/>
                <a:gd name="T39" fmla="*/ 47 h 55"/>
                <a:gd name="T40" fmla="*/ 31 w 61"/>
                <a:gd name="T41" fmla="*/ 42 h 55"/>
                <a:gd name="T42" fmla="*/ 27 w 61"/>
                <a:gd name="T43" fmla="*/ 37 h 55"/>
                <a:gd name="T44" fmla="*/ 27 w 61"/>
                <a:gd name="T45" fmla="*/ 33 h 55"/>
                <a:gd name="T46" fmla="*/ 26 w 61"/>
                <a:gd name="T47" fmla="*/ 25 h 55"/>
                <a:gd name="T48" fmla="*/ 26 w 61"/>
                <a:gd name="T49" fmla="*/ 25 h 55"/>
                <a:gd name="T50" fmla="*/ 26 w 61"/>
                <a:gd name="T51" fmla="*/ 22 h 55"/>
                <a:gd name="T52" fmla="*/ 32 w 61"/>
                <a:gd name="T53" fmla="*/ 6 h 55"/>
                <a:gd name="T54" fmla="*/ 44 w 61"/>
                <a:gd name="T55" fmla="*/ 10 h 55"/>
                <a:gd name="T56" fmla="*/ 52 w 61"/>
                <a:gd name="T57" fmla="*/ 20 h 55"/>
                <a:gd name="T58" fmla="*/ 54 w 61"/>
                <a:gd name="T59" fmla="*/ 27 h 55"/>
                <a:gd name="T60" fmla="*/ 49 w 61"/>
                <a:gd name="T61" fmla="*/ 31 h 55"/>
                <a:gd name="T62" fmla="*/ 46 w 61"/>
                <a:gd name="T63" fmla="*/ 27 h 55"/>
                <a:gd name="T64" fmla="*/ 42 w 61"/>
                <a:gd name="T65" fmla="*/ 25 h 55"/>
                <a:gd name="T66" fmla="*/ 41 w 61"/>
                <a:gd name="T67" fmla="*/ 28 h 55"/>
                <a:gd name="T68" fmla="*/ 40 w 61"/>
                <a:gd name="T69" fmla="*/ 28 h 55"/>
                <a:gd name="T70" fmla="*/ 38 w 61"/>
                <a:gd name="T71" fmla="*/ 20 h 55"/>
                <a:gd name="T72" fmla="*/ 34 w 61"/>
                <a:gd name="T73" fmla="*/ 19 h 55"/>
                <a:gd name="T74" fmla="*/ 28 w 61"/>
                <a:gd name="T75" fmla="*/ 16 h 55"/>
                <a:gd name="T76" fmla="*/ 28 w 61"/>
                <a:gd name="T77" fmla="*/ 19 h 55"/>
                <a:gd name="T78" fmla="*/ 30 w 61"/>
                <a:gd name="T79" fmla="*/ 24 h 55"/>
                <a:gd name="T80" fmla="*/ 28 w 61"/>
                <a:gd name="T81" fmla="*/ 24 h 55"/>
                <a:gd name="T82" fmla="*/ 26 w 61"/>
                <a:gd name="T83" fmla="*/ 25 h 55"/>
                <a:gd name="T84" fmla="*/ 26 w 61"/>
                <a:gd name="T85" fmla="*/ 25 h 55"/>
                <a:gd name="T86" fmla="*/ 29 w 61"/>
                <a:gd name="T87" fmla="*/ 28 h 55"/>
                <a:gd name="T88" fmla="*/ 32 w 61"/>
                <a:gd name="T89" fmla="*/ 29 h 55"/>
                <a:gd name="T90" fmla="*/ 36 w 61"/>
                <a:gd name="T91" fmla="*/ 36 h 55"/>
                <a:gd name="T92" fmla="*/ 38 w 61"/>
                <a:gd name="T93" fmla="*/ 34 h 55"/>
                <a:gd name="T94" fmla="*/ 40 w 61"/>
                <a:gd name="T95" fmla="*/ 39 h 55"/>
                <a:gd name="T96" fmla="*/ 42 w 61"/>
                <a:gd name="T97" fmla="*/ 40 h 55"/>
                <a:gd name="T98" fmla="*/ 44 w 61"/>
                <a:gd name="T99" fmla="*/ 38 h 55"/>
                <a:gd name="T100" fmla="*/ 47 w 61"/>
                <a:gd name="T101" fmla="*/ 33 h 55"/>
                <a:gd name="T102" fmla="*/ 58 w 61"/>
                <a:gd name="T103" fmla="*/ 41 h 55"/>
                <a:gd name="T104" fmla="*/ 61 w 61"/>
                <a:gd name="T105" fmla="*/ 42 h 55"/>
                <a:gd name="T106" fmla="*/ 60 w 61"/>
                <a:gd name="T107" fmla="*/ 40 h 55"/>
                <a:gd name="T108" fmla="*/ 52 w 61"/>
                <a:gd name="T109" fmla="*/ 34 h 55"/>
                <a:gd name="T110" fmla="*/ 50 w 61"/>
                <a:gd name="T111" fmla="*/ 31 h 55"/>
                <a:gd name="T112" fmla="*/ 53 w 61"/>
                <a:gd name="T113" fmla="*/ 31 h 55"/>
                <a:gd name="T114" fmla="*/ 54 w 61"/>
                <a:gd name="T115" fmla="*/ 32 h 55"/>
                <a:gd name="T116" fmla="*/ 58 w 61"/>
                <a:gd name="T117" fmla="*/ 31 h 55"/>
                <a:gd name="T118" fmla="*/ 59 w 61"/>
                <a:gd name="T119" fmla="*/ 22 h 55"/>
                <a:gd name="T120" fmla="*/ 52 w 61"/>
                <a:gd name="T121" fmla="*/ 12 h 55"/>
                <a:gd name="T122" fmla="*/ 45 w 61"/>
                <a:gd name="T123" fmla="*/ 5 h 55"/>
                <a:gd name="T124" fmla="*/ 37 w 61"/>
                <a:gd name="T125"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30" y="3"/>
                  </a:moveTo>
                  <a:cubicBezTo>
                    <a:pt x="26" y="6"/>
                    <a:pt x="24" y="10"/>
                    <a:pt x="23" y="15"/>
                  </a:cubicBezTo>
                  <a:cubicBezTo>
                    <a:pt x="23" y="16"/>
                    <a:pt x="22" y="18"/>
                    <a:pt x="22" y="19"/>
                  </a:cubicBezTo>
                  <a:cubicBezTo>
                    <a:pt x="22" y="20"/>
                    <a:pt x="21" y="20"/>
                    <a:pt x="21" y="20"/>
                  </a:cubicBezTo>
                  <a:cubicBezTo>
                    <a:pt x="21" y="19"/>
                    <a:pt x="20" y="19"/>
                    <a:pt x="20" y="18"/>
                  </a:cubicBezTo>
                  <a:cubicBezTo>
                    <a:pt x="18" y="17"/>
                    <a:pt x="18" y="15"/>
                    <a:pt x="17" y="12"/>
                  </a:cubicBezTo>
                  <a:cubicBezTo>
                    <a:pt x="17" y="12"/>
                    <a:pt x="17" y="11"/>
                    <a:pt x="18" y="10"/>
                  </a:cubicBezTo>
                  <a:cubicBezTo>
                    <a:pt x="18" y="9"/>
                    <a:pt x="18" y="8"/>
                    <a:pt x="19" y="8"/>
                  </a:cubicBezTo>
                  <a:cubicBezTo>
                    <a:pt x="19" y="6"/>
                    <a:pt x="19" y="5"/>
                    <a:pt x="19" y="4"/>
                  </a:cubicBezTo>
                  <a:cubicBezTo>
                    <a:pt x="18" y="3"/>
                    <a:pt x="18" y="3"/>
                    <a:pt x="17" y="2"/>
                  </a:cubicBezTo>
                  <a:cubicBezTo>
                    <a:pt x="17" y="2"/>
                    <a:pt x="16" y="2"/>
                    <a:pt x="15" y="2"/>
                  </a:cubicBezTo>
                  <a:cubicBezTo>
                    <a:pt x="15" y="2"/>
                    <a:pt x="14" y="2"/>
                    <a:pt x="14" y="2"/>
                  </a:cubicBezTo>
                  <a:cubicBezTo>
                    <a:pt x="13" y="3"/>
                    <a:pt x="13" y="3"/>
                    <a:pt x="13" y="4"/>
                  </a:cubicBezTo>
                  <a:cubicBezTo>
                    <a:pt x="13" y="4"/>
                    <a:pt x="12" y="5"/>
                    <a:pt x="12" y="5"/>
                  </a:cubicBezTo>
                  <a:cubicBezTo>
                    <a:pt x="12" y="6"/>
                    <a:pt x="11" y="5"/>
                    <a:pt x="11" y="4"/>
                  </a:cubicBezTo>
                  <a:cubicBezTo>
                    <a:pt x="10" y="3"/>
                    <a:pt x="9" y="3"/>
                    <a:pt x="8" y="3"/>
                  </a:cubicBezTo>
                  <a:cubicBezTo>
                    <a:pt x="5" y="3"/>
                    <a:pt x="3" y="3"/>
                    <a:pt x="1" y="6"/>
                  </a:cubicBezTo>
                  <a:cubicBezTo>
                    <a:pt x="0" y="7"/>
                    <a:pt x="1" y="9"/>
                    <a:pt x="2" y="10"/>
                  </a:cubicBezTo>
                  <a:cubicBezTo>
                    <a:pt x="4" y="10"/>
                    <a:pt x="4" y="10"/>
                    <a:pt x="5" y="11"/>
                  </a:cubicBezTo>
                  <a:cubicBezTo>
                    <a:pt x="6" y="12"/>
                    <a:pt x="8" y="13"/>
                    <a:pt x="9" y="15"/>
                  </a:cubicBezTo>
                  <a:cubicBezTo>
                    <a:pt x="9" y="15"/>
                    <a:pt x="10" y="16"/>
                    <a:pt x="10" y="17"/>
                  </a:cubicBezTo>
                  <a:cubicBezTo>
                    <a:pt x="10" y="17"/>
                    <a:pt x="10" y="17"/>
                    <a:pt x="10" y="18"/>
                  </a:cubicBezTo>
                  <a:cubicBezTo>
                    <a:pt x="10" y="19"/>
                    <a:pt x="10" y="20"/>
                    <a:pt x="9" y="21"/>
                  </a:cubicBezTo>
                  <a:cubicBezTo>
                    <a:pt x="9" y="22"/>
                    <a:pt x="9" y="23"/>
                    <a:pt x="10" y="24"/>
                  </a:cubicBezTo>
                  <a:cubicBezTo>
                    <a:pt x="11" y="25"/>
                    <a:pt x="14" y="26"/>
                    <a:pt x="15" y="25"/>
                  </a:cubicBezTo>
                  <a:cubicBezTo>
                    <a:pt x="16" y="24"/>
                    <a:pt x="16" y="24"/>
                    <a:pt x="16" y="25"/>
                  </a:cubicBezTo>
                  <a:cubicBezTo>
                    <a:pt x="17" y="26"/>
                    <a:pt x="18" y="28"/>
                    <a:pt x="19" y="30"/>
                  </a:cubicBezTo>
                  <a:cubicBezTo>
                    <a:pt x="20" y="31"/>
                    <a:pt x="20" y="33"/>
                    <a:pt x="21" y="35"/>
                  </a:cubicBezTo>
                  <a:cubicBezTo>
                    <a:pt x="21" y="35"/>
                    <a:pt x="21" y="36"/>
                    <a:pt x="21" y="36"/>
                  </a:cubicBezTo>
                  <a:cubicBezTo>
                    <a:pt x="20" y="36"/>
                    <a:pt x="20" y="37"/>
                    <a:pt x="20" y="37"/>
                  </a:cubicBezTo>
                  <a:cubicBezTo>
                    <a:pt x="20" y="39"/>
                    <a:pt x="21" y="41"/>
                    <a:pt x="22" y="43"/>
                  </a:cubicBezTo>
                  <a:cubicBezTo>
                    <a:pt x="23" y="44"/>
                    <a:pt x="24" y="46"/>
                    <a:pt x="25" y="46"/>
                  </a:cubicBezTo>
                  <a:cubicBezTo>
                    <a:pt x="28" y="48"/>
                    <a:pt x="30" y="49"/>
                    <a:pt x="32" y="51"/>
                  </a:cubicBezTo>
                  <a:cubicBezTo>
                    <a:pt x="34" y="52"/>
                    <a:pt x="37" y="53"/>
                    <a:pt x="39" y="54"/>
                  </a:cubicBezTo>
                  <a:cubicBezTo>
                    <a:pt x="39" y="54"/>
                    <a:pt x="39" y="55"/>
                    <a:pt x="40" y="54"/>
                  </a:cubicBezTo>
                  <a:cubicBezTo>
                    <a:pt x="41" y="54"/>
                    <a:pt x="42" y="54"/>
                    <a:pt x="43" y="54"/>
                  </a:cubicBezTo>
                  <a:cubicBezTo>
                    <a:pt x="44" y="54"/>
                    <a:pt x="44" y="54"/>
                    <a:pt x="44" y="54"/>
                  </a:cubicBezTo>
                  <a:cubicBezTo>
                    <a:pt x="44" y="53"/>
                    <a:pt x="45" y="52"/>
                    <a:pt x="45" y="52"/>
                  </a:cubicBezTo>
                  <a:cubicBezTo>
                    <a:pt x="46" y="51"/>
                    <a:pt x="46" y="50"/>
                    <a:pt x="46" y="50"/>
                  </a:cubicBezTo>
                  <a:cubicBezTo>
                    <a:pt x="44" y="49"/>
                    <a:pt x="43" y="47"/>
                    <a:pt x="41" y="47"/>
                  </a:cubicBezTo>
                  <a:cubicBezTo>
                    <a:pt x="40" y="47"/>
                    <a:pt x="39" y="46"/>
                    <a:pt x="38" y="46"/>
                  </a:cubicBezTo>
                  <a:cubicBezTo>
                    <a:pt x="35" y="45"/>
                    <a:pt x="33" y="43"/>
                    <a:pt x="31" y="42"/>
                  </a:cubicBezTo>
                  <a:cubicBezTo>
                    <a:pt x="29" y="41"/>
                    <a:pt x="28" y="40"/>
                    <a:pt x="27" y="40"/>
                  </a:cubicBezTo>
                  <a:cubicBezTo>
                    <a:pt x="26" y="39"/>
                    <a:pt x="26" y="38"/>
                    <a:pt x="27" y="37"/>
                  </a:cubicBezTo>
                  <a:cubicBezTo>
                    <a:pt x="27" y="37"/>
                    <a:pt x="27" y="37"/>
                    <a:pt x="27" y="36"/>
                  </a:cubicBezTo>
                  <a:cubicBezTo>
                    <a:pt x="28" y="35"/>
                    <a:pt x="28" y="34"/>
                    <a:pt x="27" y="33"/>
                  </a:cubicBezTo>
                  <a:cubicBezTo>
                    <a:pt x="27" y="32"/>
                    <a:pt x="27" y="30"/>
                    <a:pt x="27" y="29"/>
                  </a:cubicBezTo>
                  <a:cubicBezTo>
                    <a:pt x="26" y="27"/>
                    <a:pt x="26" y="26"/>
                    <a:pt x="26" y="25"/>
                  </a:cubicBezTo>
                  <a:cubicBezTo>
                    <a:pt x="26" y="25"/>
                    <a:pt x="26" y="25"/>
                    <a:pt x="26" y="25"/>
                  </a:cubicBezTo>
                  <a:cubicBezTo>
                    <a:pt x="26" y="25"/>
                    <a:pt x="26" y="25"/>
                    <a:pt x="26" y="25"/>
                  </a:cubicBezTo>
                  <a:cubicBezTo>
                    <a:pt x="26" y="25"/>
                    <a:pt x="26" y="24"/>
                    <a:pt x="26" y="23"/>
                  </a:cubicBezTo>
                  <a:cubicBezTo>
                    <a:pt x="26" y="23"/>
                    <a:pt x="26" y="22"/>
                    <a:pt x="26" y="22"/>
                  </a:cubicBezTo>
                  <a:cubicBezTo>
                    <a:pt x="26" y="20"/>
                    <a:pt x="26" y="18"/>
                    <a:pt x="27" y="17"/>
                  </a:cubicBezTo>
                  <a:cubicBezTo>
                    <a:pt x="27" y="13"/>
                    <a:pt x="29" y="9"/>
                    <a:pt x="32" y="6"/>
                  </a:cubicBezTo>
                  <a:cubicBezTo>
                    <a:pt x="35" y="4"/>
                    <a:pt x="37" y="4"/>
                    <a:pt x="40" y="6"/>
                  </a:cubicBezTo>
                  <a:cubicBezTo>
                    <a:pt x="41" y="7"/>
                    <a:pt x="43" y="9"/>
                    <a:pt x="44" y="10"/>
                  </a:cubicBezTo>
                  <a:cubicBezTo>
                    <a:pt x="45" y="10"/>
                    <a:pt x="45" y="11"/>
                    <a:pt x="46" y="12"/>
                  </a:cubicBezTo>
                  <a:cubicBezTo>
                    <a:pt x="48" y="15"/>
                    <a:pt x="50" y="17"/>
                    <a:pt x="52" y="20"/>
                  </a:cubicBezTo>
                  <a:cubicBezTo>
                    <a:pt x="53" y="21"/>
                    <a:pt x="54" y="23"/>
                    <a:pt x="54" y="25"/>
                  </a:cubicBezTo>
                  <a:cubicBezTo>
                    <a:pt x="55" y="26"/>
                    <a:pt x="55" y="26"/>
                    <a:pt x="54" y="27"/>
                  </a:cubicBezTo>
                  <a:cubicBezTo>
                    <a:pt x="53" y="29"/>
                    <a:pt x="51" y="30"/>
                    <a:pt x="50" y="31"/>
                  </a:cubicBezTo>
                  <a:cubicBezTo>
                    <a:pt x="49" y="31"/>
                    <a:pt x="49" y="31"/>
                    <a:pt x="49" y="31"/>
                  </a:cubicBezTo>
                  <a:cubicBezTo>
                    <a:pt x="48" y="30"/>
                    <a:pt x="47" y="29"/>
                    <a:pt x="47" y="28"/>
                  </a:cubicBezTo>
                  <a:cubicBezTo>
                    <a:pt x="46" y="28"/>
                    <a:pt x="46" y="27"/>
                    <a:pt x="46" y="27"/>
                  </a:cubicBezTo>
                  <a:cubicBezTo>
                    <a:pt x="46" y="26"/>
                    <a:pt x="45" y="26"/>
                    <a:pt x="45" y="26"/>
                  </a:cubicBezTo>
                  <a:cubicBezTo>
                    <a:pt x="44" y="25"/>
                    <a:pt x="43" y="25"/>
                    <a:pt x="42" y="25"/>
                  </a:cubicBezTo>
                  <a:cubicBezTo>
                    <a:pt x="42" y="25"/>
                    <a:pt x="40" y="26"/>
                    <a:pt x="41" y="27"/>
                  </a:cubicBezTo>
                  <a:cubicBezTo>
                    <a:pt x="41" y="27"/>
                    <a:pt x="41" y="28"/>
                    <a:pt x="41" y="28"/>
                  </a:cubicBezTo>
                  <a:cubicBezTo>
                    <a:pt x="41" y="28"/>
                    <a:pt x="41" y="29"/>
                    <a:pt x="41" y="29"/>
                  </a:cubicBezTo>
                  <a:cubicBezTo>
                    <a:pt x="41" y="29"/>
                    <a:pt x="40" y="29"/>
                    <a:pt x="40" y="28"/>
                  </a:cubicBezTo>
                  <a:cubicBezTo>
                    <a:pt x="40" y="26"/>
                    <a:pt x="39" y="24"/>
                    <a:pt x="39" y="22"/>
                  </a:cubicBezTo>
                  <a:cubicBezTo>
                    <a:pt x="39" y="21"/>
                    <a:pt x="39" y="21"/>
                    <a:pt x="38" y="20"/>
                  </a:cubicBezTo>
                  <a:cubicBezTo>
                    <a:pt x="37" y="19"/>
                    <a:pt x="36" y="19"/>
                    <a:pt x="35" y="20"/>
                  </a:cubicBezTo>
                  <a:cubicBezTo>
                    <a:pt x="35" y="20"/>
                    <a:pt x="34" y="20"/>
                    <a:pt x="34" y="19"/>
                  </a:cubicBezTo>
                  <a:cubicBezTo>
                    <a:pt x="34" y="18"/>
                    <a:pt x="33" y="17"/>
                    <a:pt x="32" y="16"/>
                  </a:cubicBezTo>
                  <a:cubicBezTo>
                    <a:pt x="31" y="15"/>
                    <a:pt x="29" y="15"/>
                    <a:pt x="28" y="16"/>
                  </a:cubicBezTo>
                  <a:cubicBezTo>
                    <a:pt x="27" y="16"/>
                    <a:pt x="27" y="16"/>
                    <a:pt x="27" y="17"/>
                  </a:cubicBezTo>
                  <a:cubicBezTo>
                    <a:pt x="27" y="17"/>
                    <a:pt x="28" y="18"/>
                    <a:pt x="28" y="19"/>
                  </a:cubicBezTo>
                  <a:cubicBezTo>
                    <a:pt x="29" y="20"/>
                    <a:pt x="30" y="21"/>
                    <a:pt x="30" y="22"/>
                  </a:cubicBezTo>
                  <a:cubicBezTo>
                    <a:pt x="30" y="23"/>
                    <a:pt x="30" y="24"/>
                    <a:pt x="30" y="24"/>
                  </a:cubicBezTo>
                  <a:cubicBezTo>
                    <a:pt x="29" y="24"/>
                    <a:pt x="29" y="24"/>
                    <a:pt x="28" y="24"/>
                  </a:cubicBezTo>
                  <a:cubicBezTo>
                    <a:pt x="28" y="24"/>
                    <a:pt x="28" y="24"/>
                    <a:pt x="28" y="24"/>
                  </a:cubicBezTo>
                  <a:cubicBezTo>
                    <a:pt x="27" y="23"/>
                    <a:pt x="27" y="24"/>
                    <a:pt x="27" y="24"/>
                  </a:cubicBezTo>
                  <a:cubicBezTo>
                    <a:pt x="26" y="25"/>
                    <a:pt x="26" y="25"/>
                    <a:pt x="26" y="25"/>
                  </a:cubicBezTo>
                  <a:cubicBezTo>
                    <a:pt x="26" y="25"/>
                    <a:pt x="26" y="25"/>
                    <a:pt x="26" y="25"/>
                  </a:cubicBezTo>
                  <a:cubicBezTo>
                    <a:pt x="26" y="25"/>
                    <a:pt x="26" y="25"/>
                    <a:pt x="26" y="25"/>
                  </a:cubicBezTo>
                  <a:cubicBezTo>
                    <a:pt x="27" y="26"/>
                    <a:pt x="27" y="27"/>
                    <a:pt x="27" y="28"/>
                  </a:cubicBezTo>
                  <a:cubicBezTo>
                    <a:pt x="28" y="28"/>
                    <a:pt x="28" y="28"/>
                    <a:pt x="29" y="28"/>
                  </a:cubicBezTo>
                  <a:cubicBezTo>
                    <a:pt x="29" y="29"/>
                    <a:pt x="30" y="29"/>
                    <a:pt x="31" y="28"/>
                  </a:cubicBezTo>
                  <a:cubicBezTo>
                    <a:pt x="31" y="28"/>
                    <a:pt x="32" y="29"/>
                    <a:pt x="32" y="29"/>
                  </a:cubicBezTo>
                  <a:cubicBezTo>
                    <a:pt x="33" y="31"/>
                    <a:pt x="33" y="33"/>
                    <a:pt x="34" y="35"/>
                  </a:cubicBezTo>
                  <a:cubicBezTo>
                    <a:pt x="34" y="35"/>
                    <a:pt x="35" y="36"/>
                    <a:pt x="36" y="36"/>
                  </a:cubicBezTo>
                  <a:cubicBezTo>
                    <a:pt x="37" y="35"/>
                    <a:pt x="37" y="35"/>
                    <a:pt x="38" y="34"/>
                  </a:cubicBezTo>
                  <a:cubicBezTo>
                    <a:pt x="38" y="34"/>
                    <a:pt x="38" y="34"/>
                    <a:pt x="38" y="34"/>
                  </a:cubicBezTo>
                  <a:cubicBezTo>
                    <a:pt x="38" y="34"/>
                    <a:pt x="39" y="34"/>
                    <a:pt x="39" y="35"/>
                  </a:cubicBezTo>
                  <a:cubicBezTo>
                    <a:pt x="39" y="36"/>
                    <a:pt x="40" y="38"/>
                    <a:pt x="40" y="39"/>
                  </a:cubicBezTo>
                  <a:cubicBezTo>
                    <a:pt x="41" y="39"/>
                    <a:pt x="41" y="40"/>
                    <a:pt x="41" y="40"/>
                  </a:cubicBezTo>
                  <a:cubicBezTo>
                    <a:pt x="41" y="40"/>
                    <a:pt x="42" y="40"/>
                    <a:pt x="42" y="40"/>
                  </a:cubicBezTo>
                  <a:cubicBezTo>
                    <a:pt x="43" y="40"/>
                    <a:pt x="43" y="40"/>
                    <a:pt x="43" y="40"/>
                  </a:cubicBezTo>
                  <a:cubicBezTo>
                    <a:pt x="44" y="39"/>
                    <a:pt x="44" y="38"/>
                    <a:pt x="44" y="38"/>
                  </a:cubicBezTo>
                  <a:cubicBezTo>
                    <a:pt x="45" y="36"/>
                    <a:pt x="45" y="35"/>
                    <a:pt x="45" y="34"/>
                  </a:cubicBezTo>
                  <a:cubicBezTo>
                    <a:pt x="46" y="33"/>
                    <a:pt x="46" y="33"/>
                    <a:pt x="47" y="33"/>
                  </a:cubicBezTo>
                  <a:cubicBezTo>
                    <a:pt x="48" y="34"/>
                    <a:pt x="49" y="35"/>
                    <a:pt x="50" y="36"/>
                  </a:cubicBezTo>
                  <a:cubicBezTo>
                    <a:pt x="53" y="38"/>
                    <a:pt x="56" y="39"/>
                    <a:pt x="58" y="41"/>
                  </a:cubicBezTo>
                  <a:cubicBezTo>
                    <a:pt x="59" y="41"/>
                    <a:pt x="60" y="42"/>
                    <a:pt x="60" y="42"/>
                  </a:cubicBezTo>
                  <a:cubicBezTo>
                    <a:pt x="60" y="42"/>
                    <a:pt x="61" y="42"/>
                    <a:pt x="61" y="42"/>
                  </a:cubicBezTo>
                  <a:cubicBezTo>
                    <a:pt x="61" y="42"/>
                    <a:pt x="61" y="41"/>
                    <a:pt x="61" y="41"/>
                  </a:cubicBezTo>
                  <a:cubicBezTo>
                    <a:pt x="61" y="41"/>
                    <a:pt x="60" y="40"/>
                    <a:pt x="60" y="40"/>
                  </a:cubicBezTo>
                  <a:cubicBezTo>
                    <a:pt x="59" y="39"/>
                    <a:pt x="54" y="36"/>
                    <a:pt x="53" y="35"/>
                  </a:cubicBezTo>
                  <a:cubicBezTo>
                    <a:pt x="53" y="35"/>
                    <a:pt x="53" y="34"/>
                    <a:pt x="52" y="34"/>
                  </a:cubicBezTo>
                  <a:cubicBezTo>
                    <a:pt x="52" y="33"/>
                    <a:pt x="51" y="33"/>
                    <a:pt x="50" y="32"/>
                  </a:cubicBezTo>
                  <a:cubicBezTo>
                    <a:pt x="50" y="32"/>
                    <a:pt x="50" y="32"/>
                    <a:pt x="50" y="31"/>
                  </a:cubicBezTo>
                  <a:cubicBezTo>
                    <a:pt x="51" y="31"/>
                    <a:pt x="51" y="31"/>
                    <a:pt x="52" y="31"/>
                  </a:cubicBezTo>
                  <a:cubicBezTo>
                    <a:pt x="52" y="31"/>
                    <a:pt x="52" y="30"/>
                    <a:pt x="53" y="31"/>
                  </a:cubicBezTo>
                  <a:cubicBezTo>
                    <a:pt x="53" y="31"/>
                    <a:pt x="53" y="31"/>
                    <a:pt x="53" y="31"/>
                  </a:cubicBezTo>
                  <a:cubicBezTo>
                    <a:pt x="53" y="31"/>
                    <a:pt x="54" y="31"/>
                    <a:pt x="54" y="32"/>
                  </a:cubicBezTo>
                  <a:cubicBezTo>
                    <a:pt x="53" y="32"/>
                    <a:pt x="54" y="32"/>
                    <a:pt x="54" y="32"/>
                  </a:cubicBezTo>
                  <a:cubicBezTo>
                    <a:pt x="56" y="32"/>
                    <a:pt x="57" y="32"/>
                    <a:pt x="58" y="31"/>
                  </a:cubicBezTo>
                  <a:cubicBezTo>
                    <a:pt x="59" y="30"/>
                    <a:pt x="60" y="28"/>
                    <a:pt x="60" y="27"/>
                  </a:cubicBezTo>
                  <a:cubicBezTo>
                    <a:pt x="59" y="25"/>
                    <a:pt x="59" y="24"/>
                    <a:pt x="59" y="22"/>
                  </a:cubicBezTo>
                  <a:cubicBezTo>
                    <a:pt x="58" y="21"/>
                    <a:pt x="57" y="20"/>
                    <a:pt x="56" y="18"/>
                  </a:cubicBezTo>
                  <a:cubicBezTo>
                    <a:pt x="55" y="16"/>
                    <a:pt x="53" y="14"/>
                    <a:pt x="52" y="12"/>
                  </a:cubicBezTo>
                  <a:cubicBezTo>
                    <a:pt x="51" y="11"/>
                    <a:pt x="50" y="10"/>
                    <a:pt x="49" y="8"/>
                  </a:cubicBezTo>
                  <a:cubicBezTo>
                    <a:pt x="47" y="7"/>
                    <a:pt x="46" y="6"/>
                    <a:pt x="45" y="5"/>
                  </a:cubicBezTo>
                  <a:cubicBezTo>
                    <a:pt x="44" y="4"/>
                    <a:pt x="43" y="4"/>
                    <a:pt x="43" y="3"/>
                  </a:cubicBezTo>
                  <a:cubicBezTo>
                    <a:pt x="41" y="2"/>
                    <a:pt x="39" y="1"/>
                    <a:pt x="37" y="1"/>
                  </a:cubicBezTo>
                  <a:cubicBezTo>
                    <a:pt x="34" y="0"/>
                    <a:pt x="32" y="1"/>
                    <a:pt x="30" y="3"/>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21" name="íSḷîḍè"/>
            <p:cNvSpPr/>
            <p:nvPr/>
          </p:nvSpPr>
          <p:spPr bwMode="auto">
            <a:xfrm>
              <a:off x="2443163" y="2686051"/>
              <a:ext cx="158750" cy="206375"/>
            </a:xfrm>
            <a:custGeom>
              <a:avLst/>
              <a:gdLst>
                <a:gd name="T0" fmla="*/ 25 w 44"/>
                <a:gd name="T1" fmla="*/ 1 h 57"/>
                <a:gd name="T2" fmla="*/ 20 w 44"/>
                <a:gd name="T3" fmla="*/ 7 h 57"/>
                <a:gd name="T4" fmla="*/ 7 w 44"/>
                <a:gd name="T5" fmla="*/ 27 h 57"/>
                <a:gd name="T6" fmla="*/ 2 w 44"/>
                <a:gd name="T7" fmla="*/ 36 h 57"/>
                <a:gd name="T8" fmla="*/ 1 w 44"/>
                <a:gd name="T9" fmla="*/ 41 h 57"/>
                <a:gd name="T10" fmla="*/ 5 w 44"/>
                <a:gd name="T11" fmla="*/ 42 h 57"/>
                <a:gd name="T12" fmla="*/ 12 w 44"/>
                <a:gd name="T13" fmla="*/ 28 h 57"/>
                <a:gd name="T14" fmla="*/ 16 w 44"/>
                <a:gd name="T15" fmla="*/ 21 h 57"/>
                <a:gd name="T16" fmla="*/ 17 w 44"/>
                <a:gd name="T17" fmla="*/ 22 h 57"/>
                <a:gd name="T18" fmla="*/ 17 w 44"/>
                <a:gd name="T19" fmla="*/ 40 h 57"/>
                <a:gd name="T20" fmla="*/ 22 w 44"/>
                <a:gd name="T21" fmla="*/ 43 h 57"/>
                <a:gd name="T22" fmla="*/ 22 w 44"/>
                <a:gd name="T23" fmla="*/ 39 h 57"/>
                <a:gd name="T24" fmla="*/ 22 w 44"/>
                <a:gd name="T25" fmla="*/ 37 h 57"/>
                <a:gd name="T26" fmla="*/ 21 w 44"/>
                <a:gd name="T27" fmla="*/ 33 h 57"/>
                <a:gd name="T28" fmla="*/ 26 w 44"/>
                <a:gd name="T29" fmla="*/ 23 h 57"/>
                <a:gd name="T30" fmla="*/ 27 w 44"/>
                <a:gd name="T31" fmla="*/ 23 h 57"/>
                <a:gd name="T32" fmla="*/ 23 w 44"/>
                <a:gd name="T33" fmla="*/ 35 h 57"/>
                <a:gd name="T34" fmla="*/ 26 w 44"/>
                <a:gd name="T35" fmla="*/ 40 h 57"/>
                <a:gd name="T36" fmla="*/ 27 w 44"/>
                <a:gd name="T37" fmla="*/ 40 h 57"/>
                <a:gd name="T38" fmla="*/ 30 w 44"/>
                <a:gd name="T39" fmla="*/ 45 h 57"/>
                <a:gd name="T40" fmla="*/ 25 w 44"/>
                <a:gd name="T41" fmla="*/ 51 h 57"/>
                <a:gd name="T42" fmla="*/ 24 w 44"/>
                <a:gd name="T43" fmla="*/ 54 h 57"/>
                <a:gd name="T44" fmla="*/ 28 w 44"/>
                <a:gd name="T45" fmla="*/ 57 h 57"/>
                <a:gd name="T46" fmla="*/ 31 w 44"/>
                <a:gd name="T47" fmla="*/ 51 h 57"/>
                <a:gd name="T48" fmla="*/ 33 w 44"/>
                <a:gd name="T49" fmla="*/ 51 h 57"/>
                <a:gd name="T50" fmla="*/ 35 w 44"/>
                <a:gd name="T51" fmla="*/ 54 h 57"/>
                <a:gd name="T52" fmla="*/ 38 w 44"/>
                <a:gd name="T53" fmla="*/ 53 h 57"/>
                <a:gd name="T54" fmla="*/ 39 w 44"/>
                <a:gd name="T55" fmla="*/ 52 h 57"/>
                <a:gd name="T56" fmla="*/ 39 w 44"/>
                <a:gd name="T57" fmla="*/ 49 h 57"/>
                <a:gd name="T58" fmla="*/ 36 w 44"/>
                <a:gd name="T59" fmla="*/ 44 h 57"/>
                <a:gd name="T60" fmla="*/ 40 w 44"/>
                <a:gd name="T61" fmla="*/ 40 h 57"/>
                <a:gd name="T62" fmla="*/ 40 w 44"/>
                <a:gd name="T63" fmla="*/ 44 h 57"/>
                <a:gd name="T64" fmla="*/ 40 w 44"/>
                <a:gd name="T65" fmla="*/ 44 h 57"/>
                <a:gd name="T66" fmla="*/ 42 w 44"/>
                <a:gd name="T67" fmla="*/ 42 h 57"/>
                <a:gd name="T68" fmla="*/ 40 w 44"/>
                <a:gd name="T69" fmla="*/ 35 h 57"/>
                <a:gd name="T70" fmla="*/ 33 w 44"/>
                <a:gd name="T71" fmla="*/ 40 h 57"/>
                <a:gd name="T72" fmla="*/ 30 w 44"/>
                <a:gd name="T73" fmla="*/ 36 h 57"/>
                <a:gd name="T74" fmla="*/ 32 w 44"/>
                <a:gd name="T75" fmla="*/ 32 h 57"/>
                <a:gd name="T76" fmla="*/ 29 w 44"/>
                <a:gd name="T77" fmla="*/ 27 h 57"/>
                <a:gd name="T78" fmla="*/ 28 w 44"/>
                <a:gd name="T79" fmla="*/ 21 h 57"/>
                <a:gd name="T80" fmla="*/ 23 w 44"/>
                <a:gd name="T81" fmla="*/ 20 h 57"/>
                <a:gd name="T82" fmla="*/ 19 w 44"/>
                <a:gd name="T83" fmla="*/ 28 h 57"/>
                <a:gd name="T84" fmla="*/ 18 w 44"/>
                <a:gd name="T85" fmla="*/ 33 h 57"/>
                <a:gd name="T86" fmla="*/ 17 w 44"/>
                <a:gd name="T87" fmla="*/ 33 h 57"/>
                <a:gd name="T88" fmla="*/ 17 w 44"/>
                <a:gd name="T89" fmla="*/ 27 h 57"/>
                <a:gd name="T90" fmla="*/ 20 w 44"/>
                <a:gd name="T91" fmla="*/ 18 h 57"/>
                <a:gd name="T92" fmla="*/ 26 w 44"/>
                <a:gd name="T93" fmla="*/ 11 h 57"/>
                <a:gd name="T94" fmla="*/ 32 w 44"/>
                <a:gd name="T95" fmla="*/ 6 h 57"/>
                <a:gd name="T96" fmla="*/ 30 w 44"/>
                <a:gd name="T97" fmla="*/ 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 h="57">
                  <a:moveTo>
                    <a:pt x="30" y="1"/>
                  </a:moveTo>
                  <a:cubicBezTo>
                    <a:pt x="29" y="0"/>
                    <a:pt x="27" y="0"/>
                    <a:pt x="25" y="1"/>
                  </a:cubicBezTo>
                  <a:cubicBezTo>
                    <a:pt x="25" y="2"/>
                    <a:pt x="25" y="2"/>
                    <a:pt x="25" y="2"/>
                  </a:cubicBezTo>
                  <a:cubicBezTo>
                    <a:pt x="23" y="4"/>
                    <a:pt x="22" y="6"/>
                    <a:pt x="20" y="7"/>
                  </a:cubicBezTo>
                  <a:cubicBezTo>
                    <a:pt x="19" y="9"/>
                    <a:pt x="18" y="11"/>
                    <a:pt x="16" y="13"/>
                  </a:cubicBezTo>
                  <a:cubicBezTo>
                    <a:pt x="15" y="14"/>
                    <a:pt x="8" y="26"/>
                    <a:pt x="7" y="27"/>
                  </a:cubicBezTo>
                  <a:cubicBezTo>
                    <a:pt x="6" y="29"/>
                    <a:pt x="5" y="30"/>
                    <a:pt x="4" y="32"/>
                  </a:cubicBezTo>
                  <a:cubicBezTo>
                    <a:pt x="4" y="33"/>
                    <a:pt x="3" y="35"/>
                    <a:pt x="2" y="36"/>
                  </a:cubicBezTo>
                  <a:cubicBezTo>
                    <a:pt x="1" y="37"/>
                    <a:pt x="1" y="39"/>
                    <a:pt x="0" y="40"/>
                  </a:cubicBezTo>
                  <a:cubicBezTo>
                    <a:pt x="0" y="41"/>
                    <a:pt x="0" y="41"/>
                    <a:pt x="1" y="41"/>
                  </a:cubicBezTo>
                  <a:cubicBezTo>
                    <a:pt x="1" y="42"/>
                    <a:pt x="2" y="43"/>
                    <a:pt x="3" y="43"/>
                  </a:cubicBezTo>
                  <a:cubicBezTo>
                    <a:pt x="4" y="43"/>
                    <a:pt x="5" y="43"/>
                    <a:pt x="5" y="42"/>
                  </a:cubicBezTo>
                  <a:cubicBezTo>
                    <a:pt x="6" y="40"/>
                    <a:pt x="7" y="38"/>
                    <a:pt x="8" y="36"/>
                  </a:cubicBezTo>
                  <a:cubicBezTo>
                    <a:pt x="10" y="33"/>
                    <a:pt x="10" y="31"/>
                    <a:pt x="12" y="28"/>
                  </a:cubicBezTo>
                  <a:cubicBezTo>
                    <a:pt x="12" y="28"/>
                    <a:pt x="12" y="27"/>
                    <a:pt x="13" y="27"/>
                  </a:cubicBezTo>
                  <a:cubicBezTo>
                    <a:pt x="14" y="25"/>
                    <a:pt x="15" y="23"/>
                    <a:pt x="16" y="21"/>
                  </a:cubicBezTo>
                  <a:cubicBezTo>
                    <a:pt x="17" y="21"/>
                    <a:pt x="17" y="21"/>
                    <a:pt x="17" y="21"/>
                  </a:cubicBezTo>
                  <a:cubicBezTo>
                    <a:pt x="17" y="21"/>
                    <a:pt x="17" y="22"/>
                    <a:pt x="17" y="22"/>
                  </a:cubicBezTo>
                  <a:cubicBezTo>
                    <a:pt x="16" y="26"/>
                    <a:pt x="15" y="30"/>
                    <a:pt x="15" y="34"/>
                  </a:cubicBezTo>
                  <a:cubicBezTo>
                    <a:pt x="15" y="36"/>
                    <a:pt x="16" y="38"/>
                    <a:pt x="17" y="40"/>
                  </a:cubicBezTo>
                  <a:cubicBezTo>
                    <a:pt x="18" y="41"/>
                    <a:pt x="18" y="43"/>
                    <a:pt x="20" y="43"/>
                  </a:cubicBezTo>
                  <a:cubicBezTo>
                    <a:pt x="20" y="44"/>
                    <a:pt x="21" y="44"/>
                    <a:pt x="22" y="43"/>
                  </a:cubicBezTo>
                  <a:cubicBezTo>
                    <a:pt x="22" y="43"/>
                    <a:pt x="22" y="43"/>
                    <a:pt x="22" y="42"/>
                  </a:cubicBezTo>
                  <a:cubicBezTo>
                    <a:pt x="22" y="41"/>
                    <a:pt x="22" y="40"/>
                    <a:pt x="22" y="39"/>
                  </a:cubicBezTo>
                  <a:cubicBezTo>
                    <a:pt x="22" y="39"/>
                    <a:pt x="22" y="39"/>
                    <a:pt x="22" y="38"/>
                  </a:cubicBezTo>
                  <a:cubicBezTo>
                    <a:pt x="22" y="38"/>
                    <a:pt x="22" y="37"/>
                    <a:pt x="22" y="37"/>
                  </a:cubicBezTo>
                  <a:cubicBezTo>
                    <a:pt x="22" y="36"/>
                    <a:pt x="22" y="36"/>
                    <a:pt x="22" y="35"/>
                  </a:cubicBezTo>
                  <a:cubicBezTo>
                    <a:pt x="22" y="35"/>
                    <a:pt x="21" y="34"/>
                    <a:pt x="21" y="33"/>
                  </a:cubicBezTo>
                  <a:cubicBezTo>
                    <a:pt x="22" y="31"/>
                    <a:pt x="22" y="28"/>
                    <a:pt x="24" y="26"/>
                  </a:cubicBezTo>
                  <a:cubicBezTo>
                    <a:pt x="24" y="25"/>
                    <a:pt x="25" y="23"/>
                    <a:pt x="26" y="23"/>
                  </a:cubicBezTo>
                  <a:cubicBezTo>
                    <a:pt x="26" y="22"/>
                    <a:pt x="27" y="22"/>
                    <a:pt x="27" y="22"/>
                  </a:cubicBezTo>
                  <a:cubicBezTo>
                    <a:pt x="27" y="22"/>
                    <a:pt x="27" y="23"/>
                    <a:pt x="27" y="23"/>
                  </a:cubicBezTo>
                  <a:cubicBezTo>
                    <a:pt x="27" y="26"/>
                    <a:pt x="26" y="28"/>
                    <a:pt x="25" y="30"/>
                  </a:cubicBezTo>
                  <a:cubicBezTo>
                    <a:pt x="25" y="32"/>
                    <a:pt x="24" y="33"/>
                    <a:pt x="23" y="35"/>
                  </a:cubicBezTo>
                  <a:cubicBezTo>
                    <a:pt x="22" y="37"/>
                    <a:pt x="23" y="38"/>
                    <a:pt x="24" y="40"/>
                  </a:cubicBezTo>
                  <a:cubicBezTo>
                    <a:pt x="24" y="41"/>
                    <a:pt x="26" y="41"/>
                    <a:pt x="26" y="40"/>
                  </a:cubicBezTo>
                  <a:cubicBezTo>
                    <a:pt x="26" y="40"/>
                    <a:pt x="26" y="40"/>
                    <a:pt x="27" y="40"/>
                  </a:cubicBezTo>
                  <a:cubicBezTo>
                    <a:pt x="27" y="39"/>
                    <a:pt x="27" y="39"/>
                    <a:pt x="27" y="40"/>
                  </a:cubicBezTo>
                  <a:cubicBezTo>
                    <a:pt x="28" y="41"/>
                    <a:pt x="29" y="43"/>
                    <a:pt x="30" y="44"/>
                  </a:cubicBezTo>
                  <a:cubicBezTo>
                    <a:pt x="30" y="45"/>
                    <a:pt x="30" y="45"/>
                    <a:pt x="30" y="45"/>
                  </a:cubicBezTo>
                  <a:cubicBezTo>
                    <a:pt x="29" y="47"/>
                    <a:pt x="28" y="49"/>
                    <a:pt x="27" y="51"/>
                  </a:cubicBezTo>
                  <a:cubicBezTo>
                    <a:pt x="27" y="51"/>
                    <a:pt x="26" y="52"/>
                    <a:pt x="25" y="51"/>
                  </a:cubicBezTo>
                  <a:cubicBezTo>
                    <a:pt x="25" y="51"/>
                    <a:pt x="25" y="51"/>
                    <a:pt x="25" y="51"/>
                  </a:cubicBezTo>
                  <a:cubicBezTo>
                    <a:pt x="24" y="52"/>
                    <a:pt x="24" y="53"/>
                    <a:pt x="24" y="54"/>
                  </a:cubicBezTo>
                  <a:cubicBezTo>
                    <a:pt x="25" y="54"/>
                    <a:pt x="25" y="54"/>
                    <a:pt x="25" y="55"/>
                  </a:cubicBezTo>
                  <a:cubicBezTo>
                    <a:pt x="25" y="56"/>
                    <a:pt x="26" y="57"/>
                    <a:pt x="28" y="57"/>
                  </a:cubicBezTo>
                  <a:cubicBezTo>
                    <a:pt x="29" y="57"/>
                    <a:pt x="29" y="57"/>
                    <a:pt x="30" y="55"/>
                  </a:cubicBezTo>
                  <a:cubicBezTo>
                    <a:pt x="31" y="54"/>
                    <a:pt x="31" y="52"/>
                    <a:pt x="31" y="51"/>
                  </a:cubicBezTo>
                  <a:cubicBezTo>
                    <a:pt x="32" y="51"/>
                    <a:pt x="32" y="50"/>
                    <a:pt x="32" y="50"/>
                  </a:cubicBezTo>
                  <a:cubicBezTo>
                    <a:pt x="32" y="50"/>
                    <a:pt x="33" y="51"/>
                    <a:pt x="33" y="51"/>
                  </a:cubicBezTo>
                  <a:cubicBezTo>
                    <a:pt x="33" y="52"/>
                    <a:pt x="34" y="53"/>
                    <a:pt x="35" y="53"/>
                  </a:cubicBezTo>
                  <a:cubicBezTo>
                    <a:pt x="35" y="53"/>
                    <a:pt x="35" y="54"/>
                    <a:pt x="35" y="54"/>
                  </a:cubicBezTo>
                  <a:cubicBezTo>
                    <a:pt x="36" y="54"/>
                    <a:pt x="37" y="54"/>
                    <a:pt x="37" y="54"/>
                  </a:cubicBezTo>
                  <a:cubicBezTo>
                    <a:pt x="38" y="54"/>
                    <a:pt x="38" y="54"/>
                    <a:pt x="38" y="53"/>
                  </a:cubicBezTo>
                  <a:cubicBezTo>
                    <a:pt x="38" y="53"/>
                    <a:pt x="39" y="53"/>
                    <a:pt x="39" y="53"/>
                  </a:cubicBezTo>
                  <a:cubicBezTo>
                    <a:pt x="39" y="53"/>
                    <a:pt x="39" y="52"/>
                    <a:pt x="39" y="52"/>
                  </a:cubicBezTo>
                  <a:cubicBezTo>
                    <a:pt x="39" y="51"/>
                    <a:pt x="39" y="51"/>
                    <a:pt x="39" y="50"/>
                  </a:cubicBezTo>
                  <a:cubicBezTo>
                    <a:pt x="40" y="50"/>
                    <a:pt x="39" y="49"/>
                    <a:pt x="39" y="49"/>
                  </a:cubicBezTo>
                  <a:cubicBezTo>
                    <a:pt x="38" y="48"/>
                    <a:pt x="37" y="47"/>
                    <a:pt x="36" y="45"/>
                  </a:cubicBezTo>
                  <a:cubicBezTo>
                    <a:pt x="35" y="45"/>
                    <a:pt x="35" y="44"/>
                    <a:pt x="36" y="44"/>
                  </a:cubicBezTo>
                  <a:cubicBezTo>
                    <a:pt x="37" y="42"/>
                    <a:pt x="38" y="41"/>
                    <a:pt x="39" y="41"/>
                  </a:cubicBezTo>
                  <a:cubicBezTo>
                    <a:pt x="40" y="40"/>
                    <a:pt x="40" y="40"/>
                    <a:pt x="40" y="40"/>
                  </a:cubicBezTo>
                  <a:cubicBezTo>
                    <a:pt x="41" y="40"/>
                    <a:pt x="41" y="41"/>
                    <a:pt x="41" y="42"/>
                  </a:cubicBezTo>
                  <a:cubicBezTo>
                    <a:pt x="40" y="42"/>
                    <a:pt x="40" y="44"/>
                    <a:pt x="40" y="44"/>
                  </a:cubicBezTo>
                  <a:cubicBezTo>
                    <a:pt x="40" y="44"/>
                    <a:pt x="40" y="44"/>
                    <a:pt x="40" y="44"/>
                  </a:cubicBezTo>
                  <a:cubicBezTo>
                    <a:pt x="40" y="44"/>
                    <a:pt x="40" y="44"/>
                    <a:pt x="40" y="44"/>
                  </a:cubicBezTo>
                  <a:cubicBezTo>
                    <a:pt x="40" y="44"/>
                    <a:pt x="41" y="43"/>
                    <a:pt x="41" y="43"/>
                  </a:cubicBezTo>
                  <a:cubicBezTo>
                    <a:pt x="41" y="43"/>
                    <a:pt x="42" y="43"/>
                    <a:pt x="42" y="42"/>
                  </a:cubicBezTo>
                  <a:cubicBezTo>
                    <a:pt x="43" y="41"/>
                    <a:pt x="44" y="40"/>
                    <a:pt x="44" y="38"/>
                  </a:cubicBezTo>
                  <a:cubicBezTo>
                    <a:pt x="44" y="36"/>
                    <a:pt x="42" y="35"/>
                    <a:pt x="40" y="35"/>
                  </a:cubicBezTo>
                  <a:cubicBezTo>
                    <a:pt x="39" y="35"/>
                    <a:pt x="37" y="36"/>
                    <a:pt x="36" y="37"/>
                  </a:cubicBezTo>
                  <a:cubicBezTo>
                    <a:pt x="35" y="38"/>
                    <a:pt x="34" y="39"/>
                    <a:pt x="33" y="40"/>
                  </a:cubicBezTo>
                  <a:cubicBezTo>
                    <a:pt x="33" y="41"/>
                    <a:pt x="32" y="41"/>
                    <a:pt x="32" y="40"/>
                  </a:cubicBezTo>
                  <a:cubicBezTo>
                    <a:pt x="32" y="39"/>
                    <a:pt x="31" y="37"/>
                    <a:pt x="30" y="36"/>
                  </a:cubicBezTo>
                  <a:cubicBezTo>
                    <a:pt x="30" y="36"/>
                    <a:pt x="30" y="35"/>
                    <a:pt x="31" y="35"/>
                  </a:cubicBezTo>
                  <a:cubicBezTo>
                    <a:pt x="31" y="34"/>
                    <a:pt x="32" y="33"/>
                    <a:pt x="32" y="32"/>
                  </a:cubicBezTo>
                  <a:cubicBezTo>
                    <a:pt x="31" y="31"/>
                    <a:pt x="31" y="30"/>
                    <a:pt x="30" y="29"/>
                  </a:cubicBezTo>
                  <a:cubicBezTo>
                    <a:pt x="29" y="29"/>
                    <a:pt x="29" y="28"/>
                    <a:pt x="29" y="27"/>
                  </a:cubicBezTo>
                  <a:cubicBezTo>
                    <a:pt x="29" y="26"/>
                    <a:pt x="29" y="25"/>
                    <a:pt x="29" y="24"/>
                  </a:cubicBezTo>
                  <a:cubicBezTo>
                    <a:pt x="28" y="23"/>
                    <a:pt x="28" y="22"/>
                    <a:pt x="28" y="21"/>
                  </a:cubicBezTo>
                  <a:cubicBezTo>
                    <a:pt x="28" y="20"/>
                    <a:pt x="27" y="19"/>
                    <a:pt x="26" y="19"/>
                  </a:cubicBezTo>
                  <a:cubicBezTo>
                    <a:pt x="25" y="20"/>
                    <a:pt x="24" y="20"/>
                    <a:pt x="23" y="20"/>
                  </a:cubicBezTo>
                  <a:cubicBezTo>
                    <a:pt x="22" y="21"/>
                    <a:pt x="21" y="23"/>
                    <a:pt x="21" y="24"/>
                  </a:cubicBezTo>
                  <a:cubicBezTo>
                    <a:pt x="20" y="25"/>
                    <a:pt x="20" y="27"/>
                    <a:pt x="19" y="28"/>
                  </a:cubicBezTo>
                  <a:cubicBezTo>
                    <a:pt x="19" y="29"/>
                    <a:pt x="18" y="29"/>
                    <a:pt x="18" y="30"/>
                  </a:cubicBezTo>
                  <a:cubicBezTo>
                    <a:pt x="18" y="31"/>
                    <a:pt x="18" y="32"/>
                    <a:pt x="18" y="33"/>
                  </a:cubicBezTo>
                  <a:cubicBezTo>
                    <a:pt x="18" y="33"/>
                    <a:pt x="18" y="33"/>
                    <a:pt x="17" y="33"/>
                  </a:cubicBezTo>
                  <a:cubicBezTo>
                    <a:pt x="17" y="33"/>
                    <a:pt x="17" y="33"/>
                    <a:pt x="17" y="33"/>
                  </a:cubicBezTo>
                  <a:cubicBezTo>
                    <a:pt x="17" y="32"/>
                    <a:pt x="17" y="31"/>
                    <a:pt x="17" y="31"/>
                  </a:cubicBezTo>
                  <a:cubicBezTo>
                    <a:pt x="17" y="29"/>
                    <a:pt x="17" y="28"/>
                    <a:pt x="17" y="27"/>
                  </a:cubicBezTo>
                  <a:cubicBezTo>
                    <a:pt x="17" y="25"/>
                    <a:pt x="17" y="23"/>
                    <a:pt x="18" y="21"/>
                  </a:cubicBezTo>
                  <a:cubicBezTo>
                    <a:pt x="18" y="20"/>
                    <a:pt x="19" y="19"/>
                    <a:pt x="20" y="18"/>
                  </a:cubicBezTo>
                  <a:cubicBezTo>
                    <a:pt x="21" y="17"/>
                    <a:pt x="21" y="16"/>
                    <a:pt x="22" y="15"/>
                  </a:cubicBezTo>
                  <a:cubicBezTo>
                    <a:pt x="23" y="14"/>
                    <a:pt x="25" y="12"/>
                    <a:pt x="26" y="11"/>
                  </a:cubicBezTo>
                  <a:cubicBezTo>
                    <a:pt x="27" y="10"/>
                    <a:pt x="28" y="9"/>
                    <a:pt x="29" y="8"/>
                  </a:cubicBezTo>
                  <a:cubicBezTo>
                    <a:pt x="30" y="7"/>
                    <a:pt x="31" y="7"/>
                    <a:pt x="32" y="6"/>
                  </a:cubicBezTo>
                  <a:cubicBezTo>
                    <a:pt x="32" y="5"/>
                    <a:pt x="32" y="5"/>
                    <a:pt x="32" y="4"/>
                  </a:cubicBezTo>
                  <a:cubicBezTo>
                    <a:pt x="32" y="3"/>
                    <a:pt x="31" y="2"/>
                    <a:pt x="30"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22" name="ïşļîḍè"/>
            <p:cNvSpPr/>
            <p:nvPr/>
          </p:nvSpPr>
          <p:spPr bwMode="auto">
            <a:xfrm>
              <a:off x="2451100" y="2693988"/>
              <a:ext cx="49213" cy="50800"/>
            </a:xfrm>
            <a:custGeom>
              <a:avLst/>
              <a:gdLst>
                <a:gd name="T0" fmla="*/ 4 w 14"/>
                <a:gd name="T1" fmla="*/ 8 h 14"/>
                <a:gd name="T2" fmla="*/ 5 w 14"/>
                <a:gd name="T3" fmla="*/ 9 h 14"/>
                <a:gd name="T4" fmla="*/ 6 w 14"/>
                <a:gd name="T5" fmla="*/ 10 h 14"/>
                <a:gd name="T6" fmla="*/ 6 w 14"/>
                <a:gd name="T7" fmla="*/ 12 h 14"/>
                <a:gd name="T8" fmla="*/ 6 w 14"/>
                <a:gd name="T9" fmla="*/ 14 h 14"/>
                <a:gd name="T10" fmla="*/ 7 w 14"/>
                <a:gd name="T11" fmla="*/ 12 h 14"/>
                <a:gd name="T12" fmla="*/ 9 w 14"/>
                <a:gd name="T13" fmla="*/ 10 h 14"/>
                <a:gd name="T14" fmla="*/ 12 w 14"/>
                <a:gd name="T15" fmla="*/ 8 h 14"/>
                <a:gd name="T16" fmla="*/ 13 w 14"/>
                <a:gd name="T17" fmla="*/ 5 h 14"/>
                <a:gd name="T18" fmla="*/ 10 w 14"/>
                <a:gd name="T19" fmla="*/ 1 h 14"/>
                <a:gd name="T20" fmla="*/ 7 w 14"/>
                <a:gd name="T21" fmla="*/ 0 h 14"/>
                <a:gd name="T22" fmla="*/ 3 w 14"/>
                <a:gd name="T23" fmla="*/ 0 h 14"/>
                <a:gd name="T24" fmla="*/ 1 w 14"/>
                <a:gd name="T25" fmla="*/ 2 h 14"/>
                <a:gd name="T26" fmla="*/ 1 w 14"/>
                <a:gd name="T27" fmla="*/ 4 h 14"/>
                <a:gd name="T28" fmla="*/ 3 w 14"/>
                <a:gd name="T29" fmla="*/ 8 h 14"/>
                <a:gd name="T30" fmla="*/ 4 w 14"/>
                <a:gd name="T3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4">
                  <a:moveTo>
                    <a:pt x="4" y="8"/>
                  </a:moveTo>
                  <a:cubicBezTo>
                    <a:pt x="4" y="9"/>
                    <a:pt x="5" y="9"/>
                    <a:pt x="5" y="9"/>
                  </a:cubicBezTo>
                  <a:cubicBezTo>
                    <a:pt x="6" y="9"/>
                    <a:pt x="6" y="9"/>
                    <a:pt x="6" y="10"/>
                  </a:cubicBezTo>
                  <a:cubicBezTo>
                    <a:pt x="6" y="10"/>
                    <a:pt x="6" y="11"/>
                    <a:pt x="6" y="12"/>
                  </a:cubicBezTo>
                  <a:cubicBezTo>
                    <a:pt x="6" y="12"/>
                    <a:pt x="6" y="14"/>
                    <a:pt x="6" y="14"/>
                  </a:cubicBezTo>
                  <a:cubicBezTo>
                    <a:pt x="6" y="14"/>
                    <a:pt x="7" y="12"/>
                    <a:pt x="7" y="12"/>
                  </a:cubicBezTo>
                  <a:cubicBezTo>
                    <a:pt x="7" y="11"/>
                    <a:pt x="8" y="10"/>
                    <a:pt x="9" y="10"/>
                  </a:cubicBezTo>
                  <a:cubicBezTo>
                    <a:pt x="10" y="10"/>
                    <a:pt x="11" y="9"/>
                    <a:pt x="12" y="8"/>
                  </a:cubicBezTo>
                  <a:cubicBezTo>
                    <a:pt x="13" y="7"/>
                    <a:pt x="14" y="6"/>
                    <a:pt x="13" y="5"/>
                  </a:cubicBezTo>
                  <a:cubicBezTo>
                    <a:pt x="13" y="3"/>
                    <a:pt x="12" y="1"/>
                    <a:pt x="10" y="1"/>
                  </a:cubicBezTo>
                  <a:cubicBezTo>
                    <a:pt x="9" y="0"/>
                    <a:pt x="8" y="0"/>
                    <a:pt x="7" y="0"/>
                  </a:cubicBezTo>
                  <a:cubicBezTo>
                    <a:pt x="6" y="0"/>
                    <a:pt x="4" y="0"/>
                    <a:pt x="3" y="0"/>
                  </a:cubicBezTo>
                  <a:cubicBezTo>
                    <a:pt x="2" y="1"/>
                    <a:pt x="2" y="1"/>
                    <a:pt x="1" y="2"/>
                  </a:cubicBezTo>
                  <a:cubicBezTo>
                    <a:pt x="1" y="2"/>
                    <a:pt x="1" y="3"/>
                    <a:pt x="1" y="4"/>
                  </a:cubicBezTo>
                  <a:cubicBezTo>
                    <a:pt x="0" y="5"/>
                    <a:pt x="1" y="8"/>
                    <a:pt x="3" y="8"/>
                  </a:cubicBezTo>
                  <a:cubicBezTo>
                    <a:pt x="3" y="8"/>
                    <a:pt x="4" y="8"/>
                    <a:pt x="4" y="8"/>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23" name="ísḷiḋe"/>
            <p:cNvSpPr/>
            <p:nvPr/>
          </p:nvSpPr>
          <p:spPr bwMode="auto">
            <a:xfrm>
              <a:off x="2768600" y="2555876"/>
              <a:ext cx="119063" cy="231775"/>
            </a:xfrm>
            <a:custGeom>
              <a:avLst/>
              <a:gdLst>
                <a:gd name="T0" fmla="*/ 22 w 33"/>
                <a:gd name="T1" fmla="*/ 29 h 64"/>
                <a:gd name="T2" fmla="*/ 24 w 33"/>
                <a:gd name="T3" fmla="*/ 24 h 64"/>
                <a:gd name="T4" fmla="*/ 27 w 33"/>
                <a:gd name="T5" fmla="*/ 11 h 64"/>
                <a:gd name="T6" fmla="*/ 25 w 33"/>
                <a:gd name="T7" fmla="*/ 4 h 64"/>
                <a:gd name="T8" fmla="*/ 17 w 33"/>
                <a:gd name="T9" fmla="*/ 0 h 64"/>
                <a:gd name="T10" fmla="*/ 15 w 33"/>
                <a:gd name="T11" fmla="*/ 1 h 64"/>
                <a:gd name="T12" fmla="*/ 6 w 33"/>
                <a:gd name="T13" fmla="*/ 7 h 64"/>
                <a:gd name="T14" fmla="*/ 3 w 33"/>
                <a:gd name="T15" fmla="*/ 13 h 64"/>
                <a:gd name="T16" fmla="*/ 6 w 33"/>
                <a:gd name="T17" fmla="*/ 15 h 64"/>
                <a:gd name="T18" fmla="*/ 10 w 33"/>
                <a:gd name="T19" fmla="*/ 14 h 64"/>
                <a:gd name="T20" fmla="*/ 18 w 33"/>
                <a:gd name="T21" fmla="*/ 6 h 64"/>
                <a:gd name="T22" fmla="*/ 22 w 33"/>
                <a:gd name="T23" fmla="*/ 10 h 64"/>
                <a:gd name="T24" fmla="*/ 21 w 33"/>
                <a:gd name="T25" fmla="*/ 18 h 64"/>
                <a:gd name="T26" fmla="*/ 18 w 33"/>
                <a:gd name="T27" fmla="*/ 26 h 64"/>
                <a:gd name="T28" fmla="*/ 16 w 33"/>
                <a:gd name="T29" fmla="*/ 25 h 64"/>
                <a:gd name="T30" fmla="*/ 19 w 33"/>
                <a:gd name="T31" fmla="*/ 19 h 64"/>
                <a:gd name="T32" fmla="*/ 20 w 33"/>
                <a:gd name="T33" fmla="*/ 15 h 64"/>
                <a:gd name="T34" fmla="*/ 15 w 33"/>
                <a:gd name="T35" fmla="*/ 14 h 64"/>
                <a:gd name="T36" fmla="*/ 11 w 33"/>
                <a:gd name="T37" fmla="*/ 14 h 64"/>
                <a:gd name="T38" fmla="*/ 10 w 33"/>
                <a:gd name="T39" fmla="*/ 17 h 64"/>
                <a:gd name="T40" fmla="*/ 9 w 33"/>
                <a:gd name="T41" fmla="*/ 19 h 64"/>
                <a:gd name="T42" fmla="*/ 8 w 33"/>
                <a:gd name="T43" fmla="*/ 24 h 64"/>
                <a:gd name="T44" fmla="*/ 7 w 33"/>
                <a:gd name="T45" fmla="*/ 23 h 64"/>
                <a:gd name="T46" fmla="*/ 0 w 33"/>
                <a:gd name="T47" fmla="*/ 24 h 64"/>
                <a:gd name="T48" fmla="*/ 2 w 33"/>
                <a:gd name="T49" fmla="*/ 32 h 64"/>
                <a:gd name="T50" fmla="*/ 8 w 33"/>
                <a:gd name="T51" fmla="*/ 35 h 64"/>
                <a:gd name="T52" fmla="*/ 11 w 33"/>
                <a:gd name="T53" fmla="*/ 37 h 64"/>
                <a:gd name="T54" fmla="*/ 12 w 33"/>
                <a:gd name="T55" fmla="*/ 40 h 64"/>
                <a:gd name="T56" fmla="*/ 8 w 33"/>
                <a:gd name="T57" fmla="*/ 48 h 64"/>
                <a:gd name="T58" fmla="*/ 12 w 33"/>
                <a:gd name="T59" fmla="*/ 50 h 64"/>
                <a:gd name="T60" fmla="*/ 13 w 33"/>
                <a:gd name="T61" fmla="*/ 53 h 64"/>
                <a:gd name="T62" fmla="*/ 9 w 33"/>
                <a:gd name="T63" fmla="*/ 56 h 64"/>
                <a:gd name="T64" fmla="*/ 8 w 33"/>
                <a:gd name="T65" fmla="*/ 61 h 64"/>
                <a:gd name="T66" fmla="*/ 10 w 33"/>
                <a:gd name="T67" fmla="*/ 64 h 64"/>
                <a:gd name="T68" fmla="*/ 16 w 33"/>
                <a:gd name="T69" fmla="*/ 61 h 64"/>
                <a:gd name="T70" fmla="*/ 25 w 33"/>
                <a:gd name="T71" fmla="*/ 58 h 64"/>
                <a:gd name="T72" fmla="*/ 29 w 33"/>
                <a:gd name="T73" fmla="*/ 58 h 64"/>
                <a:gd name="T74" fmla="*/ 31 w 33"/>
                <a:gd name="T75" fmla="*/ 57 h 64"/>
                <a:gd name="T76" fmla="*/ 32 w 33"/>
                <a:gd name="T77" fmla="*/ 52 h 64"/>
                <a:gd name="T78" fmla="*/ 29 w 33"/>
                <a:gd name="T79" fmla="*/ 50 h 64"/>
                <a:gd name="T80" fmla="*/ 20 w 33"/>
                <a:gd name="T81" fmla="*/ 52 h 64"/>
                <a:gd name="T82" fmla="*/ 19 w 33"/>
                <a:gd name="T83" fmla="*/ 50 h 64"/>
                <a:gd name="T84" fmla="*/ 23 w 33"/>
                <a:gd name="T85" fmla="*/ 43 h 64"/>
                <a:gd name="T86" fmla="*/ 24 w 33"/>
                <a:gd name="T87" fmla="*/ 37 h 64"/>
                <a:gd name="T88" fmla="*/ 20 w 33"/>
                <a:gd name="T89" fmla="*/ 37 h 64"/>
                <a:gd name="T90" fmla="*/ 16 w 33"/>
                <a:gd name="T91" fmla="*/ 38 h 64"/>
                <a:gd name="T92" fmla="*/ 19 w 33"/>
                <a:gd name="T93" fmla="*/ 32 h 64"/>
                <a:gd name="T94" fmla="*/ 10 w 33"/>
                <a:gd name="T95" fmla="*/ 29 h 64"/>
                <a:gd name="T96" fmla="*/ 10 w 33"/>
                <a:gd name="T97" fmla="*/ 29 h 64"/>
                <a:gd name="T98" fmla="*/ 8 w 33"/>
                <a:gd name="T99" fmla="*/ 25 h 64"/>
                <a:gd name="T100" fmla="*/ 8 w 33"/>
                <a:gd name="T101" fmla="*/ 25 h 64"/>
                <a:gd name="T102" fmla="*/ 11 w 33"/>
                <a:gd name="T103"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64">
                  <a:moveTo>
                    <a:pt x="19" y="32"/>
                  </a:moveTo>
                  <a:cubicBezTo>
                    <a:pt x="20" y="32"/>
                    <a:pt x="21" y="31"/>
                    <a:pt x="22" y="29"/>
                  </a:cubicBezTo>
                  <a:cubicBezTo>
                    <a:pt x="22" y="29"/>
                    <a:pt x="22" y="28"/>
                    <a:pt x="22" y="28"/>
                  </a:cubicBezTo>
                  <a:cubicBezTo>
                    <a:pt x="23" y="27"/>
                    <a:pt x="23" y="25"/>
                    <a:pt x="24" y="24"/>
                  </a:cubicBezTo>
                  <a:cubicBezTo>
                    <a:pt x="24" y="23"/>
                    <a:pt x="25" y="22"/>
                    <a:pt x="25" y="20"/>
                  </a:cubicBezTo>
                  <a:cubicBezTo>
                    <a:pt x="26" y="17"/>
                    <a:pt x="27" y="14"/>
                    <a:pt x="27" y="11"/>
                  </a:cubicBezTo>
                  <a:cubicBezTo>
                    <a:pt x="27" y="10"/>
                    <a:pt x="27" y="8"/>
                    <a:pt x="27" y="7"/>
                  </a:cubicBezTo>
                  <a:cubicBezTo>
                    <a:pt x="26" y="6"/>
                    <a:pt x="26" y="5"/>
                    <a:pt x="25" y="4"/>
                  </a:cubicBezTo>
                  <a:cubicBezTo>
                    <a:pt x="24" y="2"/>
                    <a:pt x="23" y="1"/>
                    <a:pt x="21" y="0"/>
                  </a:cubicBezTo>
                  <a:cubicBezTo>
                    <a:pt x="20" y="0"/>
                    <a:pt x="18" y="0"/>
                    <a:pt x="17" y="0"/>
                  </a:cubicBezTo>
                  <a:cubicBezTo>
                    <a:pt x="17" y="0"/>
                    <a:pt x="16" y="0"/>
                    <a:pt x="16" y="0"/>
                  </a:cubicBezTo>
                  <a:cubicBezTo>
                    <a:pt x="16" y="0"/>
                    <a:pt x="15" y="0"/>
                    <a:pt x="15" y="1"/>
                  </a:cubicBezTo>
                  <a:cubicBezTo>
                    <a:pt x="14" y="1"/>
                    <a:pt x="13" y="1"/>
                    <a:pt x="12" y="1"/>
                  </a:cubicBezTo>
                  <a:cubicBezTo>
                    <a:pt x="10" y="3"/>
                    <a:pt x="8" y="5"/>
                    <a:pt x="6" y="7"/>
                  </a:cubicBezTo>
                  <a:cubicBezTo>
                    <a:pt x="5" y="8"/>
                    <a:pt x="5" y="9"/>
                    <a:pt x="4" y="11"/>
                  </a:cubicBezTo>
                  <a:cubicBezTo>
                    <a:pt x="4" y="12"/>
                    <a:pt x="3" y="12"/>
                    <a:pt x="3" y="13"/>
                  </a:cubicBezTo>
                  <a:cubicBezTo>
                    <a:pt x="3" y="14"/>
                    <a:pt x="3" y="15"/>
                    <a:pt x="4" y="15"/>
                  </a:cubicBezTo>
                  <a:cubicBezTo>
                    <a:pt x="4" y="15"/>
                    <a:pt x="5" y="15"/>
                    <a:pt x="6" y="15"/>
                  </a:cubicBezTo>
                  <a:cubicBezTo>
                    <a:pt x="7" y="15"/>
                    <a:pt x="8" y="15"/>
                    <a:pt x="8" y="15"/>
                  </a:cubicBezTo>
                  <a:cubicBezTo>
                    <a:pt x="9" y="15"/>
                    <a:pt x="9" y="15"/>
                    <a:pt x="10" y="14"/>
                  </a:cubicBezTo>
                  <a:cubicBezTo>
                    <a:pt x="11" y="13"/>
                    <a:pt x="11" y="12"/>
                    <a:pt x="12" y="11"/>
                  </a:cubicBezTo>
                  <a:cubicBezTo>
                    <a:pt x="14" y="9"/>
                    <a:pt x="16" y="7"/>
                    <a:pt x="18" y="6"/>
                  </a:cubicBezTo>
                  <a:cubicBezTo>
                    <a:pt x="19" y="6"/>
                    <a:pt x="20" y="6"/>
                    <a:pt x="20" y="6"/>
                  </a:cubicBezTo>
                  <a:cubicBezTo>
                    <a:pt x="21" y="7"/>
                    <a:pt x="22" y="8"/>
                    <a:pt x="22" y="10"/>
                  </a:cubicBezTo>
                  <a:cubicBezTo>
                    <a:pt x="22" y="11"/>
                    <a:pt x="22" y="12"/>
                    <a:pt x="22" y="13"/>
                  </a:cubicBezTo>
                  <a:cubicBezTo>
                    <a:pt x="22" y="15"/>
                    <a:pt x="22" y="17"/>
                    <a:pt x="21" y="18"/>
                  </a:cubicBezTo>
                  <a:cubicBezTo>
                    <a:pt x="21" y="20"/>
                    <a:pt x="20" y="22"/>
                    <a:pt x="20" y="24"/>
                  </a:cubicBezTo>
                  <a:cubicBezTo>
                    <a:pt x="20" y="25"/>
                    <a:pt x="19" y="26"/>
                    <a:pt x="18" y="26"/>
                  </a:cubicBezTo>
                  <a:cubicBezTo>
                    <a:pt x="17" y="26"/>
                    <a:pt x="17" y="26"/>
                    <a:pt x="17" y="26"/>
                  </a:cubicBezTo>
                  <a:cubicBezTo>
                    <a:pt x="16" y="26"/>
                    <a:pt x="16" y="26"/>
                    <a:pt x="16" y="25"/>
                  </a:cubicBezTo>
                  <a:cubicBezTo>
                    <a:pt x="16" y="24"/>
                    <a:pt x="16" y="23"/>
                    <a:pt x="16" y="22"/>
                  </a:cubicBezTo>
                  <a:cubicBezTo>
                    <a:pt x="17" y="21"/>
                    <a:pt x="18" y="20"/>
                    <a:pt x="19" y="19"/>
                  </a:cubicBezTo>
                  <a:cubicBezTo>
                    <a:pt x="19" y="19"/>
                    <a:pt x="19" y="18"/>
                    <a:pt x="19" y="18"/>
                  </a:cubicBezTo>
                  <a:cubicBezTo>
                    <a:pt x="20" y="17"/>
                    <a:pt x="20" y="16"/>
                    <a:pt x="20" y="15"/>
                  </a:cubicBezTo>
                  <a:cubicBezTo>
                    <a:pt x="20" y="15"/>
                    <a:pt x="20" y="15"/>
                    <a:pt x="19" y="15"/>
                  </a:cubicBezTo>
                  <a:cubicBezTo>
                    <a:pt x="18" y="14"/>
                    <a:pt x="17" y="13"/>
                    <a:pt x="15" y="14"/>
                  </a:cubicBezTo>
                  <a:cubicBezTo>
                    <a:pt x="15" y="14"/>
                    <a:pt x="14" y="14"/>
                    <a:pt x="14" y="14"/>
                  </a:cubicBezTo>
                  <a:cubicBezTo>
                    <a:pt x="13" y="13"/>
                    <a:pt x="11" y="13"/>
                    <a:pt x="11" y="14"/>
                  </a:cubicBezTo>
                  <a:cubicBezTo>
                    <a:pt x="10" y="15"/>
                    <a:pt x="10" y="15"/>
                    <a:pt x="10" y="16"/>
                  </a:cubicBezTo>
                  <a:cubicBezTo>
                    <a:pt x="10" y="16"/>
                    <a:pt x="10" y="17"/>
                    <a:pt x="10" y="17"/>
                  </a:cubicBezTo>
                  <a:cubicBezTo>
                    <a:pt x="10" y="17"/>
                    <a:pt x="10" y="18"/>
                    <a:pt x="10" y="18"/>
                  </a:cubicBezTo>
                  <a:cubicBezTo>
                    <a:pt x="10" y="18"/>
                    <a:pt x="9" y="19"/>
                    <a:pt x="9" y="19"/>
                  </a:cubicBezTo>
                  <a:cubicBezTo>
                    <a:pt x="8" y="20"/>
                    <a:pt x="8" y="22"/>
                    <a:pt x="8" y="23"/>
                  </a:cubicBezTo>
                  <a:cubicBezTo>
                    <a:pt x="8" y="23"/>
                    <a:pt x="8" y="24"/>
                    <a:pt x="8" y="24"/>
                  </a:cubicBezTo>
                  <a:cubicBezTo>
                    <a:pt x="8" y="24"/>
                    <a:pt x="7" y="24"/>
                    <a:pt x="7" y="24"/>
                  </a:cubicBezTo>
                  <a:cubicBezTo>
                    <a:pt x="7" y="24"/>
                    <a:pt x="7" y="23"/>
                    <a:pt x="7" y="23"/>
                  </a:cubicBezTo>
                  <a:cubicBezTo>
                    <a:pt x="6" y="22"/>
                    <a:pt x="5" y="21"/>
                    <a:pt x="3" y="21"/>
                  </a:cubicBezTo>
                  <a:cubicBezTo>
                    <a:pt x="2" y="21"/>
                    <a:pt x="0" y="22"/>
                    <a:pt x="0" y="24"/>
                  </a:cubicBezTo>
                  <a:cubicBezTo>
                    <a:pt x="0" y="26"/>
                    <a:pt x="1" y="28"/>
                    <a:pt x="1" y="29"/>
                  </a:cubicBezTo>
                  <a:cubicBezTo>
                    <a:pt x="2" y="30"/>
                    <a:pt x="2" y="31"/>
                    <a:pt x="2" y="32"/>
                  </a:cubicBezTo>
                  <a:cubicBezTo>
                    <a:pt x="3" y="34"/>
                    <a:pt x="4" y="35"/>
                    <a:pt x="6" y="35"/>
                  </a:cubicBezTo>
                  <a:cubicBezTo>
                    <a:pt x="7" y="35"/>
                    <a:pt x="7" y="35"/>
                    <a:pt x="8" y="35"/>
                  </a:cubicBezTo>
                  <a:cubicBezTo>
                    <a:pt x="8" y="35"/>
                    <a:pt x="8" y="35"/>
                    <a:pt x="8" y="35"/>
                  </a:cubicBezTo>
                  <a:cubicBezTo>
                    <a:pt x="9" y="37"/>
                    <a:pt x="10" y="37"/>
                    <a:pt x="11" y="37"/>
                  </a:cubicBezTo>
                  <a:cubicBezTo>
                    <a:pt x="12" y="37"/>
                    <a:pt x="12" y="37"/>
                    <a:pt x="12" y="38"/>
                  </a:cubicBezTo>
                  <a:cubicBezTo>
                    <a:pt x="12" y="39"/>
                    <a:pt x="12" y="39"/>
                    <a:pt x="12" y="40"/>
                  </a:cubicBezTo>
                  <a:cubicBezTo>
                    <a:pt x="12" y="42"/>
                    <a:pt x="12" y="43"/>
                    <a:pt x="11" y="44"/>
                  </a:cubicBezTo>
                  <a:cubicBezTo>
                    <a:pt x="10" y="45"/>
                    <a:pt x="9" y="47"/>
                    <a:pt x="8" y="48"/>
                  </a:cubicBezTo>
                  <a:cubicBezTo>
                    <a:pt x="8" y="49"/>
                    <a:pt x="8" y="49"/>
                    <a:pt x="8" y="49"/>
                  </a:cubicBezTo>
                  <a:cubicBezTo>
                    <a:pt x="9" y="50"/>
                    <a:pt x="11" y="50"/>
                    <a:pt x="12" y="50"/>
                  </a:cubicBezTo>
                  <a:cubicBezTo>
                    <a:pt x="13" y="50"/>
                    <a:pt x="13" y="50"/>
                    <a:pt x="13" y="51"/>
                  </a:cubicBezTo>
                  <a:cubicBezTo>
                    <a:pt x="13" y="51"/>
                    <a:pt x="13" y="52"/>
                    <a:pt x="13" y="53"/>
                  </a:cubicBezTo>
                  <a:cubicBezTo>
                    <a:pt x="13" y="54"/>
                    <a:pt x="13" y="54"/>
                    <a:pt x="12" y="54"/>
                  </a:cubicBezTo>
                  <a:cubicBezTo>
                    <a:pt x="11" y="55"/>
                    <a:pt x="10" y="55"/>
                    <a:pt x="9" y="56"/>
                  </a:cubicBezTo>
                  <a:cubicBezTo>
                    <a:pt x="9" y="57"/>
                    <a:pt x="9" y="57"/>
                    <a:pt x="8" y="57"/>
                  </a:cubicBezTo>
                  <a:cubicBezTo>
                    <a:pt x="7" y="59"/>
                    <a:pt x="7" y="60"/>
                    <a:pt x="8" y="61"/>
                  </a:cubicBezTo>
                  <a:cubicBezTo>
                    <a:pt x="8" y="62"/>
                    <a:pt x="8" y="62"/>
                    <a:pt x="9" y="62"/>
                  </a:cubicBezTo>
                  <a:cubicBezTo>
                    <a:pt x="9" y="63"/>
                    <a:pt x="10" y="64"/>
                    <a:pt x="10" y="64"/>
                  </a:cubicBezTo>
                  <a:cubicBezTo>
                    <a:pt x="11" y="63"/>
                    <a:pt x="12" y="63"/>
                    <a:pt x="13" y="63"/>
                  </a:cubicBezTo>
                  <a:cubicBezTo>
                    <a:pt x="14" y="62"/>
                    <a:pt x="15" y="61"/>
                    <a:pt x="16" y="61"/>
                  </a:cubicBezTo>
                  <a:cubicBezTo>
                    <a:pt x="17" y="60"/>
                    <a:pt x="18" y="60"/>
                    <a:pt x="19" y="59"/>
                  </a:cubicBezTo>
                  <a:cubicBezTo>
                    <a:pt x="21" y="58"/>
                    <a:pt x="23" y="58"/>
                    <a:pt x="25" y="58"/>
                  </a:cubicBezTo>
                  <a:cubicBezTo>
                    <a:pt x="26" y="58"/>
                    <a:pt x="27" y="58"/>
                    <a:pt x="28" y="58"/>
                  </a:cubicBezTo>
                  <a:cubicBezTo>
                    <a:pt x="28" y="58"/>
                    <a:pt x="28" y="58"/>
                    <a:pt x="29" y="58"/>
                  </a:cubicBezTo>
                  <a:cubicBezTo>
                    <a:pt x="29" y="58"/>
                    <a:pt x="30" y="58"/>
                    <a:pt x="30" y="57"/>
                  </a:cubicBezTo>
                  <a:cubicBezTo>
                    <a:pt x="31" y="57"/>
                    <a:pt x="31" y="57"/>
                    <a:pt x="31" y="57"/>
                  </a:cubicBezTo>
                  <a:cubicBezTo>
                    <a:pt x="31" y="56"/>
                    <a:pt x="32" y="55"/>
                    <a:pt x="32" y="55"/>
                  </a:cubicBezTo>
                  <a:cubicBezTo>
                    <a:pt x="32" y="54"/>
                    <a:pt x="32" y="53"/>
                    <a:pt x="32" y="52"/>
                  </a:cubicBezTo>
                  <a:cubicBezTo>
                    <a:pt x="33" y="51"/>
                    <a:pt x="32" y="51"/>
                    <a:pt x="32" y="50"/>
                  </a:cubicBezTo>
                  <a:cubicBezTo>
                    <a:pt x="31" y="50"/>
                    <a:pt x="30" y="50"/>
                    <a:pt x="29" y="50"/>
                  </a:cubicBezTo>
                  <a:cubicBezTo>
                    <a:pt x="28" y="50"/>
                    <a:pt x="27" y="50"/>
                    <a:pt x="26" y="50"/>
                  </a:cubicBezTo>
                  <a:cubicBezTo>
                    <a:pt x="24" y="50"/>
                    <a:pt x="22" y="51"/>
                    <a:pt x="20" y="52"/>
                  </a:cubicBezTo>
                  <a:cubicBezTo>
                    <a:pt x="20" y="52"/>
                    <a:pt x="20" y="51"/>
                    <a:pt x="19" y="51"/>
                  </a:cubicBezTo>
                  <a:cubicBezTo>
                    <a:pt x="19" y="51"/>
                    <a:pt x="19" y="50"/>
                    <a:pt x="19" y="50"/>
                  </a:cubicBezTo>
                  <a:cubicBezTo>
                    <a:pt x="18" y="48"/>
                    <a:pt x="18" y="47"/>
                    <a:pt x="19" y="46"/>
                  </a:cubicBezTo>
                  <a:cubicBezTo>
                    <a:pt x="20" y="45"/>
                    <a:pt x="21" y="44"/>
                    <a:pt x="23" y="43"/>
                  </a:cubicBezTo>
                  <a:cubicBezTo>
                    <a:pt x="24" y="42"/>
                    <a:pt x="25" y="39"/>
                    <a:pt x="24" y="38"/>
                  </a:cubicBezTo>
                  <a:cubicBezTo>
                    <a:pt x="24" y="37"/>
                    <a:pt x="24" y="37"/>
                    <a:pt x="24" y="37"/>
                  </a:cubicBezTo>
                  <a:cubicBezTo>
                    <a:pt x="24" y="36"/>
                    <a:pt x="23" y="36"/>
                    <a:pt x="22" y="36"/>
                  </a:cubicBezTo>
                  <a:cubicBezTo>
                    <a:pt x="21" y="36"/>
                    <a:pt x="20" y="37"/>
                    <a:pt x="20" y="37"/>
                  </a:cubicBezTo>
                  <a:cubicBezTo>
                    <a:pt x="19" y="37"/>
                    <a:pt x="18" y="38"/>
                    <a:pt x="17" y="38"/>
                  </a:cubicBezTo>
                  <a:cubicBezTo>
                    <a:pt x="17" y="39"/>
                    <a:pt x="17" y="39"/>
                    <a:pt x="16" y="38"/>
                  </a:cubicBezTo>
                  <a:cubicBezTo>
                    <a:pt x="16" y="37"/>
                    <a:pt x="16" y="36"/>
                    <a:pt x="16" y="36"/>
                  </a:cubicBezTo>
                  <a:cubicBezTo>
                    <a:pt x="16" y="34"/>
                    <a:pt x="17" y="33"/>
                    <a:pt x="19" y="32"/>
                  </a:cubicBezTo>
                  <a:close/>
                  <a:moveTo>
                    <a:pt x="11" y="27"/>
                  </a:moveTo>
                  <a:cubicBezTo>
                    <a:pt x="11" y="28"/>
                    <a:pt x="10" y="29"/>
                    <a:pt x="10" y="29"/>
                  </a:cubicBezTo>
                  <a:cubicBezTo>
                    <a:pt x="10" y="30"/>
                    <a:pt x="10" y="30"/>
                    <a:pt x="10" y="30"/>
                  </a:cubicBezTo>
                  <a:cubicBezTo>
                    <a:pt x="10" y="30"/>
                    <a:pt x="10" y="29"/>
                    <a:pt x="10" y="29"/>
                  </a:cubicBezTo>
                  <a:cubicBezTo>
                    <a:pt x="9" y="28"/>
                    <a:pt x="9" y="27"/>
                    <a:pt x="8" y="25"/>
                  </a:cubicBezTo>
                  <a:cubicBezTo>
                    <a:pt x="8" y="25"/>
                    <a:pt x="8" y="25"/>
                    <a:pt x="8" y="25"/>
                  </a:cubicBezTo>
                  <a:cubicBezTo>
                    <a:pt x="8" y="25"/>
                    <a:pt x="8" y="25"/>
                    <a:pt x="8" y="25"/>
                  </a:cubicBezTo>
                  <a:cubicBezTo>
                    <a:pt x="8" y="25"/>
                    <a:pt x="8" y="25"/>
                    <a:pt x="8" y="25"/>
                  </a:cubicBezTo>
                  <a:cubicBezTo>
                    <a:pt x="9" y="26"/>
                    <a:pt x="10" y="26"/>
                    <a:pt x="11" y="26"/>
                  </a:cubicBezTo>
                  <a:cubicBezTo>
                    <a:pt x="11" y="26"/>
                    <a:pt x="11" y="27"/>
                    <a:pt x="11" y="2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24" name="išḷîḓe"/>
            <p:cNvSpPr/>
            <p:nvPr/>
          </p:nvSpPr>
          <p:spPr bwMode="auto">
            <a:xfrm>
              <a:off x="2709863" y="2620963"/>
              <a:ext cx="73025" cy="174625"/>
            </a:xfrm>
            <a:custGeom>
              <a:avLst/>
              <a:gdLst>
                <a:gd name="T0" fmla="*/ 20 w 20"/>
                <a:gd name="T1" fmla="*/ 22 h 48"/>
                <a:gd name="T2" fmla="*/ 20 w 20"/>
                <a:gd name="T3" fmla="*/ 21 h 48"/>
                <a:gd name="T4" fmla="*/ 19 w 20"/>
                <a:gd name="T5" fmla="*/ 22 h 48"/>
                <a:gd name="T6" fmla="*/ 18 w 20"/>
                <a:gd name="T7" fmla="*/ 29 h 48"/>
                <a:gd name="T8" fmla="*/ 16 w 20"/>
                <a:gd name="T9" fmla="*/ 34 h 48"/>
                <a:gd name="T10" fmla="*/ 14 w 20"/>
                <a:gd name="T11" fmla="*/ 39 h 48"/>
                <a:gd name="T12" fmla="*/ 14 w 20"/>
                <a:gd name="T13" fmla="*/ 39 h 48"/>
                <a:gd name="T14" fmla="*/ 13 w 20"/>
                <a:gd name="T15" fmla="*/ 39 h 48"/>
                <a:gd name="T16" fmla="*/ 14 w 20"/>
                <a:gd name="T17" fmla="*/ 37 h 48"/>
                <a:gd name="T18" fmla="*/ 14 w 20"/>
                <a:gd name="T19" fmla="*/ 33 h 48"/>
                <a:gd name="T20" fmla="*/ 15 w 20"/>
                <a:gd name="T21" fmla="*/ 27 h 48"/>
                <a:gd name="T22" fmla="*/ 16 w 20"/>
                <a:gd name="T23" fmla="*/ 22 h 48"/>
                <a:gd name="T24" fmla="*/ 15 w 20"/>
                <a:gd name="T25" fmla="*/ 19 h 48"/>
                <a:gd name="T26" fmla="*/ 14 w 20"/>
                <a:gd name="T27" fmla="*/ 18 h 48"/>
                <a:gd name="T28" fmla="*/ 14 w 20"/>
                <a:gd name="T29" fmla="*/ 14 h 48"/>
                <a:gd name="T30" fmla="*/ 14 w 20"/>
                <a:gd name="T31" fmla="*/ 9 h 48"/>
                <a:gd name="T32" fmla="*/ 15 w 20"/>
                <a:gd name="T33" fmla="*/ 6 h 48"/>
                <a:gd name="T34" fmla="*/ 15 w 20"/>
                <a:gd name="T35" fmla="*/ 2 h 48"/>
                <a:gd name="T36" fmla="*/ 13 w 20"/>
                <a:gd name="T37" fmla="*/ 0 h 48"/>
                <a:gd name="T38" fmla="*/ 10 w 20"/>
                <a:gd name="T39" fmla="*/ 0 h 48"/>
                <a:gd name="T40" fmla="*/ 7 w 20"/>
                <a:gd name="T41" fmla="*/ 2 h 48"/>
                <a:gd name="T42" fmla="*/ 4 w 20"/>
                <a:gd name="T43" fmla="*/ 5 h 48"/>
                <a:gd name="T44" fmla="*/ 1 w 20"/>
                <a:gd name="T45" fmla="*/ 7 h 48"/>
                <a:gd name="T46" fmla="*/ 0 w 20"/>
                <a:gd name="T47" fmla="*/ 9 h 48"/>
                <a:gd name="T48" fmla="*/ 2 w 20"/>
                <a:gd name="T49" fmla="*/ 12 h 48"/>
                <a:gd name="T50" fmla="*/ 3 w 20"/>
                <a:gd name="T51" fmla="*/ 12 h 48"/>
                <a:gd name="T52" fmla="*/ 7 w 20"/>
                <a:gd name="T53" fmla="*/ 13 h 48"/>
                <a:gd name="T54" fmla="*/ 10 w 20"/>
                <a:gd name="T55" fmla="*/ 11 h 48"/>
                <a:gd name="T56" fmla="*/ 11 w 20"/>
                <a:gd name="T57" fmla="*/ 11 h 48"/>
                <a:gd name="T58" fmla="*/ 11 w 20"/>
                <a:gd name="T59" fmla="*/ 13 h 48"/>
                <a:gd name="T60" fmla="*/ 12 w 20"/>
                <a:gd name="T61" fmla="*/ 18 h 48"/>
                <a:gd name="T62" fmla="*/ 10 w 20"/>
                <a:gd name="T63" fmla="*/ 19 h 48"/>
                <a:gd name="T64" fmla="*/ 8 w 20"/>
                <a:gd name="T65" fmla="*/ 20 h 48"/>
                <a:gd name="T66" fmla="*/ 3 w 20"/>
                <a:gd name="T67" fmla="*/ 27 h 48"/>
                <a:gd name="T68" fmla="*/ 4 w 20"/>
                <a:gd name="T69" fmla="*/ 32 h 48"/>
                <a:gd name="T70" fmla="*/ 9 w 20"/>
                <a:gd name="T71" fmla="*/ 35 h 48"/>
                <a:gd name="T72" fmla="*/ 9 w 20"/>
                <a:gd name="T73" fmla="*/ 35 h 48"/>
                <a:gd name="T74" fmla="*/ 9 w 20"/>
                <a:gd name="T75" fmla="*/ 42 h 48"/>
                <a:gd name="T76" fmla="*/ 9 w 20"/>
                <a:gd name="T77" fmla="*/ 46 h 48"/>
                <a:gd name="T78" fmla="*/ 12 w 20"/>
                <a:gd name="T79" fmla="*/ 47 h 48"/>
                <a:gd name="T80" fmla="*/ 14 w 20"/>
                <a:gd name="T81" fmla="*/ 46 h 48"/>
                <a:gd name="T82" fmla="*/ 17 w 20"/>
                <a:gd name="T83" fmla="*/ 38 h 48"/>
                <a:gd name="T84" fmla="*/ 18 w 20"/>
                <a:gd name="T85" fmla="*/ 35 h 48"/>
                <a:gd name="T86" fmla="*/ 19 w 20"/>
                <a:gd name="T87" fmla="*/ 31 h 48"/>
                <a:gd name="T88" fmla="*/ 19 w 20"/>
                <a:gd name="T89" fmla="*/ 27 h 48"/>
                <a:gd name="T90" fmla="*/ 20 w 20"/>
                <a:gd name="T91" fmla="*/ 23 h 48"/>
                <a:gd name="T92" fmla="*/ 20 w 20"/>
                <a:gd name="T93" fmla="*/ 22 h 48"/>
                <a:gd name="T94" fmla="*/ 10 w 20"/>
                <a:gd name="T95" fmla="*/ 28 h 48"/>
                <a:gd name="T96" fmla="*/ 10 w 20"/>
                <a:gd name="T97" fmla="*/ 29 h 48"/>
                <a:gd name="T98" fmla="*/ 9 w 20"/>
                <a:gd name="T99" fmla="*/ 30 h 48"/>
                <a:gd name="T100" fmla="*/ 8 w 20"/>
                <a:gd name="T101" fmla="*/ 28 h 48"/>
                <a:gd name="T102" fmla="*/ 10 w 20"/>
                <a:gd name="T103" fmla="*/ 24 h 48"/>
                <a:gd name="T104" fmla="*/ 10 w 20"/>
                <a:gd name="T105" fmla="*/ 24 h 48"/>
                <a:gd name="T106" fmla="*/ 10 w 20"/>
                <a:gd name="T107" fmla="*/ 25 h 48"/>
                <a:gd name="T108" fmla="*/ 10 w 20"/>
                <a:gd name="T109"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 h="48">
                  <a:moveTo>
                    <a:pt x="20" y="22"/>
                  </a:moveTo>
                  <a:cubicBezTo>
                    <a:pt x="20" y="22"/>
                    <a:pt x="20" y="21"/>
                    <a:pt x="20" y="21"/>
                  </a:cubicBezTo>
                  <a:cubicBezTo>
                    <a:pt x="19" y="21"/>
                    <a:pt x="19" y="22"/>
                    <a:pt x="19" y="22"/>
                  </a:cubicBezTo>
                  <a:cubicBezTo>
                    <a:pt x="19" y="24"/>
                    <a:pt x="18" y="26"/>
                    <a:pt x="18" y="29"/>
                  </a:cubicBezTo>
                  <a:cubicBezTo>
                    <a:pt x="17" y="30"/>
                    <a:pt x="17" y="32"/>
                    <a:pt x="16" y="34"/>
                  </a:cubicBezTo>
                  <a:cubicBezTo>
                    <a:pt x="16" y="36"/>
                    <a:pt x="15" y="37"/>
                    <a:pt x="14" y="39"/>
                  </a:cubicBezTo>
                  <a:cubicBezTo>
                    <a:pt x="14" y="39"/>
                    <a:pt x="14" y="39"/>
                    <a:pt x="14" y="39"/>
                  </a:cubicBezTo>
                  <a:cubicBezTo>
                    <a:pt x="13" y="39"/>
                    <a:pt x="13" y="39"/>
                    <a:pt x="13" y="39"/>
                  </a:cubicBezTo>
                  <a:cubicBezTo>
                    <a:pt x="13" y="38"/>
                    <a:pt x="14" y="38"/>
                    <a:pt x="14" y="37"/>
                  </a:cubicBezTo>
                  <a:cubicBezTo>
                    <a:pt x="14" y="36"/>
                    <a:pt x="14" y="35"/>
                    <a:pt x="14" y="33"/>
                  </a:cubicBezTo>
                  <a:cubicBezTo>
                    <a:pt x="15" y="31"/>
                    <a:pt x="15" y="29"/>
                    <a:pt x="15" y="27"/>
                  </a:cubicBezTo>
                  <a:cubicBezTo>
                    <a:pt x="16" y="25"/>
                    <a:pt x="16" y="23"/>
                    <a:pt x="16" y="22"/>
                  </a:cubicBezTo>
                  <a:cubicBezTo>
                    <a:pt x="16" y="21"/>
                    <a:pt x="15" y="20"/>
                    <a:pt x="15" y="19"/>
                  </a:cubicBezTo>
                  <a:cubicBezTo>
                    <a:pt x="14" y="19"/>
                    <a:pt x="14" y="18"/>
                    <a:pt x="14" y="18"/>
                  </a:cubicBezTo>
                  <a:cubicBezTo>
                    <a:pt x="14" y="17"/>
                    <a:pt x="14" y="15"/>
                    <a:pt x="14" y="14"/>
                  </a:cubicBezTo>
                  <a:cubicBezTo>
                    <a:pt x="13" y="12"/>
                    <a:pt x="13" y="10"/>
                    <a:pt x="14" y="9"/>
                  </a:cubicBezTo>
                  <a:cubicBezTo>
                    <a:pt x="14" y="8"/>
                    <a:pt x="14" y="7"/>
                    <a:pt x="15" y="6"/>
                  </a:cubicBezTo>
                  <a:cubicBezTo>
                    <a:pt x="16" y="5"/>
                    <a:pt x="16" y="3"/>
                    <a:pt x="15" y="2"/>
                  </a:cubicBezTo>
                  <a:cubicBezTo>
                    <a:pt x="15" y="1"/>
                    <a:pt x="14" y="0"/>
                    <a:pt x="13" y="0"/>
                  </a:cubicBezTo>
                  <a:cubicBezTo>
                    <a:pt x="12" y="0"/>
                    <a:pt x="11" y="0"/>
                    <a:pt x="10" y="0"/>
                  </a:cubicBezTo>
                  <a:cubicBezTo>
                    <a:pt x="9" y="1"/>
                    <a:pt x="8" y="2"/>
                    <a:pt x="7" y="2"/>
                  </a:cubicBezTo>
                  <a:cubicBezTo>
                    <a:pt x="6" y="3"/>
                    <a:pt x="5" y="4"/>
                    <a:pt x="4" y="5"/>
                  </a:cubicBezTo>
                  <a:cubicBezTo>
                    <a:pt x="3" y="5"/>
                    <a:pt x="2" y="6"/>
                    <a:pt x="1" y="7"/>
                  </a:cubicBezTo>
                  <a:cubicBezTo>
                    <a:pt x="0" y="7"/>
                    <a:pt x="0" y="8"/>
                    <a:pt x="0" y="9"/>
                  </a:cubicBezTo>
                  <a:cubicBezTo>
                    <a:pt x="1" y="10"/>
                    <a:pt x="1" y="11"/>
                    <a:pt x="2" y="12"/>
                  </a:cubicBezTo>
                  <a:cubicBezTo>
                    <a:pt x="2" y="12"/>
                    <a:pt x="3" y="12"/>
                    <a:pt x="3" y="12"/>
                  </a:cubicBezTo>
                  <a:cubicBezTo>
                    <a:pt x="4" y="13"/>
                    <a:pt x="6" y="14"/>
                    <a:pt x="7" y="13"/>
                  </a:cubicBezTo>
                  <a:cubicBezTo>
                    <a:pt x="8" y="12"/>
                    <a:pt x="9" y="11"/>
                    <a:pt x="10" y="11"/>
                  </a:cubicBezTo>
                  <a:cubicBezTo>
                    <a:pt x="10" y="10"/>
                    <a:pt x="10" y="10"/>
                    <a:pt x="11" y="11"/>
                  </a:cubicBezTo>
                  <a:cubicBezTo>
                    <a:pt x="11" y="11"/>
                    <a:pt x="11" y="12"/>
                    <a:pt x="11" y="13"/>
                  </a:cubicBezTo>
                  <a:cubicBezTo>
                    <a:pt x="11" y="14"/>
                    <a:pt x="12" y="16"/>
                    <a:pt x="12" y="18"/>
                  </a:cubicBezTo>
                  <a:cubicBezTo>
                    <a:pt x="12" y="19"/>
                    <a:pt x="11" y="19"/>
                    <a:pt x="10" y="19"/>
                  </a:cubicBezTo>
                  <a:cubicBezTo>
                    <a:pt x="9" y="20"/>
                    <a:pt x="8" y="20"/>
                    <a:pt x="8" y="20"/>
                  </a:cubicBezTo>
                  <a:cubicBezTo>
                    <a:pt x="5" y="22"/>
                    <a:pt x="4" y="24"/>
                    <a:pt x="3" y="27"/>
                  </a:cubicBezTo>
                  <a:cubicBezTo>
                    <a:pt x="3" y="29"/>
                    <a:pt x="3" y="31"/>
                    <a:pt x="4" y="32"/>
                  </a:cubicBezTo>
                  <a:cubicBezTo>
                    <a:pt x="5" y="34"/>
                    <a:pt x="7" y="35"/>
                    <a:pt x="9" y="35"/>
                  </a:cubicBezTo>
                  <a:cubicBezTo>
                    <a:pt x="9" y="35"/>
                    <a:pt x="10" y="35"/>
                    <a:pt x="9" y="35"/>
                  </a:cubicBezTo>
                  <a:cubicBezTo>
                    <a:pt x="9" y="38"/>
                    <a:pt x="9" y="40"/>
                    <a:pt x="9" y="42"/>
                  </a:cubicBezTo>
                  <a:cubicBezTo>
                    <a:pt x="9" y="43"/>
                    <a:pt x="9" y="44"/>
                    <a:pt x="9" y="46"/>
                  </a:cubicBezTo>
                  <a:cubicBezTo>
                    <a:pt x="10" y="47"/>
                    <a:pt x="11" y="48"/>
                    <a:pt x="12" y="47"/>
                  </a:cubicBezTo>
                  <a:cubicBezTo>
                    <a:pt x="13" y="47"/>
                    <a:pt x="13" y="47"/>
                    <a:pt x="14" y="46"/>
                  </a:cubicBezTo>
                  <a:cubicBezTo>
                    <a:pt x="16" y="44"/>
                    <a:pt x="16" y="41"/>
                    <a:pt x="17" y="38"/>
                  </a:cubicBezTo>
                  <a:cubicBezTo>
                    <a:pt x="17" y="37"/>
                    <a:pt x="18" y="36"/>
                    <a:pt x="18" y="35"/>
                  </a:cubicBezTo>
                  <a:cubicBezTo>
                    <a:pt x="18" y="34"/>
                    <a:pt x="19" y="32"/>
                    <a:pt x="19" y="31"/>
                  </a:cubicBezTo>
                  <a:cubicBezTo>
                    <a:pt x="19" y="30"/>
                    <a:pt x="19" y="27"/>
                    <a:pt x="19" y="27"/>
                  </a:cubicBezTo>
                  <a:cubicBezTo>
                    <a:pt x="19" y="26"/>
                    <a:pt x="20" y="25"/>
                    <a:pt x="20" y="23"/>
                  </a:cubicBezTo>
                  <a:cubicBezTo>
                    <a:pt x="20" y="23"/>
                    <a:pt x="20" y="22"/>
                    <a:pt x="20" y="22"/>
                  </a:cubicBezTo>
                  <a:close/>
                  <a:moveTo>
                    <a:pt x="10" y="28"/>
                  </a:moveTo>
                  <a:cubicBezTo>
                    <a:pt x="10" y="28"/>
                    <a:pt x="10" y="29"/>
                    <a:pt x="10" y="29"/>
                  </a:cubicBezTo>
                  <a:cubicBezTo>
                    <a:pt x="10" y="29"/>
                    <a:pt x="10" y="30"/>
                    <a:pt x="9" y="30"/>
                  </a:cubicBezTo>
                  <a:cubicBezTo>
                    <a:pt x="8" y="30"/>
                    <a:pt x="8" y="29"/>
                    <a:pt x="8" y="28"/>
                  </a:cubicBezTo>
                  <a:cubicBezTo>
                    <a:pt x="8" y="27"/>
                    <a:pt x="9" y="25"/>
                    <a:pt x="10" y="24"/>
                  </a:cubicBezTo>
                  <a:cubicBezTo>
                    <a:pt x="10" y="24"/>
                    <a:pt x="10" y="24"/>
                    <a:pt x="10" y="24"/>
                  </a:cubicBezTo>
                  <a:cubicBezTo>
                    <a:pt x="10" y="25"/>
                    <a:pt x="11" y="25"/>
                    <a:pt x="10" y="25"/>
                  </a:cubicBezTo>
                  <a:cubicBezTo>
                    <a:pt x="10" y="26"/>
                    <a:pt x="10" y="27"/>
                    <a:pt x="10" y="28"/>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25" name="ïṩļidê"/>
            <p:cNvSpPr/>
            <p:nvPr/>
          </p:nvSpPr>
          <p:spPr bwMode="auto">
            <a:xfrm>
              <a:off x="3038475" y="2620963"/>
              <a:ext cx="136525" cy="115888"/>
            </a:xfrm>
            <a:custGeom>
              <a:avLst/>
              <a:gdLst>
                <a:gd name="T0" fmla="*/ 36 w 38"/>
                <a:gd name="T1" fmla="*/ 22 h 32"/>
                <a:gd name="T2" fmla="*/ 34 w 38"/>
                <a:gd name="T3" fmla="*/ 22 h 32"/>
                <a:gd name="T4" fmla="*/ 32 w 38"/>
                <a:gd name="T5" fmla="*/ 22 h 32"/>
                <a:gd name="T6" fmla="*/ 28 w 38"/>
                <a:gd name="T7" fmla="*/ 22 h 32"/>
                <a:gd name="T8" fmla="*/ 27 w 38"/>
                <a:gd name="T9" fmla="*/ 21 h 32"/>
                <a:gd name="T10" fmla="*/ 28 w 38"/>
                <a:gd name="T11" fmla="*/ 21 h 32"/>
                <a:gd name="T12" fmla="*/ 32 w 38"/>
                <a:gd name="T13" fmla="*/ 16 h 32"/>
                <a:gd name="T14" fmla="*/ 35 w 38"/>
                <a:gd name="T15" fmla="*/ 11 h 32"/>
                <a:gd name="T16" fmla="*/ 35 w 38"/>
                <a:gd name="T17" fmla="*/ 8 h 32"/>
                <a:gd name="T18" fmla="*/ 35 w 38"/>
                <a:gd name="T19" fmla="*/ 7 h 32"/>
                <a:gd name="T20" fmla="*/ 34 w 38"/>
                <a:gd name="T21" fmla="*/ 3 h 32"/>
                <a:gd name="T22" fmla="*/ 29 w 38"/>
                <a:gd name="T23" fmla="*/ 1 h 32"/>
                <a:gd name="T24" fmla="*/ 22 w 38"/>
                <a:gd name="T25" fmla="*/ 2 h 32"/>
                <a:gd name="T26" fmla="*/ 16 w 38"/>
                <a:gd name="T27" fmla="*/ 5 h 32"/>
                <a:gd name="T28" fmla="*/ 14 w 38"/>
                <a:gd name="T29" fmla="*/ 7 h 32"/>
                <a:gd name="T30" fmla="*/ 17 w 38"/>
                <a:gd name="T31" fmla="*/ 12 h 32"/>
                <a:gd name="T32" fmla="*/ 22 w 38"/>
                <a:gd name="T33" fmla="*/ 13 h 32"/>
                <a:gd name="T34" fmla="*/ 26 w 38"/>
                <a:gd name="T35" fmla="*/ 11 h 32"/>
                <a:gd name="T36" fmla="*/ 28 w 38"/>
                <a:gd name="T37" fmla="*/ 11 h 32"/>
                <a:gd name="T38" fmla="*/ 25 w 38"/>
                <a:gd name="T39" fmla="*/ 16 h 32"/>
                <a:gd name="T40" fmla="*/ 20 w 38"/>
                <a:gd name="T41" fmla="*/ 20 h 32"/>
                <a:gd name="T42" fmla="*/ 15 w 38"/>
                <a:gd name="T43" fmla="*/ 21 h 32"/>
                <a:gd name="T44" fmla="*/ 12 w 38"/>
                <a:gd name="T45" fmla="*/ 21 h 32"/>
                <a:gd name="T46" fmla="*/ 5 w 38"/>
                <a:gd name="T47" fmla="*/ 22 h 32"/>
                <a:gd name="T48" fmla="*/ 2 w 38"/>
                <a:gd name="T49" fmla="*/ 24 h 32"/>
                <a:gd name="T50" fmla="*/ 1 w 38"/>
                <a:gd name="T51" fmla="*/ 25 h 32"/>
                <a:gd name="T52" fmla="*/ 3 w 38"/>
                <a:gd name="T53" fmla="*/ 31 h 32"/>
                <a:gd name="T54" fmla="*/ 6 w 38"/>
                <a:gd name="T55" fmla="*/ 31 h 32"/>
                <a:gd name="T56" fmla="*/ 12 w 38"/>
                <a:gd name="T57" fmla="*/ 31 h 32"/>
                <a:gd name="T58" fmla="*/ 29 w 38"/>
                <a:gd name="T59" fmla="*/ 30 h 32"/>
                <a:gd name="T60" fmla="*/ 31 w 38"/>
                <a:gd name="T61" fmla="*/ 31 h 32"/>
                <a:gd name="T62" fmla="*/ 33 w 38"/>
                <a:gd name="T63" fmla="*/ 32 h 32"/>
                <a:gd name="T64" fmla="*/ 36 w 38"/>
                <a:gd name="T65" fmla="*/ 30 h 32"/>
                <a:gd name="T66" fmla="*/ 37 w 38"/>
                <a:gd name="T67" fmla="*/ 27 h 32"/>
                <a:gd name="T68" fmla="*/ 36 w 38"/>
                <a:gd name="T69"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32">
                  <a:moveTo>
                    <a:pt x="36" y="22"/>
                  </a:moveTo>
                  <a:cubicBezTo>
                    <a:pt x="36" y="21"/>
                    <a:pt x="35" y="21"/>
                    <a:pt x="34" y="22"/>
                  </a:cubicBezTo>
                  <a:cubicBezTo>
                    <a:pt x="33" y="22"/>
                    <a:pt x="33" y="22"/>
                    <a:pt x="32" y="22"/>
                  </a:cubicBezTo>
                  <a:cubicBezTo>
                    <a:pt x="31" y="22"/>
                    <a:pt x="29" y="22"/>
                    <a:pt x="28" y="22"/>
                  </a:cubicBezTo>
                  <a:cubicBezTo>
                    <a:pt x="28" y="22"/>
                    <a:pt x="27" y="22"/>
                    <a:pt x="27" y="21"/>
                  </a:cubicBezTo>
                  <a:cubicBezTo>
                    <a:pt x="27" y="21"/>
                    <a:pt x="27" y="21"/>
                    <a:pt x="28" y="21"/>
                  </a:cubicBezTo>
                  <a:cubicBezTo>
                    <a:pt x="29" y="19"/>
                    <a:pt x="31" y="17"/>
                    <a:pt x="32" y="16"/>
                  </a:cubicBezTo>
                  <a:cubicBezTo>
                    <a:pt x="33" y="14"/>
                    <a:pt x="34" y="11"/>
                    <a:pt x="35" y="11"/>
                  </a:cubicBezTo>
                  <a:cubicBezTo>
                    <a:pt x="35" y="10"/>
                    <a:pt x="36" y="9"/>
                    <a:pt x="35" y="8"/>
                  </a:cubicBezTo>
                  <a:cubicBezTo>
                    <a:pt x="35" y="8"/>
                    <a:pt x="35" y="7"/>
                    <a:pt x="35" y="7"/>
                  </a:cubicBezTo>
                  <a:cubicBezTo>
                    <a:pt x="35" y="6"/>
                    <a:pt x="35" y="4"/>
                    <a:pt x="34" y="3"/>
                  </a:cubicBezTo>
                  <a:cubicBezTo>
                    <a:pt x="33" y="2"/>
                    <a:pt x="31" y="1"/>
                    <a:pt x="29" y="1"/>
                  </a:cubicBezTo>
                  <a:cubicBezTo>
                    <a:pt x="27" y="0"/>
                    <a:pt x="24" y="1"/>
                    <a:pt x="22" y="2"/>
                  </a:cubicBezTo>
                  <a:cubicBezTo>
                    <a:pt x="20" y="3"/>
                    <a:pt x="18" y="4"/>
                    <a:pt x="16" y="5"/>
                  </a:cubicBezTo>
                  <a:cubicBezTo>
                    <a:pt x="15" y="5"/>
                    <a:pt x="14" y="7"/>
                    <a:pt x="14" y="7"/>
                  </a:cubicBezTo>
                  <a:cubicBezTo>
                    <a:pt x="15" y="9"/>
                    <a:pt x="15" y="11"/>
                    <a:pt x="17" y="12"/>
                  </a:cubicBezTo>
                  <a:cubicBezTo>
                    <a:pt x="18" y="13"/>
                    <a:pt x="20" y="13"/>
                    <a:pt x="22" y="13"/>
                  </a:cubicBezTo>
                  <a:cubicBezTo>
                    <a:pt x="23" y="12"/>
                    <a:pt x="24" y="12"/>
                    <a:pt x="26" y="11"/>
                  </a:cubicBezTo>
                  <a:cubicBezTo>
                    <a:pt x="26" y="11"/>
                    <a:pt x="27" y="11"/>
                    <a:pt x="28" y="11"/>
                  </a:cubicBezTo>
                  <a:cubicBezTo>
                    <a:pt x="28" y="12"/>
                    <a:pt x="25" y="14"/>
                    <a:pt x="25" y="16"/>
                  </a:cubicBezTo>
                  <a:cubicBezTo>
                    <a:pt x="23" y="17"/>
                    <a:pt x="22" y="18"/>
                    <a:pt x="20" y="20"/>
                  </a:cubicBezTo>
                  <a:cubicBezTo>
                    <a:pt x="19" y="21"/>
                    <a:pt x="17" y="21"/>
                    <a:pt x="15" y="21"/>
                  </a:cubicBezTo>
                  <a:cubicBezTo>
                    <a:pt x="14" y="21"/>
                    <a:pt x="13" y="21"/>
                    <a:pt x="12" y="21"/>
                  </a:cubicBezTo>
                  <a:cubicBezTo>
                    <a:pt x="9" y="22"/>
                    <a:pt x="7" y="22"/>
                    <a:pt x="5" y="22"/>
                  </a:cubicBezTo>
                  <a:cubicBezTo>
                    <a:pt x="4" y="23"/>
                    <a:pt x="3" y="23"/>
                    <a:pt x="2" y="24"/>
                  </a:cubicBezTo>
                  <a:cubicBezTo>
                    <a:pt x="2" y="24"/>
                    <a:pt x="2" y="25"/>
                    <a:pt x="1" y="25"/>
                  </a:cubicBezTo>
                  <a:cubicBezTo>
                    <a:pt x="0" y="27"/>
                    <a:pt x="1" y="30"/>
                    <a:pt x="3" y="31"/>
                  </a:cubicBezTo>
                  <a:cubicBezTo>
                    <a:pt x="4" y="31"/>
                    <a:pt x="5" y="31"/>
                    <a:pt x="6" y="31"/>
                  </a:cubicBezTo>
                  <a:cubicBezTo>
                    <a:pt x="8" y="31"/>
                    <a:pt x="11" y="31"/>
                    <a:pt x="12" y="31"/>
                  </a:cubicBezTo>
                  <a:cubicBezTo>
                    <a:pt x="14" y="30"/>
                    <a:pt x="25" y="30"/>
                    <a:pt x="29" y="30"/>
                  </a:cubicBezTo>
                  <a:cubicBezTo>
                    <a:pt x="29" y="30"/>
                    <a:pt x="30" y="30"/>
                    <a:pt x="31" y="31"/>
                  </a:cubicBezTo>
                  <a:cubicBezTo>
                    <a:pt x="32" y="31"/>
                    <a:pt x="32" y="32"/>
                    <a:pt x="33" y="32"/>
                  </a:cubicBezTo>
                  <a:cubicBezTo>
                    <a:pt x="34" y="32"/>
                    <a:pt x="35" y="32"/>
                    <a:pt x="36" y="30"/>
                  </a:cubicBezTo>
                  <a:cubicBezTo>
                    <a:pt x="37" y="29"/>
                    <a:pt x="37" y="28"/>
                    <a:pt x="37" y="27"/>
                  </a:cubicBezTo>
                  <a:cubicBezTo>
                    <a:pt x="38" y="25"/>
                    <a:pt x="37" y="24"/>
                    <a:pt x="36" y="2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26" name="îṧliḑe"/>
            <p:cNvSpPr/>
            <p:nvPr/>
          </p:nvSpPr>
          <p:spPr bwMode="auto">
            <a:xfrm>
              <a:off x="3290888" y="2722563"/>
              <a:ext cx="187325" cy="198438"/>
            </a:xfrm>
            <a:custGeom>
              <a:avLst/>
              <a:gdLst>
                <a:gd name="T0" fmla="*/ 37 w 52"/>
                <a:gd name="T1" fmla="*/ 49 h 55"/>
                <a:gd name="T2" fmla="*/ 35 w 52"/>
                <a:gd name="T3" fmla="*/ 45 h 55"/>
                <a:gd name="T4" fmla="*/ 34 w 52"/>
                <a:gd name="T5" fmla="*/ 39 h 55"/>
                <a:gd name="T6" fmla="*/ 33 w 52"/>
                <a:gd name="T7" fmla="*/ 34 h 55"/>
                <a:gd name="T8" fmla="*/ 32 w 52"/>
                <a:gd name="T9" fmla="*/ 27 h 55"/>
                <a:gd name="T10" fmla="*/ 34 w 52"/>
                <a:gd name="T11" fmla="*/ 25 h 55"/>
                <a:gd name="T12" fmla="*/ 35 w 52"/>
                <a:gd name="T13" fmla="*/ 23 h 55"/>
                <a:gd name="T14" fmla="*/ 38 w 52"/>
                <a:gd name="T15" fmla="*/ 22 h 55"/>
                <a:gd name="T16" fmla="*/ 43 w 52"/>
                <a:gd name="T17" fmla="*/ 24 h 55"/>
                <a:gd name="T18" fmla="*/ 46 w 52"/>
                <a:gd name="T19" fmla="*/ 23 h 55"/>
                <a:gd name="T20" fmla="*/ 48 w 52"/>
                <a:gd name="T21" fmla="*/ 22 h 55"/>
                <a:gd name="T22" fmla="*/ 49 w 52"/>
                <a:gd name="T23" fmla="*/ 22 h 55"/>
                <a:gd name="T24" fmla="*/ 50 w 52"/>
                <a:gd name="T25" fmla="*/ 21 h 55"/>
                <a:gd name="T26" fmla="*/ 50 w 52"/>
                <a:gd name="T27" fmla="*/ 19 h 55"/>
                <a:gd name="T28" fmla="*/ 48 w 52"/>
                <a:gd name="T29" fmla="*/ 16 h 55"/>
                <a:gd name="T30" fmla="*/ 45 w 52"/>
                <a:gd name="T31" fmla="*/ 15 h 55"/>
                <a:gd name="T32" fmla="*/ 45 w 52"/>
                <a:gd name="T33" fmla="*/ 15 h 55"/>
                <a:gd name="T34" fmla="*/ 45 w 52"/>
                <a:gd name="T35" fmla="*/ 15 h 55"/>
                <a:gd name="T36" fmla="*/ 48 w 52"/>
                <a:gd name="T37" fmla="*/ 11 h 55"/>
                <a:gd name="T38" fmla="*/ 51 w 52"/>
                <a:gd name="T39" fmla="*/ 7 h 55"/>
                <a:gd name="T40" fmla="*/ 52 w 52"/>
                <a:gd name="T41" fmla="*/ 5 h 55"/>
                <a:gd name="T42" fmla="*/ 51 w 52"/>
                <a:gd name="T43" fmla="*/ 1 h 55"/>
                <a:gd name="T44" fmla="*/ 48 w 52"/>
                <a:gd name="T45" fmla="*/ 0 h 55"/>
                <a:gd name="T46" fmla="*/ 45 w 52"/>
                <a:gd name="T47" fmla="*/ 2 h 55"/>
                <a:gd name="T48" fmla="*/ 43 w 52"/>
                <a:gd name="T49" fmla="*/ 6 h 55"/>
                <a:gd name="T50" fmla="*/ 37 w 52"/>
                <a:gd name="T51" fmla="*/ 12 h 55"/>
                <a:gd name="T52" fmla="*/ 35 w 52"/>
                <a:gd name="T53" fmla="*/ 13 h 55"/>
                <a:gd name="T54" fmla="*/ 32 w 52"/>
                <a:gd name="T55" fmla="*/ 12 h 55"/>
                <a:gd name="T56" fmla="*/ 26 w 52"/>
                <a:gd name="T57" fmla="*/ 10 h 55"/>
                <a:gd name="T58" fmla="*/ 22 w 52"/>
                <a:gd name="T59" fmla="*/ 10 h 55"/>
                <a:gd name="T60" fmla="*/ 21 w 52"/>
                <a:gd name="T61" fmla="*/ 11 h 55"/>
                <a:gd name="T62" fmla="*/ 21 w 52"/>
                <a:gd name="T63" fmla="*/ 14 h 55"/>
                <a:gd name="T64" fmla="*/ 21 w 52"/>
                <a:gd name="T65" fmla="*/ 15 h 55"/>
                <a:gd name="T66" fmla="*/ 23 w 52"/>
                <a:gd name="T67" fmla="*/ 17 h 55"/>
                <a:gd name="T68" fmla="*/ 26 w 52"/>
                <a:gd name="T69" fmla="*/ 19 h 55"/>
                <a:gd name="T70" fmla="*/ 29 w 52"/>
                <a:gd name="T71" fmla="*/ 20 h 55"/>
                <a:gd name="T72" fmla="*/ 24 w 52"/>
                <a:gd name="T73" fmla="*/ 23 h 55"/>
                <a:gd name="T74" fmla="*/ 12 w 52"/>
                <a:gd name="T75" fmla="*/ 28 h 55"/>
                <a:gd name="T76" fmla="*/ 0 w 52"/>
                <a:gd name="T77" fmla="*/ 28 h 55"/>
                <a:gd name="T78" fmla="*/ 1 w 52"/>
                <a:gd name="T79" fmla="*/ 29 h 55"/>
                <a:gd name="T80" fmla="*/ 3 w 52"/>
                <a:gd name="T81" fmla="*/ 30 h 55"/>
                <a:gd name="T82" fmla="*/ 6 w 52"/>
                <a:gd name="T83" fmla="*/ 32 h 55"/>
                <a:gd name="T84" fmla="*/ 15 w 52"/>
                <a:gd name="T85" fmla="*/ 32 h 55"/>
                <a:gd name="T86" fmla="*/ 20 w 52"/>
                <a:gd name="T87" fmla="*/ 31 h 55"/>
                <a:gd name="T88" fmla="*/ 26 w 52"/>
                <a:gd name="T89" fmla="*/ 29 h 55"/>
                <a:gd name="T90" fmla="*/ 27 w 52"/>
                <a:gd name="T91" fmla="*/ 29 h 55"/>
                <a:gd name="T92" fmla="*/ 26 w 52"/>
                <a:gd name="T93" fmla="*/ 35 h 55"/>
                <a:gd name="T94" fmla="*/ 25 w 52"/>
                <a:gd name="T95" fmla="*/ 40 h 55"/>
                <a:gd name="T96" fmla="*/ 25 w 52"/>
                <a:gd name="T97" fmla="*/ 43 h 55"/>
                <a:gd name="T98" fmla="*/ 26 w 52"/>
                <a:gd name="T99" fmla="*/ 47 h 55"/>
                <a:gd name="T100" fmla="*/ 28 w 52"/>
                <a:gd name="T101" fmla="*/ 50 h 55"/>
                <a:gd name="T102" fmla="*/ 29 w 52"/>
                <a:gd name="T103" fmla="*/ 52 h 55"/>
                <a:gd name="T104" fmla="*/ 31 w 52"/>
                <a:gd name="T105" fmla="*/ 53 h 55"/>
                <a:gd name="T106" fmla="*/ 34 w 52"/>
                <a:gd name="T107" fmla="*/ 54 h 55"/>
                <a:gd name="T108" fmla="*/ 35 w 52"/>
                <a:gd name="T109" fmla="*/ 54 h 55"/>
                <a:gd name="T110" fmla="*/ 36 w 52"/>
                <a:gd name="T111" fmla="*/ 54 h 55"/>
                <a:gd name="T112" fmla="*/ 37 w 52"/>
                <a:gd name="T113" fmla="*/ 53 h 55"/>
                <a:gd name="T114" fmla="*/ 39 w 52"/>
                <a:gd name="T115" fmla="*/ 53 h 55"/>
                <a:gd name="T116" fmla="*/ 37 w 52"/>
                <a:gd name="T117"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 h="55">
                  <a:moveTo>
                    <a:pt x="37" y="49"/>
                  </a:moveTo>
                  <a:cubicBezTo>
                    <a:pt x="36" y="47"/>
                    <a:pt x="36" y="46"/>
                    <a:pt x="35" y="45"/>
                  </a:cubicBezTo>
                  <a:cubicBezTo>
                    <a:pt x="34" y="43"/>
                    <a:pt x="34" y="41"/>
                    <a:pt x="34" y="39"/>
                  </a:cubicBezTo>
                  <a:cubicBezTo>
                    <a:pt x="33" y="37"/>
                    <a:pt x="33" y="35"/>
                    <a:pt x="33" y="34"/>
                  </a:cubicBezTo>
                  <a:cubicBezTo>
                    <a:pt x="33" y="31"/>
                    <a:pt x="33" y="28"/>
                    <a:pt x="32" y="27"/>
                  </a:cubicBezTo>
                  <a:cubicBezTo>
                    <a:pt x="32" y="25"/>
                    <a:pt x="33" y="25"/>
                    <a:pt x="34" y="25"/>
                  </a:cubicBezTo>
                  <a:cubicBezTo>
                    <a:pt x="34" y="24"/>
                    <a:pt x="35" y="24"/>
                    <a:pt x="35" y="23"/>
                  </a:cubicBezTo>
                  <a:cubicBezTo>
                    <a:pt x="36" y="23"/>
                    <a:pt x="37" y="22"/>
                    <a:pt x="38" y="22"/>
                  </a:cubicBezTo>
                  <a:cubicBezTo>
                    <a:pt x="40" y="23"/>
                    <a:pt x="41" y="23"/>
                    <a:pt x="43" y="24"/>
                  </a:cubicBezTo>
                  <a:cubicBezTo>
                    <a:pt x="43" y="24"/>
                    <a:pt x="45" y="24"/>
                    <a:pt x="46" y="23"/>
                  </a:cubicBezTo>
                  <a:cubicBezTo>
                    <a:pt x="47" y="23"/>
                    <a:pt x="47" y="23"/>
                    <a:pt x="48" y="22"/>
                  </a:cubicBezTo>
                  <a:cubicBezTo>
                    <a:pt x="48" y="22"/>
                    <a:pt x="49" y="22"/>
                    <a:pt x="49" y="22"/>
                  </a:cubicBezTo>
                  <a:cubicBezTo>
                    <a:pt x="49" y="21"/>
                    <a:pt x="50" y="21"/>
                    <a:pt x="50" y="21"/>
                  </a:cubicBezTo>
                  <a:cubicBezTo>
                    <a:pt x="51" y="20"/>
                    <a:pt x="51" y="20"/>
                    <a:pt x="50" y="19"/>
                  </a:cubicBezTo>
                  <a:cubicBezTo>
                    <a:pt x="50" y="18"/>
                    <a:pt x="49" y="17"/>
                    <a:pt x="48" y="16"/>
                  </a:cubicBezTo>
                  <a:cubicBezTo>
                    <a:pt x="47" y="15"/>
                    <a:pt x="46" y="15"/>
                    <a:pt x="45" y="15"/>
                  </a:cubicBezTo>
                  <a:cubicBezTo>
                    <a:pt x="45" y="15"/>
                    <a:pt x="45" y="16"/>
                    <a:pt x="45" y="15"/>
                  </a:cubicBezTo>
                  <a:cubicBezTo>
                    <a:pt x="45" y="15"/>
                    <a:pt x="45" y="15"/>
                    <a:pt x="45" y="15"/>
                  </a:cubicBezTo>
                  <a:cubicBezTo>
                    <a:pt x="46" y="13"/>
                    <a:pt x="47" y="12"/>
                    <a:pt x="48" y="11"/>
                  </a:cubicBezTo>
                  <a:cubicBezTo>
                    <a:pt x="49" y="10"/>
                    <a:pt x="50" y="8"/>
                    <a:pt x="51" y="7"/>
                  </a:cubicBezTo>
                  <a:cubicBezTo>
                    <a:pt x="51" y="6"/>
                    <a:pt x="52" y="6"/>
                    <a:pt x="52" y="5"/>
                  </a:cubicBezTo>
                  <a:cubicBezTo>
                    <a:pt x="52" y="4"/>
                    <a:pt x="51" y="3"/>
                    <a:pt x="51" y="1"/>
                  </a:cubicBezTo>
                  <a:cubicBezTo>
                    <a:pt x="50" y="0"/>
                    <a:pt x="49" y="0"/>
                    <a:pt x="48" y="0"/>
                  </a:cubicBezTo>
                  <a:cubicBezTo>
                    <a:pt x="47" y="1"/>
                    <a:pt x="45" y="1"/>
                    <a:pt x="45" y="2"/>
                  </a:cubicBezTo>
                  <a:cubicBezTo>
                    <a:pt x="44" y="4"/>
                    <a:pt x="43" y="5"/>
                    <a:pt x="43" y="6"/>
                  </a:cubicBezTo>
                  <a:cubicBezTo>
                    <a:pt x="41" y="8"/>
                    <a:pt x="39" y="10"/>
                    <a:pt x="37" y="12"/>
                  </a:cubicBezTo>
                  <a:cubicBezTo>
                    <a:pt x="37" y="13"/>
                    <a:pt x="36" y="13"/>
                    <a:pt x="35" y="13"/>
                  </a:cubicBezTo>
                  <a:cubicBezTo>
                    <a:pt x="34" y="13"/>
                    <a:pt x="33" y="13"/>
                    <a:pt x="32" y="12"/>
                  </a:cubicBezTo>
                  <a:cubicBezTo>
                    <a:pt x="30" y="12"/>
                    <a:pt x="28" y="11"/>
                    <a:pt x="26" y="10"/>
                  </a:cubicBezTo>
                  <a:cubicBezTo>
                    <a:pt x="25" y="9"/>
                    <a:pt x="23" y="9"/>
                    <a:pt x="22" y="10"/>
                  </a:cubicBezTo>
                  <a:cubicBezTo>
                    <a:pt x="22" y="11"/>
                    <a:pt x="21" y="11"/>
                    <a:pt x="21" y="11"/>
                  </a:cubicBezTo>
                  <a:cubicBezTo>
                    <a:pt x="21" y="12"/>
                    <a:pt x="21" y="13"/>
                    <a:pt x="21" y="14"/>
                  </a:cubicBezTo>
                  <a:cubicBezTo>
                    <a:pt x="21" y="15"/>
                    <a:pt x="21" y="15"/>
                    <a:pt x="21" y="15"/>
                  </a:cubicBezTo>
                  <a:cubicBezTo>
                    <a:pt x="21" y="16"/>
                    <a:pt x="22" y="17"/>
                    <a:pt x="23" y="17"/>
                  </a:cubicBezTo>
                  <a:cubicBezTo>
                    <a:pt x="24" y="18"/>
                    <a:pt x="25" y="19"/>
                    <a:pt x="26" y="19"/>
                  </a:cubicBezTo>
                  <a:cubicBezTo>
                    <a:pt x="27" y="19"/>
                    <a:pt x="28" y="20"/>
                    <a:pt x="29" y="20"/>
                  </a:cubicBezTo>
                  <a:cubicBezTo>
                    <a:pt x="28" y="20"/>
                    <a:pt x="26" y="22"/>
                    <a:pt x="24" y="23"/>
                  </a:cubicBezTo>
                  <a:cubicBezTo>
                    <a:pt x="21" y="25"/>
                    <a:pt x="18" y="26"/>
                    <a:pt x="12" y="28"/>
                  </a:cubicBezTo>
                  <a:cubicBezTo>
                    <a:pt x="5" y="29"/>
                    <a:pt x="1" y="28"/>
                    <a:pt x="0" y="28"/>
                  </a:cubicBezTo>
                  <a:cubicBezTo>
                    <a:pt x="0" y="28"/>
                    <a:pt x="0" y="28"/>
                    <a:pt x="1" y="29"/>
                  </a:cubicBezTo>
                  <a:cubicBezTo>
                    <a:pt x="1" y="29"/>
                    <a:pt x="3" y="30"/>
                    <a:pt x="3" y="30"/>
                  </a:cubicBezTo>
                  <a:cubicBezTo>
                    <a:pt x="4" y="31"/>
                    <a:pt x="5" y="32"/>
                    <a:pt x="6" y="32"/>
                  </a:cubicBezTo>
                  <a:cubicBezTo>
                    <a:pt x="7" y="32"/>
                    <a:pt x="12" y="33"/>
                    <a:pt x="15" y="32"/>
                  </a:cubicBezTo>
                  <a:cubicBezTo>
                    <a:pt x="17" y="32"/>
                    <a:pt x="20" y="31"/>
                    <a:pt x="20" y="31"/>
                  </a:cubicBezTo>
                  <a:cubicBezTo>
                    <a:pt x="22" y="30"/>
                    <a:pt x="24" y="30"/>
                    <a:pt x="26" y="29"/>
                  </a:cubicBezTo>
                  <a:cubicBezTo>
                    <a:pt x="27" y="29"/>
                    <a:pt x="27" y="29"/>
                    <a:pt x="27" y="29"/>
                  </a:cubicBezTo>
                  <a:cubicBezTo>
                    <a:pt x="27" y="31"/>
                    <a:pt x="26" y="33"/>
                    <a:pt x="26" y="35"/>
                  </a:cubicBezTo>
                  <a:cubicBezTo>
                    <a:pt x="26" y="37"/>
                    <a:pt x="26" y="38"/>
                    <a:pt x="25" y="40"/>
                  </a:cubicBezTo>
                  <a:cubicBezTo>
                    <a:pt x="25" y="41"/>
                    <a:pt x="25" y="42"/>
                    <a:pt x="25" y="43"/>
                  </a:cubicBezTo>
                  <a:cubicBezTo>
                    <a:pt x="25" y="44"/>
                    <a:pt x="25" y="46"/>
                    <a:pt x="26" y="47"/>
                  </a:cubicBezTo>
                  <a:cubicBezTo>
                    <a:pt x="26" y="48"/>
                    <a:pt x="27" y="49"/>
                    <a:pt x="28" y="50"/>
                  </a:cubicBezTo>
                  <a:cubicBezTo>
                    <a:pt x="28" y="50"/>
                    <a:pt x="29" y="51"/>
                    <a:pt x="29" y="52"/>
                  </a:cubicBezTo>
                  <a:cubicBezTo>
                    <a:pt x="30" y="52"/>
                    <a:pt x="30" y="53"/>
                    <a:pt x="31" y="53"/>
                  </a:cubicBezTo>
                  <a:cubicBezTo>
                    <a:pt x="32" y="53"/>
                    <a:pt x="33" y="55"/>
                    <a:pt x="34" y="54"/>
                  </a:cubicBezTo>
                  <a:cubicBezTo>
                    <a:pt x="34" y="54"/>
                    <a:pt x="35" y="54"/>
                    <a:pt x="35" y="54"/>
                  </a:cubicBezTo>
                  <a:cubicBezTo>
                    <a:pt x="35" y="54"/>
                    <a:pt x="36" y="54"/>
                    <a:pt x="36" y="54"/>
                  </a:cubicBezTo>
                  <a:cubicBezTo>
                    <a:pt x="37" y="54"/>
                    <a:pt x="37" y="54"/>
                    <a:pt x="37" y="53"/>
                  </a:cubicBezTo>
                  <a:cubicBezTo>
                    <a:pt x="38" y="53"/>
                    <a:pt x="39" y="53"/>
                    <a:pt x="39" y="53"/>
                  </a:cubicBezTo>
                  <a:cubicBezTo>
                    <a:pt x="39" y="52"/>
                    <a:pt x="38" y="52"/>
                    <a:pt x="37" y="4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27" name="ïśḷïḓè"/>
            <p:cNvSpPr/>
            <p:nvPr/>
          </p:nvSpPr>
          <p:spPr bwMode="auto">
            <a:xfrm>
              <a:off x="2035175" y="2493963"/>
              <a:ext cx="1865313" cy="1873250"/>
            </a:xfrm>
            <a:custGeom>
              <a:avLst/>
              <a:gdLst>
                <a:gd name="T0" fmla="*/ 258 w 517"/>
                <a:gd name="T1" fmla="*/ 0 h 517"/>
                <a:gd name="T2" fmla="*/ 0 w 517"/>
                <a:gd name="T3" fmla="*/ 258 h 517"/>
                <a:gd name="T4" fmla="*/ 258 w 517"/>
                <a:gd name="T5" fmla="*/ 517 h 517"/>
                <a:gd name="T6" fmla="*/ 517 w 517"/>
                <a:gd name="T7" fmla="*/ 258 h 517"/>
                <a:gd name="T8" fmla="*/ 258 w 517"/>
                <a:gd name="T9" fmla="*/ 0 h 517"/>
                <a:gd name="T10" fmla="*/ 258 w 517"/>
                <a:gd name="T11" fmla="*/ 511 h 517"/>
                <a:gd name="T12" fmla="*/ 5 w 517"/>
                <a:gd name="T13" fmla="*/ 258 h 517"/>
                <a:gd name="T14" fmla="*/ 258 w 517"/>
                <a:gd name="T15" fmla="*/ 6 h 517"/>
                <a:gd name="T16" fmla="*/ 511 w 517"/>
                <a:gd name="T17" fmla="*/ 258 h 517"/>
                <a:gd name="T18" fmla="*/ 258 w 517"/>
                <a:gd name="T19" fmla="*/ 511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7" h="517">
                  <a:moveTo>
                    <a:pt x="258" y="0"/>
                  </a:moveTo>
                  <a:cubicBezTo>
                    <a:pt x="115" y="0"/>
                    <a:pt x="0" y="116"/>
                    <a:pt x="0" y="258"/>
                  </a:cubicBezTo>
                  <a:cubicBezTo>
                    <a:pt x="0" y="401"/>
                    <a:pt x="115" y="517"/>
                    <a:pt x="258" y="517"/>
                  </a:cubicBezTo>
                  <a:cubicBezTo>
                    <a:pt x="401" y="517"/>
                    <a:pt x="517" y="401"/>
                    <a:pt x="517" y="258"/>
                  </a:cubicBezTo>
                  <a:cubicBezTo>
                    <a:pt x="517" y="116"/>
                    <a:pt x="401" y="0"/>
                    <a:pt x="258" y="0"/>
                  </a:cubicBezTo>
                  <a:close/>
                  <a:moveTo>
                    <a:pt x="258" y="511"/>
                  </a:moveTo>
                  <a:cubicBezTo>
                    <a:pt x="119" y="511"/>
                    <a:pt x="5" y="398"/>
                    <a:pt x="5" y="258"/>
                  </a:cubicBezTo>
                  <a:cubicBezTo>
                    <a:pt x="5" y="119"/>
                    <a:pt x="119" y="6"/>
                    <a:pt x="258" y="6"/>
                  </a:cubicBezTo>
                  <a:cubicBezTo>
                    <a:pt x="398" y="6"/>
                    <a:pt x="511" y="119"/>
                    <a:pt x="511" y="258"/>
                  </a:cubicBezTo>
                  <a:cubicBezTo>
                    <a:pt x="511" y="398"/>
                    <a:pt x="398" y="511"/>
                    <a:pt x="258" y="51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28" name="ísliďè"/>
            <p:cNvSpPr/>
            <p:nvPr/>
          </p:nvSpPr>
          <p:spPr bwMode="auto">
            <a:xfrm>
              <a:off x="2332038" y="2790826"/>
              <a:ext cx="1273175" cy="1279525"/>
            </a:xfrm>
            <a:custGeom>
              <a:avLst/>
              <a:gdLst>
                <a:gd name="T0" fmla="*/ 176 w 353"/>
                <a:gd name="T1" fmla="*/ 0 h 353"/>
                <a:gd name="T2" fmla="*/ 0 w 353"/>
                <a:gd name="T3" fmla="*/ 176 h 353"/>
                <a:gd name="T4" fmla="*/ 176 w 353"/>
                <a:gd name="T5" fmla="*/ 353 h 353"/>
                <a:gd name="T6" fmla="*/ 353 w 353"/>
                <a:gd name="T7" fmla="*/ 176 h 353"/>
                <a:gd name="T8" fmla="*/ 176 w 353"/>
                <a:gd name="T9" fmla="*/ 0 h 353"/>
                <a:gd name="T10" fmla="*/ 176 w 353"/>
                <a:gd name="T11" fmla="*/ 347 h 353"/>
                <a:gd name="T12" fmla="*/ 6 w 353"/>
                <a:gd name="T13" fmla="*/ 176 h 353"/>
                <a:gd name="T14" fmla="*/ 176 w 353"/>
                <a:gd name="T15" fmla="*/ 6 h 353"/>
                <a:gd name="T16" fmla="*/ 347 w 353"/>
                <a:gd name="T17" fmla="*/ 176 h 353"/>
                <a:gd name="T18" fmla="*/ 176 w 353"/>
                <a:gd name="T19" fmla="*/ 34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3" h="353">
                  <a:moveTo>
                    <a:pt x="176" y="0"/>
                  </a:moveTo>
                  <a:cubicBezTo>
                    <a:pt x="79" y="0"/>
                    <a:pt x="0" y="79"/>
                    <a:pt x="0" y="176"/>
                  </a:cubicBezTo>
                  <a:cubicBezTo>
                    <a:pt x="0" y="274"/>
                    <a:pt x="79" y="353"/>
                    <a:pt x="176" y="353"/>
                  </a:cubicBezTo>
                  <a:cubicBezTo>
                    <a:pt x="274" y="353"/>
                    <a:pt x="353" y="274"/>
                    <a:pt x="353" y="176"/>
                  </a:cubicBezTo>
                  <a:cubicBezTo>
                    <a:pt x="353" y="79"/>
                    <a:pt x="274" y="0"/>
                    <a:pt x="176" y="0"/>
                  </a:cubicBezTo>
                  <a:close/>
                  <a:moveTo>
                    <a:pt x="176" y="347"/>
                  </a:moveTo>
                  <a:cubicBezTo>
                    <a:pt x="82" y="347"/>
                    <a:pt x="6" y="271"/>
                    <a:pt x="6" y="176"/>
                  </a:cubicBezTo>
                  <a:cubicBezTo>
                    <a:pt x="6" y="82"/>
                    <a:pt x="82" y="6"/>
                    <a:pt x="176" y="6"/>
                  </a:cubicBezTo>
                  <a:cubicBezTo>
                    <a:pt x="270" y="6"/>
                    <a:pt x="347" y="82"/>
                    <a:pt x="347" y="176"/>
                  </a:cubicBezTo>
                  <a:cubicBezTo>
                    <a:pt x="347" y="271"/>
                    <a:pt x="270" y="347"/>
                    <a:pt x="176" y="34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29" name="ïsḷíḍé"/>
            <p:cNvSpPr/>
            <p:nvPr/>
          </p:nvSpPr>
          <p:spPr bwMode="auto">
            <a:xfrm>
              <a:off x="2706688" y="3098801"/>
              <a:ext cx="519113" cy="65088"/>
            </a:xfrm>
            <a:custGeom>
              <a:avLst/>
              <a:gdLst>
                <a:gd name="T0" fmla="*/ 0 w 144"/>
                <a:gd name="T1" fmla="*/ 4 h 18"/>
                <a:gd name="T2" fmla="*/ 72 w 144"/>
                <a:gd name="T3" fmla="*/ 18 h 18"/>
                <a:gd name="T4" fmla="*/ 144 w 144"/>
                <a:gd name="T5" fmla="*/ 4 h 18"/>
                <a:gd name="T6" fmla="*/ 144 w 144"/>
                <a:gd name="T7" fmla="*/ 0 h 18"/>
                <a:gd name="T8" fmla="*/ 72 w 144"/>
                <a:gd name="T9" fmla="*/ 14 h 18"/>
                <a:gd name="T10" fmla="*/ 0 w 144"/>
                <a:gd name="T11" fmla="*/ 0 h 18"/>
                <a:gd name="T12" fmla="*/ 0 w 144"/>
                <a:gd name="T13" fmla="*/ 4 h 18"/>
              </a:gdLst>
              <a:ahLst/>
              <a:cxnLst>
                <a:cxn ang="0">
                  <a:pos x="T0" y="T1"/>
                </a:cxn>
                <a:cxn ang="0">
                  <a:pos x="T2" y="T3"/>
                </a:cxn>
                <a:cxn ang="0">
                  <a:pos x="T4" y="T5"/>
                </a:cxn>
                <a:cxn ang="0">
                  <a:pos x="T6" y="T7"/>
                </a:cxn>
                <a:cxn ang="0">
                  <a:pos x="T8" y="T9"/>
                </a:cxn>
                <a:cxn ang="0">
                  <a:pos x="T10" y="T11"/>
                </a:cxn>
                <a:cxn ang="0">
                  <a:pos x="T12" y="T13"/>
                </a:cxn>
              </a:cxnLst>
              <a:rect l="0" t="0" r="r" b="b"/>
              <a:pathLst>
                <a:path w="144" h="18">
                  <a:moveTo>
                    <a:pt x="0" y="4"/>
                  </a:moveTo>
                  <a:cubicBezTo>
                    <a:pt x="32" y="4"/>
                    <a:pt x="59" y="4"/>
                    <a:pt x="72" y="18"/>
                  </a:cubicBezTo>
                  <a:cubicBezTo>
                    <a:pt x="86" y="4"/>
                    <a:pt x="112" y="4"/>
                    <a:pt x="144" y="4"/>
                  </a:cubicBezTo>
                  <a:cubicBezTo>
                    <a:pt x="144" y="0"/>
                    <a:pt x="144" y="0"/>
                    <a:pt x="144" y="0"/>
                  </a:cubicBezTo>
                  <a:cubicBezTo>
                    <a:pt x="112" y="0"/>
                    <a:pt x="86" y="0"/>
                    <a:pt x="72" y="14"/>
                  </a:cubicBezTo>
                  <a:cubicBezTo>
                    <a:pt x="59" y="0"/>
                    <a:pt x="32" y="0"/>
                    <a:pt x="0" y="0"/>
                  </a:cubicBezTo>
                  <a:lnTo>
                    <a:pt x="0" y="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30" name="ïšlîḑê"/>
            <p:cNvSpPr/>
            <p:nvPr/>
          </p:nvSpPr>
          <p:spPr bwMode="auto">
            <a:xfrm>
              <a:off x="2706688" y="3146426"/>
              <a:ext cx="519113" cy="68263"/>
            </a:xfrm>
            <a:custGeom>
              <a:avLst/>
              <a:gdLst>
                <a:gd name="T0" fmla="*/ 0 w 144"/>
                <a:gd name="T1" fmla="*/ 0 h 19"/>
                <a:gd name="T2" fmla="*/ 72 w 144"/>
                <a:gd name="T3" fmla="*/ 14 h 19"/>
                <a:gd name="T4" fmla="*/ 144 w 144"/>
                <a:gd name="T5" fmla="*/ 0 h 19"/>
                <a:gd name="T6" fmla="*/ 144 w 144"/>
                <a:gd name="T7" fmla="*/ 6 h 19"/>
                <a:gd name="T8" fmla="*/ 72 w 144"/>
                <a:gd name="T9" fmla="*/ 19 h 19"/>
                <a:gd name="T10" fmla="*/ 0 w 144"/>
                <a:gd name="T11" fmla="*/ 6 h 19"/>
                <a:gd name="T12" fmla="*/ 0 w 144"/>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44" h="19">
                  <a:moveTo>
                    <a:pt x="0" y="0"/>
                  </a:moveTo>
                  <a:cubicBezTo>
                    <a:pt x="32" y="0"/>
                    <a:pt x="59" y="0"/>
                    <a:pt x="72" y="14"/>
                  </a:cubicBezTo>
                  <a:cubicBezTo>
                    <a:pt x="86" y="0"/>
                    <a:pt x="112" y="0"/>
                    <a:pt x="144" y="0"/>
                  </a:cubicBezTo>
                  <a:cubicBezTo>
                    <a:pt x="144" y="6"/>
                    <a:pt x="144" y="6"/>
                    <a:pt x="144" y="6"/>
                  </a:cubicBezTo>
                  <a:cubicBezTo>
                    <a:pt x="112" y="6"/>
                    <a:pt x="86" y="5"/>
                    <a:pt x="72" y="19"/>
                  </a:cubicBezTo>
                  <a:cubicBezTo>
                    <a:pt x="59" y="5"/>
                    <a:pt x="32" y="6"/>
                    <a:pt x="0" y="6"/>
                  </a:cubicBezTo>
                  <a:lnTo>
                    <a:pt x="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31" name="îṧḻîḓé"/>
            <p:cNvSpPr/>
            <p:nvPr/>
          </p:nvSpPr>
          <p:spPr bwMode="auto">
            <a:xfrm>
              <a:off x="2706688" y="3194051"/>
              <a:ext cx="519113" cy="76200"/>
            </a:xfrm>
            <a:custGeom>
              <a:avLst/>
              <a:gdLst>
                <a:gd name="T0" fmla="*/ 0 w 144"/>
                <a:gd name="T1" fmla="*/ 0 h 21"/>
                <a:gd name="T2" fmla="*/ 72 w 144"/>
                <a:gd name="T3" fmla="*/ 14 h 21"/>
                <a:gd name="T4" fmla="*/ 144 w 144"/>
                <a:gd name="T5" fmla="*/ 0 h 21"/>
                <a:gd name="T6" fmla="*/ 144 w 144"/>
                <a:gd name="T7" fmla="*/ 7 h 21"/>
                <a:gd name="T8" fmla="*/ 72 w 144"/>
                <a:gd name="T9" fmla="*/ 21 h 21"/>
                <a:gd name="T10" fmla="*/ 0 w 144"/>
                <a:gd name="T11" fmla="*/ 7 h 21"/>
                <a:gd name="T12" fmla="*/ 0 w 14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4" h="21">
                  <a:moveTo>
                    <a:pt x="0" y="0"/>
                  </a:moveTo>
                  <a:cubicBezTo>
                    <a:pt x="32" y="0"/>
                    <a:pt x="59" y="0"/>
                    <a:pt x="72" y="14"/>
                  </a:cubicBezTo>
                  <a:cubicBezTo>
                    <a:pt x="86" y="0"/>
                    <a:pt x="112" y="0"/>
                    <a:pt x="144" y="0"/>
                  </a:cubicBezTo>
                  <a:cubicBezTo>
                    <a:pt x="144" y="7"/>
                    <a:pt x="144" y="7"/>
                    <a:pt x="144" y="7"/>
                  </a:cubicBezTo>
                  <a:cubicBezTo>
                    <a:pt x="112" y="7"/>
                    <a:pt x="86" y="7"/>
                    <a:pt x="72" y="21"/>
                  </a:cubicBezTo>
                  <a:cubicBezTo>
                    <a:pt x="59" y="7"/>
                    <a:pt x="32" y="7"/>
                    <a:pt x="0" y="7"/>
                  </a:cubicBezTo>
                  <a:lnTo>
                    <a:pt x="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32" name="iśļîḋê"/>
            <p:cNvSpPr/>
            <p:nvPr/>
          </p:nvSpPr>
          <p:spPr bwMode="auto">
            <a:xfrm>
              <a:off x="2706688" y="3236913"/>
              <a:ext cx="519113" cy="84138"/>
            </a:xfrm>
            <a:custGeom>
              <a:avLst/>
              <a:gdLst>
                <a:gd name="T0" fmla="*/ 0 w 144"/>
                <a:gd name="T1" fmla="*/ 1 h 23"/>
                <a:gd name="T2" fmla="*/ 72 w 144"/>
                <a:gd name="T3" fmla="*/ 14 h 23"/>
                <a:gd name="T4" fmla="*/ 144 w 144"/>
                <a:gd name="T5" fmla="*/ 1 h 23"/>
                <a:gd name="T6" fmla="*/ 144 w 144"/>
                <a:gd name="T7" fmla="*/ 9 h 23"/>
                <a:gd name="T8" fmla="*/ 72 w 144"/>
                <a:gd name="T9" fmla="*/ 23 h 23"/>
                <a:gd name="T10" fmla="*/ 0 w 144"/>
                <a:gd name="T11" fmla="*/ 9 h 23"/>
                <a:gd name="T12" fmla="*/ 0 w 144"/>
                <a:gd name="T13" fmla="*/ 1 h 23"/>
              </a:gdLst>
              <a:ahLst/>
              <a:cxnLst>
                <a:cxn ang="0">
                  <a:pos x="T0" y="T1"/>
                </a:cxn>
                <a:cxn ang="0">
                  <a:pos x="T2" y="T3"/>
                </a:cxn>
                <a:cxn ang="0">
                  <a:pos x="T4" y="T5"/>
                </a:cxn>
                <a:cxn ang="0">
                  <a:pos x="T6" y="T7"/>
                </a:cxn>
                <a:cxn ang="0">
                  <a:pos x="T8" y="T9"/>
                </a:cxn>
                <a:cxn ang="0">
                  <a:pos x="T10" y="T11"/>
                </a:cxn>
                <a:cxn ang="0">
                  <a:pos x="T12" y="T13"/>
                </a:cxn>
              </a:cxnLst>
              <a:rect l="0" t="0" r="r" b="b"/>
              <a:pathLst>
                <a:path w="144" h="23">
                  <a:moveTo>
                    <a:pt x="0" y="1"/>
                  </a:moveTo>
                  <a:cubicBezTo>
                    <a:pt x="32" y="1"/>
                    <a:pt x="59" y="0"/>
                    <a:pt x="72" y="14"/>
                  </a:cubicBezTo>
                  <a:cubicBezTo>
                    <a:pt x="86" y="0"/>
                    <a:pt x="112" y="1"/>
                    <a:pt x="144" y="1"/>
                  </a:cubicBezTo>
                  <a:cubicBezTo>
                    <a:pt x="144" y="9"/>
                    <a:pt x="144" y="9"/>
                    <a:pt x="144" y="9"/>
                  </a:cubicBezTo>
                  <a:cubicBezTo>
                    <a:pt x="112" y="9"/>
                    <a:pt x="86" y="9"/>
                    <a:pt x="72" y="23"/>
                  </a:cubicBezTo>
                  <a:cubicBezTo>
                    <a:pt x="59" y="9"/>
                    <a:pt x="32" y="9"/>
                    <a:pt x="0" y="9"/>
                  </a:cubicBezTo>
                  <a:lnTo>
                    <a:pt x="0" y="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grpSp>
        <p:nvGrpSpPr>
          <p:cNvPr id="433" name="组合 432"/>
          <p:cNvGrpSpPr/>
          <p:nvPr/>
        </p:nvGrpSpPr>
        <p:grpSpPr>
          <a:xfrm>
            <a:off x="4531626" y="3926747"/>
            <a:ext cx="3128748" cy="307777"/>
            <a:chOff x="4536162" y="6119842"/>
            <a:chExt cx="3128748" cy="307777"/>
          </a:xfrm>
        </p:grpSpPr>
        <p:sp>
          <p:nvSpPr>
            <p:cNvPr id="434" name="文本框 433"/>
            <p:cNvSpPr txBox="1"/>
            <p:nvPr/>
          </p:nvSpPr>
          <p:spPr>
            <a:xfrm>
              <a:off x="4658184" y="6119842"/>
              <a:ext cx="560613" cy="307777"/>
            </a:xfrm>
            <a:prstGeom prst="rect">
              <a:avLst/>
            </a:prstGeom>
            <a:noFill/>
          </p:spPr>
          <p:txBody>
            <a:bodyPr wrap="square" rtlCol="0">
              <a:spAutoFit/>
            </a:bodyPr>
            <a:lstStyle/>
            <a:p>
              <a:pPr algn="ctr"/>
              <a:r>
                <a:rPr lang="zh-CN" altLang="en-US" sz="1400" dirty="0">
                  <a:solidFill>
                    <a:srgbClr val="992677"/>
                  </a:solidFill>
                  <a:cs typeface="+mn-ea"/>
                  <a:sym typeface="+mn-lt"/>
                </a:rPr>
                <a:t>团结</a:t>
              </a:r>
              <a:endParaRPr lang="zh-CN" altLang="en-US" sz="1400" dirty="0">
                <a:solidFill>
                  <a:srgbClr val="992677"/>
                </a:solidFill>
                <a:cs typeface="+mn-ea"/>
                <a:sym typeface="+mn-lt"/>
              </a:endParaRPr>
            </a:p>
          </p:txBody>
        </p:sp>
        <p:sp>
          <p:nvSpPr>
            <p:cNvPr id="435" name="文本框 434"/>
            <p:cNvSpPr txBox="1"/>
            <p:nvPr/>
          </p:nvSpPr>
          <p:spPr>
            <a:xfrm>
              <a:off x="5429858" y="6119842"/>
              <a:ext cx="560613" cy="307777"/>
            </a:xfrm>
            <a:prstGeom prst="rect">
              <a:avLst/>
            </a:prstGeom>
            <a:noFill/>
          </p:spPr>
          <p:txBody>
            <a:bodyPr wrap="square" rtlCol="0">
              <a:spAutoFit/>
            </a:bodyPr>
            <a:lstStyle/>
            <a:p>
              <a:pPr algn="ctr"/>
              <a:r>
                <a:rPr lang="zh-CN" altLang="en-US" sz="1400" dirty="0">
                  <a:solidFill>
                    <a:srgbClr val="992677"/>
                  </a:solidFill>
                  <a:cs typeface="+mn-ea"/>
                  <a:sym typeface="+mn-lt"/>
                </a:rPr>
                <a:t>献身</a:t>
              </a:r>
              <a:endParaRPr lang="zh-CN" altLang="en-US" sz="1400" dirty="0">
                <a:solidFill>
                  <a:srgbClr val="992677"/>
                </a:solidFill>
                <a:cs typeface="+mn-ea"/>
                <a:sym typeface="+mn-lt"/>
              </a:endParaRPr>
            </a:p>
          </p:txBody>
        </p:sp>
        <p:sp>
          <p:nvSpPr>
            <p:cNvPr id="436" name="文本框 435"/>
            <p:cNvSpPr txBox="1"/>
            <p:nvPr/>
          </p:nvSpPr>
          <p:spPr>
            <a:xfrm>
              <a:off x="6201532" y="6119842"/>
              <a:ext cx="560613" cy="307777"/>
            </a:xfrm>
            <a:prstGeom prst="rect">
              <a:avLst/>
            </a:prstGeom>
            <a:noFill/>
          </p:spPr>
          <p:txBody>
            <a:bodyPr wrap="square" rtlCol="0">
              <a:spAutoFit/>
            </a:bodyPr>
            <a:lstStyle/>
            <a:p>
              <a:pPr algn="ctr"/>
              <a:r>
                <a:rPr lang="zh-CN" altLang="en-US" sz="1400" dirty="0">
                  <a:solidFill>
                    <a:srgbClr val="992677"/>
                  </a:solidFill>
                  <a:cs typeface="+mn-ea"/>
                  <a:sym typeface="+mn-lt"/>
                </a:rPr>
                <a:t>求是</a:t>
              </a:r>
              <a:endParaRPr lang="zh-CN" altLang="en-US" sz="1400" dirty="0">
                <a:solidFill>
                  <a:srgbClr val="992677"/>
                </a:solidFill>
                <a:cs typeface="+mn-ea"/>
                <a:sym typeface="+mn-lt"/>
              </a:endParaRPr>
            </a:p>
          </p:txBody>
        </p:sp>
        <p:sp>
          <p:nvSpPr>
            <p:cNvPr id="437" name="文本框 436"/>
            <p:cNvSpPr txBox="1"/>
            <p:nvPr/>
          </p:nvSpPr>
          <p:spPr>
            <a:xfrm>
              <a:off x="6973204" y="6119842"/>
              <a:ext cx="560613" cy="307777"/>
            </a:xfrm>
            <a:prstGeom prst="rect">
              <a:avLst/>
            </a:prstGeom>
            <a:noFill/>
          </p:spPr>
          <p:txBody>
            <a:bodyPr wrap="square" rtlCol="0">
              <a:spAutoFit/>
            </a:bodyPr>
            <a:lstStyle/>
            <a:p>
              <a:pPr algn="ctr"/>
              <a:r>
                <a:rPr lang="zh-CN" altLang="en-US" sz="1400" dirty="0">
                  <a:solidFill>
                    <a:srgbClr val="992677"/>
                  </a:solidFill>
                  <a:cs typeface="+mn-ea"/>
                  <a:sym typeface="+mn-lt"/>
                </a:rPr>
                <a:t>创新</a:t>
              </a:r>
              <a:endParaRPr lang="zh-CN" altLang="en-US" sz="1400" dirty="0">
                <a:solidFill>
                  <a:srgbClr val="992677"/>
                </a:solidFill>
                <a:cs typeface="+mn-ea"/>
                <a:sym typeface="+mn-lt"/>
              </a:endParaRPr>
            </a:p>
          </p:txBody>
        </p:sp>
        <p:cxnSp>
          <p:nvCxnSpPr>
            <p:cNvPr id="438" name="直接连接符 437"/>
            <p:cNvCxnSpPr/>
            <p:nvPr userDrawn="1"/>
          </p:nvCxnSpPr>
          <p:spPr>
            <a:xfrm>
              <a:off x="6096001" y="6158693"/>
              <a:ext cx="0" cy="230075"/>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cxnSp>
          <p:nvCxnSpPr>
            <p:cNvPr id="439" name="直接连接符 438"/>
            <p:cNvCxnSpPr/>
            <p:nvPr userDrawn="1"/>
          </p:nvCxnSpPr>
          <p:spPr>
            <a:xfrm>
              <a:off x="5324328" y="6158693"/>
              <a:ext cx="0" cy="230075"/>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cxnSp>
          <p:nvCxnSpPr>
            <p:cNvPr id="440" name="直接连接符 439"/>
            <p:cNvCxnSpPr/>
            <p:nvPr userDrawn="1"/>
          </p:nvCxnSpPr>
          <p:spPr>
            <a:xfrm>
              <a:off x="6867675" y="6158693"/>
              <a:ext cx="0" cy="230075"/>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cxnSp>
          <p:nvCxnSpPr>
            <p:cNvPr id="441" name="直接连接符 440"/>
            <p:cNvCxnSpPr/>
            <p:nvPr/>
          </p:nvCxnSpPr>
          <p:spPr>
            <a:xfrm>
              <a:off x="7664910" y="6158693"/>
              <a:ext cx="0" cy="230075"/>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cxnSp>
          <p:nvCxnSpPr>
            <p:cNvPr id="442" name="直接连接符 441"/>
            <p:cNvCxnSpPr/>
            <p:nvPr/>
          </p:nvCxnSpPr>
          <p:spPr>
            <a:xfrm>
              <a:off x="4536162" y="6158693"/>
              <a:ext cx="0" cy="230075"/>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grpSp>
      <p:grpSp>
        <p:nvGrpSpPr>
          <p:cNvPr id="448" name="组合 447"/>
          <p:cNvGrpSpPr/>
          <p:nvPr/>
        </p:nvGrpSpPr>
        <p:grpSpPr>
          <a:xfrm>
            <a:off x="5978525" y="4609843"/>
            <a:ext cx="234950" cy="234950"/>
            <a:chOff x="6553835" y="4312920"/>
            <a:chExt cx="193040" cy="193040"/>
          </a:xfrm>
        </p:grpSpPr>
        <p:cxnSp>
          <p:nvCxnSpPr>
            <p:cNvPr id="449" name="直接连接符 448"/>
            <p:cNvCxnSpPr/>
            <p:nvPr/>
          </p:nvCxnSpPr>
          <p:spPr>
            <a:xfrm>
              <a:off x="6553835" y="4312920"/>
              <a:ext cx="193040" cy="193040"/>
            </a:xfrm>
            <a:prstGeom prst="line">
              <a:avLst/>
            </a:prstGeom>
            <a:ln w="25400">
              <a:solidFill>
                <a:srgbClr val="992677"/>
              </a:solidFill>
            </a:ln>
          </p:spPr>
          <p:style>
            <a:lnRef idx="1">
              <a:schemeClr val="accent1"/>
            </a:lnRef>
            <a:fillRef idx="0">
              <a:schemeClr val="accent1"/>
            </a:fillRef>
            <a:effectRef idx="0">
              <a:schemeClr val="accent1"/>
            </a:effectRef>
            <a:fontRef idx="minor">
              <a:schemeClr val="tx1"/>
            </a:fontRef>
          </p:style>
        </p:cxnSp>
        <p:cxnSp>
          <p:nvCxnSpPr>
            <p:cNvPr id="450" name="直接连接符 449"/>
            <p:cNvCxnSpPr/>
            <p:nvPr/>
          </p:nvCxnSpPr>
          <p:spPr>
            <a:xfrm flipV="1">
              <a:off x="6553835" y="4312920"/>
              <a:ext cx="193040" cy="193040"/>
            </a:xfrm>
            <a:prstGeom prst="line">
              <a:avLst/>
            </a:prstGeom>
            <a:ln w="25400">
              <a:solidFill>
                <a:srgbClr val="992677"/>
              </a:solidFill>
            </a:ln>
          </p:spPr>
          <p:style>
            <a:lnRef idx="1">
              <a:schemeClr val="accent1"/>
            </a:lnRef>
            <a:fillRef idx="0">
              <a:schemeClr val="accent1"/>
            </a:fillRef>
            <a:effectRef idx="0">
              <a:schemeClr val="accent1"/>
            </a:effectRef>
            <a:fontRef idx="minor">
              <a:schemeClr val="tx1"/>
            </a:fontRef>
          </p:style>
        </p:cxnSp>
      </p:grpSp>
      <p:sp>
        <p:nvSpPr>
          <p:cNvPr id="451" name="矩形: 圆角 450"/>
          <p:cNvSpPr/>
          <p:nvPr/>
        </p:nvSpPr>
        <p:spPr>
          <a:xfrm>
            <a:off x="3904242" y="4535293"/>
            <a:ext cx="1763493" cy="384050"/>
          </a:xfrm>
          <a:prstGeom prst="roundRect">
            <a:avLst>
              <a:gd name="adj" fmla="val 50000"/>
            </a:avLst>
          </a:prstGeom>
          <a:solidFill>
            <a:srgbClr val="992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dirty="0">
                <a:solidFill>
                  <a:srgbClr val="FFFFFF"/>
                </a:solidFill>
                <a:cs typeface="+mn-ea"/>
                <a:sym typeface="+mn-lt"/>
              </a:rPr>
              <a:t>2023/5/5</a:t>
            </a:r>
            <a:endParaRPr lang="en-US" altLang="zh-CN" sz="1400" dirty="0">
              <a:solidFill>
                <a:srgbClr val="FFFFFF"/>
              </a:solidFill>
              <a:cs typeface="+mn-ea"/>
              <a:sym typeface="+mn-lt"/>
            </a:endParaRPr>
          </a:p>
        </p:txBody>
      </p:sp>
      <p:sp>
        <p:nvSpPr>
          <p:cNvPr id="452" name="矩形: 圆角 451"/>
          <p:cNvSpPr/>
          <p:nvPr/>
        </p:nvSpPr>
        <p:spPr>
          <a:xfrm>
            <a:off x="6578600" y="4535170"/>
            <a:ext cx="2098675" cy="384175"/>
          </a:xfrm>
          <a:prstGeom prst="roundRect">
            <a:avLst>
              <a:gd name="adj" fmla="val 50000"/>
            </a:avLst>
          </a:prstGeom>
          <a:solidFill>
            <a:srgbClr val="992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srgbClr val="FFFFFF"/>
                </a:solidFill>
                <a:cs typeface="+mn-ea"/>
                <a:sym typeface="+mn-lt"/>
              </a:rPr>
              <a:t>组员：周承琳、胡亚琪</a:t>
            </a:r>
            <a:endParaRPr kumimoji="0" lang="zh-CN" altLang="en-US" sz="1400" b="0" i="0" u="none" strike="noStrike" kern="1200" cap="none" spc="0" normalizeH="0" baseline="0" noProof="0" dirty="0">
              <a:ln>
                <a:noFill/>
              </a:ln>
              <a:solidFill>
                <a:srgbClr val="FFFFFF"/>
              </a:solidFill>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文本框 285"/>
          <p:cNvSpPr txBox="1"/>
          <p:nvPr/>
        </p:nvSpPr>
        <p:spPr>
          <a:xfrm>
            <a:off x="1363795" y="2401706"/>
            <a:ext cx="1107996" cy="2013021"/>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6000" spc="130" dirty="0">
                <a:solidFill>
                  <a:srgbClr val="992677"/>
                </a:solidFill>
                <a:cs typeface="+mn-ea"/>
                <a:sym typeface="+mn-lt"/>
              </a:rPr>
              <a:t>目录</a:t>
            </a:r>
            <a:endParaRPr kumimoji="0" lang="zh-CN" altLang="en-US" sz="6000" b="0" i="0" u="none" strike="noStrike" kern="1200" cap="none" spc="130" normalizeH="0" noProof="0" dirty="0">
              <a:ln>
                <a:noFill/>
              </a:ln>
              <a:solidFill>
                <a:srgbClr val="992677"/>
              </a:solidFill>
              <a:effectLst/>
              <a:uLnTx/>
              <a:uFillTx/>
              <a:cs typeface="+mn-ea"/>
              <a:sym typeface="+mn-lt"/>
            </a:endParaRPr>
          </a:p>
        </p:txBody>
      </p:sp>
      <p:grpSp>
        <p:nvGrpSpPr>
          <p:cNvPr id="443" name="组合 442"/>
          <p:cNvGrpSpPr/>
          <p:nvPr/>
        </p:nvGrpSpPr>
        <p:grpSpPr>
          <a:xfrm>
            <a:off x="3247429" y="1647746"/>
            <a:ext cx="2343015" cy="501525"/>
            <a:chOff x="2825017" y="1315332"/>
            <a:chExt cx="2343015" cy="501525"/>
          </a:xfrm>
        </p:grpSpPr>
        <p:sp>
          <p:nvSpPr>
            <p:cNvPr id="41" name="矩形: 圆角 40"/>
            <p:cNvSpPr/>
            <p:nvPr/>
          </p:nvSpPr>
          <p:spPr>
            <a:xfrm>
              <a:off x="3404539" y="1432807"/>
              <a:ext cx="1763493" cy="384050"/>
            </a:xfrm>
            <a:prstGeom prst="roundRect">
              <a:avLst>
                <a:gd name="adj" fmla="val 21656"/>
              </a:avLst>
            </a:prstGeom>
            <a:solidFill>
              <a:srgbClr val="992677"/>
            </a:solidFill>
            <a:ln>
              <a:solidFill>
                <a:srgbClr val="992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39" name="矩形: 圆角 438"/>
            <p:cNvSpPr/>
            <p:nvPr/>
          </p:nvSpPr>
          <p:spPr>
            <a:xfrm>
              <a:off x="3277736" y="1315332"/>
              <a:ext cx="1763493" cy="384050"/>
            </a:xfrm>
            <a:prstGeom prst="roundRect">
              <a:avLst>
                <a:gd name="adj" fmla="val 21656"/>
              </a:avLst>
            </a:prstGeom>
            <a:solidFill>
              <a:schemeClr val="bg1"/>
            </a:solidFill>
            <a:ln w="19050">
              <a:solidFill>
                <a:srgbClr val="992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rgbClr val="992677"/>
                  </a:solidFill>
                  <a:cs typeface="+mn-ea"/>
                  <a:sym typeface="+mn-lt"/>
                </a:rPr>
                <a:t>研究背景</a:t>
              </a:r>
              <a:endParaRPr lang="zh-CN" altLang="en-US" dirty="0">
                <a:solidFill>
                  <a:srgbClr val="992677"/>
                </a:solidFill>
                <a:cs typeface="+mn-ea"/>
                <a:sym typeface="+mn-lt"/>
              </a:endParaRPr>
            </a:p>
          </p:txBody>
        </p:sp>
        <p:grpSp>
          <p:nvGrpSpPr>
            <p:cNvPr id="440" name="组合 439"/>
            <p:cNvGrpSpPr/>
            <p:nvPr/>
          </p:nvGrpSpPr>
          <p:grpSpPr>
            <a:xfrm>
              <a:off x="2825017" y="1411676"/>
              <a:ext cx="234950" cy="234965"/>
              <a:chOff x="6553835" y="4330797"/>
              <a:chExt cx="193040" cy="193051"/>
            </a:xfrm>
          </p:grpSpPr>
          <p:cxnSp>
            <p:nvCxnSpPr>
              <p:cNvPr id="441" name="直接连接符 440"/>
              <p:cNvCxnSpPr/>
              <p:nvPr/>
            </p:nvCxnSpPr>
            <p:spPr>
              <a:xfrm>
                <a:off x="6553835" y="4330797"/>
                <a:ext cx="193040" cy="193040"/>
              </a:xfrm>
              <a:prstGeom prst="line">
                <a:avLst/>
              </a:prstGeom>
              <a:ln w="25400">
                <a:solidFill>
                  <a:srgbClr val="992677"/>
                </a:solidFill>
              </a:ln>
            </p:spPr>
            <p:style>
              <a:lnRef idx="1">
                <a:schemeClr val="accent1"/>
              </a:lnRef>
              <a:fillRef idx="0">
                <a:schemeClr val="accent1"/>
              </a:fillRef>
              <a:effectRef idx="0">
                <a:schemeClr val="accent1"/>
              </a:effectRef>
              <a:fontRef idx="minor">
                <a:schemeClr val="tx1"/>
              </a:fontRef>
            </p:style>
          </p:cxnSp>
          <p:cxnSp>
            <p:nvCxnSpPr>
              <p:cNvPr id="442" name="直接连接符 441"/>
              <p:cNvCxnSpPr/>
              <p:nvPr/>
            </p:nvCxnSpPr>
            <p:spPr>
              <a:xfrm flipV="1">
                <a:off x="6553835" y="4330808"/>
                <a:ext cx="193040" cy="193040"/>
              </a:xfrm>
              <a:prstGeom prst="line">
                <a:avLst/>
              </a:prstGeom>
              <a:ln w="25400">
                <a:solidFill>
                  <a:srgbClr val="992677"/>
                </a:solidFill>
              </a:ln>
            </p:spPr>
            <p:style>
              <a:lnRef idx="1">
                <a:schemeClr val="accent1"/>
              </a:lnRef>
              <a:fillRef idx="0">
                <a:schemeClr val="accent1"/>
              </a:fillRef>
              <a:effectRef idx="0">
                <a:schemeClr val="accent1"/>
              </a:effectRef>
              <a:fontRef idx="minor">
                <a:schemeClr val="tx1"/>
              </a:fontRef>
            </p:style>
          </p:cxnSp>
        </p:grpSp>
      </p:grpSp>
      <p:sp>
        <p:nvSpPr>
          <p:cNvPr id="474" name="矩形 473"/>
          <p:cNvSpPr/>
          <p:nvPr/>
        </p:nvSpPr>
        <p:spPr>
          <a:xfrm>
            <a:off x="1055447" y="2456138"/>
            <a:ext cx="367414" cy="1849701"/>
          </a:xfrm>
          <a:prstGeom prst="rect">
            <a:avLst/>
          </a:prstGeom>
          <a:solidFill>
            <a:srgbClr val="992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Arial" panose="020B0604020202020204" pitchFamily="34" charset="0"/>
                <a:cs typeface="Arial" panose="020B0604020202020204" pitchFamily="34" charset="0"/>
                <a:sym typeface="+mn-lt"/>
              </a:rPr>
              <a:t>CONTENT</a:t>
            </a:r>
            <a:endParaRPr lang="zh-CN" altLang="en-US" sz="1600" b="1" dirty="0">
              <a:latin typeface="Arial" panose="020B0604020202020204" pitchFamily="34" charset="0"/>
              <a:cs typeface="Arial" panose="020B0604020202020204" pitchFamily="34" charset="0"/>
              <a:sym typeface="+mn-lt"/>
            </a:endParaRPr>
          </a:p>
        </p:txBody>
      </p:sp>
      <p:pic>
        <p:nvPicPr>
          <p:cNvPr id="618" name="图片 617"/>
          <p:cNvPicPr>
            <a:picLocks noChangeAspect="1"/>
          </p:cNvPicPr>
          <p:nvPr/>
        </p:nvPicPr>
        <p:blipFill>
          <a:blip r:embed="rId1"/>
          <a:srcRect t="49" r="46589" b="49"/>
          <a:stretch>
            <a:fillRect/>
          </a:stretch>
        </p:blipFill>
        <p:spPr>
          <a:xfrm>
            <a:off x="8329087" y="298450"/>
            <a:ext cx="3334385" cy="6261100"/>
          </a:xfrm>
          <a:custGeom>
            <a:avLst/>
            <a:gdLst>
              <a:gd name="connsiteX0" fmla="*/ 0 w 3334385"/>
              <a:gd name="connsiteY0" fmla="*/ 0 h 6261100"/>
              <a:gd name="connsiteX1" fmla="*/ 3334385 w 3334385"/>
              <a:gd name="connsiteY1" fmla="*/ 0 h 6261100"/>
              <a:gd name="connsiteX2" fmla="*/ 3334385 w 3334385"/>
              <a:gd name="connsiteY2" fmla="*/ 6261100 h 6261100"/>
              <a:gd name="connsiteX3" fmla="*/ 0 w 3334385"/>
              <a:gd name="connsiteY3" fmla="*/ 6261100 h 6261100"/>
            </a:gdLst>
            <a:ahLst/>
            <a:cxnLst>
              <a:cxn ang="0">
                <a:pos x="connsiteX0" y="connsiteY0"/>
              </a:cxn>
              <a:cxn ang="0">
                <a:pos x="connsiteX1" y="connsiteY1"/>
              </a:cxn>
              <a:cxn ang="0">
                <a:pos x="connsiteX2" y="connsiteY2"/>
              </a:cxn>
              <a:cxn ang="0">
                <a:pos x="connsiteX3" y="connsiteY3"/>
              </a:cxn>
            </a:cxnLst>
            <a:rect l="l" t="t" r="r" b="b"/>
            <a:pathLst>
              <a:path w="3334385" h="6261100">
                <a:moveTo>
                  <a:pt x="0" y="0"/>
                </a:moveTo>
                <a:lnTo>
                  <a:pt x="3334385" y="0"/>
                </a:lnTo>
                <a:lnTo>
                  <a:pt x="3334385" y="6261100"/>
                </a:lnTo>
                <a:lnTo>
                  <a:pt x="0" y="6261100"/>
                </a:lnTo>
                <a:close/>
              </a:path>
            </a:pathLst>
          </a:custGeom>
        </p:spPr>
      </p:pic>
      <p:grpSp>
        <p:nvGrpSpPr>
          <p:cNvPr id="48" name="组合 47"/>
          <p:cNvGrpSpPr/>
          <p:nvPr/>
        </p:nvGrpSpPr>
        <p:grpSpPr>
          <a:xfrm>
            <a:off x="3247429" y="4732735"/>
            <a:ext cx="2343015" cy="501525"/>
            <a:chOff x="2825017" y="1315332"/>
            <a:chExt cx="2343015" cy="501525"/>
          </a:xfrm>
        </p:grpSpPr>
        <p:sp>
          <p:nvSpPr>
            <p:cNvPr id="49" name="矩形: 圆角 48"/>
            <p:cNvSpPr/>
            <p:nvPr/>
          </p:nvSpPr>
          <p:spPr>
            <a:xfrm>
              <a:off x="3404539" y="1432807"/>
              <a:ext cx="1763493" cy="384050"/>
            </a:xfrm>
            <a:prstGeom prst="roundRect">
              <a:avLst>
                <a:gd name="adj" fmla="val 21656"/>
              </a:avLst>
            </a:prstGeom>
            <a:solidFill>
              <a:srgbClr val="992677"/>
            </a:solidFill>
            <a:ln>
              <a:solidFill>
                <a:srgbClr val="992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0" name="矩形: 圆角 49"/>
            <p:cNvSpPr/>
            <p:nvPr/>
          </p:nvSpPr>
          <p:spPr>
            <a:xfrm>
              <a:off x="3277736" y="1315332"/>
              <a:ext cx="1763493" cy="384050"/>
            </a:xfrm>
            <a:prstGeom prst="roundRect">
              <a:avLst>
                <a:gd name="adj" fmla="val 21656"/>
              </a:avLst>
            </a:prstGeom>
            <a:solidFill>
              <a:schemeClr val="bg1"/>
            </a:solidFill>
            <a:ln w="19050">
              <a:solidFill>
                <a:srgbClr val="992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992677"/>
                  </a:solidFill>
                  <a:effectLst/>
                  <a:uLnTx/>
                  <a:uFillTx/>
                  <a:cs typeface="+mn-ea"/>
                  <a:sym typeface="+mn-lt"/>
                </a:rPr>
                <a:t>实验</a:t>
              </a:r>
              <a:r>
                <a:rPr kumimoji="0" lang="zh-CN" altLang="en-US" sz="1800" b="0" i="0" u="none" strike="noStrike" kern="1200" cap="none" spc="0" normalizeH="0" baseline="0" noProof="0" dirty="0">
                  <a:ln>
                    <a:noFill/>
                  </a:ln>
                  <a:solidFill>
                    <a:srgbClr val="992677"/>
                  </a:solidFill>
                  <a:effectLst/>
                  <a:uLnTx/>
                  <a:uFillTx/>
                  <a:cs typeface="+mn-ea"/>
                  <a:sym typeface="+mn-lt"/>
                </a:rPr>
                <a:t>结果</a:t>
              </a:r>
              <a:endParaRPr kumimoji="0" lang="zh-CN" altLang="en-US" sz="1800" b="0" i="0" u="none" strike="noStrike" kern="1200" cap="none" spc="0" normalizeH="0" baseline="0" noProof="0" dirty="0">
                <a:ln>
                  <a:noFill/>
                </a:ln>
                <a:solidFill>
                  <a:srgbClr val="992677"/>
                </a:solidFill>
                <a:effectLst/>
                <a:uLnTx/>
                <a:uFillTx/>
                <a:cs typeface="+mn-ea"/>
                <a:sym typeface="+mn-lt"/>
              </a:endParaRPr>
            </a:p>
          </p:txBody>
        </p:sp>
        <p:grpSp>
          <p:nvGrpSpPr>
            <p:cNvPr id="51" name="组合 50"/>
            <p:cNvGrpSpPr/>
            <p:nvPr/>
          </p:nvGrpSpPr>
          <p:grpSpPr>
            <a:xfrm>
              <a:off x="2825017" y="1411676"/>
              <a:ext cx="234950" cy="234965"/>
              <a:chOff x="6553835" y="4330797"/>
              <a:chExt cx="193040" cy="193051"/>
            </a:xfrm>
          </p:grpSpPr>
          <p:cxnSp>
            <p:nvCxnSpPr>
              <p:cNvPr id="52" name="直接连接符 51"/>
              <p:cNvCxnSpPr/>
              <p:nvPr/>
            </p:nvCxnSpPr>
            <p:spPr>
              <a:xfrm>
                <a:off x="6553835" y="4330797"/>
                <a:ext cx="193040" cy="193040"/>
              </a:xfrm>
              <a:prstGeom prst="line">
                <a:avLst/>
              </a:prstGeom>
              <a:ln w="25400">
                <a:solidFill>
                  <a:srgbClr val="992677"/>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6553835" y="4330808"/>
                <a:ext cx="193040" cy="193040"/>
              </a:xfrm>
              <a:prstGeom prst="line">
                <a:avLst/>
              </a:prstGeom>
              <a:ln w="25400">
                <a:solidFill>
                  <a:srgbClr val="992677"/>
                </a:solidFill>
              </a:ln>
            </p:spPr>
            <p:style>
              <a:lnRef idx="1">
                <a:schemeClr val="accent1"/>
              </a:lnRef>
              <a:fillRef idx="0">
                <a:schemeClr val="accent1"/>
              </a:fillRef>
              <a:effectRef idx="0">
                <a:schemeClr val="accent1"/>
              </a:effectRef>
              <a:fontRef idx="minor">
                <a:schemeClr val="tx1"/>
              </a:fontRef>
            </p:style>
          </p:cxnSp>
        </p:grpSp>
      </p:grpSp>
      <p:grpSp>
        <p:nvGrpSpPr>
          <p:cNvPr id="60" name="组合 59"/>
          <p:cNvGrpSpPr/>
          <p:nvPr/>
        </p:nvGrpSpPr>
        <p:grpSpPr>
          <a:xfrm>
            <a:off x="3247429" y="3178237"/>
            <a:ext cx="2343015" cy="501525"/>
            <a:chOff x="2825017" y="1315332"/>
            <a:chExt cx="2343015" cy="501525"/>
          </a:xfrm>
        </p:grpSpPr>
        <p:sp>
          <p:nvSpPr>
            <p:cNvPr id="61" name="矩形: 圆角 60"/>
            <p:cNvSpPr/>
            <p:nvPr/>
          </p:nvSpPr>
          <p:spPr>
            <a:xfrm>
              <a:off x="3404539" y="1432807"/>
              <a:ext cx="1763493" cy="384050"/>
            </a:xfrm>
            <a:prstGeom prst="roundRect">
              <a:avLst>
                <a:gd name="adj" fmla="val 21656"/>
              </a:avLst>
            </a:prstGeom>
            <a:solidFill>
              <a:srgbClr val="992677"/>
            </a:solidFill>
            <a:ln>
              <a:solidFill>
                <a:srgbClr val="992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62" name="矩形: 圆角 61"/>
            <p:cNvSpPr/>
            <p:nvPr/>
          </p:nvSpPr>
          <p:spPr>
            <a:xfrm>
              <a:off x="3277736" y="1315332"/>
              <a:ext cx="1763493" cy="384050"/>
            </a:xfrm>
            <a:prstGeom prst="roundRect">
              <a:avLst>
                <a:gd name="adj" fmla="val 21656"/>
              </a:avLst>
            </a:prstGeom>
            <a:solidFill>
              <a:schemeClr val="bg1"/>
            </a:solidFill>
            <a:ln w="19050">
              <a:solidFill>
                <a:srgbClr val="992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rgbClr val="992677"/>
                  </a:solidFill>
                  <a:cs typeface="+mn-ea"/>
                  <a:sym typeface="+mn-lt"/>
                </a:rPr>
                <a:t>模型</a:t>
              </a:r>
              <a:r>
                <a:rPr lang="zh-CN" altLang="en-US" dirty="0">
                  <a:solidFill>
                    <a:srgbClr val="992677"/>
                  </a:solidFill>
                  <a:cs typeface="+mn-ea"/>
                  <a:sym typeface="+mn-lt"/>
                </a:rPr>
                <a:t>介绍</a:t>
              </a:r>
              <a:endParaRPr lang="zh-CN" altLang="en-US" dirty="0">
                <a:solidFill>
                  <a:srgbClr val="992677"/>
                </a:solidFill>
                <a:cs typeface="+mn-ea"/>
                <a:sym typeface="+mn-lt"/>
              </a:endParaRPr>
            </a:p>
          </p:txBody>
        </p:sp>
        <p:grpSp>
          <p:nvGrpSpPr>
            <p:cNvPr id="63" name="组合 62"/>
            <p:cNvGrpSpPr/>
            <p:nvPr/>
          </p:nvGrpSpPr>
          <p:grpSpPr>
            <a:xfrm>
              <a:off x="2825017" y="1411676"/>
              <a:ext cx="234950" cy="234965"/>
              <a:chOff x="6553835" y="4330797"/>
              <a:chExt cx="193040" cy="193051"/>
            </a:xfrm>
          </p:grpSpPr>
          <p:cxnSp>
            <p:nvCxnSpPr>
              <p:cNvPr id="64" name="直接连接符 63"/>
              <p:cNvCxnSpPr/>
              <p:nvPr/>
            </p:nvCxnSpPr>
            <p:spPr>
              <a:xfrm>
                <a:off x="6553835" y="4330797"/>
                <a:ext cx="193040" cy="193040"/>
              </a:xfrm>
              <a:prstGeom prst="line">
                <a:avLst/>
              </a:prstGeom>
              <a:ln w="25400">
                <a:solidFill>
                  <a:srgbClr val="992677"/>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6553835" y="4330808"/>
                <a:ext cx="193040" cy="193040"/>
              </a:xfrm>
              <a:prstGeom prst="line">
                <a:avLst/>
              </a:prstGeom>
              <a:ln w="25400">
                <a:solidFill>
                  <a:srgbClr val="992677"/>
                </a:solidFill>
              </a:ln>
            </p:spPr>
            <p:style>
              <a:lnRef idx="1">
                <a:schemeClr val="accent1"/>
              </a:lnRef>
              <a:fillRef idx="0">
                <a:schemeClr val="accent1"/>
              </a:fillRef>
              <a:effectRef idx="0">
                <a:schemeClr val="accent1"/>
              </a:effectRef>
              <a:fontRef idx="minor">
                <a:schemeClr val="tx1"/>
              </a:fontRef>
            </p:style>
          </p:cxnSp>
        </p:grpSp>
      </p:grpSp>
      <p:grpSp>
        <p:nvGrpSpPr>
          <p:cNvPr id="72" name="组合 71"/>
          <p:cNvGrpSpPr/>
          <p:nvPr/>
        </p:nvGrpSpPr>
        <p:grpSpPr>
          <a:xfrm rot="2638587">
            <a:off x="11094621" y="6144127"/>
            <a:ext cx="122214" cy="122214"/>
            <a:chOff x="6553835" y="4312920"/>
            <a:chExt cx="193040" cy="193040"/>
          </a:xfrm>
        </p:grpSpPr>
        <p:cxnSp>
          <p:nvCxnSpPr>
            <p:cNvPr id="73" name="直接连接符 72"/>
            <p:cNvCxnSpPr/>
            <p:nvPr/>
          </p:nvCxnSpPr>
          <p:spPr>
            <a:xfrm>
              <a:off x="6553835" y="4312920"/>
              <a:ext cx="193040" cy="193040"/>
            </a:xfrm>
            <a:prstGeom prst="line">
              <a:avLst/>
            </a:prstGeom>
            <a:ln w="19050">
              <a:solidFill>
                <a:srgbClr val="992677"/>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6553835" y="4312920"/>
              <a:ext cx="193040" cy="193040"/>
            </a:xfrm>
            <a:prstGeom prst="line">
              <a:avLst/>
            </a:prstGeom>
            <a:ln w="19050">
              <a:solidFill>
                <a:srgbClr val="992677"/>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12872" y="298450"/>
            <a:ext cx="11150600" cy="6261100"/>
          </a:xfrm>
          <a:prstGeom prst="rect">
            <a:avLst/>
          </a:prstGeom>
          <a:blipFill dpi="0" rotWithShape="1">
            <a:blip r:embed="rId1"/>
            <a:srcRect/>
            <a:tile tx="0" ty="0" sx="95000" sy="95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512872" y="298450"/>
            <a:ext cx="11150600" cy="6261100"/>
          </a:xfrm>
          <a:prstGeom prst="rect">
            <a:avLst/>
          </a:prstGeom>
          <a:gradFill flip="none" rotWithShape="1">
            <a:gsLst>
              <a:gs pos="0">
                <a:schemeClr val="bg1">
                  <a:alpha val="21000"/>
                </a:schemeClr>
              </a:gs>
              <a:gs pos="68000">
                <a:schemeClr val="bg1">
                  <a:alpha val="96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20" name="图片 119"/>
          <p:cNvPicPr>
            <a:picLocks noChangeAspect="1"/>
          </p:cNvPicPr>
          <p:nvPr/>
        </p:nvPicPr>
        <p:blipFill>
          <a:blip r:embed="rId2"/>
          <a:srcRect t="345" r="50888"/>
          <a:stretch>
            <a:fillRect/>
          </a:stretch>
        </p:blipFill>
        <p:spPr>
          <a:xfrm>
            <a:off x="8932642" y="292558"/>
            <a:ext cx="2697688" cy="5498326"/>
          </a:xfrm>
          <a:custGeom>
            <a:avLst/>
            <a:gdLst>
              <a:gd name="connsiteX0" fmla="*/ 0 w 2697688"/>
              <a:gd name="connsiteY0" fmla="*/ 0 h 5498326"/>
              <a:gd name="connsiteX1" fmla="*/ 2697688 w 2697688"/>
              <a:gd name="connsiteY1" fmla="*/ 0 h 5498326"/>
              <a:gd name="connsiteX2" fmla="*/ 2697688 w 2697688"/>
              <a:gd name="connsiteY2" fmla="*/ 5498326 h 5498326"/>
              <a:gd name="connsiteX3" fmla="*/ 0 w 2697688"/>
              <a:gd name="connsiteY3" fmla="*/ 5498326 h 5498326"/>
            </a:gdLst>
            <a:ahLst/>
            <a:cxnLst>
              <a:cxn ang="0">
                <a:pos x="connsiteX0" y="connsiteY0"/>
              </a:cxn>
              <a:cxn ang="0">
                <a:pos x="connsiteX1" y="connsiteY1"/>
              </a:cxn>
              <a:cxn ang="0">
                <a:pos x="connsiteX2" y="connsiteY2"/>
              </a:cxn>
              <a:cxn ang="0">
                <a:pos x="connsiteX3" y="connsiteY3"/>
              </a:cxn>
            </a:cxnLst>
            <a:rect l="l" t="t" r="r" b="b"/>
            <a:pathLst>
              <a:path w="2697688" h="5498326">
                <a:moveTo>
                  <a:pt x="0" y="0"/>
                </a:moveTo>
                <a:lnTo>
                  <a:pt x="2697688" y="0"/>
                </a:lnTo>
                <a:lnTo>
                  <a:pt x="2697688" y="5498326"/>
                </a:lnTo>
                <a:lnTo>
                  <a:pt x="0" y="5498326"/>
                </a:lnTo>
                <a:close/>
              </a:path>
            </a:pathLst>
          </a:custGeom>
        </p:spPr>
      </p:pic>
      <p:grpSp>
        <p:nvGrpSpPr>
          <p:cNvPr id="117" name="组合 116"/>
          <p:cNvGrpSpPr/>
          <p:nvPr/>
        </p:nvGrpSpPr>
        <p:grpSpPr>
          <a:xfrm>
            <a:off x="7796368" y="4134748"/>
            <a:ext cx="3567149" cy="2092881"/>
            <a:chOff x="7795430" y="4081738"/>
            <a:chExt cx="3567149" cy="2092881"/>
          </a:xfrm>
        </p:grpSpPr>
        <p:grpSp>
          <p:nvGrpSpPr>
            <p:cNvPr id="13" name="组合 12"/>
            <p:cNvGrpSpPr/>
            <p:nvPr/>
          </p:nvGrpSpPr>
          <p:grpSpPr>
            <a:xfrm>
              <a:off x="7795430" y="4081738"/>
              <a:ext cx="3567149" cy="2092881"/>
              <a:chOff x="7804903" y="4313969"/>
              <a:chExt cx="3567149" cy="2092881"/>
            </a:xfrm>
          </p:grpSpPr>
          <p:sp>
            <p:nvSpPr>
              <p:cNvPr id="10" name="文本框 9"/>
              <p:cNvSpPr txBox="1"/>
              <p:nvPr/>
            </p:nvSpPr>
            <p:spPr>
              <a:xfrm>
                <a:off x="7804903" y="4313969"/>
                <a:ext cx="1137818" cy="2092881"/>
              </a:xfrm>
              <a:prstGeom prst="rect">
                <a:avLst/>
              </a:prstGeom>
              <a:noFill/>
            </p:spPr>
            <p:txBody>
              <a:bodyPr wrap="square" rtlCol="0">
                <a:spAutoFit/>
              </a:bodyPr>
              <a:lstStyle/>
              <a:p>
                <a:r>
                  <a:rPr lang="en-US" altLang="zh-CN" sz="13000" dirty="0">
                    <a:solidFill>
                      <a:srgbClr val="992677"/>
                    </a:solidFill>
                    <a:latin typeface="Arial" panose="020B0604020202020204" pitchFamily="34" charset="0"/>
                    <a:cs typeface="Arial" panose="020B0604020202020204" pitchFamily="34" charset="0"/>
                    <a:sym typeface="+mn-lt"/>
                  </a:rPr>
                  <a:t>1</a:t>
                </a:r>
                <a:endParaRPr lang="zh-CN" altLang="en-US" sz="13000" dirty="0">
                  <a:solidFill>
                    <a:srgbClr val="992677"/>
                  </a:solidFill>
                  <a:latin typeface="Arial" panose="020B0604020202020204" pitchFamily="34" charset="0"/>
                  <a:cs typeface="Arial" panose="020B0604020202020204" pitchFamily="34" charset="0"/>
                  <a:sym typeface="+mn-lt"/>
                </a:endParaRPr>
              </a:p>
            </p:txBody>
          </p:sp>
          <p:sp>
            <p:nvSpPr>
              <p:cNvPr id="11" name="文本框 10"/>
              <p:cNvSpPr txBox="1"/>
              <p:nvPr/>
            </p:nvSpPr>
            <p:spPr>
              <a:xfrm>
                <a:off x="8678157" y="4577690"/>
                <a:ext cx="2693895" cy="82994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4800" spc="130" dirty="0">
                    <a:solidFill>
                      <a:srgbClr val="992677"/>
                    </a:solidFill>
                    <a:cs typeface="+mn-ea"/>
                    <a:sym typeface="+mn-lt"/>
                  </a:rPr>
                  <a:t>研究</a:t>
                </a:r>
                <a:r>
                  <a:rPr lang="zh-CN" altLang="en-US" sz="4800" spc="130" dirty="0">
                    <a:solidFill>
                      <a:srgbClr val="992677"/>
                    </a:solidFill>
                    <a:cs typeface="+mn-ea"/>
                    <a:sym typeface="+mn-lt"/>
                  </a:rPr>
                  <a:t>背景</a:t>
                </a:r>
                <a:endParaRPr lang="zh-CN" altLang="en-US" sz="4800" spc="130" dirty="0">
                  <a:solidFill>
                    <a:srgbClr val="992677"/>
                  </a:solidFill>
                  <a:cs typeface="+mn-ea"/>
                  <a:sym typeface="+mn-lt"/>
                </a:endParaRPr>
              </a:p>
            </p:txBody>
          </p:sp>
          <p:sp>
            <p:nvSpPr>
              <p:cNvPr id="12" name="矩形 11"/>
              <p:cNvSpPr/>
              <p:nvPr/>
            </p:nvSpPr>
            <p:spPr>
              <a:xfrm>
                <a:off x="8786190" y="5593353"/>
                <a:ext cx="2358658" cy="356873"/>
              </a:xfrm>
              <a:prstGeom prst="rect">
                <a:avLst/>
              </a:prstGeom>
              <a:solidFill>
                <a:srgbClr val="992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dirty="0">
                    <a:latin typeface="Arial" panose="020B0604020202020204" pitchFamily="34" charset="0"/>
                    <a:cs typeface="Arial" panose="020B0604020202020204" pitchFamily="34" charset="0"/>
                    <a:sym typeface="+mn-lt"/>
                  </a:rPr>
                  <a:t>CHAPTER ONE</a:t>
                </a:r>
                <a:endParaRPr lang="zh-CN" altLang="en-US" dirty="0">
                  <a:latin typeface="Arial" panose="020B0604020202020204" pitchFamily="34" charset="0"/>
                  <a:cs typeface="Arial" panose="020B0604020202020204" pitchFamily="34" charset="0"/>
                  <a:sym typeface="+mn-lt"/>
                </a:endParaRPr>
              </a:p>
            </p:txBody>
          </p:sp>
        </p:grpSp>
        <p:grpSp>
          <p:nvGrpSpPr>
            <p:cNvPr id="107" name="组合 106"/>
            <p:cNvGrpSpPr/>
            <p:nvPr/>
          </p:nvGrpSpPr>
          <p:grpSpPr>
            <a:xfrm>
              <a:off x="8080350" y="5796604"/>
              <a:ext cx="3055593" cy="307777"/>
              <a:chOff x="4604398" y="6119842"/>
              <a:chExt cx="3055593" cy="307777"/>
            </a:xfrm>
          </p:grpSpPr>
          <p:sp>
            <p:nvSpPr>
              <p:cNvPr id="108" name="文本框 107"/>
              <p:cNvSpPr txBox="1"/>
              <p:nvPr/>
            </p:nvSpPr>
            <p:spPr>
              <a:xfrm>
                <a:off x="4706041" y="6119842"/>
                <a:ext cx="560613" cy="307777"/>
              </a:xfrm>
              <a:prstGeom prst="rect">
                <a:avLst/>
              </a:prstGeom>
              <a:noFill/>
            </p:spPr>
            <p:txBody>
              <a:bodyPr wrap="square" rtlCol="0">
                <a:spAutoFit/>
              </a:bodyPr>
              <a:lstStyle/>
              <a:p>
                <a:pPr algn="ctr"/>
                <a:r>
                  <a:rPr lang="zh-CN" altLang="en-US" sz="1400" dirty="0">
                    <a:solidFill>
                      <a:srgbClr val="992677"/>
                    </a:solidFill>
                    <a:cs typeface="+mn-ea"/>
                    <a:sym typeface="+mn-lt"/>
                  </a:rPr>
                  <a:t>团结</a:t>
                </a:r>
                <a:endParaRPr lang="zh-CN" altLang="en-US" sz="1400" dirty="0">
                  <a:solidFill>
                    <a:srgbClr val="992677"/>
                  </a:solidFill>
                  <a:cs typeface="+mn-ea"/>
                  <a:sym typeface="+mn-lt"/>
                </a:endParaRPr>
              </a:p>
            </p:txBody>
          </p:sp>
          <p:sp>
            <p:nvSpPr>
              <p:cNvPr id="109" name="文本框 108"/>
              <p:cNvSpPr txBox="1"/>
              <p:nvPr/>
            </p:nvSpPr>
            <p:spPr>
              <a:xfrm>
                <a:off x="5469939" y="6119842"/>
                <a:ext cx="560613" cy="307777"/>
              </a:xfrm>
              <a:prstGeom prst="rect">
                <a:avLst/>
              </a:prstGeom>
              <a:noFill/>
            </p:spPr>
            <p:txBody>
              <a:bodyPr wrap="square" rtlCol="0">
                <a:spAutoFit/>
              </a:bodyPr>
              <a:lstStyle/>
              <a:p>
                <a:pPr algn="ctr"/>
                <a:r>
                  <a:rPr lang="zh-CN" altLang="en-US" sz="1400" dirty="0">
                    <a:solidFill>
                      <a:srgbClr val="992677"/>
                    </a:solidFill>
                    <a:cs typeface="+mn-ea"/>
                    <a:sym typeface="+mn-lt"/>
                  </a:rPr>
                  <a:t>献身</a:t>
                </a:r>
                <a:endParaRPr lang="zh-CN" altLang="en-US" sz="1400" dirty="0">
                  <a:solidFill>
                    <a:srgbClr val="992677"/>
                  </a:solidFill>
                  <a:cs typeface="+mn-ea"/>
                  <a:sym typeface="+mn-lt"/>
                </a:endParaRPr>
              </a:p>
            </p:txBody>
          </p:sp>
          <p:sp>
            <p:nvSpPr>
              <p:cNvPr id="110" name="文本框 109"/>
              <p:cNvSpPr txBox="1"/>
              <p:nvPr/>
            </p:nvSpPr>
            <p:spPr>
              <a:xfrm>
                <a:off x="6233837" y="6119842"/>
                <a:ext cx="560613" cy="307777"/>
              </a:xfrm>
              <a:prstGeom prst="rect">
                <a:avLst/>
              </a:prstGeom>
              <a:noFill/>
            </p:spPr>
            <p:txBody>
              <a:bodyPr wrap="square" rtlCol="0">
                <a:spAutoFit/>
              </a:bodyPr>
              <a:lstStyle/>
              <a:p>
                <a:pPr algn="ctr"/>
                <a:r>
                  <a:rPr lang="zh-CN" altLang="en-US" sz="1400" dirty="0">
                    <a:solidFill>
                      <a:srgbClr val="992677"/>
                    </a:solidFill>
                    <a:cs typeface="+mn-ea"/>
                    <a:sym typeface="+mn-lt"/>
                  </a:rPr>
                  <a:t>求是</a:t>
                </a:r>
                <a:endParaRPr lang="zh-CN" altLang="en-US" sz="1400" dirty="0">
                  <a:solidFill>
                    <a:srgbClr val="992677"/>
                  </a:solidFill>
                  <a:cs typeface="+mn-ea"/>
                  <a:sym typeface="+mn-lt"/>
                </a:endParaRPr>
              </a:p>
            </p:txBody>
          </p:sp>
          <p:sp>
            <p:nvSpPr>
              <p:cNvPr id="111" name="文本框 110"/>
              <p:cNvSpPr txBox="1"/>
              <p:nvPr/>
            </p:nvSpPr>
            <p:spPr>
              <a:xfrm>
                <a:off x="6997735" y="6119842"/>
                <a:ext cx="560613" cy="307777"/>
              </a:xfrm>
              <a:prstGeom prst="rect">
                <a:avLst/>
              </a:prstGeom>
              <a:noFill/>
            </p:spPr>
            <p:txBody>
              <a:bodyPr wrap="square" rtlCol="0">
                <a:spAutoFit/>
              </a:bodyPr>
              <a:lstStyle/>
              <a:p>
                <a:pPr algn="ctr"/>
                <a:r>
                  <a:rPr lang="zh-CN" altLang="en-US" sz="1400" dirty="0">
                    <a:solidFill>
                      <a:srgbClr val="992677"/>
                    </a:solidFill>
                    <a:cs typeface="+mn-ea"/>
                    <a:sym typeface="+mn-lt"/>
                  </a:rPr>
                  <a:t>创新</a:t>
                </a:r>
                <a:endParaRPr lang="zh-CN" altLang="en-US" sz="1400" dirty="0">
                  <a:solidFill>
                    <a:srgbClr val="992677"/>
                  </a:solidFill>
                  <a:cs typeface="+mn-ea"/>
                  <a:sym typeface="+mn-lt"/>
                </a:endParaRPr>
              </a:p>
            </p:txBody>
          </p:sp>
          <p:cxnSp>
            <p:nvCxnSpPr>
              <p:cNvPr id="112" name="直接连接符 111"/>
              <p:cNvCxnSpPr/>
              <p:nvPr userDrawn="1"/>
            </p:nvCxnSpPr>
            <p:spPr>
              <a:xfrm>
                <a:off x="6132194" y="6158693"/>
                <a:ext cx="0" cy="230075"/>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userDrawn="1"/>
            </p:nvCxnSpPr>
            <p:spPr>
              <a:xfrm>
                <a:off x="5368296" y="6158693"/>
                <a:ext cx="0" cy="230075"/>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userDrawn="1"/>
            </p:nvCxnSpPr>
            <p:spPr>
              <a:xfrm>
                <a:off x="6896092" y="6158693"/>
                <a:ext cx="0" cy="230075"/>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7659991" y="6158693"/>
                <a:ext cx="0" cy="230075"/>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4604398" y="6158693"/>
                <a:ext cx="0" cy="230075"/>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grpSp>
      </p:grpSp>
      <p:grpSp>
        <p:nvGrpSpPr>
          <p:cNvPr id="25" name="组合 24"/>
          <p:cNvGrpSpPr/>
          <p:nvPr/>
        </p:nvGrpSpPr>
        <p:grpSpPr>
          <a:xfrm>
            <a:off x="1077026" y="658922"/>
            <a:ext cx="818884" cy="118133"/>
            <a:chOff x="3873044" y="626487"/>
            <a:chExt cx="818884" cy="118133"/>
          </a:xfrm>
        </p:grpSpPr>
        <p:sp>
          <p:nvSpPr>
            <p:cNvPr id="26" name="椭圆 25"/>
            <p:cNvSpPr/>
            <p:nvPr/>
          </p:nvSpPr>
          <p:spPr>
            <a:xfrm>
              <a:off x="3873044" y="626487"/>
              <a:ext cx="118133" cy="118133"/>
            </a:xfrm>
            <a:prstGeom prst="ellipse">
              <a:avLst/>
            </a:prstGeom>
            <a:solidFill>
              <a:srgbClr val="992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27" name="椭圆 26"/>
            <p:cNvSpPr/>
            <p:nvPr/>
          </p:nvSpPr>
          <p:spPr>
            <a:xfrm>
              <a:off x="4106628" y="626487"/>
              <a:ext cx="118133" cy="118133"/>
            </a:xfrm>
            <a:prstGeom prst="ellipse">
              <a:avLst/>
            </a:prstGeom>
            <a:solidFill>
              <a:srgbClr val="99267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28" name="椭圆 27"/>
            <p:cNvSpPr/>
            <p:nvPr/>
          </p:nvSpPr>
          <p:spPr>
            <a:xfrm>
              <a:off x="4340212" y="626487"/>
              <a:ext cx="118133" cy="118133"/>
            </a:xfrm>
            <a:prstGeom prst="ellipse">
              <a:avLst/>
            </a:prstGeom>
            <a:solidFill>
              <a:srgbClr val="99267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29" name="椭圆 28"/>
            <p:cNvSpPr/>
            <p:nvPr/>
          </p:nvSpPr>
          <p:spPr>
            <a:xfrm>
              <a:off x="4573795" y="626487"/>
              <a:ext cx="118133" cy="118133"/>
            </a:xfrm>
            <a:prstGeom prst="ellipse">
              <a:avLst/>
            </a:prstGeom>
            <a:solidFill>
              <a:srgbClr val="99267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dirty="0">
                <a:latin typeface="+mn-lt"/>
                <a:ea typeface="+mn-ea"/>
                <a:cs typeface="+mn-ea"/>
                <a:sym typeface="+mn-lt"/>
              </a:rPr>
              <a:t>研究</a:t>
            </a:r>
            <a:r>
              <a:rPr lang="zh-CN" altLang="en-US" dirty="0">
                <a:latin typeface="+mn-lt"/>
                <a:ea typeface="+mn-ea"/>
                <a:cs typeface="+mn-ea"/>
                <a:sym typeface="+mn-lt"/>
              </a:rPr>
              <a:t>背景</a:t>
            </a:r>
            <a:endParaRPr lang="zh-CN" altLang="en-US" dirty="0">
              <a:latin typeface="+mn-lt"/>
              <a:ea typeface="+mn-ea"/>
              <a:cs typeface="+mn-ea"/>
              <a:sym typeface="+mn-lt"/>
            </a:endParaRPr>
          </a:p>
        </p:txBody>
      </p:sp>
      <p:sp>
        <p:nvSpPr>
          <p:cNvPr id="3" name="文本框 2"/>
          <p:cNvSpPr txBox="1"/>
          <p:nvPr/>
        </p:nvSpPr>
        <p:spPr>
          <a:xfrm>
            <a:off x="861060" y="1981200"/>
            <a:ext cx="3472180" cy="3830955"/>
          </a:xfrm>
          <a:prstGeom prst="rect">
            <a:avLst/>
          </a:prstGeom>
          <a:noFill/>
          <a:ln w="19050">
            <a:solidFill>
              <a:srgbClr val="992677"/>
            </a:solidFill>
          </a:ln>
        </p:spPr>
        <p:txBody>
          <a:bodyPr wrap="square" rtlCol="0">
            <a:spAutoFit/>
          </a:bodyPr>
          <a:p>
            <a:pPr indent="457200" algn="just">
              <a:lnSpc>
                <a:spcPct val="150000"/>
              </a:lnSpc>
              <a:extLst>
                <a:ext uri="{35155182-B16C-46BC-9424-99874614C6A1}">
                  <wpsdc:indentchars xmlns:wpsdc="http://www.wps.cn/officeDocument/2017/drawingmlCustomData" val="200" checksum="59296752"/>
                </a:ext>
              </a:extLst>
            </a:pPr>
            <a:r>
              <a:rPr lang="zh-CN" altLang="en-US" dirty="0">
                <a:solidFill>
                  <a:srgbClr val="992677"/>
                </a:solidFill>
                <a:latin typeface="微软雅黑" panose="020B0503020204020204" pitchFamily="34" charset="-122"/>
                <a:ea typeface="微软雅黑" panose="020B0503020204020204" pitchFamily="34" charset="-122"/>
                <a:sym typeface="+mn-ea"/>
              </a:rPr>
              <a:t>图像超分辨率重建是将给定的低分辨率图像通过特定的算法恢复成相应的高分辨率图像。</a:t>
            </a:r>
            <a:endParaRPr lang="zh-CN" altLang="en-US" dirty="0">
              <a:solidFill>
                <a:srgbClr val="992677"/>
              </a:solidFill>
              <a:latin typeface="微软雅黑" panose="020B0503020204020204" pitchFamily="34" charset="-122"/>
              <a:ea typeface="微软雅黑" panose="020B0503020204020204" pitchFamily="34" charset="-122"/>
              <a:sym typeface="+mn-ea"/>
            </a:endParaRPr>
          </a:p>
          <a:p>
            <a:pPr indent="457200" algn="just">
              <a:lnSpc>
                <a:spcPct val="150000"/>
              </a:lnSpc>
              <a:extLst>
                <a:ext uri="{35155182-B16C-46BC-9424-99874614C6A1}">
                  <wpsdc:indentchars xmlns:wpsdc="http://www.wps.cn/officeDocument/2017/drawingmlCustomData" val="200" checksum="59296752"/>
                </a:ext>
              </a:extLst>
            </a:pPr>
            <a:r>
              <a:rPr lang="zh-CN" altLang="en-US" dirty="0">
                <a:solidFill>
                  <a:srgbClr val="992677"/>
                </a:solidFill>
                <a:latin typeface="微软雅黑" panose="020B0503020204020204" pitchFamily="34" charset="-122"/>
                <a:ea typeface="微软雅黑" panose="020B0503020204020204" pitchFamily="34" charset="-122"/>
              </a:rPr>
              <a:t>解决图像超分辨率重建问题的最大挑战是对退化模型的精确估计。估计退化模型是在对图像进行超分辨率重建的同时从低分辨率图像中估计出图像的运动信息、模糊信息及噪声信息。</a:t>
            </a:r>
            <a:endParaRPr lang="zh-CN" altLang="en-US" dirty="0">
              <a:solidFill>
                <a:srgbClr val="992677"/>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custDataLst>
              <p:tags r:id="rId1"/>
            </p:custDataLst>
          </p:nvPr>
        </p:nvPicPr>
        <p:blipFill>
          <a:blip r:embed="rId2"/>
          <a:stretch>
            <a:fillRect/>
          </a:stretch>
        </p:blipFill>
        <p:spPr>
          <a:xfrm>
            <a:off x="5091430" y="2662555"/>
            <a:ext cx="5687695" cy="228981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dirty="0">
                <a:latin typeface="+mn-lt"/>
                <a:ea typeface="+mn-ea"/>
                <a:cs typeface="+mn-ea"/>
                <a:sym typeface="+mn-lt"/>
              </a:rPr>
              <a:t>研究</a:t>
            </a:r>
            <a:r>
              <a:rPr lang="zh-CN" altLang="en-US" dirty="0">
                <a:latin typeface="+mn-lt"/>
                <a:ea typeface="+mn-ea"/>
                <a:cs typeface="+mn-ea"/>
                <a:sym typeface="+mn-lt"/>
              </a:rPr>
              <a:t>背景</a:t>
            </a:r>
            <a:endParaRPr lang="zh-CN" altLang="en-US" dirty="0">
              <a:latin typeface="+mn-lt"/>
              <a:ea typeface="+mn-ea"/>
              <a:cs typeface="+mn-ea"/>
              <a:sym typeface="+mn-lt"/>
            </a:endParaRPr>
          </a:p>
        </p:txBody>
      </p:sp>
      <p:sp>
        <p:nvSpPr>
          <p:cNvPr id="3" name="文本框 2"/>
          <p:cNvSpPr txBox="1"/>
          <p:nvPr/>
        </p:nvSpPr>
        <p:spPr>
          <a:xfrm>
            <a:off x="7727950" y="1981835"/>
            <a:ext cx="3002915" cy="3803650"/>
          </a:xfrm>
          <a:prstGeom prst="rect">
            <a:avLst/>
          </a:prstGeom>
          <a:noFill/>
          <a:ln w="19050">
            <a:solidFill>
              <a:srgbClr val="992677"/>
            </a:solidFill>
          </a:ln>
        </p:spPr>
        <p:txBody>
          <a:bodyPr wrap="square" rtlCol="0">
            <a:noAutofit/>
          </a:bodyPr>
          <a:p>
            <a:pPr indent="457200" algn="just">
              <a:lnSpc>
                <a:spcPct val="150000"/>
              </a:lnSpc>
              <a:extLst>
                <a:ext uri="{35155182-B16C-46BC-9424-99874614C6A1}">
                  <wpsdc:indentchars xmlns:wpsdc="http://www.wps.cn/officeDocument/2017/drawingmlCustomData" val="200" checksum="59296752"/>
                </a:ext>
              </a:extLst>
            </a:pPr>
            <a:r>
              <a:rPr lang="zh-CN" altLang="en-US" dirty="0">
                <a:solidFill>
                  <a:srgbClr val="992677"/>
                </a:solidFill>
                <a:latin typeface="微软雅黑" panose="020B0503020204020204" pitchFamily="34" charset="-122"/>
                <a:ea typeface="微软雅黑" panose="020B0503020204020204" pitchFamily="34" charset="-122"/>
                <a:sym typeface="+mn-ea"/>
              </a:rPr>
              <a:t>现有的盲图像超分模型大多在由低分辨率图像训练数据定义的理想退化设置或特定退化空间上进行训练。但假设的退化模型和真实图像退化模型存在不匹配，因此需要设计一个实用的退化模型来训练深度盲图像超分模型。</a:t>
            </a:r>
            <a:endParaRPr lang="zh-CN" altLang="en-US" dirty="0">
              <a:solidFill>
                <a:srgbClr val="992677"/>
              </a:solidFill>
              <a:latin typeface="微软雅黑" panose="020B0503020204020204" pitchFamily="34" charset="-122"/>
              <a:ea typeface="微软雅黑" panose="020B0503020204020204" pitchFamily="34" charset="-122"/>
              <a:sym typeface="+mn-ea"/>
            </a:endParaRPr>
          </a:p>
        </p:txBody>
      </p:sp>
      <p:pic>
        <p:nvPicPr>
          <p:cNvPr id="53" name="图片 7"/>
          <p:cNvPicPr>
            <a:picLocks noChangeAspect="1"/>
          </p:cNvPicPr>
          <p:nvPr>
            <p:custDataLst>
              <p:tags r:id="rId1"/>
            </p:custDataLst>
          </p:nvPr>
        </p:nvPicPr>
        <p:blipFill>
          <a:blip r:embed="rId2"/>
          <a:srcRect b="50508"/>
          <a:stretch>
            <a:fillRect/>
          </a:stretch>
        </p:blipFill>
        <p:spPr>
          <a:xfrm>
            <a:off x="1352550" y="1981200"/>
            <a:ext cx="6021705" cy="1783715"/>
          </a:xfrm>
          <a:prstGeom prst="rect">
            <a:avLst/>
          </a:prstGeom>
          <a:noFill/>
          <a:ln>
            <a:noFill/>
          </a:ln>
        </p:spPr>
      </p:pic>
      <p:pic>
        <p:nvPicPr>
          <p:cNvPr id="54" name="图片 8"/>
          <p:cNvPicPr>
            <a:picLocks noChangeAspect="1"/>
          </p:cNvPicPr>
          <p:nvPr>
            <p:custDataLst>
              <p:tags r:id="rId3"/>
            </p:custDataLst>
          </p:nvPr>
        </p:nvPicPr>
        <p:blipFill>
          <a:blip r:embed="rId4"/>
          <a:srcRect b="49883"/>
          <a:stretch>
            <a:fillRect/>
          </a:stretch>
        </p:blipFill>
        <p:spPr>
          <a:xfrm>
            <a:off x="1352550" y="3999865"/>
            <a:ext cx="6021705" cy="178562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12872" y="298450"/>
            <a:ext cx="11150600" cy="6261100"/>
          </a:xfrm>
          <a:prstGeom prst="rect">
            <a:avLst/>
          </a:prstGeom>
          <a:blipFill dpi="0" rotWithShape="1">
            <a:blip r:embed="rId1"/>
            <a:srcRect/>
            <a:tile tx="0" ty="0" sx="95000" sy="95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512872" y="298450"/>
            <a:ext cx="11150600" cy="6261100"/>
          </a:xfrm>
          <a:prstGeom prst="rect">
            <a:avLst/>
          </a:prstGeom>
          <a:gradFill flip="none" rotWithShape="1">
            <a:gsLst>
              <a:gs pos="0">
                <a:schemeClr val="bg1">
                  <a:alpha val="21000"/>
                </a:schemeClr>
              </a:gs>
              <a:gs pos="68000">
                <a:schemeClr val="bg1">
                  <a:alpha val="96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20" name="图片 119"/>
          <p:cNvPicPr>
            <a:picLocks noChangeAspect="1"/>
          </p:cNvPicPr>
          <p:nvPr/>
        </p:nvPicPr>
        <p:blipFill>
          <a:blip r:embed="rId2"/>
          <a:srcRect t="345" r="50888"/>
          <a:stretch>
            <a:fillRect/>
          </a:stretch>
        </p:blipFill>
        <p:spPr>
          <a:xfrm>
            <a:off x="8932642" y="292558"/>
            <a:ext cx="2697688" cy="5498326"/>
          </a:xfrm>
          <a:custGeom>
            <a:avLst/>
            <a:gdLst>
              <a:gd name="connsiteX0" fmla="*/ 0 w 2697688"/>
              <a:gd name="connsiteY0" fmla="*/ 0 h 5498326"/>
              <a:gd name="connsiteX1" fmla="*/ 2697688 w 2697688"/>
              <a:gd name="connsiteY1" fmla="*/ 0 h 5498326"/>
              <a:gd name="connsiteX2" fmla="*/ 2697688 w 2697688"/>
              <a:gd name="connsiteY2" fmla="*/ 5498326 h 5498326"/>
              <a:gd name="connsiteX3" fmla="*/ 0 w 2697688"/>
              <a:gd name="connsiteY3" fmla="*/ 5498326 h 5498326"/>
            </a:gdLst>
            <a:ahLst/>
            <a:cxnLst>
              <a:cxn ang="0">
                <a:pos x="connsiteX0" y="connsiteY0"/>
              </a:cxn>
              <a:cxn ang="0">
                <a:pos x="connsiteX1" y="connsiteY1"/>
              </a:cxn>
              <a:cxn ang="0">
                <a:pos x="connsiteX2" y="connsiteY2"/>
              </a:cxn>
              <a:cxn ang="0">
                <a:pos x="connsiteX3" y="connsiteY3"/>
              </a:cxn>
            </a:cxnLst>
            <a:rect l="l" t="t" r="r" b="b"/>
            <a:pathLst>
              <a:path w="2697688" h="5498326">
                <a:moveTo>
                  <a:pt x="0" y="0"/>
                </a:moveTo>
                <a:lnTo>
                  <a:pt x="2697688" y="0"/>
                </a:lnTo>
                <a:lnTo>
                  <a:pt x="2697688" y="5498326"/>
                </a:lnTo>
                <a:lnTo>
                  <a:pt x="0" y="5498326"/>
                </a:lnTo>
                <a:close/>
              </a:path>
            </a:pathLst>
          </a:custGeom>
        </p:spPr>
      </p:pic>
      <p:grpSp>
        <p:nvGrpSpPr>
          <p:cNvPr id="121" name="组合 120"/>
          <p:cNvGrpSpPr/>
          <p:nvPr/>
        </p:nvGrpSpPr>
        <p:grpSpPr>
          <a:xfrm>
            <a:off x="1077026" y="658922"/>
            <a:ext cx="818884" cy="118133"/>
            <a:chOff x="3873044" y="626487"/>
            <a:chExt cx="818884" cy="118133"/>
          </a:xfrm>
        </p:grpSpPr>
        <p:sp>
          <p:nvSpPr>
            <p:cNvPr id="122" name="椭圆 121"/>
            <p:cNvSpPr/>
            <p:nvPr/>
          </p:nvSpPr>
          <p:spPr>
            <a:xfrm>
              <a:off x="3873044" y="626487"/>
              <a:ext cx="118133" cy="118133"/>
            </a:xfrm>
            <a:prstGeom prst="ellipse">
              <a:avLst/>
            </a:prstGeom>
            <a:solidFill>
              <a:srgbClr val="992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23" name="椭圆 122"/>
            <p:cNvSpPr/>
            <p:nvPr/>
          </p:nvSpPr>
          <p:spPr>
            <a:xfrm>
              <a:off x="4106628" y="626487"/>
              <a:ext cx="118133" cy="118133"/>
            </a:xfrm>
            <a:prstGeom prst="ellipse">
              <a:avLst/>
            </a:prstGeom>
            <a:solidFill>
              <a:srgbClr val="99267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24" name="椭圆 123"/>
            <p:cNvSpPr/>
            <p:nvPr/>
          </p:nvSpPr>
          <p:spPr>
            <a:xfrm>
              <a:off x="4340212" y="626487"/>
              <a:ext cx="118133" cy="118133"/>
            </a:xfrm>
            <a:prstGeom prst="ellipse">
              <a:avLst/>
            </a:prstGeom>
            <a:solidFill>
              <a:srgbClr val="99267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25" name="椭圆 124"/>
            <p:cNvSpPr/>
            <p:nvPr/>
          </p:nvSpPr>
          <p:spPr>
            <a:xfrm>
              <a:off x="4573795" y="626487"/>
              <a:ext cx="118133" cy="118133"/>
            </a:xfrm>
            <a:prstGeom prst="ellipse">
              <a:avLst/>
            </a:prstGeom>
            <a:solidFill>
              <a:srgbClr val="99267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grpSp>
        <p:nvGrpSpPr>
          <p:cNvPr id="117" name="组合 116"/>
          <p:cNvGrpSpPr/>
          <p:nvPr/>
        </p:nvGrpSpPr>
        <p:grpSpPr>
          <a:xfrm>
            <a:off x="7796368" y="4134748"/>
            <a:ext cx="3567149" cy="2092881"/>
            <a:chOff x="7795430" y="4081738"/>
            <a:chExt cx="3567149" cy="2092881"/>
          </a:xfrm>
        </p:grpSpPr>
        <p:grpSp>
          <p:nvGrpSpPr>
            <p:cNvPr id="13" name="组合 12"/>
            <p:cNvGrpSpPr/>
            <p:nvPr/>
          </p:nvGrpSpPr>
          <p:grpSpPr>
            <a:xfrm>
              <a:off x="7795430" y="4081738"/>
              <a:ext cx="3567149" cy="2092881"/>
              <a:chOff x="7804903" y="4313969"/>
              <a:chExt cx="3567149" cy="2092881"/>
            </a:xfrm>
          </p:grpSpPr>
          <p:sp>
            <p:nvSpPr>
              <p:cNvPr id="10" name="文本框 9"/>
              <p:cNvSpPr txBox="1"/>
              <p:nvPr/>
            </p:nvSpPr>
            <p:spPr>
              <a:xfrm>
                <a:off x="7804903" y="4313969"/>
                <a:ext cx="1137818" cy="2092881"/>
              </a:xfrm>
              <a:prstGeom prst="rect">
                <a:avLst/>
              </a:prstGeom>
              <a:noFill/>
            </p:spPr>
            <p:txBody>
              <a:bodyPr wrap="square" rtlCol="0">
                <a:spAutoFit/>
              </a:bodyPr>
              <a:lstStyle/>
              <a:p>
                <a:r>
                  <a:rPr lang="en-US" altLang="zh-CN" sz="13000" dirty="0">
                    <a:solidFill>
                      <a:srgbClr val="992677"/>
                    </a:solidFill>
                    <a:latin typeface="Arial" panose="020B0604020202020204" pitchFamily="34" charset="0"/>
                    <a:cs typeface="Arial" panose="020B0604020202020204" pitchFamily="34" charset="0"/>
                    <a:sym typeface="+mn-lt"/>
                  </a:rPr>
                  <a:t>2</a:t>
                </a:r>
                <a:endParaRPr lang="zh-CN" altLang="en-US" sz="13000" dirty="0">
                  <a:solidFill>
                    <a:srgbClr val="992677"/>
                  </a:solidFill>
                  <a:latin typeface="Arial" panose="020B0604020202020204" pitchFamily="34" charset="0"/>
                  <a:cs typeface="Arial" panose="020B0604020202020204" pitchFamily="34" charset="0"/>
                  <a:sym typeface="+mn-lt"/>
                </a:endParaRPr>
              </a:p>
            </p:txBody>
          </p:sp>
          <p:sp>
            <p:nvSpPr>
              <p:cNvPr id="11" name="文本框 10"/>
              <p:cNvSpPr txBox="1"/>
              <p:nvPr/>
            </p:nvSpPr>
            <p:spPr>
              <a:xfrm>
                <a:off x="8678157" y="4577690"/>
                <a:ext cx="2693895" cy="82994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4800" spc="130" dirty="0">
                    <a:solidFill>
                      <a:srgbClr val="992677"/>
                    </a:solidFill>
                    <a:cs typeface="+mn-ea"/>
                    <a:sym typeface="+mn-lt"/>
                  </a:rPr>
                  <a:t>模型介绍</a:t>
                </a:r>
                <a:endParaRPr kumimoji="0" lang="zh-CN" altLang="en-US" sz="4800" b="0" i="0" u="none" strike="noStrike" kern="1200" cap="none" spc="130" normalizeH="0" noProof="0" dirty="0">
                  <a:ln>
                    <a:noFill/>
                  </a:ln>
                  <a:solidFill>
                    <a:srgbClr val="992677"/>
                  </a:solidFill>
                  <a:effectLst/>
                  <a:uLnTx/>
                  <a:uFillTx/>
                  <a:cs typeface="+mn-ea"/>
                  <a:sym typeface="+mn-lt"/>
                </a:endParaRPr>
              </a:p>
            </p:txBody>
          </p:sp>
          <p:sp>
            <p:nvSpPr>
              <p:cNvPr id="12" name="矩形 11"/>
              <p:cNvSpPr/>
              <p:nvPr/>
            </p:nvSpPr>
            <p:spPr>
              <a:xfrm>
                <a:off x="8786190" y="5593353"/>
                <a:ext cx="2358658" cy="356873"/>
              </a:xfrm>
              <a:prstGeom prst="rect">
                <a:avLst/>
              </a:prstGeom>
              <a:solidFill>
                <a:srgbClr val="992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dirty="0">
                    <a:latin typeface="Arial" panose="020B0604020202020204" pitchFamily="34" charset="0"/>
                    <a:cs typeface="Arial" panose="020B0604020202020204" pitchFamily="34" charset="0"/>
                    <a:sym typeface="+mn-lt"/>
                  </a:rPr>
                  <a:t>CHAPTER TWO</a:t>
                </a:r>
                <a:endParaRPr lang="zh-CN" altLang="en-US" dirty="0">
                  <a:latin typeface="Arial" panose="020B0604020202020204" pitchFamily="34" charset="0"/>
                  <a:cs typeface="Arial" panose="020B0604020202020204" pitchFamily="34" charset="0"/>
                  <a:sym typeface="+mn-lt"/>
                </a:endParaRPr>
              </a:p>
            </p:txBody>
          </p:sp>
        </p:grpSp>
        <p:grpSp>
          <p:nvGrpSpPr>
            <p:cNvPr id="107" name="组合 106"/>
            <p:cNvGrpSpPr/>
            <p:nvPr/>
          </p:nvGrpSpPr>
          <p:grpSpPr>
            <a:xfrm>
              <a:off x="7935914" y="5796604"/>
              <a:ext cx="3200709" cy="307777"/>
              <a:chOff x="4459962" y="6119842"/>
              <a:chExt cx="3200709" cy="307777"/>
            </a:xfrm>
          </p:grpSpPr>
          <p:sp>
            <p:nvSpPr>
              <p:cNvPr id="108" name="文本框 107"/>
              <p:cNvSpPr txBox="1"/>
              <p:nvPr/>
            </p:nvSpPr>
            <p:spPr>
              <a:xfrm>
                <a:off x="4579744" y="6119842"/>
                <a:ext cx="560613" cy="307777"/>
              </a:xfrm>
              <a:prstGeom prst="rect">
                <a:avLst/>
              </a:prstGeom>
              <a:noFill/>
            </p:spPr>
            <p:txBody>
              <a:bodyPr wrap="square" rtlCol="0">
                <a:spAutoFit/>
              </a:bodyPr>
              <a:lstStyle/>
              <a:p>
                <a:pPr algn="ctr"/>
                <a:r>
                  <a:rPr lang="zh-CN" altLang="en-US" sz="1400" dirty="0">
                    <a:solidFill>
                      <a:srgbClr val="992677"/>
                    </a:solidFill>
                    <a:cs typeface="+mn-ea"/>
                    <a:sym typeface="+mn-lt"/>
                  </a:rPr>
                  <a:t>团结</a:t>
                </a:r>
                <a:endParaRPr lang="zh-CN" altLang="en-US" sz="1400" dirty="0">
                  <a:solidFill>
                    <a:srgbClr val="992677"/>
                  </a:solidFill>
                  <a:cs typeface="+mn-ea"/>
                  <a:sym typeface="+mn-lt"/>
                </a:endParaRPr>
              </a:p>
            </p:txBody>
          </p:sp>
          <p:sp>
            <p:nvSpPr>
              <p:cNvPr id="109" name="文本框 108"/>
              <p:cNvSpPr txBox="1"/>
              <p:nvPr/>
            </p:nvSpPr>
            <p:spPr>
              <a:xfrm>
                <a:off x="5379921" y="6119842"/>
                <a:ext cx="560613" cy="307777"/>
              </a:xfrm>
              <a:prstGeom prst="rect">
                <a:avLst/>
              </a:prstGeom>
              <a:noFill/>
            </p:spPr>
            <p:txBody>
              <a:bodyPr wrap="square" rtlCol="0">
                <a:spAutoFit/>
              </a:bodyPr>
              <a:lstStyle/>
              <a:p>
                <a:pPr algn="ctr"/>
                <a:r>
                  <a:rPr lang="zh-CN" altLang="en-US" sz="1400" dirty="0">
                    <a:solidFill>
                      <a:srgbClr val="992677"/>
                    </a:solidFill>
                    <a:cs typeface="+mn-ea"/>
                    <a:sym typeface="+mn-lt"/>
                  </a:rPr>
                  <a:t>献身</a:t>
                </a:r>
                <a:endParaRPr lang="zh-CN" altLang="en-US" sz="1400" dirty="0">
                  <a:solidFill>
                    <a:srgbClr val="992677"/>
                  </a:solidFill>
                  <a:cs typeface="+mn-ea"/>
                  <a:sym typeface="+mn-lt"/>
                </a:endParaRPr>
              </a:p>
            </p:txBody>
          </p:sp>
          <p:sp>
            <p:nvSpPr>
              <p:cNvPr id="110" name="文本框 109"/>
              <p:cNvSpPr txBox="1"/>
              <p:nvPr/>
            </p:nvSpPr>
            <p:spPr>
              <a:xfrm>
                <a:off x="6180098" y="6119842"/>
                <a:ext cx="560613" cy="307777"/>
              </a:xfrm>
              <a:prstGeom prst="rect">
                <a:avLst/>
              </a:prstGeom>
              <a:noFill/>
            </p:spPr>
            <p:txBody>
              <a:bodyPr wrap="square" rtlCol="0">
                <a:spAutoFit/>
              </a:bodyPr>
              <a:lstStyle/>
              <a:p>
                <a:pPr algn="ctr"/>
                <a:r>
                  <a:rPr lang="zh-CN" altLang="en-US" sz="1400" dirty="0">
                    <a:solidFill>
                      <a:srgbClr val="992677"/>
                    </a:solidFill>
                    <a:cs typeface="+mn-ea"/>
                    <a:sym typeface="+mn-lt"/>
                  </a:rPr>
                  <a:t>求是</a:t>
                </a:r>
                <a:endParaRPr lang="zh-CN" altLang="en-US" sz="1400" dirty="0">
                  <a:solidFill>
                    <a:srgbClr val="992677"/>
                  </a:solidFill>
                  <a:cs typeface="+mn-ea"/>
                  <a:sym typeface="+mn-lt"/>
                </a:endParaRPr>
              </a:p>
            </p:txBody>
          </p:sp>
          <p:sp>
            <p:nvSpPr>
              <p:cNvPr id="111" name="文本框 110"/>
              <p:cNvSpPr txBox="1"/>
              <p:nvPr/>
            </p:nvSpPr>
            <p:spPr>
              <a:xfrm>
                <a:off x="6980275" y="6119842"/>
                <a:ext cx="560613" cy="307777"/>
              </a:xfrm>
              <a:prstGeom prst="rect">
                <a:avLst/>
              </a:prstGeom>
              <a:noFill/>
            </p:spPr>
            <p:txBody>
              <a:bodyPr wrap="square" rtlCol="0">
                <a:spAutoFit/>
              </a:bodyPr>
              <a:lstStyle/>
              <a:p>
                <a:pPr algn="ctr"/>
                <a:r>
                  <a:rPr lang="zh-CN" altLang="en-US" sz="1400" dirty="0">
                    <a:solidFill>
                      <a:srgbClr val="992677"/>
                    </a:solidFill>
                    <a:cs typeface="+mn-ea"/>
                    <a:sym typeface="+mn-lt"/>
                  </a:rPr>
                  <a:t>创新</a:t>
                </a:r>
                <a:endParaRPr lang="zh-CN" altLang="en-US" sz="1400" dirty="0">
                  <a:solidFill>
                    <a:srgbClr val="992677"/>
                  </a:solidFill>
                  <a:cs typeface="+mn-ea"/>
                  <a:sym typeface="+mn-lt"/>
                </a:endParaRPr>
              </a:p>
            </p:txBody>
          </p:sp>
          <p:cxnSp>
            <p:nvCxnSpPr>
              <p:cNvPr id="112" name="直接连接符 111"/>
              <p:cNvCxnSpPr/>
              <p:nvPr userDrawn="1"/>
            </p:nvCxnSpPr>
            <p:spPr>
              <a:xfrm>
                <a:off x="6060316" y="6158693"/>
                <a:ext cx="0" cy="230075"/>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userDrawn="1"/>
            </p:nvCxnSpPr>
            <p:spPr>
              <a:xfrm>
                <a:off x="5260139" y="6158693"/>
                <a:ext cx="0" cy="230075"/>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userDrawn="1"/>
            </p:nvCxnSpPr>
            <p:spPr>
              <a:xfrm>
                <a:off x="6860493" y="6158693"/>
                <a:ext cx="0" cy="230075"/>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7660671" y="6158693"/>
                <a:ext cx="0" cy="230075"/>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4459962" y="6158693"/>
                <a:ext cx="0" cy="230075"/>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矩形: 圆角 149"/>
          <p:cNvSpPr/>
          <p:nvPr/>
        </p:nvSpPr>
        <p:spPr>
          <a:xfrm>
            <a:off x="3322439" y="505917"/>
            <a:ext cx="1295062" cy="384050"/>
          </a:xfrm>
          <a:prstGeom prst="roundRect">
            <a:avLst>
              <a:gd name="adj" fmla="val 50000"/>
            </a:avLst>
          </a:prstGeom>
          <a:solidFill>
            <a:srgbClr val="992677"/>
          </a:solidFill>
          <a:ln>
            <a:noFill/>
          </a:ln>
          <a:effectLst>
            <a:outerShdw blurRad="63500" sx="102000" sy="102000" algn="ctr" rotWithShape="0">
              <a:srgbClr val="99267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 name="文本框 2"/>
          <p:cNvSpPr txBox="1"/>
          <p:nvPr/>
        </p:nvSpPr>
        <p:spPr>
          <a:xfrm>
            <a:off x="2215814" y="498189"/>
            <a:ext cx="1083977" cy="39878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130" normalizeH="0" noProof="0" dirty="0">
                <a:ln>
                  <a:noFill/>
                </a:ln>
                <a:solidFill>
                  <a:srgbClr val="992677"/>
                </a:solidFill>
                <a:effectLst/>
                <a:uLnTx/>
                <a:uFillTx/>
                <a:cs typeface="+mn-ea"/>
                <a:sym typeface="+mn-lt"/>
              </a:rPr>
              <a:t>章节一</a:t>
            </a:r>
            <a:endParaRPr kumimoji="0" lang="zh-CN" altLang="en-US" sz="2000" b="1" i="0" u="none" strike="noStrike" kern="1200" cap="none" spc="130" normalizeH="0" noProof="0" dirty="0">
              <a:ln>
                <a:noFill/>
              </a:ln>
              <a:solidFill>
                <a:srgbClr val="992677"/>
              </a:solidFill>
              <a:effectLst/>
              <a:uLnTx/>
              <a:uFillTx/>
              <a:cs typeface="+mn-ea"/>
              <a:sym typeface="+mn-lt"/>
            </a:endParaRPr>
          </a:p>
        </p:txBody>
      </p:sp>
      <p:sp>
        <p:nvSpPr>
          <p:cNvPr id="4" name="文本框 3"/>
          <p:cNvSpPr txBox="1"/>
          <p:nvPr/>
        </p:nvSpPr>
        <p:spPr>
          <a:xfrm>
            <a:off x="3490099" y="498189"/>
            <a:ext cx="1083977" cy="39878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130" normalizeH="0" noProof="0" dirty="0">
                <a:ln>
                  <a:noFill/>
                </a:ln>
                <a:solidFill>
                  <a:schemeClr val="bg1"/>
                </a:solidFill>
                <a:effectLst/>
                <a:uLnTx/>
                <a:uFillTx/>
                <a:cs typeface="+mn-ea"/>
                <a:sym typeface="+mn-lt"/>
              </a:rPr>
              <a:t>章节二</a:t>
            </a:r>
            <a:endParaRPr kumimoji="0" lang="zh-CN" altLang="en-US" sz="2000" b="1" i="0" u="none" strike="noStrike" kern="1200" cap="none" spc="130" normalizeH="0" noProof="0" dirty="0">
              <a:ln>
                <a:noFill/>
              </a:ln>
              <a:solidFill>
                <a:schemeClr val="bg1"/>
              </a:solidFill>
              <a:effectLst/>
              <a:uLnTx/>
              <a:uFillTx/>
              <a:cs typeface="+mn-ea"/>
              <a:sym typeface="+mn-lt"/>
            </a:endParaRPr>
          </a:p>
        </p:txBody>
      </p:sp>
      <p:sp>
        <p:nvSpPr>
          <p:cNvPr id="5" name="文本框 4"/>
          <p:cNvSpPr txBox="1"/>
          <p:nvPr/>
        </p:nvSpPr>
        <p:spPr>
          <a:xfrm>
            <a:off x="4764384" y="498189"/>
            <a:ext cx="1083977" cy="39878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130" normalizeH="0" noProof="0" dirty="0">
                <a:ln>
                  <a:noFill/>
                </a:ln>
                <a:solidFill>
                  <a:srgbClr val="992677"/>
                </a:solidFill>
                <a:effectLst/>
                <a:uLnTx/>
                <a:uFillTx/>
                <a:cs typeface="+mn-ea"/>
                <a:sym typeface="+mn-lt"/>
              </a:rPr>
              <a:t>章节三</a:t>
            </a:r>
            <a:endParaRPr kumimoji="0" lang="zh-CN" altLang="en-US" sz="2000" b="1" i="0" u="none" strike="noStrike" kern="1200" cap="none" spc="130" normalizeH="0" noProof="0" dirty="0">
              <a:ln>
                <a:noFill/>
              </a:ln>
              <a:solidFill>
                <a:srgbClr val="992677"/>
              </a:solidFill>
              <a:effectLst/>
              <a:uLnTx/>
              <a:uFillTx/>
              <a:cs typeface="+mn-ea"/>
              <a:sym typeface="+mn-lt"/>
            </a:endParaRPr>
          </a:p>
        </p:txBody>
      </p:sp>
      <p:grpSp>
        <p:nvGrpSpPr>
          <p:cNvPr id="9" name="ab742894-b611-4118-8065-b69e992411d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870454" y="552258"/>
            <a:ext cx="1265859" cy="291971"/>
            <a:chOff x="2035175" y="2493963"/>
            <a:chExt cx="8121650" cy="1873250"/>
          </a:xfrm>
        </p:grpSpPr>
        <p:sp>
          <p:nvSpPr>
            <p:cNvPr id="10" name="iṡľïḑê"/>
            <p:cNvSpPr/>
            <p:nvPr/>
          </p:nvSpPr>
          <p:spPr bwMode="auto">
            <a:xfrm>
              <a:off x="8410575" y="2736851"/>
              <a:ext cx="785813" cy="931863"/>
            </a:xfrm>
            <a:custGeom>
              <a:avLst/>
              <a:gdLst>
                <a:gd name="T0" fmla="*/ 200 w 218"/>
                <a:gd name="T1" fmla="*/ 226 h 257"/>
                <a:gd name="T2" fmla="*/ 182 w 218"/>
                <a:gd name="T3" fmla="*/ 214 h 257"/>
                <a:gd name="T4" fmla="*/ 161 w 218"/>
                <a:gd name="T5" fmla="*/ 195 h 257"/>
                <a:gd name="T6" fmla="*/ 143 w 218"/>
                <a:gd name="T7" fmla="*/ 176 h 257"/>
                <a:gd name="T8" fmla="*/ 122 w 218"/>
                <a:gd name="T9" fmla="*/ 150 h 257"/>
                <a:gd name="T10" fmla="*/ 121 w 218"/>
                <a:gd name="T11" fmla="*/ 138 h 257"/>
                <a:gd name="T12" fmla="*/ 125 w 218"/>
                <a:gd name="T13" fmla="*/ 129 h 257"/>
                <a:gd name="T14" fmla="*/ 133 w 218"/>
                <a:gd name="T15" fmla="*/ 117 h 257"/>
                <a:gd name="T16" fmla="*/ 154 w 218"/>
                <a:gd name="T17" fmla="*/ 111 h 257"/>
                <a:gd name="T18" fmla="*/ 167 w 218"/>
                <a:gd name="T19" fmla="*/ 100 h 257"/>
                <a:gd name="T20" fmla="*/ 171 w 218"/>
                <a:gd name="T21" fmla="*/ 90 h 257"/>
                <a:gd name="T22" fmla="*/ 173 w 218"/>
                <a:gd name="T23" fmla="*/ 85 h 257"/>
                <a:gd name="T24" fmla="*/ 174 w 218"/>
                <a:gd name="T25" fmla="*/ 79 h 257"/>
                <a:gd name="T26" fmla="*/ 172 w 218"/>
                <a:gd name="T27" fmla="*/ 72 h 257"/>
                <a:gd name="T28" fmla="*/ 154 w 218"/>
                <a:gd name="T29" fmla="*/ 67 h 257"/>
                <a:gd name="T30" fmla="*/ 142 w 218"/>
                <a:gd name="T31" fmla="*/ 71 h 257"/>
                <a:gd name="T32" fmla="*/ 139 w 218"/>
                <a:gd name="T33" fmla="*/ 73 h 257"/>
                <a:gd name="T34" fmla="*/ 138 w 218"/>
                <a:gd name="T35" fmla="*/ 69 h 257"/>
                <a:gd name="T36" fmla="*/ 141 w 218"/>
                <a:gd name="T37" fmla="*/ 47 h 257"/>
                <a:gd name="T38" fmla="*/ 142 w 218"/>
                <a:gd name="T39" fmla="*/ 22 h 257"/>
                <a:gd name="T40" fmla="*/ 140 w 218"/>
                <a:gd name="T41" fmla="*/ 15 h 257"/>
                <a:gd name="T42" fmla="*/ 124 w 218"/>
                <a:gd name="T43" fmla="*/ 2 h 257"/>
                <a:gd name="T44" fmla="*/ 113 w 218"/>
                <a:gd name="T45" fmla="*/ 3 h 257"/>
                <a:gd name="T46" fmla="*/ 104 w 218"/>
                <a:gd name="T47" fmla="*/ 22 h 257"/>
                <a:gd name="T48" fmla="*/ 106 w 218"/>
                <a:gd name="T49" fmla="*/ 41 h 257"/>
                <a:gd name="T50" fmla="*/ 103 w 218"/>
                <a:gd name="T51" fmla="*/ 81 h 257"/>
                <a:gd name="T52" fmla="*/ 95 w 218"/>
                <a:gd name="T53" fmla="*/ 90 h 257"/>
                <a:gd name="T54" fmla="*/ 82 w 218"/>
                <a:gd name="T55" fmla="*/ 95 h 257"/>
                <a:gd name="T56" fmla="*/ 54 w 218"/>
                <a:gd name="T57" fmla="*/ 102 h 257"/>
                <a:gd name="T58" fmla="*/ 38 w 218"/>
                <a:gd name="T59" fmla="*/ 114 h 257"/>
                <a:gd name="T60" fmla="*/ 38 w 218"/>
                <a:gd name="T61" fmla="*/ 120 h 257"/>
                <a:gd name="T62" fmla="*/ 43 w 218"/>
                <a:gd name="T63" fmla="*/ 134 h 257"/>
                <a:gd name="T64" fmla="*/ 46 w 218"/>
                <a:gd name="T65" fmla="*/ 136 h 257"/>
                <a:gd name="T66" fmla="*/ 61 w 218"/>
                <a:gd name="T67" fmla="*/ 139 h 257"/>
                <a:gd name="T68" fmla="*/ 78 w 218"/>
                <a:gd name="T69" fmla="*/ 136 h 257"/>
                <a:gd name="T70" fmla="*/ 90 w 218"/>
                <a:gd name="T71" fmla="*/ 133 h 257"/>
                <a:gd name="T72" fmla="*/ 79 w 218"/>
                <a:gd name="T73" fmla="*/ 159 h 257"/>
                <a:gd name="T74" fmla="*/ 44 w 218"/>
                <a:gd name="T75" fmla="*/ 210 h 257"/>
                <a:gd name="T76" fmla="*/ 1 w 218"/>
                <a:gd name="T77" fmla="*/ 242 h 257"/>
                <a:gd name="T78" fmla="*/ 3 w 218"/>
                <a:gd name="T79" fmla="*/ 243 h 257"/>
                <a:gd name="T80" fmla="*/ 17 w 218"/>
                <a:gd name="T81" fmla="*/ 244 h 257"/>
                <a:gd name="T82" fmla="*/ 32 w 218"/>
                <a:gd name="T83" fmla="*/ 244 h 257"/>
                <a:gd name="T84" fmla="*/ 70 w 218"/>
                <a:gd name="T85" fmla="*/ 220 h 257"/>
                <a:gd name="T86" fmla="*/ 87 w 218"/>
                <a:gd name="T87" fmla="*/ 201 h 257"/>
                <a:gd name="T88" fmla="*/ 104 w 218"/>
                <a:gd name="T89" fmla="*/ 175 h 257"/>
                <a:gd name="T90" fmla="*/ 108 w 218"/>
                <a:gd name="T91" fmla="*/ 175 h 257"/>
                <a:gd name="T92" fmla="*/ 120 w 218"/>
                <a:gd name="T93" fmla="*/ 200 h 257"/>
                <a:gd name="T94" fmla="*/ 130 w 218"/>
                <a:gd name="T95" fmla="*/ 219 h 257"/>
                <a:gd name="T96" fmla="*/ 138 w 218"/>
                <a:gd name="T97" fmla="*/ 233 h 257"/>
                <a:gd name="T98" fmla="*/ 152 w 218"/>
                <a:gd name="T99" fmla="*/ 247 h 257"/>
                <a:gd name="T100" fmla="*/ 166 w 218"/>
                <a:gd name="T101" fmla="*/ 253 h 257"/>
                <a:gd name="T102" fmla="*/ 179 w 218"/>
                <a:gd name="T103" fmla="*/ 256 h 257"/>
                <a:gd name="T104" fmla="*/ 188 w 218"/>
                <a:gd name="T105" fmla="*/ 257 h 257"/>
                <a:gd name="T106" fmla="*/ 203 w 218"/>
                <a:gd name="T107" fmla="*/ 255 h 257"/>
                <a:gd name="T108" fmla="*/ 206 w 218"/>
                <a:gd name="T109" fmla="*/ 251 h 257"/>
                <a:gd name="T110" fmla="*/ 211 w 218"/>
                <a:gd name="T111" fmla="*/ 246 h 257"/>
                <a:gd name="T112" fmla="*/ 214 w 218"/>
                <a:gd name="T113" fmla="*/ 241 h 257"/>
                <a:gd name="T114" fmla="*/ 217 w 218"/>
                <a:gd name="T115" fmla="*/ 234 h 257"/>
                <a:gd name="T116" fmla="*/ 200 w 218"/>
                <a:gd name="T117" fmla="*/ 22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257">
                  <a:moveTo>
                    <a:pt x="200" y="226"/>
                  </a:moveTo>
                  <a:cubicBezTo>
                    <a:pt x="192" y="221"/>
                    <a:pt x="189" y="219"/>
                    <a:pt x="182" y="214"/>
                  </a:cubicBezTo>
                  <a:cubicBezTo>
                    <a:pt x="174" y="208"/>
                    <a:pt x="167" y="203"/>
                    <a:pt x="161" y="195"/>
                  </a:cubicBezTo>
                  <a:cubicBezTo>
                    <a:pt x="155" y="189"/>
                    <a:pt x="148" y="182"/>
                    <a:pt x="143" y="176"/>
                  </a:cubicBezTo>
                  <a:cubicBezTo>
                    <a:pt x="136" y="168"/>
                    <a:pt x="127" y="156"/>
                    <a:pt x="122" y="150"/>
                  </a:cubicBezTo>
                  <a:cubicBezTo>
                    <a:pt x="119" y="145"/>
                    <a:pt x="120" y="142"/>
                    <a:pt x="121" y="138"/>
                  </a:cubicBezTo>
                  <a:cubicBezTo>
                    <a:pt x="123" y="135"/>
                    <a:pt x="124" y="133"/>
                    <a:pt x="125" y="129"/>
                  </a:cubicBezTo>
                  <a:cubicBezTo>
                    <a:pt x="127" y="125"/>
                    <a:pt x="128" y="119"/>
                    <a:pt x="133" y="117"/>
                  </a:cubicBezTo>
                  <a:cubicBezTo>
                    <a:pt x="140" y="114"/>
                    <a:pt x="146" y="110"/>
                    <a:pt x="154" y="111"/>
                  </a:cubicBezTo>
                  <a:cubicBezTo>
                    <a:pt x="159" y="111"/>
                    <a:pt x="165" y="105"/>
                    <a:pt x="167" y="100"/>
                  </a:cubicBezTo>
                  <a:cubicBezTo>
                    <a:pt x="168" y="97"/>
                    <a:pt x="170" y="94"/>
                    <a:pt x="171" y="90"/>
                  </a:cubicBezTo>
                  <a:cubicBezTo>
                    <a:pt x="172" y="89"/>
                    <a:pt x="173" y="87"/>
                    <a:pt x="173" y="85"/>
                  </a:cubicBezTo>
                  <a:cubicBezTo>
                    <a:pt x="174" y="83"/>
                    <a:pt x="174" y="81"/>
                    <a:pt x="174" y="79"/>
                  </a:cubicBezTo>
                  <a:cubicBezTo>
                    <a:pt x="176" y="75"/>
                    <a:pt x="176" y="74"/>
                    <a:pt x="172" y="72"/>
                  </a:cubicBezTo>
                  <a:cubicBezTo>
                    <a:pt x="167" y="69"/>
                    <a:pt x="161" y="67"/>
                    <a:pt x="154" y="67"/>
                  </a:cubicBezTo>
                  <a:cubicBezTo>
                    <a:pt x="149" y="67"/>
                    <a:pt x="145" y="67"/>
                    <a:pt x="142" y="71"/>
                  </a:cubicBezTo>
                  <a:cubicBezTo>
                    <a:pt x="142" y="72"/>
                    <a:pt x="140" y="73"/>
                    <a:pt x="139" y="73"/>
                  </a:cubicBezTo>
                  <a:cubicBezTo>
                    <a:pt x="138" y="72"/>
                    <a:pt x="138" y="70"/>
                    <a:pt x="138" y="69"/>
                  </a:cubicBezTo>
                  <a:cubicBezTo>
                    <a:pt x="139" y="62"/>
                    <a:pt x="140" y="54"/>
                    <a:pt x="141" y="47"/>
                  </a:cubicBezTo>
                  <a:cubicBezTo>
                    <a:pt x="142" y="39"/>
                    <a:pt x="142" y="30"/>
                    <a:pt x="142" y="22"/>
                  </a:cubicBezTo>
                  <a:cubicBezTo>
                    <a:pt x="142" y="20"/>
                    <a:pt x="141" y="17"/>
                    <a:pt x="140" y="15"/>
                  </a:cubicBezTo>
                  <a:cubicBezTo>
                    <a:pt x="136" y="9"/>
                    <a:pt x="131" y="5"/>
                    <a:pt x="124" y="2"/>
                  </a:cubicBezTo>
                  <a:cubicBezTo>
                    <a:pt x="120" y="0"/>
                    <a:pt x="116" y="0"/>
                    <a:pt x="113" y="3"/>
                  </a:cubicBezTo>
                  <a:cubicBezTo>
                    <a:pt x="108" y="9"/>
                    <a:pt x="103" y="14"/>
                    <a:pt x="104" y="22"/>
                  </a:cubicBezTo>
                  <a:cubicBezTo>
                    <a:pt x="105" y="28"/>
                    <a:pt x="105" y="35"/>
                    <a:pt x="106" y="41"/>
                  </a:cubicBezTo>
                  <a:cubicBezTo>
                    <a:pt x="106" y="55"/>
                    <a:pt x="105" y="68"/>
                    <a:pt x="103" y="81"/>
                  </a:cubicBezTo>
                  <a:cubicBezTo>
                    <a:pt x="102" y="86"/>
                    <a:pt x="100" y="89"/>
                    <a:pt x="95" y="90"/>
                  </a:cubicBezTo>
                  <a:cubicBezTo>
                    <a:pt x="91" y="92"/>
                    <a:pt x="86" y="93"/>
                    <a:pt x="82" y="95"/>
                  </a:cubicBezTo>
                  <a:cubicBezTo>
                    <a:pt x="73" y="98"/>
                    <a:pt x="63" y="101"/>
                    <a:pt x="54" y="102"/>
                  </a:cubicBezTo>
                  <a:cubicBezTo>
                    <a:pt x="46" y="102"/>
                    <a:pt x="40" y="107"/>
                    <a:pt x="38" y="114"/>
                  </a:cubicBezTo>
                  <a:cubicBezTo>
                    <a:pt x="37" y="116"/>
                    <a:pt x="37" y="118"/>
                    <a:pt x="38" y="120"/>
                  </a:cubicBezTo>
                  <a:cubicBezTo>
                    <a:pt x="39" y="125"/>
                    <a:pt x="41" y="130"/>
                    <a:pt x="43" y="134"/>
                  </a:cubicBezTo>
                  <a:cubicBezTo>
                    <a:pt x="44" y="135"/>
                    <a:pt x="45" y="136"/>
                    <a:pt x="46" y="136"/>
                  </a:cubicBezTo>
                  <a:cubicBezTo>
                    <a:pt x="50" y="139"/>
                    <a:pt x="55" y="140"/>
                    <a:pt x="61" y="139"/>
                  </a:cubicBezTo>
                  <a:cubicBezTo>
                    <a:pt x="67" y="138"/>
                    <a:pt x="72" y="137"/>
                    <a:pt x="78" y="136"/>
                  </a:cubicBezTo>
                  <a:cubicBezTo>
                    <a:pt x="81" y="136"/>
                    <a:pt x="86" y="134"/>
                    <a:pt x="90" y="133"/>
                  </a:cubicBezTo>
                  <a:cubicBezTo>
                    <a:pt x="89" y="135"/>
                    <a:pt x="84" y="149"/>
                    <a:pt x="79" y="159"/>
                  </a:cubicBezTo>
                  <a:cubicBezTo>
                    <a:pt x="72" y="174"/>
                    <a:pt x="63" y="188"/>
                    <a:pt x="44" y="210"/>
                  </a:cubicBezTo>
                  <a:cubicBezTo>
                    <a:pt x="22" y="234"/>
                    <a:pt x="4" y="240"/>
                    <a:pt x="1" y="242"/>
                  </a:cubicBezTo>
                  <a:cubicBezTo>
                    <a:pt x="0" y="243"/>
                    <a:pt x="1" y="243"/>
                    <a:pt x="3" y="243"/>
                  </a:cubicBezTo>
                  <a:cubicBezTo>
                    <a:pt x="6" y="244"/>
                    <a:pt x="16" y="244"/>
                    <a:pt x="17" y="244"/>
                  </a:cubicBezTo>
                  <a:cubicBezTo>
                    <a:pt x="22" y="244"/>
                    <a:pt x="27" y="245"/>
                    <a:pt x="32" y="244"/>
                  </a:cubicBezTo>
                  <a:cubicBezTo>
                    <a:pt x="38" y="242"/>
                    <a:pt x="59" y="229"/>
                    <a:pt x="70" y="220"/>
                  </a:cubicBezTo>
                  <a:cubicBezTo>
                    <a:pt x="77" y="213"/>
                    <a:pt x="86" y="203"/>
                    <a:pt x="87" y="201"/>
                  </a:cubicBezTo>
                  <a:cubicBezTo>
                    <a:pt x="93" y="192"/>
                    <a:pt x="98" y="184"/>
                    <a:pt x="104" y="175"/>
                  </a:cubicBezTo>
                  <a:cubicBezTo>
                    <a:pt x="106" y="173"/>
                    <a:pt x="106" y="173"/>
                    <a:pt x="108" y="175"/>
                  </a:cubicBezTo>
                  <a:cubicBezTo>
                    <a:pt x="112" y="183"/>
                    <a:pt x="116" y="192"/>
                    <a:pt x="120" y="200"/>
                  </a:cubicBezTo>
                  <a:cubicBezTo>
                    <a:pt x="124" y="206"/>
                    <a:pt x="127" y="213"/>
                    <a:pt x="130" y="219"/>
                  </a:cubicBezTo>
                  <a:cubicBezTo>
                    <a:pt x="133" y="224"/>
                    <a:pt x="136" y="228"/>
                    <a:pt x="138" y="233"/>
                  </a:cubicBezTo>
                  <a:cubicBezTo>
                    <a:pt x="141" y="240"/>
                    <a:pt x="146" y="244"/>
                    <a:pt x="152" y="247"/>
                  </a:cubicBezTo>
                  <a:cubicBezTo>
                    <a:pt x="156" y="250"/>
                    <a:pt x="161" y="251"/>
                    <a:pt x="166" y="253"/>
                  </a:cubicBezTo>
                  <a:cubicBezTo>
                    <a:pt x="170" y="254"/>
                    <a:pt x="175" y="255"/>
                    <a:pt x="179" y="256"/>
                  </a:cubicBezTo>
                  <a:cubicBezTo>
                    <a:pt x="183" y="257"/>
                    <a:pt x="185" y="257"/>
                    <a:pt x="188" y="257"/>
                  </a:cubicBezTo>
                  <a:cubicBezTo>
                    <a:pt x="192" y="257"/>
                    <a:pt x="201" y="257"/>
                    <a:pt x="203" y="255"/>
                  </a:cubicBezTo>
                  <a:cubicBezTo>
                    <a:pt x="205" y="253"/>
                    <a:pt x="205" y="252"/>
                    <a:pt x="206" y="251"/>
                  </a:cubicBezTo>
                  <a:cubicBezTo>
                    <a:pt x="207" y="250"/>
                    <a:pt x="209" y="248"/>
                    <a:pt x="211" y="246"/>
                  </a:cubicBezTo>
                  <a:cubicBezTo>
                    <a:pt x="212" y="245"/>
                    <a:pt x="213" y="243"/>
                    <a:pt x="214" y="241"/>
                  </a:cubicBezTo>
                  <a:cubicBezTo>
                    <a:pt x="217" y="237"/>
                    <a:pt x="218" y="234"/>
                    <a:pt x="217" y="234"/>
                  </a:cubicBezTo>
                  <a:cubicBezTo>
                    <a:pt x="217" y="233"/>
                    <a:pt x="212" y="232"/>
                    <a:pt x="200" y="22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 name="íṩ1iḓê"/>
            <p:cNvSpPr/>
            <p:nvPr/>
          </p:nvSpPr>
          <p:spPr bwMode="auto">
            <a:xfrm>
              <a:off x="4445000" y="2649538"/>
              <a:ext cx="790575" cy="1206500"/>
            </a:xfrm>
            <a:custGeom>
              <a:avLst/>
              <a:gdLst>
                <a:gd name="T0" fmla="*/ 121 w 219"/>
                <a:gd name="T1" fmla="*/ 112 h 333"/>
                <a:gd name="T2" fmla="*/ 98 w 219"/>
                <a:gd name="T3" fmla="*/ 116 h 333"/>
                <a:gd name="T4" fmla="*/ 117 w 219"/>
                <a:gd name="T5" fmla="*/ 83 h 333"/>
                <a:gd name="T6" fmla="*/ 141 w 219"/>
                <a:gd name="T7" fmla="*/ 76 h 333"/>
                <a:gd name="T8" fmla="*/ 158 w 219"/>
                <a:gd name="T9" fmla="*/ 57 h 333"/>
                <a:gd name="T10" fmla="*/ 149 w 219"/>
                <a:gd name="T11" fmla="*/ 43 h 333"/>
                <a:gd name="T12" fmla="*/ 134 w 219"/>
                <a:gd name="T13" fmla="*/ 44 h 333"/>
                <a:gd name="T14" fmla="*/ 132 w 219"/>
                <a:gd name="T15" fmla="*/ 20 h 333"/>
                <a:gd name="T16" fmla="*/ 91 w 219"/>
                <a:gd name="T17" fmla="*/ 16 h 333"/>
                <a:gd name="T18" fmla="*/ 86 w 219"/>
                <a:gd name="T19" fmla="*/ 54 h 333"/>
                <a:gd name="T20" fmla="*/ 77 w 219"/>
                <a:gd name="T21" fmla="*/ 66 h 333"/>
                <a:gd name="T22" fmla="*/ 51 w 219"/>
                <a:gd name="T23" fmla="*/ 82 h 333"/>
                <a:gd name="T24" fmla="*/ 65 w 219"/>
                <a:gd name="T25" fmla="*/ 110 h 333"/>
                <a:gd name="T26" fmla="*/ 34 w 219"/>
                <a:gd name="T27" fmla="*/ 154 h 333"/>
                <a:gd name="T28" fmla="*/ 24 w 219"/>
                <a:gd name="T29" fmla="*/ 157 h 333"/>
                <a:gd name="T30" fmla="*/ 0 w 219"/>
                <a:gd name="T31" fmla="*/ 201 h 333"/>
                <a:gd name="T32" fmla="*/ 3 w 219"/>
                <a:gd name="T33" fmla="*/ 276 h 333"/>
                <a:gd name="T34" fmla="*/ 16 w 219"/>
                <a:gd name="T35" fmla="*/ 293 h 333"/>
                <a:gd name="T36" fmla="*/ 30 w 219"/>
                <a:gd name="T37" fmla="*/ 295 h 333"/>
                <a:gd name="T38" fmla="*/ 38 w 219"/>
                <a:gd name="T39" fmla="*/ 265 h 333"/>
                <a:gd name="T40" fmla="*/ 32 w 219"/>
                <a:gd name="T41" fmla="*/ 213 h 333"/>
                <a:gd name="T42" fmla="*/ 41 w 219"/>
                <a:gd name="T43" fmla="*/ 183 h 333"/>
                <a:gd name="T44" fmla="*/ 60 w 219"/>
                <a:gd name="T45" fmla="*/ 176 h 333"/>
                <a:gd name="T46" fmla="*/ 88 w 219"/>
                <a:gd name="T47" fmla="*/ 152 h 333"/>
                <a:gd name="T48" fmla="*/ 88 w 219"/>
                <a:gd name="T49" fmla="*/ 152 h 333"/>
                <a:gd name="T50" fmla="*/ 101 w 219"/>
                <a:gd name="T51" fmla="*/ 141 h 333"/>
                <a:gd name="T52" fmla="*/ 179 w 219"/>
                <a:gd name="T53" fmla="*/ 127 h 333"/>
                <a:gd name="T54" fmla="*/ 196 w 219"/>
                <a:gd name="T55" fmla="*/ 184 h 333"/>
                <a:gd name="T56" fmla="*/ 176 w 219"/>
                <a:gd name="T57" fmla="*/ 240 h 333"/>
                <a:gd name="T58" fmla="*/ 152 w 219"/>
                <a:gd name="T59" fmla="*/ 268 h 333"/>
                <a:gd name="T60" fmla="*/ 122 w 219"/>
                <a:gd name="T61" fmla="*/ 255 h 333"/>
                <a:gd name="T62" fmla="*/ 132 w 219"/>
                <a:gd name="T63" fmla="*/ 234 h 333"/>
                <a:gd name="T64" fmla="*/ 129 w 219"/>
                <a:gd name="T65" fmla="*/ 216 h 333"/>
                <a:gd name="T66" fmla="*/ 113 w 219"/>
                <a:gd name="T67" fmla="*/ 218 h 333"/>
                <a:gd name="T68" fmla="*/ 111 w 219"/>
                <a:gd name="T69" fmla="*/ 216 h 333"/>
                <a:gd name="T70" fmla="*/ 139 w 219"/>
                <a:gd name="T71" fmla="*/ 187 h 333"/>
                <a:gd name="T72" fmla="*/ 133 w 219"/>
                <a:gd name="T73" fmla="*/ 169 h 333"/>
                <a:gd name="T74" fmla="*/ 129 w 219"/>
                <a:gd name="T75" fmla="*/ 133 h 333"/>
                <a:gd name="T76" fmla="*/ 119 w 219"/>
                <a:gd name="T77" fmla="*/ 142 h 333"/>
                <a:gd name="T78" fmla="*/ 104 w 219"/>
                <a:gd name="T79" fmla="*/ 162 h 333"/>
                <a:gd name="T80" fmla="*/ 99 w 219"/>
                <a:gd name="T81" fmla="*/ 155 h 333"/>
                <a:gd name="T82" fmla="*/ 88 w 219"/>
                <a:gd name="T83" fmla="*/ 152 h 333"/>
                <a:gd name="T84" fmla="*/ 88 w 219"/>
                <a:gd name="T85" fmla="*/ 152 h 333"/>
                <a:gd name="T86" fmla="*/ 81 w 219"/>
                <a:gd name="T87" fmla="*/ 169 h 333"/>
                <a:gd name="T88" fmla="*/ 87 w 219"/>
                <a:gd name="T89" fmla="*/ 184 h 333"/>
                <a:gd name="T90" fmla="*/ 70 w 219"/>
                <a:gd name="T91" fmla="*/ 216 h 333"/>
                <a:gd name="T92" fmla="*/ 85 w 219"/>
                <a:gd name="T93" fmla="*/ 221 h 333"/>
                <a:gd name="T94" fmla="*/ 68 w 219"/>
                <a:gd name="T95" fmla="*/ 244 h 333"/>
                <a:gd name="T96" fmla="*/ 69 w 219"/>
                <a:gd name="T97" fmla="*/ 253 h 333"/>
                <a:gd name="T98" fmla="*/ 84 w 219"/>
                <a:gd name="T99" fmla="*/ 256 h 333"/>
                <a:gd name="T100" fmla="*/ 106 w 219"/>
                <a:gd name="T101" fmla="*/ 254 h 333"/>
                <a:gd name="T102" fmla="*/ 106 w 219"/>
                <a:gd name="T103" fmla="*/ 321 h 333"/>
                <a:gd name="T104" fmla="*/ 108 w 219"/>
                <a:gd name="T105" fmla="*/ 333 h 333"/>
                <a:gd name="T106" fmla="*/ 114 w 219"/>
                <a:gd name="T107" fmla="*/ 325 h 333"/>
                <a:gd name="T108" fmla="*/ 119 w 219"/>
                <a:gd name="T109" fmla="*/ 279 h 333"/>
                <a:gd name="T110" fmla="*/ 125 w 219"/>
                <a:gd name="T111" fmla="*/ 264 h 333"/>
                <a:gd name="T112" fmla="*/ 133 w 219"/>
                <a:gd name="T113" fmla="*/ 272 h 333"/>
                <a:gd name="T114" fmla="*/ 131 w 219"/>
                <a:gd name="T115" fmla="*/ 278 h 333"/>
                <a:gd name="T116" fmla="*/ 146 w 219"/>
                <a:gd name="T117" fmla="*/ 294 h 333"/>
                <a:gd name="T118" fmla="*/ 181 w 219"/>
                <a:gd name="T119" fmla="*/ 275 h 333"/>
                <a:gd name="T120" fmla="*/ 206 w 219"/>
                <a:gd name="T121" fmla="*/ 220 h 333"/>
                <a:gd name="T122" fmla="*/ 217 w 219"/>
                <a:gd name="T123" fmla="*/ 174 h 333"/>
                <a:gd name="T124" fmla="*/ 214 w 219"/>
                <a:gd name="T125" fmla="*/ 13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9" h="333">
                  <a:moveTo>
                    <a:pt x="189" y="109"/>
                  </a:moveTo>
                  <a:cubicBezTo>
                    <a:pt x="166" y="102"/>
                    <a:pt x="144" y="105"/>
                    <a:pt x="121" y="112"/>
                  </a:cubicBezTo>
                  <a:cubicBezTo>
                    <a:pt x="115" y="115"/>
                    <a:pt x="108" y="117"/>
                    <a:pt x="101" y="119"/>
                  </a:cubicBezTo>
                  <a:cubicBezTo>
                    <a:pt x="98" y="120"/>
                    <a:pt x="97" y="119"/>
                    <a:pt x="98" y="116"/>
                  </a:cubicBezTo>
                  <a:cubicBezTo>
                    <a:pt x="99" y="113"/>
                    <a:pt x="100" y="110"/>
                    <a:pt x="100" y="107"/>
                  </a:cubicBezTo>
                  <a:cubicBezTo>
                    <a:pt x="103" y="97"/>
                    <a:pt x="110" y="89"/>
                    <a:pt x="117" y="83"/>
                  </a:cubicBezTo>
                  <a:cubicBezTo>
                    <a:pt x="120" y="80"/>
                    <a:pt x="125" y="78"/>
                    <a:pt x="129" y="77"/>
                  </a:cubicBezTo>
                  <a:cubicBezTo>
                    <a:pt x="133" y="76"/>
                    <a:pt x="137" y="77"/>
                    <a:pt x="141" y="76"/>
                  </a:cubicBezTo>
                  <a:cubicBezTo>
                    <a:pt x="146" y="74"/>
                    <a:pt x="151" y="74"/>
                    <a:pt x="155" y="68"/>
                  </a:cubicBezTo>
                  <a:cubicBezTo>
                    <a:pt x="157" y="64"/>
                    <a:pt x="158" y="61"/>
                    <a:pt x="158" y="57"/>
                  </a:cubicBezTo>
                  <a:cubicBezTo>
                    <a:pt x="158" y="54"/>
                    <a:pt x="157" y="51"/>
                    <a:pt x="155" y="48"/>
                  </a:cubicBezTo>
                  <a:cubicBezTo>
                    <a:pt x="153" y="46"/>
                    <a:pt x="152" y="44"/>
                    <a:pt x="149" y="43"/>
                  </a:cubicBezTo>
                  <a:cubicBezTo>
                    <a:pt x="146" y="41"/>
                    <a:pt x="144" y="43"/>
                    <a:pt x="141" y="43"/>
                  </a:cubicBezTo>
                  <a:cubicBezTo>
                    <a:pt x="139" y="44"/>
                    <a:pt x="136" y="44"/>
                    <a:pt x="134" y="44"/>
                  </a:cubicBezTo>
                  <a:cubicBezTo>
                    <a:pt x="130" y="44"/>
                    <a:pt x="134" y="40"/>
                    <a:pt x="134" y="35"/>
                  </a:cubicBezTo>
                  <a:cubicBezTo>
                    <a:pt x="135" y="30"/>
                    <a:pt x="134" y="25"/>
                    <a:pt x="132" y="20"/>
                  </a:cubicBezTo>
                  <a:cubicBezTo>
                    <a:pt x="125" y="9"/>
                    <a:pt x="117" y="1"/>
                    <a:pt x="103" y="1"/>
                  </a:cubicBezTo>
                  <a:cubicBezTo>
                    <a:pt x="95" y="0"/>
                    <a:pt x="89" y="10"/>
                    <a:pt x="91" y="16"/>
                  </a:cubicBezTo>
                  <a:cubicBezTo>
                    <a:pt x="93" y="21"/>
                    <a:pt x="94" y="26"/>
                    <a:pt x="93" y="31"/>
                  </a:cubicBezTo>
                  <a:cubicBezTo>
                    <a:pt x="91" y="39"/>
                    <a:pt x="89" y="46"/>
                    <a:pt x="86" y="54"/>
                  </a:cubicBezTo>
                  <a:cubicBezTo>
                    <a:pt x="85" y="58"/>
                    <a:pt x="85" y="62"/>
                    <a:pt x="81" y="64"/>
                  </a:cubicBezTo>
                  <a:cubicBezTo>
                    <a:pt x="80" y="64"/>
                    <a:pt x="78" y="65"/>
                    <a:pt x="77" y="66"/>
                  </a:cubicBezTo>
                  <a:cubicBezTo>
                    <a:pt x="72" y="69"/>
                    <a:pt x="68" y="72"/>
                    <a:pt x="63" y="73"/>
                  </a:cubicBezTo>
                  <a:cubicBezTo>
                    <a:pt x="58" y="74"/>
                    <a:pt x="53" y="76"/>
                    <a:pt x="51" y="82"/>
                  </a:cubicBezTo>
                  <a:cubicBezTo>
                    <a:pt x="49" y="89"/>
                    <a:pt x="55" y="102"/>
                    <a:pt x="63" y="105"/>
                  </a:cubicBezTo>
                  <a:cubicBezTo>
                    <a:pt x="65" y="106"/>
                    <a:pt x="66" y="107"/>
                    <a:pt x="65" y="110"/>
                  </a:cubicBezTo>
                  <a:cubicBezTo>
                    <a:pt x="61" y="118"/>
                    <a:pt x="57" y="126"/>
                    <a:pt x="53" y="134"/>
                  </a:cubicBezTo>
                  <a:cubicBezTo>
                    <a:pt x="48" y="142"/>
                    <a:pt x="41" y="148"/>
                    <a:pt x="34" y="154"/>
                  </a:cubicBezTo>
                  <a:cubicBezTo>
                    <a:pt x="33" y="155"/>
                    <a:pt x="32" y="156"/>
                    <a:pt x="32" y="155"/>
                  </a:cubicBezTo>
                  <a:cubicBezTo>
                    <a:pt x="29" y="154"/>
                    <a:pt x="27" y="156"/>
                    <a:pt x="24" y="157"/>
                  </a:cubicBezTo>
                  <a:cubicBezTo>
                    <a:pt x="16" y="162"/>
                    <a:pt x="10" y="169"/>
                    <a:pt x="5" y="178"/>
                  </a:cubicBezTo>
                  <a:cubicBezTo>
                    <a:pt x="1" y="185"/>
                    <a:pt x="1" y="193"/>
                    <a:pt x="0" y="201"/>
                  </a:cubicBezTo>
                  <a:cubicBezTo>
                    <a:pt x="0" y="214"/>
                    <a:pt x="0" y="227"/>
                    <a:pt x="0" y="239"/>
                  </a:cubicBezTo>
                  <a:cubicBezTo>
                    <a:pt x="0" y="251"/>
                    <a:pt x="2" y="264"/>
                    <a:pt x="3" y="276"/>
                  </a:cubicBezTo>
                  <a:cubicBezTo>
                    <a:pt x="3" y="277"/>
                    <a:pt x="3" y="278"/>
                    <a:pt x="4" y="279"/>
                  </a:cubicBezTo>
                  <a:cubicBezTo>
                    <a:pt x="8" y="284"/>
                    <a:pt x="12" y="289"/>
                    <a:pt x="16" y="293"/>
                  </a:cubicBezTo>
                  <a:cubicBezTo>
                    <a:pt x="17" y="294"/>
                    <a:pt x="18" y="294"/>
                    <a:pt x="19" y="294"/>
                  </a:cubicBezTo>
                  <a:cubicBezTo>
                    <a:pt x="22" y="295"/>
                    <a:pt x="26" y="295"/>
                    <a:pt x="30" y="295"/>
                  </a:cubicBezTo>
                  <a:cubicBezTo>
                    <a:pt x="34" y="296"/>
                    <a:pt x="36" y="295"/>
                    <a:pt x="37" y="291"/>
                  </a:cubicBezTo>
                  <a:cubicBezTo>
                    <a:pt x="39" y="283"/>
                    <a:pt x="40" y="274"/>
                    <a:pt x="38" y="265"/>
                  </a:cubicBezTo>
                  <a:cubicBezTo>
                    <a:pt x="37" y="260"/>
                    <a:pt x="35" y="255"/>
                    <a:pt x="34" y="249"/>
                  </a:cubicBezTo>
                  <a:cubicBezTo>
                    <a:pt x="33" y="237"/>
                    <a:pt x="33" y="225"/>
                    <a:pt x="32" y="213"/>
                  </a:cubicBezTo>
                  <a:cubicBezTo>
                    <a:pt x="32" y="205"/>
                    <a:pt x="32" y="197"/>
                    <a:pt x="31" y="190"/>
                  </a:cubicBezTo>
                  <a:cubicBezTo>
                    <a:pt x="31" y="183"/>
                    <a:pt x="36" y="182"/>
                    <a:pt x="41" y="183"/>
                  </a:cubicBezTo>
                  <a:cubicBezTo>
                    <a:pt x="43" y="184"/>
                    <a:pt x="45" y="184"/>
                    <a:pt x="47" y="184"/>
                  </a:cubicBezTo>
                  <a:cubicBezTo>
                    <a:pt x="51" y="182"/>
                    <a:pt x="56" y="179"/>
                    <a:pt x="60" y="176"/>
                  </a:cubicBezTo>
                  <a:cubicBezTo>
                    <a:pt x="65" y="171"/>
                    <a:pt x="70" y="166"/>
                    <a:pt x="76" y="161"/>
                  </a:cubicBezTo>
                  <a:cubicBezTo>
                    <a:pt x="80" y="158"/>
                    <a:pt x="84" y="155"/>
                    <a:pt x="88" y="152"/>
                  </a:cubicBezTo>
                  <a:cubicBezTo>
                    <a:pt x="88" y="152"/>
                    <a:pt x="88" y="152"/>
                    <a:pt x="88" y="152"/>
                  </a:cubicBezTo>
                  <a:cubicBezTo>
                    <a:pt x="88" y="152"/>
                    <a:pt x="88" y="152"/>
                    <a:pt x="88" y="152"/>
                  </a:cubicBezTo>
                  <a:cubicBezTo>
                    <a:pt x="90" y="150"/>
                    <a:pt x="93" y="147"/>
                    <a:pt x="95" y="145"/>
                  </a:cubicBezTo>
                  <a:cubicBezTo>
                    <a:pt x="97" y="144"/>
                    <a:pt x="99" y="142"/>
                    <a:pt x="101" y="141"/>
                  </a:cubicBezTo>
                  <a:cubicBezTo>
                    <a:pt x="109" y="137"/>
                    <a:pt x="116" y="133"/>
                    <a:pt x="124" y="131"/>
                  </a:cubicBezTo>
                  <a:cubicBezTo>
                    <a:pt x="142" y="125"/>
                    <a:pt x="160" y="121"/>
                    <a:pt x="179" y="127"/>
                  </a:cubicBezTo>
                  <a:cubicBezTo>
                    <a:pt x="194" y="132"/>
                    <a:pt x="200" y="143"/>
                    <a:pt x="199" y="159"/>
                  </a:cubicBezTo>
                  <a:cubicBezTo>
                    <a:pt x="198" y="168"/>
                    <a:pt x="197" y="176"/>
                    <a:pt x="196" y="184"/>
                  </a:cubicBezTo>
                  <a:cubicBezTo>
                    <a:pt x="195" y="189"/>
                    <a:pt x="193" y="194"/>
                    <a:pt x="191" y="198"/>
                  </a:cubicBezTo>
                  <a:cubicBezTo>
                    <a:pt x="187" y="212"/>
                    <a:pt x="183" y="227"/>
                    <a:pt x="176" y="240"/>
                  </a:cubicBezTo>
                  <a:cubicBezTo>
                    <a:pt x="172" y="249"/>
                    <a:pt x="167" y="257"/>
                    <a:pt x="160" y="265"/>
                  </a:cubicBezTo>
                  <a:cubicBezTo>
                    <a:pt x="158" y="267"/>
                    <a:pt x="156" y="268"/>
                    <a:pt x="152" y="268"/>
                  </a:cubicBezTo>
                  <a:cubicBezTo>
                    <a:pt x="142" y="267"/>
                    <a:pt x="133" y="264"/>
                    <a:pt x="124" y="260"/>
                  </a:cubicBezTo>
                  <a:cubicBezTo>
                    <a:pt x="121" y="259"/>
                    <a:pt x="122" y="257"/>
                    <a:pt x="122" y="255"/>
                  </a:cubicBezTo>
                  <a:cubicBezTo>
                    <a:pt x="123" y="250"/>
                    <a:pt x="125" y="246"/>
                    <a:pt x="127" y="242"/>
                  </a:cubicBezTo>
                  <a:cubicBezTo>
                    <a:pt x="129" y="239"/>
                    <a:pt x="131" y="236"/>
                    <a:pt x="132" y="234"/>
                  </a:cubicBezTo>
                  <a:cubicBezTo>
                    <a:pt x="134" y="231"/>
                    <a:pt x="134" y="228"/>
                    <a:pt x="133" y="226"/>
                  </a:cubicBezTo>
                  <a:cubicBezTo>
                    <a:pt x="132" y="222"/>
                    <a:pt x="131" y="219"/>
                    <a:pt x="129" y="216"/>
                  </a:cubicBezTo>
                  <a:cubicBezTo>
                    <a:pt x="128" y="212"/>
                    <a:pt x="120" y="211"/>
                    <a:pt x="117" y="213"/>
                  </a:cubicBezTo>
                  <a:cubicBezTo>
                    <a:pt x="116" y="215"/>
                    <a:pt x="115" y="217"/>
                    <a:pt x="113" y="218"/>
                  </a:cubicBezTo>
                  <a:cubicBezTo>
                    <a:pt x="112" y="219"/>
                    <a:pt x="111" y="219"/>
                    <a:pt x="110" y="219"/>
                  </a:cubicBezTo>
                  <a:cubicBezTo>
                    <a:pt x="110" y="218"/>
                    <a:pt x="110" y="217"/>
                    <a:pt x="111" y="216"/>
                  </a:cubicBezTo>
                  <a:cubicBezTo>
                    <a:pt x="118" y="209"/>
                    <a:pt x="125" y="202"/>
                    <a:pt x="133" y="196"/>
                  </a:cubicBezTo>
                  <a:cubicBezTo>
                    <a:pt x="137" y="194"/>
                    <a:pt x="139" y="191"/>
                    <a:pt x="139" y="187"/>
                  </a:cubicBezTo>
                  <a:cubicBezTo>
                    <a:pt x="139" y="181"/>
                    <a:pt x="139" y="176"/>
                    <a:pt x="133" y="173"/>
                  </a:cubicBezTo>
                  <a:cubicBezTo>
                    <a:pt x="131" y="172"/>
                    <a:pt x="132" y="170"/>
                    <a:pt x="133" y="169"/>
                  </a:cubicBezTo>
                  <a:cubicBezTo>
                    <a:pt x="136" y="163"/>
                    <a:pt x="140" y="158"/>
                    <a:pt x="141" y="151"/>
                  </a:cubicBezTo>
                  <a:cubicBezTo>
                    <a:pt x="142" y="145"/>
                    <a:pt x="136" y="135"/>
                    <a:pt x="129" y="133"/>
                  </a:cubicBezTo>
                  <a:cubicBezTo>
                    <a:pt x="128" y="133"/>
                    <a:pt x="126" y="133"/>
                    <a:pt x="126" y="134"/>
                  </a:cubicBezTo>
                  <a:cubicBezTo>
                    <a:pt x="123" y="136"/>
                    <a:pt x="120" y="139"/>
                    <a:pt x="119" y="142"/>
                  </a:cubicBezTo>
                  <a:cubicBezTo>
                    <a:pt x="117" y="148"/>
                    <a:pt x="113" y="154"/>
                    <a:pt x="109" y="159"/>
                  </a:cubicBezTo>
                  <a:cubicBezTo>
                    <a:pt x="107" y="161"/>
                    <a:pt x="104" y="163"/>
                    <a:pt x="104" y="162"/>
                  </a:cubicBezTo>
                  <a:cubicBezTo>
                    <a:pt x="102" y="161"/>
                    <a:pt x="100" y="158"/>
                    <a:pt x="99" y="156"/>
                  </a:cubicBezTo>
                  <a:cubicBezTo>
                    <a:pt x="99" y="156"/>
                    <a:pt x="99" y="155"/>
                    <a:pt x="99" y="155"/>
                  </a:cubicBezTo>
                  <a:cubicBezTo>
                    <a:pt x="98" y="151"/>
                    <a:pt x="96" y="149"/>
                    <a:pt x="92" y="151"/>
                  </a:cubicBezTo>
                  <a:cubicBezTo>
                    <a:pt x="91" y="151"/>
                    <a:pt x="90" y="151"/>
                    <a:pt x="88" y="152"/>
                  </a:cubicBezTo>
                  <a:cubicBezTo>
                    <a:pt x="88" y="152"/>
                    <a:pt x="88" y="152"/>
                    <a:pt x="88" y="152"/>
                  </a:cubicBezTo>
                  <a:cubicBezTo>
                    <a:pt x="88" y="152"/>
                    <a:pt x="88" y="152"/>
                    <a:pt x="88" y="152"/>
                  </a:cubicBezTo>
                  <a:cubicBezTo>
                    <a:pt x="86" y="155"/>
                    <a:pt x="84" y="158"/>
                    <a:pt x="82" y="162"/>
                  </a:cubicBezTo>
                  <a:cubicBezTo>
                    <a:pt x="81" y="164"/>
                    <a:pt x="80" y="167"/>
                    <a:pt x="81" y="169"/>
                  </a:cubicBezTo>
                  <a:cubicBezTo>
                    <a:pt x="82" y="172"/>
                    <a:pt x="84" y="175"/>
                    <a:pt x="86" y="178"/>
                  </a:cubicBezTo>
                  <a:cubicBezTo>
                    <a:pt x="89" y="180"/>
                    <a:pt x="88" y="182"/>
                    <a:pt x="87" y="184"/>
                  </a:cubicBezTo>
                  <a:cubicBezTo>
                    <a:pt x="81" y="191"/>
                    <a:pt x="76" y="199"/>
                    <a:pt x="70" y="206"/>
                  </a:cubicBezTo>
                  <a:cubicBezTo>
                    <a:pt x="68" y="209"/>
                    <a:pt x="68" y="213"/>
                    <a:pt x="70" y="216"/>
                  </a:cubicBezTo>
                  <a:cubicBezTo>
                    <a:pt x="73" y="218"/>
                    <a:pt x="77" y="221"/>
                    <a:pt x="82" y="221"/>
                  </a:cubicBezTo>
                  <a:cubicBezTo>
                    <a:pt x="82" y="220"/>
                    <a:pt x="83" y="221"/>
                    <a:pt x="85" y="221"/>
                  </a:cubicBezTo>
                  <a:cubicBezTo>
                    <a:pt x="84" y="223"/>
                    <a:pt x="83" y="224"/>
                    <a:pt x="82" y="225"/>
                  </a:cubicBezTo>
                  <a:cubicBezTo>
                    <a:pt x="77" y="231"/>
                    <a:pt x="72" y="238"/>
                    <a:pt x="68" y="244"/>
                  </a:cubicBezTo>
                  <a:cubicBezTo>
                    <a:pt x="67" y="245"/>
                    <a:pt x="66" y="247"/>
                    <a:pt x="67" y="248"/>
                  </a:cubicBezTo>
                  <a:cubicBezTo>
                    <a:pt x="67" y="250"/>
                    <a:pt x="69" y="252"/>
                    <a:pt x="69" y="253"/>
                  </a:cubicBezTo>
                  <a:cubicBezTo>
                    <a:pt x="71" y="254"/>
                    <a:pt x="72" y="257"/>
                    <a:pt x="74" y="257"/>
                  </a:cubicBezTo>
                  <a:cubicBezTo>
                    <a:pt x="77" y="257"/>
                    <a:pt x="81" y="257"/>
                    <a:pt x="84" y="256"/>
                  </a:cubicBezTo>
                  <a:cubicBezTo>
                    <a:pt x="92" y="253"/>
                    <a:pt x="94" y="252"/>
                    <a:pt x="102" y="250"/>
                  </a:cubicBezTo>
                  <a:cubicBezTo>
                    <a:pt x="106" y="249"/>
                    <a:pt x="107" y="249"/>
                    <a:pt x="106" y="254"/>
                  </a:cubicBezTo>
                  <a:cubicBezTo>
                    <a:pt x="106" y="261"/>
                    <a:pt x="105" y="269"/>
                    <a:pt x="105" y="276"/>
                  </a:cubicBezTo>
                  <a:cubicBezTo>
                    <a:pt x="104" y="291"/>
                    <a:pt x="105" y="306"/>
                    <a:pt x="106" y="321"/>
                  </a:cubicBezTo>
                  <a:cubicBezTo>
                    <a:pt x="106" y="324"/>
                    <a:pt x="106" y="327"/>
                    <a:pt x="106" y="331"/>
                  </a:cubicBezTo>
                  <a:cubicBezTo>
                    <a:pt x="106" y="332"/>
                    <a:pt x="107" y="333"/>
                    <a:pt x="108" y="333"/>
                  </a:cubicBezTo>
                  <a:cubicBezTo>
                    <a:pt x="109" y="333"/>
                    <a:pt x="111" y="333"/>
                    <a:pt x="111" y="332"/>
                  </a:cubicBezTo>
                  <a:cubicBezTo>
                    <a:pt x="112" y="330"/>
                    <a:pt x="113" y="328"/>
                    <a:pt x="114" y="325"/>
                  </a:cubicBezTo>
                  <a:cubicBezTo>
                    <a:pt x="115" y="318"/>
                    <a:pt x="116" y="291"/>
                    <a:pt x="117" y="286"/>
                  </a:cubicBezTo>
                  <a:cubicBezTo>
                    <a:pt x="117" y="284"/>
                    <a:pt x="118" y="281"/>
                    <a:pt x="119" y="279"/>
                  </a:cubicBezTo>
                  <a:cubicBezTo>
                    <a:pt x="120" y="274"/>
                    <a:pt x="120" y="270"/>
                    <a:pt x="121" y="265"/>
                  </a:cubicBezTo>
                  <a:cubicBezTo>
                    <a:pt x="121" y="263"/>
                    <a:pt x="123" y="263"/>
                    <a:pt x="125" y="264"/>
                  </a:cubicBezTo>
                  <a:cubicBezTo>
                    <a:pt x="127" y="266"/>
                    <a:pt x="128" y="267"/>
                    <a:pt x="131" y="269"/>
                  </a:cubicBezTo>
                  <a:cubicBezTo>
                    <a:pt x="133" y="270"/>
                    <a:pt x="134" y="269"/>
                    <a:pt x="133" y="272"/>
                  </a:cubicBezTo>
                  <a:cubicBezTo>
                    <a:pt x="133" y="273"/>
                    <a:pt x="131" y="272"/>
                    <a:pt x="130" y="273"/>
                  </a:cubicBezTo>
                  <a:cubicBezTo>
                    <a:pt x="130" y="273"/>
                    <a:pt x="132" y="278"/>
                    <a:pt x="131" y="278"/>
                  </a:cubicBezTo>
                  <a:cubicBezTo>
                    <a:pt x="129" y="278"/>
                    <a:pt x="128" y="280"/>
                    <a:pt x="130" y="282"/>
                  </a:cubicBezTo>
                  <a:cubicBezTo>
                    <a:pt x="134" y="287"/>
                    <a:pt x="139" y="291"/>
                    <a:pt x="146" y="294"/>
                  </a:cubicBezTo>
                  <a:cubicBezTo>
                    <a:pt x="154" y="297"/>
                    <a:pt x="160" y="294"/>
                    <a:pt x="166" y="289"/>
                  </a:cubicBezTo>
                  <a:cubicBezTo>
                    <a:pt x="172" y="285"/>
                    <a:pt x="177" y="280"/>
                    <a:pt x="181" y="275"/>
                  </a:cubicBezTo>
                  <a:cubicBezTo>
                    <a:pt x="185" y="269"/>
                    <a:pt x="188" y="262"/>
                    <a:pt x="192" y="255"/>
                  </a:cubicBezTo>
                  <a:cubicBezTo>
                    <a:pt x="198" y="244"/>
                    <a:pt x="202" y="232"/>
                    <a:pt x="206" y="220"/>
                  </a:cubicBezTo>
                  <a:cubicBezTo>
                    <a:pt x="208" y="213"/>
                    <a:pt x="210" y="206"/>
                    <a:pt x="212" y="199"/>
                  </a:cubicBezTo>
                  <a:cubicBezTo>
                    <a:pt x="214" y="191"/>
                    <a:pt x="216" y="182"/>
                    <a:pt x="217" y="174"/>
                  </a:cubicBezTo>
                  <a:cubicBezTo>
                    <a:pt x="218" y="170"/>
                    <a:pt x="217" y="166"/>
                    <a:pt x="218" y="163"/>
                  </a:cubicBezTo>
                  <a:cubicBezTo>
                    <a:pt x="219" y="152"/>
                    <a:pt x="219" y="142"/>
                    <a:pt x="214" y="132"/>
                  </a:cubicBezTo>
                  <a:cubicBezTo>
                    <a:pt x="209" y="121"/>
                    <a:pt x="201" y="113"/>
                    <a:pt x="189" y="10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 name="î$ľîḑè"/>
            <p:cNvSpPr/>
            <p:nvPr/>
          </p:nvSpPr>
          <p:spPr bwMode="auto">
            <a:xfrm>
              <a:off x="6823075" y="2663826"/>
              <a:ext cx="512763" cy="1055688"/>
            </a:xfrm>
            <a:custGeom>
              <a:avLst/>
              <a:gdLst>
                <a:gd name="T0" fmla="*/ 97 w 142"/>
                <a:gd name="T1" fmla="*/ 140 h 291"/>
                <a:gd name="T2" fmla="*/ 111 w 142"/>
                <a:gd name="T3" fmla="*/ 120 h 291"/>
                <a:gd name="T4" fmla="*/ 139 w 142"/>
                <a:gd name="T5" fmla="*/ 62 h 291"/>
                <a:gd name="T6" fmla="*/ 137 w 142"/>
                <a:gd name="T7" fmla="*/ 26 h 291"/>
                <a:gd name="T8" fmla="*/ 102 w 142"/>
                <a:gd name="T9" fmla="*/ 0 h 291"/>
                <a:gd name="T10" fmla="*/ 91 w 142"/>
                <a:gd name="T11" fmla="*/ 1 h 291"/>
                <a:gd name="T12" fmla="*/ 47 w 142"/>
                <a:gd name="T13" fmla="*/ 22 h 291"/>
                <a:gd name="T14" fmla="*/ 26 w 142"/>
                <a:gd name="T15" fmla="*/ 48 h 291"/>
                <a:gd name="T16" fmla="*/ 36 w 142"/>
                <a:gd name="T17" fmla="*/ 61 h 291"/>
                <a:gd name="T18" fmla="*/ 55 w 142"/>
                <a:gd name="T19" fmla="*/ 60 h 291"/>
                <a:gd name="T20" fmla="*/ 102 w 142"/>
                <a:gd name="T21" fmla="*/ 29 h 291"/>
                <a:gd name="T22" fmla="*/ 117 w 142"/>
                <a:gd name="T23" fmla="*/ 51 h 291"/>
                <a:gd name="T24" fmla="*/ 106 w 142"/>
                <a:gd name="T25" fmla="*/ 90 h 291"/>
                <a:gd name="T26" fmla="*/ 81 w 142"/>
                <a:gd name="T27" fmla="*/ 120 h 291"/>
                <a:gd name="T28" fmla="*/ 73 w 142"/>
                <a:gd name="T29" fmla="*/ 116 h 291"/>
                <a:gd name="T30" fmla="*/ 94 w 142"/>
                <a:gd name="T31" fmla="*/ 90 h 291"/>
                <a:gd name="T32" fmla="*/ 101 w 142"/>
                <a:gd name="T33" fmla="*/ 73 h 291"/>
                <a:gd name="T34" fmla="*/ 80 w 142"/>
                <a:gd name="T35" fmla="*/ 64 h 291"/>
                <a:gd name="T36" fmla="*/ 60 w 142"/>
                <a:gd name="T37" fmla="*/ 61 h 291"/>
                <a:gd name="T38" fmla="*/ 54 w 142"/>
                <a:gd name="T39" fmla="*/ 73 h 291"/>
                <a:gd name="T40" fmla="*/ 47 w 142"/>
                <a:gd name="T41" fmla="*/ 82 h 291"/>
                <a:gd name="T42" fmla="*/ 36 w 142"/>
                <a:gd name="T43" fmla="*/ 102 h 291"/>
                <a:gd name="T44" fmla="*/ 34 w 142"/>
                <a:gd name="T45" fmla="*/ 99 h 291"/>
                <a:gd name="T46" fmla="*/ 1 w 142"/>
                <a:gd name="T47" fmla="*/ 98 h 291"/>
                <a:gd name="T48" fmla="*/ 3 w 142"/>
                <a:gd name="T49" fmla="*/ 137 h 291"/>
                <a:gd name="T50" fmla="*/ 26 w 142"/>
                <a:gd name="T51" fmla="*/ 155 h 291"/>
                <a:gd name="T52" fmla="*/ 40 w 142"/>
                <a:gd name="T53" fmla="*/ 166 h 291"/>
                <a:gd name="T54" fmla="*/ 42 w 142"/>
                <a:gd name="T55" fmla="*/ 184 h 291"/>
                <a:gd name="T56" fmla="*/ 15 w 142"/>
                <a:gd name="T57" fmla="*/ 216 h 291"/>
                <a:gd name="T58" fmla="*/ 32 w 142"/>
                <a:gd name="T59" fmla="*/ 229 h 291"/>
                <a:gd name="T60" fmla="*/ 34 w 142"/>
                <a:gd name="T61" fmla="*/ 243 h 291"/>
                <a:gd name="T62" fmla="*/ 13 w 142"/>
                <a:gd name="T63" fmla="*/ 256 h 291"/>
                <a:gd name="T64" fmla="*/ 2 w 142"/>
                <a:gd name="T65" fmla="*/ 277 h 291"/>
                <a:gd name="T66" fmla="*/ 12 w 142"/>
                <a:gd name="T67" fmla="*/ 291 h 291"/>
                <a:gd name="T68" fmla="*/ 41 w 142"/>
                <a:gd name="T69" fmla="*/ 282 h 291"/>
                <a:gd name="T70" fmla="*/ 86 w 142"/>
                <a:gd name="T71" fmla="*/ 278 h 291"/>
                <a:gd name="T72" fmla="*/ 102 w 142"/>
                <a:gd name="T73" fmla="*/ 283 h 291"/>
                <a:gd name="T74" fmla="*/ 114 w 142"/>
                <a:gd name="T75" fmla="*/ 279 h 291"/>
                <a:gd name="T76" fmla="*/ 125 w 142"/>
                <a:gd name="T77" fmla="*/ 257 h 291"/>
                <a:gd name="T78" fmla="*/ 113 w 142"/>
                <a:gd name="T79" fmla="*/ 245 h 291"/>
                <a:gd name="T80" fmla="*/ 68 w 142"/>
                <a:gd name="T81" fmla="*/ 243 h 291"/>
                <a:gd name="T82" fmla="*/ 63 w 142"/>
                <a:gd name="T83" fmla="*/ 233 h 291"/>
                <a:gd name="T84" fmla="*/ 89 w 142"/>
                <a:gd name="T85" fmla="*/ 205 h 291"/>
                <a:gd name="T86" fmla="*/ 101 w 142"/>
                <a:gd name="T87" fmla="*/ 179 h 291"/>
                <a:gd name="T88" fmla="*/ 80 w 142"/>
                <a:gd name="T89" fmla="*/ 175 h 291"/>
                <a:gd name="T90" fmla="*/ 64 w 142"/>
                <a:gd name="T91" fmla="*/ 177 h 291"/>
                <a:gd name="T92" fmla="*/ 79 w 142"/>
                <a:gd name="T93" fmla="*/ 153 h 291"/>
                <a:gd name="T94" fmla="*/ 43 w 142"/>
                <a:gd name="T95" fmla="*/ 131 h 291"/>
                <a:gd name="T96" fmla="*/ 40 w 142"/>
                <a:gd name="T97" fmla="*/ 130 h 291"/>
                <a:gd name="T98" fmla="*/ 37 w 142"/>
                <a:gd name="T99" fmla="*/ 109 h 291"/>
                <a:gd name="T100" fmla="*/ 39 w 142"/>
                <a:gd name="T101" fmla="*/ 109 h 291"/>
                <a:gd name="T102" fmla="*/ 50 w 142"/>
                <a:gd name="T103" fmla="*/ 12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2" h="291">
                  <a:moveTo>
                    <a:pt x="79" y="153"/>
                  </a:moveTo>
                  <a:cubicBezTo>
                    <a:pt x="88" y="152"/>
                    <a:pt x="94" y="148"/>
                    <a:pt x="97" y="140"/>
                  </a:cubicBezTo>
                  <a:cubicBezTo>
                    <a:pt x="98" y="138"/>
                    <a:pt x="99" y="136"/>
                    <a:pt x="100" y="134"/>
                  </a:cubicBezTo>
                  <a:cubicBezTo>
                    <a:pt x="104" y="129"/>
                    <a:pt x="107" y="125"/>
                    <a:pt x="111" y="120"/>
                  </a:cubicBezTo>
                  <a:cubicBezTo>
                    <a:pt x="115" y="114"/>
                    <a:pt x="119" y="108"/>
                    <a:pt x="123" y="102"/>
                  </a:cubicBezTo>
                  <a:cubicBezTo>
                    <a:pt x="129" y="89"/>
                    <a:pt x="134" y="76"/>
                    <a:pt x="139" y="62"/>
                  </a:cubicBezTo>
                  <a:cubicBezTo>
                    <a:pt x="141" y="56"/>
                    <a:pt x="142" y="49"/>
                    <a:pt x="142" y="43"/>
                  </a:cubicBezTo>
                  <a:cubicBezTo>
                    <a:pt x="141" y="37"/>
                    <a:pt x="139" y="31"/>
                    <a:pt x="137" y="26"/>
                  </a:cubicBezTo>
                  <a:cubicBezTo>
                    <a:pt x="134" y="18"/>
                    <a:pt x="130" y="10"/>
                    <a:pt x="122" y="6"/>
                  </a:cubicBezTo>
                  <a:cubicBezTo>
                    <a:pt x="116" y="2"/>
                    <a:pt x="109" y="1"/>
                    <a:pt x="102" y="0"/>
                  </a:cubicBezTo>
                  <a:cubicBezTo>
                    <a:pt x="101" y="0"/>
                    <a:pt x="100" y="0"/>
                    <a:pt x="99" y="0"/>
                  </a:cubicBezTo>
                  <a:cubicBezTo>
                    <a:pt x="96" y="0"/>
                    <a:pt x="94" y="1"/>
                    <a:pt x="91" y="1"/>
                  </a:cubicBezTo>
                  <a:cubicBezTo>
                    <a:pt x="88" y="1"/>
                    <a:pt x="84" y="1"/>
                    <a:pt x="80" y="2"/>
                  </a:cubicBezTo>
                  <a:cubicBezTo>
                    <a:pt x="67" y="6"/>
                    <a:pt x="57" y="14"/>
                    <a:pt x="47" y="22"/>
                  </a:cubicBezTo>
                  <a:cubicBezTo>
                    <a:pt x="41" y="27"/>
                    <a:pt x="36" y="32"/>
                    <a:pt x="32" y="39"/>
                  </a:cubicBezTo>
                  <a:cubicBezTo>
                    <a:pt x="30" y="42"/>
                    <a:pt x="28" y="45"/>
                    <a:pt x="26" y="48"/>
                  </a:cubicBezTo>
                  <a:cubicBezTo>
                    <a:pt x="24" y="52"/>
                    <a:pt x="25" y="57"/>
                    <a:pt x="27" y="58"/>
                  </a:cubicBezTo>
                  <a:cubicBezTo>
                    <a:pt x="30" y="59"/>
                    <a:pt x="33" y="61"/>
                    <a:pt x="36" y="61"/>
                  </a:cubicBezTo>
                  <a:cubicBezTo>
                    <a:pt x="40" y="62"/>
                    <a:pt x="44" y="62"/>
                    <a:pt x="48" y="62"/>
                  </a:cubicBezTo>
                  <a:cubicBezTo>
                    <a:pt x="50" y="62"/>
                    <a:pt x="53" y="61"/>
                    <a:pt x="55" y="60"/>
                  </a:cubicBezTo>
                  <a:cubicBezTo>
                    <a:pt x="61" y="56"/>
                    <a:pt x="66" y="51"/>
                    <a:pt x="70" y="47"/>
                  </a:cubicBezTo>
                  <a:cubicBezTo>
                    <a:pt x="79" y="38"/>
                    <a:pt x="89" y="31"/>
                    <a:pt x="102" y="29"/>
                  </a:cubicBezTo>
                  <a:cubicBezTo>
                    <a:pt x="107" y="28"/>
                    <a:pt x="110" y="29"/>
                    <a:pt x="112" y="33"/>
                  </a:cubicBezTo>
                  <a:cubicBezTo>
                    <a:pt x="116" y="38"/>
                    <a:pt x="118" y="45"/>
                    <a:pt x="117" y="51"/>
                  </a:cubicBezTo>
                  <a:cubicBezTo>
                    <a:pt x="117" y="56"/>
                    <a:pt x="116" y="61"/>
                    <a:pt x="114" y="66"/>
                  </a:cubicBezTo>
                  <a:cubicBezTo>
                    <a:pt x="112" y="74"/>
                    <a:pt x="109" y="82"/>
                    <a:pt x="106" y="90"/>
                  </a:cubicBezTo>
                  <a:cubicBezTo>
                    <a:pt x="102" y="98"/>
                    <a:pt x="98" y="105"/>
                    <a:pt x="94" y="113"/>
                  </a:cubicBezTo>
                  <a:cubicBezTo>
                    <a:pt x="91" y="118"/>
                    <a:pt x="87" y="122"/>
                    <a:pt x="81" y="120"/>
                  </a:cubicBezTo>
                  <a:cubicBezTo>
                    <a:pt x="79" y="120"/>
                    <a:pt x="78" y="120"/>
                    <a:pt x="76" y="120"/>
                  </a:cubicBezTo>
                  <a:cubicBezTo>
                    <a:pt x="74" y="120"/>
                    <a:pt x="72" y="119"/>
                    <a:pt x="73" y="116"/>
                  </a:cubicBezTo>
                  <a:cubicBezTo>
                    <a:pt x="74" y="111"/>
                    <a:pt x="76" y="106"/>
                    <a:pt x="80" y="102"/>
                  </a:cubicBezTo>
                  <a:cubicBezTo>
                    <a:pt x="84" y="98"/>
                    <a:pt x="89" y="94"/>
                    <a:pt x="94" y="90"/>
                  </a:cubicBezTo>
                  <a:cubicBezTo>
                    <a:pt x="95" y="89"/>
                    <a:pt x="97" y="88"/>
                    <a:pt x="97" y="87"/>
                  </a:cubicBezTo>
                  <a:cubicBezTo>
                    <a:pt x="99" y="82"/>
                    <a:pt x="100" y="78"/>
                    <a:pt x="101" y="73"/>
                  </a:cubicBezTo>
                  <a:cubicBezTo>
                    <a:pt x="102" y="73"/>
                    <a:pt x="101" y="71"/>
                    <a:pt x="100" y="70"/>
                  </a:cubicBezTo>
                  <a:cubicBezTo>
                    <a:pt x="95" y="66"/>
                    <a:pt x="89" y="60"/>
                    <a:pt x="80" y="64"/>
                  </a:cubicBezTo>
                  <a:cubicBezTo>
                    <a:pt x="79" y="65"/>
                    <a:pt x="77" y="64"/>
                    <a:pt x="75" y="63"/>
                  </a:cubicBezTo>
                  <a:cubicBezTo>
                    <a:pt x="72" y="59"/>
                    <a:pt x="63" y="58"/>
                    <a:pt x="60" y="61"/>
                  </a:cubicBezTo>
                  <a:cubicBezTo>
                    <a:pt x="58" y="63"/>
                    <a:pt x="57" y="65"/>
                    <a:pt x="55" y="68"/>
                  </a:cubicBezTo>
                  <a:cubicBezTo>
                    <a:pt x="54" y="69"/>
                    <a:pt x="53" y="71"/>
                    <a:pt x="54" y="73"/>
                  </a:cubicBezTo>
                  <a:cubicBezTo>
                    <a:pt x="55" y="75"/>
                    <a:pt x="53" y="77"/>
                    <a:pt x="52" y="78"/>
                  </a:cubicBezTo>
                  <a:cubicBezTo>
                    <a:pt x="50" y="79"/>
                    <a:pt x="49" y="80"/>
                    <a:pt x="47" y="82"/>
                  </a:cubicBezTo>
                  <a:cubicBezTo>
                    <a:pt x="42" y="86"/>
                    <a:pt x="38" y="92"/>
                    <a:pt x="37" y="99"/>
                  </a:cubicBezTo>
                  <a:cubicBezTo>
                    <a:pt x="37" y="100"/>
                    <a:pt x="37" y="101"/>
                    <a:pt x="36" y="102"/>
                  </a:cubicBezTo>
                  <a:cubicBezTo>
                    <a:pt x="36" y="102"/>
                    <a:pt x="36" y="102"/>
                    <a:pt x="35" y="102"/>
                  </a:cubicBezTo>
                  <a:cubicBezTo>
                    <a:pt x="35" y="101"/>
                    <a:pt x="35" y="100"/>
                    <a:pt x="34" y="99"/>
                  </a:cubicBezTo>
                  <a:cubicBezTo>
                    <a:pt x="33" y="91"/>
                    <a:pt x="27" y="87"/>
                    <a:pt x="19" y="85"/>
                  </a:cubicBezTo>
                  <a:cubicBezTo>
                    <a:pt x="12" y="83"/>
                    <a:pt x="2" y="88"/>
                    <a:pt x="1" y="98"/>
                  </a:cubicBezTo>
                  <a:cubicBezTo>
                    <a:pt x="1" y="106"/>
                    <a:pt x="1" y="114"/>
                    <a:pt x="1" y="122"/>
                  </a:cubicBezTo>
                  <a:cubicBezTo>
                    <a:pt x="2" y="127"/>
                    <a:pt x="2" y="132"/>
                    <a:pt x="3" y="137"/>
                  </a:cubicBezTo>
                  <a:cubicBezTo>
                    <a:pt x="6" y="145"/>
                    <a:pt x="9" y="152"/>
                    <a:pt x="18" y="154"/>
                  </a:cubicBezTo>
                  <a:cubicBezTo>
                    <a:pt x="21" y="155"/>
                    <a:pt x="23" y="156"/>
                    <a:pt x="26" y="155"/>
                  </a:cubicBezTo>
                  <a:cubicBezTo>
                    <a:pt x="28" y="154"/>
                    <a:pt x="29" y="155"/>
                    <a:pt x="29" y="157"/>
                  </a:cubicBezTo>
                  <a:cubicBezTo>
                    <a:pt x="31" y="163"/>
                    <a:pt x="34" y="166"/>
                    <a:pt x="40" y="166"/>
                  </a:cubicBezTo>
                  <a:cubicBezTo>
                    <a:pt x="43" y="166"/>
                    <a:pt x="44" y="167"/>
                    <a:pt x="44" y="171"/>
                  </a:cubicBezTo>
                  <a:cubicBezTo>
                    <a:pt x="44" y="175"/>
                    <a:pt x="43" y="179"/>
                    <a:pt x="42" y="184"/>
                  </a:cubicBezTo>
                  <a:cubicBezTo>
                    <a:pt x="42" y="190"/>
                    <a:pt x="39" y="195"/>
                    <a:pt x="33" y="198"/>
                  </a:cubicBezTo>
                  <a:cubicBezTo>
                    <a:pt x="25" y="202"/>
                    <a:pt x="20" y="209"/>
                    <a:pt x="15" y="216"/>
                  </a:cubicBezTo>
                  <a:cubicBezTo>
                    <a:pt x="13" y="218"/>
                    <a:pt x="13" y="220"/>
                    <a:pt x="15" y="222"/>
                  </a:cubicBezTo>
                  <a:cubicBezTo>
                    <a:pt x="20" y="227"/>
                    <a:pt x="25" y="229"/>
                    <a:pt x="32" y="229"/>
                  </a:cubicBezTo>
                  <a:cubicBezTo>
                    <a:pt x="34" y="229"/>
                    <a:pt x="35" y="230"/>
                    <a:pt x="35" y="232"/>
                  </a:cubicBezTo>
                  <a:cubicBezTo>
                    <a:pt x="35" y="236"/>
                    <a:pt x="34" y="239"/>
                    <a:pt x="34" y="243"/>
                  </a:cubicBezTo>
                  <a:cubicBezTo>
                    <a:pt x="34" y="246"/>
                    <a:pt x="33" y="248"/>
                    <a:pt x="30" y="249"/>
                  </a:cubicBezTo>
                  <a:cubicBezTo>
                    <a:pt x="24" y="252"/>
                    <a:pt x="18" y="252"/>
                    <a:pt x="13" y="256"/>
                  </a:cubicBezTo>
                  <a:cubicBezTo>
                    <a:pt x="12" y="257"/>
                    <a:pt x="9" y="258"/>
                    <a:pt x="7" y="259"/>
                  </a:cubicBezTo>
                  <a:cubicBezTo>
                    <a:pt x="2" y="264"/>
                    <a:pt x="0" y="272"/>
                    <a:pt x="2" y="277"/>
                  </a:cubicBezTo>
                  <a:cubicBezTo>
                    <a:pt x="2" y="279"/>
                    <a:pt x="3" y="281"/>
                    <a:pt x="4" y="283"/>
                  </a:cubicBezTo>
                  <a:cubicBezTo>
                    <a:pt x="5" y="287"/>
                    <a:pt x="8" y="291"/>
                    <a:pt x="12" y="291"/>
                  </a:cubicBezTo>
                  <a:cubicBezTo>
                    <a:pt x="16" y="290"/>
                    <a:pt x="19" y="290"/>
                    <a:pt x="23" y="288"/>
                  </a:cubicBezTo>
                  <a:cubicBezTo>
                    <a:pt x="29" y="286"/>
                    <a:pt x="35" y="284"/>
                    <a:pt x="41" y="282"/>
                  </a:cubicBezTo>
                  <a:cubicBezTo>
                    <a:pt x="45" y="280"/>
                    <a:pt x="50" y="280"/>
                    <a:pt x="54" y="279"/>
                  </a:cubicBezTo>
                  <a:cubicBezTo>
                    <a:pt x="65" y="276"/>
                    <a:pt x="76" y="275"/>
                    <a:pt x="86" y="278"/>
                  </a:cubicBezTo>
                  <a:cubicBezTo>
                    <a:pt x="90" y="279"/>
                    <a:pt x="94" y="281"/>
                    <a:pt x="98" y="282"/>
                  </a:cubicBezTo>
                  <a:cubicBezTo>
                    <a:pt x="99" y="282"/>
                    <a:pt x="101" y="283"/>
                    <a:pt x="102" y="283"/>
                  </a:cubicBezTo>
                  <a:cubicBezTo>
                    <a:pt x="105" y="282"/>
                    <a:pt x="108" y="281"/>
                    <a:pt x="111" y="280"/>
                  </a:cubicBezTo>
                  <a:cubicBezTo>
                    <a:pt x="112" y="280"/>
                    <a:pt x="113" y="279"/>
                    <a:pt x="114" y="279"/>
                  </a:cubicBezTo>
                  <a:cubicBezTo>
                    <a:pt x="116" y="276"/>
                    <a:pt x="118" y="273"/>
                    <a:pt x="119" y="269"/>
                  </a:cubicBezTo>
                  <a:cubicBezTo>
                    <a:pt x="121" y="265"/>
                    <a:pt x="123" y="261"/>
                    <a:pt x="125" y="257"/>
                  </a:cubicBezTo>
                  <a:cubicBezTo>
                    <a:pt x="127" y="253"/>
                    <a:pt x="126" y="251"/>
                    <a:pt x="122" y="248"/>
                  </a:cubicBezTo>
                  <a:cubicBezTo>
                    <a:pt x="119" y="247"/>
                    <a:pt x="116" y="246"/>
                    <a:pt x="113" y="245"/>
                  </a:cubicBezTo>
                  <a:cubicBezTo>
                    <a:pt x="108" y="243"/>
                    <a:pt x="102" y="241"/>
                    <a:pt x="96" y="241"/>
                  </a:cubicBezTo>
                  <a:cubicBezTo>
                    <a:pt x="87" y="241"/>
                    <a:pt x="78" y="243"/>
                    <a:pt x="68" y="243"/>
                  </a:cubicBezTo>
                  <a:cubicBezTo>
                    <a:pt x="67" y="244"/>
                    <a:pt x="66" y="242"/>
                    <a:pt x="65" y="242"/>
                  </a:cubicBezTo>
                  <a:cubicBezTo>
                    <a:pt x="64" y="239"/>
                    <a:pt x="64" y="236"/>
                    <a:pt x="63" y="233"/>
                  </a:cubicBezTo>
                  <a:cubicBezTo>
                    <a:pt x="63" y="227"/>
                    <a:pt x="63" y="221"/>
                    <a:pt x="69" y="217"/>
                  </a:cubicBezTo>
                  <a:cubicBezTo>
                    <a:pt x="75" y="212"/>
                    <a:pt x="82" y="208"/>
                    <a:pt x="89" y="205"/>
                  </a:cubicBezTo>
                  <a:cubicBezTo>
                    <a:pt x="97" y="201"/>
                    <a:pt x="104" y="192"/>
                    <a:pt x="101" y="182"/>
                  </a:cubicBezTo>
                  <a:cubicBezTo>
                    <a:pt x="101" y="181"/>
                    <a:pt x="101" y="180"/>
                    <a:pt x="101" y="179"/>
                  </a:cubicBezTo>
                  <a:cubicBezTo>
                    <a:pt x="100" y="175"/>
                    <a:pt x="97" y="172"/>
                    <a:pt x="93" y="172"/>
                  </a:cubicBezTo>
                  <a:cubicBezTo>
                    <a:pt x="89" y="173"/>
                    <a:pt x="84" y="174"/>
                    <a:pt x="80" y="175"/>
                  </a:cubicBezTo>
                  <a:cubicBezTo>
                    <a:pt x="76" y="176"/>
                    <a:pt x="72" y="178"/>
                    <a:pt x="68" y="179"/>
                  </a:cubicBezTo>
                  <a:cubicBezTo>
                    <a:pt x="65" y="180"/>
                    <a:pt x="64" y="180"/>
                    <a:pt x="64" y="177"/>
                  </a:cubicBezTo>
                  <a:cubicBezTo>
                    <a:pt x="64" y="173"/>
                    <a:pt x="65" y="169"/>
                    <a:pt x="65" y="166"/>
                  </a:cubicBezTo>
                  <a:cubicBezTo>
                    <a:pt x="66" y="158"/>
                    <a:pt x="71" y="153"/>
                    <a:pt x="79" y="153"/>
                  </a:cubicBezTo>
                  <a:close/>
                  <a:moveTo>
                    <a:pt x="50" y="120"/>
                  </a:moveTo>
                  <a:cubicBezTo>
                    <a:pt x="48" y="124"/>
                    <a:pt x="45" y="127"/>
                    <a:pt x="43" y="131"/>
                  </a:cubicBezTo>
                  <a:cubicBezTo>
                    <a:pt x="42" y="131"/>
                    <a:pt x="41" y="132"/>
                    <a:pt x="41" y="132"/>
                  </a:cubicBezTo>
                  <a:cubicBezTo>
                    <a:pt x="40" y="131"/>
                    <a:pt x="40" y="130"/>
                    <a:pt x="40" y="130"/>
                  </a:cubicBezTo>
                  <a:cubicBezTo>
                    <a:pt x="39" y="123"/>
                    <a:pt x="38" y="117"/>
                    <a:pt x="37" y="110"/>
                  </a:cubicBezTo>
                  <a:cubicBezTo>
                    <a:pt x="37" y="110"/>
                    <a:pt x="37" y="110"/>
                    <a:pt x="37" y="109"/>
                  </a:cubicBezTo>
                  <a:cubicBezTo>
                    <a:pt x="37" y="109"/>
                    <a:pt x="37" y="108"/>
                    <a:pt x="38" y="108"/>
                  </a:cubicBezTo>
                  <a:cubicBezTo>
                    <a:pt x="38" y="108"/>
                    <a:pt x="39" y="108"/>
                    <a:pt x="39" y="109"/>
                  </a:cubicBezTo>
                  <a:cubicBezTo>
                    <a:pt x="42" y="112"/>
                    <a:pt x="44" y="114"/>
                    <a:pt x="48" y="116"/>
                  </a:cubicBezTo>
                  <a:cubicBezTo>
                    <a:pt x="49" y="116"/>
                    <a:pt x="50" y="119"/>
                    <a:pt x="50" y="12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 name="isḷiďè"/>
            <p:cNvSpPr/>
            <p:nvPr/>
          </p:nvSpPr>
          <p:spPr bwMode="auto">
            <a:xfrm>
              <a:off x="5448300" y="2878138"/>
              <a:ext cx="815975" cy="876300"/>
            </a:xfrm>
            <a:custGeom>
              <a:avLst/>
              <a:gdLst>
                <a:gd name="T0" fmla="*/ 199 w 226"/>
                <a:gd name="T1" fmla="*/ 3 h 242"/>
                <a:gd name="T2" fmla="*/ 140 w 226"/>
                <a:gd name="T3" fmla="*/ 20 h 242"/>
                <a:gd name="T4" fmla="*/ 40 w 226"/>
                <a:gd name="T5" fmla="*/ 64 h 242"/>
                <a:gd name="T6" fmla="*/ 2 w 226"/>
                <a:gd name="T7" fmla="*/ 86 h 242"/>
                <a:gd name="T8" fmla="*/ 4 w 226"/>
                <a:gd name="T9" fmla="*/ 101 h 242"/>
                <a:gd name="T10" fmla="*/ 44 w 226"/>
                <a:gd name="T11" fmla="*/ 90 h 242"/>
                <a:gd name="T12" fmla="*/ 86 w 226"/>
                <a:gd name="T13" fmla="*/ 67 h 242"/>
                <a:gd name="T14" fmla="*/ 121 w 226"/>
                <a:gd name="T15" fmla="*/ 54 h 242"/>
                <a:gd name="T16" fmla="*/ 77 w 226"/>
                <a:gd name="T17" fmla="*/ 103 h 242"/>
                <a:gd name="T18" fmla="*/ 70 w 226"/>
                <a:gd name="T19" fmla="*/ 151 h 242"/>
                <a:gd name="T20" fmla="*/ 83 w 226"/>
                <a:gd name="T21" fmla="*/ 151 h 242"/>
                <a:gd name="T22" fmla="*/ 93 w 226"/>
                <a:gd name="T23" fmla="*/ 137 h 242"/>
                <a:gd name="T24" fmla="*/ 98 w 226"/>
                <a:gd name="T25" fmla="*/ 125 h 242"/>
                <a:gd name="T26" fmla="*/ 131 w 226"/>
                <a:gd name="T27" fmla="*/ 93 h 242"/>
                <a:gd name="T28" fmla="*/ 154 w 226"/>
                <a:gd name="T29" fmla="*/ 87 h 242"/>
                <a:gd name="T30" fmla="*/ 126 w 226"/>
                <a:gd name="T31" fmla="*/ 114 h 242"/>
                <a:gd name="T32" fmla="*/ 95 w 226"/>
                <a:gd name="T33" fmla="*/ 149 h 242"/>
                <a:gd name="T34" fmla="*/ 106 w 226"/>
                <a:gd name="T35" fmla="*/ 154 h 242"/>
                <a:gd name="T36" fmla="*/ 106 w 226"/>
                <a:gd name="T37" fmla="*/ 181 h 242"/>
                <a:gd name="T38" fmla="*/ 78 w 226"/>
                <a:gd name="T39" fmla="*/ 198 h 242"/>
                <a:gd name="T40" fmla="*/ 67 w 226"/>
                <a:gd name="T41" fmla="*/ 196 h 242"/>
                <a:gd name="T42" fmla="*/ 58 w 226"/>
                <a:gd name="T43" fmla="*/ 208 h 242"/>
                <a:gd name="T44" fmla="*/ 77 w 226"/>
                <a:gd name="T45" fmla="*/ 224 h 242"/>
                <a:gd name="T46" fmla="*/ 100 w 226"/>
                <a:gd name="T47" fmla="*/ 208 h 242"/>
                <a:gd name="T48" fmla="*/ 101 w 226"/>
                <a:gd name="T49" fmla="*/ 230 h 242"/>
                <a:gd name="T50" fmla="*/ 109 w 226"/>
                <a:gd name="T51" fmla="*/ 239 h 242"/>
                <a:gd name="T52" fmla="*/ 117 w 226"/>
                <a:gd name="T53" fmla="*/ 239 h 242"/>
                <a:gd name="T54" fmla="*/ 127 w 226"/>
                <a:gd name="T55" fmla="*/ 231 h 242"/>
                <a:gd name="T56" fmla="*/ 126 w 226"/>
                <a:gd name="T57" fmla="*/ 202 h 242"/>
                <a:gd name="T58" fmla="*/ 153 w 226"/>
                <a:gd name="T59" fmla="*/ 192 h 242"/>
                <a:gd name="T60" fmla="*/ 155 w 226"/>
                <a:gd name="T61" fmla="*/ 201 h 242"/>
                <a:gd name="T62" fmla="*/ 145 w 226"/>
                <a:gd name="T63" fmla="*/ 208 h 242"/>
                <a:gd name="T64" fmla="*/ 152 w 226"/>
                <a:gd name="T65" fmla="*/ 207 h 242"/>
                <a:gd name="T66" fmla="*/ 177 w 226"/>
                <a:gd name="T67" fmla="*/ 196 h 242"/>
                <a:gd name="T68" fmla="*/ 150 w 226"/>
                <a:gd name="T69" fmla="*/ 171 h 242"/>
                <a:gd name="T70" fmla="*/ 127 w 226"/>
                <a:gd name="T71" fmla="*/ 171 h 242"/>
                <a:gd name="T72" fmla="*/ 134 w 226"/>
                <a:gd name="T73" fmla="*/ 148 h 242"/>
                <a:gd name="T74" fmla="*/ 148 w 226"/>
                <a:gd name="T75" fmla="*/ 124 h 242"/>
                <a:gd name="T76" fmla="*/ 156 w 226"/>
                <a:gd name="T77" fmla="*/ 100 h 242"/>
                <a:gd name="T78" fmla="*/ 159 w 226"/>
                <a:gd name="T79" fmla="*/ 74 h 242"/>
                <a:gd name="T80" fmla="*/ 126 w 226"/>
                <a:gd name="T81" fmla="*/ 77 h 242"/>
                <a:gd name="T82" fmla="*/ 99 w 226"/>
                <a:gd name="T83" fmla="*/ 94 h 242"/>
                <a:gd name="T84" fmla="*/ 88 w 226"/>
                <a:gd name="T85" fmla="*/ 104 h 242"/>
                <a:gd name="T86" fmla="*/ 92 w 226"/>
                <a:gd name="T87" fmla="*/ 92 h 242"/>
                <a:gd name="T88" fmla="*/ 123 w 226"/>
                <a:gd name="T89" fmla="*/ 59 h 242"/>
                <a:gd name="T90" fmla="*/ 154 w 226"/>
                <a:gd name="T91" fmla="*/ 46 h 242"/>
                <a:gd name="T92" fmla="*/ 203 w 226"/>
                <a:gd name="T93" fmla="*/ 38 h 242"/>
                <a:gd name="T94" fmla="*/ 224 w 226"/>
                <a:gd name="T95" fmla="*/ 30 h 242"/>
                <a:gd name="T96" fmla="*/ 206 w 226"/>
                <a:gd name="T97" fmla="*/ 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6" h="242">
                  <a:moveTo>
                    <a:pt x="206" y="1"/>
                  </a:moveTo>
                  <a:cubicBezTo>
                    <a:pt x="204" y="2"/>
                    <a:pt x="201" y="3"/>
                    <a:pt x="199" y="3"/>
                  </a:cubicBezTo>
                  <a:cubicBezTo>
                    <a:pt x="189" y="6"/>
                    <a:pt x="179" y="8"/>
                    <a:pt x="169" y="11"/>
                  </a:cubicBezTo>
                  <a:cubicBezTo>
                    <a:pt x="159" y="14"/>
                    <a:pt x="149" y="17"/>
                    <a:pt x="140" y="20"/>
                  </a:cubicBezTo>
                  <a:cubicBezTo>
                    <a:pt x="130" y="24"/>
                    <a:pt x="69" y="50"/>
                    <a:pt x="66" y="51"/>
                  </a:cubicBezTo>
                  <a:cubicBezTo>
                    <a:pt x="57" y="55"/>
                    <a:pt x="48" y="60"/>
                    <a:pt x="40" y="64"/>
                  </a:cubicBezTo>
                  <a:cubicBezTo>
                    <a:pt x="34" y="67"/>
                    <a:pt x="28" y="71"/>
                    <a:pt x="22" y="73"/>
                  </a:cubicBezTo>
                  <a:cubicBezTo>
                    <a:pt x="14" y="76"/>
                    <a:pt x="8" y="81"/>
                    <a:pt x="2" y="86"/>
                  </a:cubicBezTo>
                  <a:cubicBezTo>
                    <a:pt x="1" y="87"/>
                    <a:pt x="1" y="88"/>
                    <a:pt x="0" y="89"/>
                  </a:cubicBezTo>
                  <a:cubicBezTo>
                    <a:pt x="0" y="94"/>
                    <a:pt x="0" y="98"/>
                    <a:pt x="4" y="101"/>
                  </a:cubicBezTo>
                  <a:cubicBezTo>
                    <a:pt x="8" y="105"/>
                    <a:pt x="12" y="106"/>
                    <a:pt x="17" y="104"/>
                  </a:cubicBezTo>
                  <a:cubicBezTo>
                    <a:pt x="26" y="99"/>
                    <a:pt x="35" y="95"/>
                    <a:pt x="44" y="90"/>
                  </a:cubicBezTo>
                  <a:cubicBezTo>
                    <a:pt x="56" y="84"/>
                    <a:pt x="67" y="75"/>
                    <a:pt x="81" y="69"/>
                  </a:cubicBezTo>
                  <a:cubicBezTo>
                    <a:pt x="82" y="69"/>
                    <a:pt x="84" y="68"/>
                    <a:pt x="86" y="67"/>
                  </a:cubicBezTo>
                  <a:cubicBezTo>
                    <a:pt x="96" y="63"/>
                    <a:pt x="106" y="59"/>
                    <a:pt x="117" y="54"/>
                  </a:cubicBezTo>
                  <a:cubicBezTo>
                    <a:pt x="120" y="53"/>
                    <a:pt x="120" y="54"/>
                    <a:pt x="121" y="54"/>
                  </a:cubicBezTo>
                  <a:cubicBezTo>
                    <a:pt x="121" y="56"/>
                    <a:pt x="118" y="58"/>
                    <a:pt x="116" y="59"/>
                  </a:cubicBezTo>
                  <a:cubicBezTo>
                    <a:pt x="101" y="72"/>
                    <a:pt x="88" y="86"/>
                    <a:pt x="77" y="103"/>
                  </a:cubicBezTo>
                  <a:cubicBezTo>
                    <a:pt x="72" y="111"/>
                    <a:pt x="68" y="120"/>
                    <a:pt x="67" y="130"/>
                  </a:cubicBezTo>
                  <a:cubicBezTo>
                    <a:pt x="66" y="137"/>
                    <a:pt x="66" y="144"/>
                    <a:pt x="70" y="151"/>
                  </a:cubicBezTo>
                  <a:cubicBezTo>
                    <a:pt x="71" y="153"/>
                    <a:pt x="73" y="156"/>
                    <a:pt x="76" y="156"/>
                  </a:cubicBezTo>
                  <a:cubicBezTo>
                    <a:pt x="80" y="156"/>
                    <a:pt x="81" y="154"/>
                    <a:pt x="83" y="151"/>
                  </a:cubicBezTo>
                  <a:cubicBezTo>
                    <a:pt x="86" y="148"/>
                    <a:pt x="88" y="144"/>
                    <a:pt x="90" y="141"/>
                  </a:cubicBezTo>
                  <a:cubicBezTo>
                    <a:pt x="91" y="140"/>
                    <a:pt x="92" y="138"/>
                    <a:pt x="93" y="137"/>
                  </a:cubicBezTo>
                  <a:cubicBezTo>
                    <a:pt x="94" y="135"/>
                    <a:pt x="95" y="133"/>
                    <a:pt x="96" y="131"/>
                  </a:cubicBezTo>
                  <a:cubicBezTo>
                    <a:pt x="97" y="129"/>
                    <a:pt x="97" y="127"/>
                    <a:pt x="98" y="125"/>
                  </a:cubicBezTo>
                  <a:cubicBezTo>
                    <a:pt x="100" y="122"/>
                    <a:pt x="101" y="118"/>
                    <a:pt x="103" y="115"/>
                  </a:cubicBezTo>
                  <a:cubicBezTo>
                    <a:pt x="112" y="107"/>
                    <a:pt x="120" y="98"/>
                    <a:pt x="131" y="93"/>
                  </a:cubicBezTo>
                  <a:cubicBezTo>
                    <a:pt x="137" y="89"/>
                    <a:pt x="143" y="86"/>
                    <a:pt x="150" y="86"/>
                  </a:cubicBezTo>
                  <a:cubicBezTo>
                    <a:pt x="152" y="86"/>
                    <a:pt x="153" y="86"/>
                    <a:pt x="154" y="87"/>
                  </a:cubicBezTo>
                  <a:cubicBezTo>
                    <a:pt x="154" y="88"/>
                    <a:pt x="154" y="90"/>
                    <a:pt x="153" y="91"/>
                  </a:cubicBezTo>
                  <a:cubicBezTo>
                    <a:pt x="146" y="100"/>
                    <a:pt x="136" y="107"/>
                    <a:pt x="126" y="114"/>
                  </a:cubicBezTo>
                  <a:cubicBezTo>
                    <a:pt x="120" y="118"/>
                    <a:pt x="113" y="122"/>
                    <a:pt x="106" y="126"/>
                  </a:cubicBezTo>
                  <a:cubicBezTo>
                    <a:pt x="98" y="132"/>
                    <a:pt x="96" y="140"/>
                    <a:pt x="95" y="149"/>
                  </a:cubicBezTo>
                  <a:cubicBezTo>
                    <a:pt x="94" y="154"/>
                    <a:pt x="98" y="157"/>
                    <a:pt x="103" y="155"/>
                  </a:cubicBezTo>
                  <a:cubicBezTo>
                    <a:pt x="104" y="155"/>
                    <a:pt x="105" y="154"/>
                    <a:pt x="106" y="154"/>
                  </a:cubicBezTo>
                  <a:cubicBezTo>
                    <a:pt x="108" y="153"/>
                    <a:pt x="109" y="154"/>
                    <a:pt x="109" y="156"/>
                  </a:cubicBezTo>
                  <a:cubicBezTo>
                    <a:pt x="110" y="165"/>
                    <a:pt x="107" y="173"/>
                    <a:pt x="106" y="181"/>
                  </a:cubicBezTo>
                  <a:cubicBezTo>
                    <a:pt x="105" y="182"/>
                    <a:pt x="105" y="183"/>
                    <a:pt x="103" y="184"/>
                  </a:cubicBezTo>
                  <a:cubicBezTo>
                    <a:pt x="96" y="190"/>
                    <a:pt x="88" y="196"/>
                    <a:pt x="78" y="198"/>
                  </a:cubicBezTo>
                  <a:cubicBezTo>
                    <a:pt x="75" y="199"/>
                    <a:pt x="71" y="200"/>
                    <a:pt x="70" y="197"/>
                  </a:cubicBezTo>
                  <a:cubicBezTo>
                    <a:pt x="70" y="195"/>
                    <a:pt x="71" y="194"/>
                    <a:pt x="67" y="196"/>
                  </a:cubicBezTo>
                  <a:cubicBezTo>
                    <a:pt x="63" y="197"/>
                    <a:pt x="61" y="200"/>
                    <a:pt x="59" y="204"/>
                  </a:cubicBezTo>
                  <a:cubicBezTo>
                    <a:pt x="59" y="205"/>
                    <a:pt x="59" y="207"/>
                    <a:pt x="58" y="208"/>
                  </a:cubicBezTo>
                  <a:cubicBezTo>
                    <a:pt x="55" y="212"/>
                    <a:pt x="59" y="222"/>
                    <a:pt x="63" y="225"/>
                  </a:cubicBezTo>
                  <a:cubicBezTo>
                    <a:pt x="68" y="229"/>
                    <a:pt x="71" y="228"/>
                    <a:pt x="77" y="224"/>
                  </a:cubicBezTo>
                  <a:cubicBezTo>
                    <a:pt x="83" y="220"/>
                    <a:pt x="89" y="216"/>
                    <a:pt x="95" y="212"/>
                  </a:cubicBezTo>
                  <a:cubicBezTo>
                    <a:pt x="96" y="211"/>
                    <a:pt x="99" y="209"/>
                    <a:pt x="100" y="208"/>
                  </a:cubicBezTo>
                  <a:cubicBezTo>
                    <a:pt x="101" y="209"/>
                    <a:pt x="100" y="213"/>
                    <a:pt x="100" y="217"/>
                  </a:cubicBezTo>
                  <a:cubicBezTo>
                    <a:pt x="100" y="220"/>
                    <a:pt x="100" y="225"/>
                    <a:pt x="101" y="230"/>
                  </a:cubicBezTo>
                  <a:cubicBezTo>
                    <a:pt x="101" y="231"/>
                    <a:pt x="102" y="231"/>
                    <a:pt x="102" y="232"/>
                  </a:cubicBezTo>
                  <a:cubicBezTo>
                    <a:pt x="104" y="234"/>
                    <a:pt x="107" y="237"/>
                    <a:pt x="109" y="239"/>
                  </a:cubicBezTo>
                  <a:cubicBezTo>
                    <a:pt x="111" y="241"/>
                    <a:pt x="112" y="242"/>
                    <a:pt x="114" y="240"/>
                  </a:cubicBezTo>
                  <a:cubicBezTo>
                    <a:pt x="115" y="239"/>
                    <a:pt x="116" y="239"/>
                    <a:pt x="117" y="239"/>
                  </a:cubicBezTo>
                  <a:cubicBezTo>
                    <a:pt x="121" y="241"/>
                    <a:pt x="122" y="239"/>
                    <a:pt x="124" y="236"/>
                  </a:cubicBezTo>
                  <a:cubicBezTo>
                    <a:pt x="125" y="235"/>
                    <a:pt x="126" y="233"/>
                    <a:pt x="127" y="231"/>
                  </a:cubicBezTo>
                  <a:cubicBezTo>
                    <a:pt x="129" y="229"/>
                    <a:pt x="130" y="227"/>
                    <a:pt x="129" y="225"/>
                  </a:cubicBezTo>
                  <a:cubicBezTo>
                    <a:pt x="126" y="217"/>
                    <a:pt x="126" y="210"/>
                    <a:pt x="126" y="202"/>
                  </a:cubicBezTo>
                  <a:cubicBezTo>
                    <a:pt x="126" y="198"/>
                    <a:pt x="128" y="196"/>
                    <a:pt x="131" y="195"/>
                  </a:cubicBezTo>
                  <a:cubicBezTo>
                    <a:pt x="139" y="192"/>
                    <a:pt x="147" y="191"/>
                    <a:pt x="153" y="192"/>
                  </a:cubicBezTo>
                  <a:cubicBezTo>
                    <a:pt x="156" y="192"/>
                    <a:pt x="158" y="193"/>
                    <a:pt x="159" y="194"/>
                  </a:cubicBezTo>
                  <a:cubicBezTo>
                    <a:pt x="160" y="196"/>
                    <a:pt x="158" y="199"/>
                    <a:pt x="155" y="201"/>
                  </a:cubicBezTo>
                  <a:cubicBezTo>
                    <a:pt x="153" y="203"/>
                    <a:pt x="147" y="207"/>
                    <a:pt x="146" y="207"/>
                  </a:cubicBezTo>
                  <a:cubicBezTo>
                    <a:pt x="145" y="208"/>
                    <a:pt x="145" y="208"/>
                    <a:pt x="145" y="208"/>
                  </a:cubicBezTo>
                  <a:cubicBezTo>
                    <a:pt x="145" y="209"/>
                    <a:pt x="147" y="208"/>
                    <a:pt x="147" y="208"/>
                  </a:cubicBezTo>
                  <a:cubicBezTo>
                    <a:pt x="148" y="208"/>
                    <a:pt x="151" y="207"/>
                    <a:pt x="152" y="207"/>
                  </a:cubicBezTo>
                  <a:cubicBezTo>
                    <a:pt x="153" y="207"/>
                    <a:pt x="155" y="208"/>
                    <a:pt x="158" y="207"/>
                  </a:cubicBezTo>
                  <a:cubicBezTo>
                    <a:pt x="165" y="204"/>
                    <a:pt x="172" y="202"/>
                    <a:pt x="177" y="196"/>
                  </a:cubicBezTo>
                  <a:cubicBezTo>
                    <a:pt x="185" y="188"/>
                    <a:pt x="182" y="178"/>
                    <a:pt x="173" y="174"/>
                  </a:cubicBezTo>
                  <a:cubicBezTo>
                    <a:pt x="166" y="170"/>
                    <a:pt x="158" y="170"/>
                    <a:pt x="150" y="171"/>
                  </a:cubicBezTo>
                  <a:cubicBezTo>
                    <a:pt x="143" y="171"/>
                    <a:pt x="137" y="173"/>
                    <a:pt x="131" y="174"/>
                  </a:cubicBezTo>
                  <a:cubicBezTo>
                    <a:pt x="128" y="175"/>
                    <a:pt x="126" y="174"/>
                    <a:pt x="127" y="171"/>
                  </a:cubicBezTo>
                  <a:cubicBezTo>
                    <a:pt x="128" y="164"/>
                    <a:pt x="130" y="157"/>
                    <a:pt x="132" y="150"/>
                  </a:cubicBezTo>
                  <a:cubicBezTo>
                    <a:pt x="132" y="149"/>
                    <a:pt x="133" y="148"/>
                    <a:pt x="134" y="148"/>
                  </a:cubicBezTo>
                  <a:cubicBezTo>
                    <a:pt x="139" y="146"/>
                    <a:pt x="143" y="143"/>
                    <a:pt x="146" y="138"/>
                  </a:cubicBezTo>
                  <a:cubicBezTo>
                    <a:pt x="149" y="133"/>
                    <a:pt x="150" y="129"/>
                    <a:pt x="148" y="124"/>
                  </a:cubicBezTo>
                  <a:cubicBezTo>
                    <a:pt x="146" y="120"/>
                    <a:pt x="145" y="116"/>
                    <a:pt x="148" y="112"/>
                  </a:cubicBezTo>
                  <a:cubicBezTo>
                    <a:pt x="151" y="108"/>
                    <a:pt x="153" y="104"/>
                    <a:pt x="156" y="100"/>
                  </a:cubicBezTo>
                  <a:cubicBezTo>
                    <a:pt x="158" y="96"/>
                    <a:pt x="160" y="91"/>
                    <a:pt x="162" y="87"/>
                  </a:cubicBezTo>
                  <a:cubicBezTo>
                    <a:pt x="164" y="82"/>
                    <a:pt x="163" y="75"/>
                    <a:pt x="159" y="74"/>
                  </a:cubicBezTo>
                  <a:cubicBezTo>
                    <a:pt x="155" y="72"/>
                    <a:pt x="151" y="71"/>
                    <a:pt x="147" y="70"/>
                  </a:cubicBezTo>
                  <a:cubicBezTo>
                    <a:pt x="139" y="69"/>
                    <a:pt x="132" y="74"/>
                    <a:pt x="126" y="77"/>
                  </a:cubicBezTo>
                  <a:cubicBezTo>
                    <a:pt x="120" y="80"/>
                    <a:pt x="115" y="84"/>
                    <a:pt x="109" y="88"/>
                  </a:cubicBezTo>
                  <a:cubicBezTo>
                    <a:pt x="106" y="90"/>
                    <a:pt x="102" y="92"/>
                    <a:pt x="99" y="94"/>
                  </a:cubicBezTo>
                  <a:cubicBezTo>
                    <a:pt x="96" y="97"/>
                    <a:pt x="93" y="100"/>
                    <a:pt x="91" y="103"/>
                  </a:cubicBezTo>
                  <a:cubicBezTo>
                    <a:pt x="90" y="104"/>
                    <a:pt x="89" y="104"/>
                    <a:pt x="88" y="104"/>
                  </a:cubicBezTo>
                  <a:cubicBezTo>
                    <a:pt x="88" y="103"/>
                    <a:pt x="88" y="102"/>
                    <a:pt x="88" y="102"/>
                  </a:cubicBezTo>
                  <a:cubicBezTo>
                    <a:pt x="89" y="98"/>
                    <a:pt x="90" y="95"/>
                    <a:pt x="92" y="92"/>
                  </a:cubicBezTo>
                  <a:cubicBezTo>
                    <a:pt x="95" y="87"/>
                    <a:pt x="99" y="81"/>
                    <a:pt x="103" y="77"/>
                  </a:cubicBezTo>
                  <a:cubicBezTo>
                    <a:pt x="109" y="70"/>
                    <a:pt x="116" y="64"/>
                    <a:pt x="123" y="59"/>
                  </a:cubicBezTo>
                  <a:cubicBezTo>
                    <a:pt x="128" y="55"/>
                    <a:pt x="135" y="53"/>
                    <a:pt x="141" y="50"/>
                  </a:cubicBezTo>
                  <a:cubicBezTo>
                    <a:pt x="145" y="49"/>
                    <a:pt x="150" y="47"/>
                    <a:pt x="154" y="46"/>
                  </a:cubicBezTo>
                  <a:cubicBezTo>
                    <a:pt x="164" y="44"/>
                    <a:pt x="173" y="43"/>
                    <a:pt x="183" y="41"/>
                  </a:cubicBezTo>
                  <a:cubicBezTo>
                    <a:pt x="190" y="40"/>
                    <a:pt x="197" y="38"/>
                    <a:pt x="203" y="38"/>
                  </a:cubicBezTo>
                  <a:cubicBezTo>
                    <a:pt x="209" y="38"/>
                    <a:pt x="214" y="38"/>
                    <a:pt x="219" y="35"/>
                  </a:cubicBezTo>
                  <a:cubicBezTo>
                    <a:pt x="221" y="34"/>
                    <a:pt x="223" y="32"/>
                    <a:pt x="224" y="30"/>
                  </a:cubicBezTo>
                  <a:cubicBezTo>
                    <a:pt x="225" y="24"/>
                    <a:pt x="226" y="19"/>
                    <a:pt x="224" y="13"/>
                  </a:cubicBezTo>
                  <a:cubicBezTo>
                    <a:pt x="221" y="6"/>
                    <a:pt x="213" y="0"/>
                    <a:pt x="206"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 name="iśľíḋè"/>
            <p:cNvSpPr/>
            <p:nvPr/>
          </p:nvSpPr>
          <p:spPr bwMode="auto">
            <a:xfrm>
              <a:off x="7558088" y="2962276"/>
              <a:ext cx="639763" cy="604838"/>
            </a:xfrm>
            <a:custGeom>
              <a:avLst/>
              <a:gdLst>
                <a:gd name="T0" fmla="*/ 167 w 177"/>
                <a:gd name="T1" fmla="*/ 95 h 167"/>
                <a:gd name="T2" fmla="*/ 154 w 177"/>
                <a:gd name="T3" fmla="*/ 93 h 167"/>
                <a:gd name="T4" fmla="*/ 147 w 177"/>
                <a:gd name="T5" fmla="*/ 98 h 167"/>
                <a:gd name="T6" fmla="*/ 127 w 177"/>
                <a:gd name="T7" fmla="*/ 99 h 167"/>
                <a:gd name="T8" fmla="*/ 123 w 177"/>
                <a:gd name="T9" fmla="*/ 99 h 167"/>
                <a:gd name="T10" fmla="*/ 125 w 177"/>
                <a:gd name="T11" fmla="*/ 95 h 167"/>
                <a:gd name="T12" fmla="*/ 140 w 177"/>
                <a:gd name="T13" fmla="*/ 68 h 167"/>
                <a:gd name="T14" fmla="*/ 149 w 177"/>
                <a:gd name="T15" fmla="*/ 42 h 167"/>
                <a:gd name="T16" fmla="*/ 149 w 177"/>
                <a:gd name="T17" fmla="*/ 29 h 167"/>
                <a:gd name="T18" fmla="*/ 147 w 177"/>
                <a:gd name="T19" fmla="*/ 24 h 167"/>
                <a:gd name="T20" fmla="*/ 137 w 177"/>
                <a:gd name="T21" fmla="*/ 7 h 167"/>
                <a:gd name="T22" fmla="*/ 115 w 177"/>
                <a:gd name="T23" fmla="*/ 0 h 167"/>
                <a:gd name="T24" fmla="*/ 80 w 177"/>
                <a:gd name="T25" fmla="*/ 14 h 167"/>
                <a:gd name="T26" fmla="*/ 57 w 177"/>
                <a:gd name="T27" fmla="*/ 32 h 167"/>
                <a:gd name="T28" fmla="*/ 50 w 177"/>
                <a:gd name="T29" fmla="*/ 46 h 167"/>
                <a:gd name="T30" fmla="*/ 67 w 177"/>
                <a:gd name="T31" fmla="*/ 65 h 167"/>
                <a:gd name="T32" fmla="*/ 89 w 177"/>
                <a:gd name="T33" fmla="*/ 62 h 167"/>
                <a:gd name="T34" fmla="*/ 107 w 177"/>
                <a:gd name="T35" fmla="*/ 53 h 167"/>
                <a:gd name="T36" fmla="*/ 116 w 177"/>
                <a:gd name="T37" fmla="*/ 50 h 167"/>
                <a:gd name="T38" fmla="*/ 106 w 177"/>
                <a:gd name="T39" fmla="*/ 73 h 167"/>
                <a:gd name="T40" fmla="*/ 89 w 177"/>
                <a:gd name="T41" fmla="*/ 97 h 167"/>
                <a:gd name="T42" fmla="*/ 68 w 177"/>
                <a:gd name="T43" fmla="*/ 108 h 167"/>
                <a:gd name="T44" fmla="*/ 51 w 177"/>
                <a:gd name="T45" fmla="*/ 113 h 167"/>
                <a:gd name="T46" fmla="*/ 20 w 177"/>
                <a:gd name="T47" fmla="*/ 124 h 167"/>
                <a:gd name="T48" fmla="*/ 10 w 177"/>
                <a:gd name="T49" fmla="*/ 132 h 167"/>
                <a:gd name="T50" fmla="*/ 6 w 177"/>
                <a:gd name="T51" fmla="*/ 140 h 167"/>
                <a:gd name="T52" fmla="*/ 19 w 177"/>
                <a:gd name="T53" fmla="*/ 165 h 167"/>
                <a:gd name="T54" fmla="*/ 33 w 177"/>
                <a:gd name="T55" fmla="*/ 165 h 167"/>
                <a:gd name="T56" fmla="*/ 63 w 177"/>
                <a:gd name="T57" fmla="*/ 156 h 167"/>
                <a:gd name="T58" fmla="*/ 139 w 177"/>
                <a:gd name="T59" fmla="*/ 138 h 167"/>
                <a:gd name="T60" fmla="*/ 150 w 177"/>
                <a:gd name="T61" fmla="*/ 138 h 167"/>
                <a:gd name="T62" fmla="*/ 160 w 177"/>
                <a:gd name="T63" fmla="*/ 141 h 167"/>
                <a:gd name="T64" fmla="*/ 172 w 177"/>
                <a:gd name="T65" fmla="*/ 132 h 167"/>
                <a:gd name="T66" fmla="*/ 176 w 177"/>
                <a:gd name="T67" fmla="*/ 115 h 167"/>
                <a:gd name="T68" fmla="*/ 167 w 177"/>
                <a:gd name="T69" fmla="*/ 9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67">
                  <a:moveTo>
                    <a:pt x="167" y="95"/>
                  </a:moveTo>
                  <a:cubicBezTo>
                    <a:pt x="163" y="90"/>
                    <a:pt x="159" y="90"/>
                    <a:pt x="154" y="93"/>
                  </a:cubicBezTo>
                  <a:cubicBezTo>
                    <a:pt x="152" y="94"/>
                    <a:pt x="150" y="97"/>
                    <a:pt x="147" y="98"/>
                  </a:cubicBezTo>
                  <a:cubicBezTo>
                    <a:pt x="141" y="99"/>
                    <a:pt x="134" y="98"/>
                    <a:pt x="127" y="99"/>
                  </a:cubicBezTo>
                  <a:cubicBezTo>
                    <a:pt x="126" y="99"/>
                    <a:pt x="124" y="100"/>
                    <a:pt x="123" y="99"/>
                  </a:cubicBezTo>
                  <a:cubicBezTo>
                    <a:pt x="122" y="98"/>
                    <a:pt x="124" y="96"/>
                    <a:pt x="125" y="95"/>
                  </a:cubicBezTo>
                  <a:cubicBezTo>
                    <a:pt x="129" y="88"/>
                    <a:pt x="136" y="76"/>
                    <a:pt x="140" y="68"/>
                  </a:cubicBezTo>
                  <a:cubicBezTo>
                    <a:pt x="144" y="58"/>
                    <a:pt x="148" y="45"/>
                    <a:pt x="149" y="42"/>
                  </a:cubicBezTo>
                  <a:cubicBezTo>
                    <a:pt x="150" y="38"/>
                    <a:pt x="151" y="33"/>
                    <a:pt x="149" y="29"/>
                  </a:cubicBezTo>
                  <a:cubicBezTo>
                    <a:pt x="148" y="27"/>
                    <a:pt x="148" y="25"/>
                    <a:pt x="147" y="24"/>
                  </a:cubicBezTo>
                  <a:cubicBezTo>
                    <a:pt x="145" y="17"/>
                    <a:pt x="143" y="11"/>
                    <a:pt x="137" y="7"/>
                  </a:cubicBezTo>
                  <a:cubicBezTo>
                    <a:pt x="130" y="3"/>
                    <a:pt x="123" y="0"/>
                    <a:pt x="115" y="0"/>
                  </a:cubicBezTo>
                  <a:cubicBezTo>
                    <a:pt x="101" y="1"/>
                    <a:pt x="90" y="7"/>
                    <a:pt x="80" y="14"/>
                  </a:cubicBezTo>
                  <a:cubicBezTo>
                    <a:pt x="72" y="20"/>
                    <a:pt x="64" y="26"/>
                    <a:pt x="57" y="32"/>
                  </a:cubicBezTo>
                  <a:cubicBezTo>
                    <a:pt x="52" y="36"/>
                    <a:pt x="49" y="42"/>
                    <a:pt x="50" y="46"/>
                  </a:cubicBezTo>
                  <a:cubicBezTo>
                    <a:pt x="54" y="54"/>
                    <a:pt x="59" y="61"/>
                    <a:pt x="67" y="65"/>
                  </a:cubicBezTo>
                  <a:cubicBezTo>
                    <a:pt x="74" y="69"/>
                    <a:pt x="83" y="65"/>
                    <a:pt x="89" y="62"/>
                  </a:cubicBezTo>
                  <a:cubicBezTo>
                    <a:pt x="98" y="59"/>
                    <a:pt x="101" y="56"/>
                    <a:pt x="107" y="53"/>
                  </a:cubicBezTo>
                  <a:cubicBezTo>
                    <a:pt x="109" y="52"/>
                    <a:pt x="114" y="49"/>
                    <a:pt x="116" y="50"/>
                  </a:cubicBezTo>
                  <a:cubicBezTo>
                    <a:pt x="117" y="52"/>
                    <a:pt x="109" y="67"/>
                    <a:pt x="106" y="73"/>
                  </a:cubicBezTo>
                  <a:cubicBezTo>
                    <a:pt x="101" y="82"/>
                    <a:pt x="95" y="90"/>
                    <a:pt x="89" y="97"/>
                  </a:cubicBezTo>
                  <a:cubicBezTo>
                    <a:pt x="83" y="104"/>
                    <a:pt x="76" y="106"/>
                    <a:pt x="68" y="108"/>
                  </a:cubicBezTo>
                  <a:cubicBezTo>
                    <a:pt x="62" y="110"/>
                    <a:pt x="56" y="111"/>
                    <a:pt x="51" y="113"/>
                  </a:cubicBezTo>
                  <a:cubicBezTo>
                    <a:pt x="40" y="116"/>
                    <a:pt x="30" y="120"/>
                    <a:pt x="20" y="124"/>
                  </a:cubicBezTo>
                  <a:cubicBezTo>
                    <a:pt x="16" y="126"/>
                    <a:pt x="12" y="128"/>
                    <a:pt x="10" y="132"/>
                  </a:cubicBezTo>
                  <a:cubicBezTo>
                    <a:pt x="9" y="135"/>
                    <a:pt x="8" y="138"/>
                    <a:pt x="6" y="140"/>
                  </a:cubicBezTo>
                  <a:cubicBezTo>
                    <a:pt x="0" y="152"/>
                    <a:pt x="9" y="165"/>
                    <a:pt x="19" y="165"/>
                  </a:cubicBezTo>
                  <a:cubicBezTo>
                    <a:pt x="23" y="166"/>
                    <a:pt x="28" y="167"/>
                    <a:pt x="33" y="165"/>
                  </a:cubicBezTo>
                  <a:cubicBezTo>
                    <a:pt x="43" y="162"/>
                    <a:pt x="59" y="157"/>
                    <a:pt x="63" y="156"/>
                  </a:cubicBezTo>
                  <a:cubicBezTo>
                    <a:pt x="70" y="153"/>
                    <a:pt x="120" y="139"/>
                    <a:pt x="139" y="138"/>
                  </a:cubicBezTo>
                  <a:cubicBezTo>
                    <a:pt x="142" y="138"/>
                    <a:pt x="146" y="137"/>
                    <a:pt x="150" y="138"/>
                  </a:cubicBezTo>
                  <a:cubicBezTo>
                    <a:pt x="153" y="139"/>
                    <a:pt x="157" y="141"/>
                    <a:pt x="160" y="141"/>
                  </a:cubicBezTo>
                  <a:cubicBezTo>
                    <a:pt x="165" y="141"/>
                    <a:pt x="168" y="139"/>
                    <a:pt x="172" y="132"/>
                  </a:cubicBezTo>
                  <a:cubicBezTo>
                    <a:pt x="175" y="126"/>
                    <a:pt x="177" y="121"/>
                    <a:pt x="176" y="115"/>
                  </a:cubicBezTo>
                  <a:cubicBezTo>
                    <a:pt x="176" y="107"/>
                    <a:pt x="172" y="100"/>
                    <a:pt x="167" y="95"/>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 name="iṩḻiḋé"/>
            <p:cNvSpPr/>
            <p:nvPr/>
          </p:nvSpPr>
          <p:spPr bwMode="auto">
            <a:xfrm>
              <a:off x="9434513" y="3092451"/>
              <a:ext cx="714375" cy="669925"/>
            </a:xfrm>
            <a:custGeom>
              <a:avLst/>
              <a:gdLst>
                <a:gd name="T0" fmla="*/ 177 w 198"/>
                <a:gd name="T1" fmla="*/ 51 h 185"/>
                <a:gd name="T2" fmla="*/ 157 w 198"/>
                <a:gd name="T3" fmla="*/ 51 h 185"/>
                <a:gd name="T4" fmla="*/ 121 w 198"/>
                <a:gd name="T5" fmla="*/ 57 h 185"/>
                <a:gd name="T6" fmla="*/ 108 w 198"/>
                <a:gd name="T7" fmla="*/ 60 h 185"/>
                <a:gd name="T8" fmla="*/ 105 w 198"/>
                <a:gd name="T9" fmla="*/ 59 h 185"/>
                <a:gd name="T10" fmla="*/ 106 w 198"/>
                <a:gd name="T11" fmla="*/ 55 h 185"/>
                <a:gd name="T12" fmla="*/ 112 w 198"/>
                <a:gd name="T13" fmla="*/ 46 h 185"/>
                <a:gd name="T14" fmla="*/ 119 w 198"/>
                <a:gd name="T15" fmla="*/ 36 h 185"/>
                <a:gd name="T16" fmla="*/ 129 w 198"/>
                <a:gd name="T17" fmla="*/ 23 h 185"/>
                <a:gd name="T18" fmla="*/ 128 w 198"/>
                <a:gd name="T19" fmla="*/ 13 h 185"/>
                <a:gd name="T20" fmla="*/ 126 w 198"/>
                <a:gd name="T21" fmla="*/ 11 h 185"/>
                <a:gd name="T22" fmla="*/ 104 w 198"/>
                <a:gd name="T23" fmla="*/ 2 h 185"/>
                <a:gd name="T24" fmla="*/ 84 w 198"/>
                <a:gd name="T25" fmla="*/ 9 h 185"/>
                <a:gd name="T26" fmla="*/ 80 w 198"/>
                <a:gd name="T27" fmla="*/ 15 h 185"/>
                <a:gd name="T28" fmla="*/ 83 w 198"/>
                <a:gd name="T29" fmla="*/ 22 h 185"/>
                <a:gd name="T30" fmla="*/ 95 w 198"/>
                <a:gd name="T31" fmla="*/ 27 h 185"/>
                <a:gd name="T32" fmla="*/ 98 w 198"/>
                <a:gd name="T33" fmla="*/ 31 h 185"/>
                <a:gd name="T34" fmla="*/ 92 w 198"/>
                <a:gd name="T35" fmla="*/ 43 h 185"/>
                <a:gd name="T36" fmla="*/ 86 w 198"/>
                <a:gd name="T37" fmla="*/ 52 h 185"/>
                <a:gd name="T38" fmla="*/ 84 w 198"/>
                <a:gd name="T39" fmla="*/ 64 h 185"/>
                <a:gd name="T40" fmla="*/ 81 w 198"/>
                <a:gd name="T41" fmla="*/ 68 h 185"/>
                <a:gd name="T42" fmla="*/ 49 w 198"/>
                <a:gd name="T43" fmla="*/ 79 h 185"/>
                <a:gd name="T44" fmla="*/ 23 w 198"/>
                <a:gd name="T45" fmla="*/ 91 h 185"/>
                <a:gd name="T46" fmla="*/ 5 w 198"/>
                <a:gd name="T47" fmla="*/ 98 h 185"/>
                <a:gd name="T48" fmla="*/ 2 w 198"/>
                <a:gd name="T49" fmla="*/ 104 h 185"/>
                <a:gd name="T50" fmla="*/ 4 w 198"/>
                <a:gd name="T51" fmla="*/ 108 h 185"/>
                <a:gd name="T52" fmla="*/ 26 w 198"/>
                <a:gd name="T53" fmla="*/ 121 h 185"/>
                <a:gd name="T54" fmla="*/ 32 w 198"/>
                <a:gd name="T55" fmla="*/ 120 h 185"/>
                <a:gd name="T56" fmla="*/ 81 w 198"/>
                <a:gd name="T57" fmla="*/ 100 h 185"/>
                <a:gd name="T58" fmla="*/ 97 w 198"/>
                <a:gd name="T59" fmla="*/ 96 h 185"/>
                <a:gd name="T60" fmla="*/ 95 w 198"/>
                <a:gd name="T61" fmla="*/ 133 h 185"/>
                <a:gd name="T62" fmla="*/ 81 w 198"/>
                <a:gd name="T63" fmla="*/ 155 h 185"/>
                <a:gd name="T64" fmla="*/ 68 w 198"/>
                <a:gd name="T65" fmla="*/ 157 h 185"/>
                <a:gd name="T66" fmla="*/ 50 w 198"/>
                <a:gd name="T67" fmla="*/ 145 h 185"/>
                <a:gd name="T68" fmla="*/ 44 w 198"/>
                <a:gd name="T69" fmla="*/ 140 h 185"/>
                <a:gd name="T70" fmla="*/ 43 w 198"/>
                <a:gd name="T71" fmla="*/ 143 h 185"/>
                <a:gd name="T72" fmla="*/ 52 w 198"/>
                <a:gd name="T73" fmla="*/ 159 h 185"/>
                <a:gd name="T74" fmla="*/ 53 w 198"/>
                <a:gd name="T75" fmla="*/ 168 h 185"/>
                <a:gd name="T76" fmla="*/ 64 w 198"/>
                <a:gd name="T77" fmla="*/ 181 h 185"/>
                <a:gd name="T78" fmla="*/ 84 w 198"/>
                <a:gd name="T79" fmla="*/ 182 h 185"/>
                <a:gd name="T80" fmla="*/ 118 w 198"/>
                <a:gd name="T81" fmla="*/ 136 h 185"/>
                <a:gd name="T82" fmla="*/ 123 w 198"/>
                <a:gd name="T83" fmla="*/ 93 h 185"/>
                <a:gd name="T84" fmla="*/ 127 w 198"/>
                <a:gd name="T85" fmla="*/ 91 h 185"/>
                <a:gd name="T86" fmla="*/ 142 w 198"/>
                <a:gd name="T87" fmla="*/ 88 h 185"/>
                <a:gd name="T88" fmla="*/ 169 w 198"/>
                <a:gd name="T89" fmla="*/ 89 h 185"/>
                <a:gd name="T90" fmla="*/ 182 w 198"/>
                <a:gd name="T91" fmla="*/ 92 h 185"/>
                <a:gd name="T92" fmla="*/ 192 w 198"/>
                <a:gd name="T93" fmla="*/ 82 h 185"/>
                <a:gd name="T94" fmla="*/ 191 w 198"/>
                <a:gd name="T95" fmla="*/ 62 h 185"/>
                <a:gd name="T96" fmla="*/ 177 w 198"/>
                <a:gd name="T97" fmla="*/ 5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8" h="185">
                  <a:moveTo>
                    <a:pt x="177" y="51"/>
                  </a:moveTo>
                  <a:cubicBezTo>
                    <a:pt x="173" y="50"/>
                    <a:pt x="168" y="49"/>
                    <a:pt x="157" y="51"/>
                  </a:cubicBezTo>
                  <a:cubicBezTo>
                    <a:pt x="147" y="52"/>
                    <a:pt x="134" y="54"/>
                    <a:pt x="121" y="57"/>
                  </a:cubicBezTo>
                  <a:cubicBezTo>
                    <a:pt x="117" y="58"/>
                    <a:pt x="112" y="59"/>
                    <a:pt x="108" y="60"/>
                  </a:cubicBezTo>
                  <a:cubicBezTo>
                    <a:pt x="107" y="60"/>
                    <a:pt x="105" y="60"/>
                    <a:pt x="105" y="59"/>
                  </a:cubicBezTo>
                  <a:cubicBezTo>
                    <a:pt x="105" y="58"/>
                    <a:pt x="106" y="56"/>
                    <a:pt x="106" y="55"/>
                  </a:cubicBezTo>
                  <a:cubicBezTo>
                    <a:pt x="108" y="52"/>
                    <a:pt x="110" y="49"/>
                    <a:pt x="112" y="46"/>
                  </a:cubicBezTo>
                  <a:cubicBezTo>
                    <a:pt x="115" y="43"/>
                    <a:pt x="117" y="39"/>
                    <a:pt x="119" y="36"/>
                  </a:cubicBezTo>
                  <a:cubicBezTo>
                    <a:pt x="122" y="32"/>
                    <a:pt x="126" y="28"/>
                    <a:pt x="129" y="23"/>
                  </a:cubicBezTo>
                  <a:cubicBezTo>
                    <a:pt x="132" y="19"/>
                    <a:pt x="132" y="17"/>
                    <a:pt x="128" y="13"/>
                  </a:cubicBezTo>
                  <a:cubicBezTo>
                    <a:pt x="127" y="13"/>
                    <a:pt x="127" y="12"/>
                    <a:pt x="126" y="11"/>
                  </a:cubicBezTo>
                  <a:cubicBezTo>
                    <a:pt x="122" y="4"/>
                    <a:pt x="112" y="0"/>
                    <a:pt x="104" y="2"/>
                  </a:cubicBezTo>
                  <a:cubicBezTo>
                    <a:pt x="97" y="4"/>
                    <a:pt x="91" y="6"/>
                    <a:pt x="84" y="9"/>
                  </a:cubicBezTo>
                  <a:cubicBezTo>
                    <a:pt x="82" y="10"/>
                    <a:pt x="79" y="11"/>
                    <a:pt x="80" y="15"/>
                  </a:cubicBezTo>
                  <a:cubicBezTo>
                    <a:pt x="80" y="17"/>
                    <a:pt x="82" y="20"/>
                    <a:pt x="83" y="22"/>
                  </a:cubicBezTo>
                  <a:cubicBezTo>
                    <a:pt x="86" y="25"/>
                    <a:pt x="90" y="27"/>
                    <a:pt x="95" y="27"/>
                  </a:cubicBezTo>
                  <a:cubicBezTo>
                    <a:pt x="97" y="27"/>
                    <a:pt x="99" y="28"/>
                    <a:pt x="98" y="31"/>
                  </a:cubicBezTo>
                  <a:cubicBezTo>
                    <a:pt x="96" y="35"/>
                    <a:pt x="95" y="39"/>
                    <a:pt x="92" y="43"/>
                  </a:cubicBezTo>
                  <a:cubicBezTo>
                    <a:pt x="91" y="46"/>
                    <a:pt x="88" y="48"/>
                    <a:pt x="86" y="52"/>
                  </a:cubicBezTo>
                  <a:cubicBezTo>
                    <a:pt x="84" y="56"/>
                    <a:pt x="84" y="59"/>
                    <a:pt x="84" y="64"/>
                  </a:cubicBezTo>
                  <a:cubicBezTo>
                    <a:pt x="84" y="66"/>
                    <a:pt x="84" y="67"/>
                    <a:pt x="81" y="68"/>
                  </a:cubicBezTo>
                  <a:cubicBezTo>
                    <a:pt x="70" y="71"/>
                    <a:pt x="59" y="75"/>
                    <a:pt x="49" y="79"/>
                  </a:cubicBezTo>
                  <a:cubicBezTo>
                    <a:pt x="40" y="83"/>
                    <a:pt x="31" y="87"/>
                    <a:pt x="23" y="91"/>
                  </a:cubicBezTo>
                  <a:cubicBezTo>
                    <a:pt x="17" y="93"/>
                    <a:pt x="12" y="98"/>
                    <a:pt x="5" y="98"/>
                  </a:cubicBezTo>
                  <a:cubicBezTo>
                    <a:pt x="1" y="98"/>
                    <a:pt x="0" y="101"/>
                    <a:pt x="2" y="104"/>
                  </a:cubicBezTo>
                  <a:cubicBezTo>
                    <a:pt x="3" y="106"/>
                    <a:pt x="4" y="107"/>
                    <a:pt x="4" y="108"/>
                  </a:cubicBezTo>
                  <a:cubicBezTo>
                    <a:pt x="7" y="116"/>
                    <a:pt x="17" y="123"/>
                    <a:pt x="26" y="121"/>
                  </a:cubicBezTo>
                  <a:cubicBezTo>
                    <a:pt x="28" y="121"/>
                    <a:pt x="30" y="121"/>
                    <a:pt x="32" y="120"/>
                  </a:cubicBezTo>
                  <a:cubicBezTo>
                    <a:pt x="49" y="115"/>
                    <a:pt x="65" y="106"/>
                    <a:pt x="81" y="100"/>
                  </a:cubicBezTo>
                  <a:cubicBezTo>
                    <a:pt x="87" y="98"/>
                    <a:pt x="92" y="98"/>
                    <a:pt x="97" y="96"/>
                  </a:cubicBezTo>
                  <a:cubicBezTo>
                    <a:pt x="107" y="93"/>
                    <a:pt x="100" y="121"/>
                    <a:pt x="95" y="133"/>
                  </a:cubicBezTo>
                  <a:cubicBezTo>
                    <a:pt x="91" y="143"/>
                    <a:pt x="84" y="154"/>
                    <a:pt x="81" y="155"/>
                  </a:cubicBezTo>
                  <a:cubicBezTo>
                    <a:pt x="79" y="157"/>
                    <a:pt x="76" y="159"/>
                    <a:pt x="68" y="157"/>
                  </a:cubicBezTo>
                  <a:cubicBezTo>
                    <a:pt x="60" y="156"/>
                    <a:pt x="52" y="147"/>
                    <a:pt x="50" y="145"/>
                  </a:cubicBezTo>
                  <a:cubicBezTo>
                    <a:pt x="49" y="144"/>
                    <a:pt x="46" y="139"/>
                    <a:pt x="44" y="140"/>
                  </a:cubicBezTo>
                  <a:cubicBezTo>
                    <a:pt x="43" y="141"/>
                    <a:pt x="43" y="142"/>
                    <a:pt x="43" y="143"/>
                  </a:cubicBezTo>
                  <a:cubicBezTo>
                    <a:pt x="43" y="145"/>
                    <a:pt x="47" y="154"/>
                    <a:pt x="52" y="159"/>
                  </a:cubicBezTo>
                  <a:cubicBezTo>
                    <a:pt x="56" y="164"/>
                    <a:pt x="51" y="166"/>
                    <a:pt x="53" y="168"/>
                  </a:cubicBezTo>
                  <a:cubicBezTo>
                    <a:pt x="57" y="174"/>
                    <a:pt x="62" y="179"/>
                    <a:pt x="64" y="181"/>
                  </a:cubicBezTo>
                  <a:cubicBezTo>
                    <a:pt x="70" y="184"/>
                    <a:pt x="77" y="185"/>
                    <a:pt x="84" y="182"/>
                  </a:cubicBezTo>
                  <a:cubicBezTo>
                    <a:pt x="94" y="177"/>
                    <a:pt x="109" y="162"/>
                    <a:pt x="118" y="136"/>
                  </a:cubicBezTo>
                  <a:cubicBezTo>
                    <a:pt x="122" y="122"/>
                    <a:pt x="123" y="102"/>
                    <a:pt x="123" y="93"/>
                  </a:cubicBezTo>
                  <a:cubicBezTo>
                    <a:pt x="124" y="91"/>
                    <a:pt x="125" y="91"/>
                    <a:pt x="127" y="91"/>
                  </a:cubicBezTo>
                  <a:cubicBezTo>
                    <a:pt x="133" y="89"/>
                    <a:pt x="137" y="89"/>
                    <a:pt x="142" y="88"/>
                  </a:cubicBezTo>
                  <a:cubicBezTo>
                    <a:pt x="151" y="88"/>
                    <a:pt x="159" y="86"/>
                    <a:pt x="169" y="89"/>
                  </a:cubicBezTo>
                  <a:cubicBezTo>
                    <a:pt x="170" y="89"/>
                    <a:pt x="178" y="92"/>
                    <a:pt x="182" y="92"/>
                  </a:cubicBezTo>
                  <a:cubicBezTo>
                    <a:pt x="186" y="92"/>
                    <a:pt x="188" y="89"/>
                    <a:pt x="192" y="82"/>
                  </a:cubicBezTo>
                  <a:cubicBezTo>
                    <a:pt x="198" y="72"/>
                    <a:pt x="194" y="66"/>
                    <a:pt x="191" y="62"/>
                  </a:cubicBezTo>
                  <a:cubicBezTo>
                    <a:pt x="188" y="57"/>
                    <a:pt x="184" y="54"/>
                    <a:pt x="177" y="5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 name="îṥļïḓè"/>
            <p:cNvSpPr/>
            <p:nvPr/>
          </p:nvSpPr>
          <p:spPr bwMode="auto">
            <a:xfrm>
              <a:off x="6516688" y="2886076"/>
              <a:ext cx="320675" cy="814388"/>
            </a:xfrm>
            <a:custGeom>
              <a:avLst/>
              <a:gdLst>
                <a:gd name="T0" fmla="*/ 88 w 89"/>
                <a:gd name="T1" fmla="*/ 110 h 225"/>
                <a:gd name="T2" fmla="*/ 85 w 89"/>
                <a:gd name="T3" fmla="*/ 112 h 225"/>
                <a:gd name="T4" fmla="*/ 71 w 89"/>
                <a:gd name="T5" fmla="*/ 142 h 225"/>
                <a:gd name="T6" fmla="*/ 60 w 89"/>
                <a:gd name="T7" fmla="*/ 165 h 225"/>
                <a:gd name="T8" fmla="*/ 45 w 89"/>
                <a:gd name="T9" fmla="*/ 186 h 225"/>
                <a:gd name="T10" fmla="*/ 42 w 89"/>
                <a:gd name="T11" fmla="*/ 187 h 225"/>
                <a:gd name="T12" fmla="*/ 42 w 89"/>
                <a:gd name="T13" fmla="*/ 184 h 225"/>
                <a:gd name="T14" fmla="*/ 45 w 89"/>
                <a:gd name="T15" fmla="*/ 178 h 225"/>
                <a:gd name="T16" fmla="*/ 51 w 89"/>
                <a:gd name="T17" fmla="*/ 161 h 225"/>
                <a:gd name="T18" fmla="*/ 62 w 89"/>
                <a:gd name="T19" fmla="*/ 133 h 225"/>
                <a:gd name="T20" fmla="*/ 69 w 89"/>
                <a:gd name="T21" fmla="*/ 107 h 225"/>
                <a:gd name="T22" fmla="*/ 66 w 89"/>
                <a:gd name="T23" fmla="*/ 94 h 225"/>
                <a:gd name="T24" fmla="*/ 65 w 89"/>
                <a:gd name="T25" fmla="*/ 90 h 225"/>
                <a:gd name="T26" fmla="*/ 67 w 89"/>
                <a:gd name="T27" fmla="*/ 68 h 225"/>
                <a:gd name="T28" fmla="*/ 73 w 89"/>
                <a:gd name="T29" fmla="*/ 45 h 225"/>
                <a:gd name="T30" fmla="*/ 80 w 89"/>
                <a:gd name="T31" fmla="*/ 34 h 225"/>
                <a:gd name="T32" fmla="*/ 86 w 89"/>
                <a:gd name="T33" fmla="*/ 13 h 225"/>
                <a:gd name="T34" fmla="*/ 79 w 89"/>
                <a:gd name="T35" fmla="*/ 3 h 225"/>
                <a:gd name="T36" fmla="*/ 66 w 89"/>
                <a:gd name="T37" fmla="*/ 2 h 225"/>
                <a:gd name="T38" fmla="*/ 46 w 89"/>
                <a:gd name="T39" fmla="*/ 9 h 225"/>
                <a:gd name="T40" fmla="*/ 29 w 89"/>
                <a:gd name="T41" fmla="*/ 16 h 225"/>
                <a:gd name="T42" fmla="*/ 16 w 89"/>
                <a:gd name="T43" fmla="*/ 23 h 225"/>
                <a:gd name="T44" fmla="*/ 10 w 89"/>
                <a:gd name="T45" fmla="*/ 36 h 225"/>
                <a:gd name="T46" fmla="*/ 16 w 89"/>
                <a:gd name="T47" fmla="*/ 48 h 225"/>
                <a:gd name="T48" fmla="*/ 19 w 89"/>
                <a:gd name="T49" fmla="*/ 52 h 225"/>
                <a:gd name="T50" fmla="*/ 38 w 89"/>
                <a:gd name="T51" fmla="*/ 58 h 225"/>
                <a:gd name="T52" fmla="*/ 52 w 89"/>
                <a:gd name="T53" fmla="*/ 51 h 225"/>
                <a:gd name="T54" fmla="*/ 56 w 89"/>
                <a:gd name="T55" fmla="*/ 53 h 225"/>
                <a:gd name="T56" fmla="*/ 57 w 89"/>
                <a:gd name="T57" fmla="*/ 62 h 225"/>
                <a:gd name="T58" fmla="*/ 55 w 89"/>
                <a:gd name="T59" fmla="*/ 84 h 225"/>
                <a:gd name="T60" fmla="*/ 46 w 89"/>
                <a:gd name="T61" fmla="*/ 91 h 225"/>
                <a:gd name="T62" fmla="*/ 33 w 89"/>
                <a:gd name="T63" fmla="*/ 94 h 225"/>
                <a:gd name="T64" fmla="*/ 5 w 89"/>
                <a:gd name="T65" fmla="*/ 121 h 225"/>
                <a:gd name="T66" fmla="*/ 3 w 89"/>
                <a:gd name="T67" fmla="*/ 145 h 225"/>
                <a:gd name="T68" fmla="*/ 25 w 89"/>
                <a:gd name="T69" fmla="*/ 162 h 225"/>
                <a:gd name="T70" fmla="*/ 27 w 89"/>
                <a:gd name="T71" fmla="*/ 166 h 225"/>
                <a:gd name="T72" fmla="*/ 18 w 89"/>
                <a:gd name="T73" fmla="*/ 194 h 225"/>
                <a:gd name="T74" fmla="*/ 15 w 89"/>
                <a:gd name="T75" fmla="*/ 213 h 225"/>
                <a:gd name="T76" fmla="*/ 29 w 89"/>
                <a:gd name="T77" fmla="*/ 224 h 225"/>
                <a:gd name="T78" fmla="*/ 37 w 89"/>
                <a:gd name="T79" fmla="*/ 219 h 225"/>
                <a:gd name="T80" fmla="*/ 60 w 89"/>
                <a:gd name="T81" fmla="*/ 187 h 225"/>
                <a:gd name="T82" fmla="*/ 67 w 89"/>
                <a:gd name="T83" fmla="*/ 174 h 225"/>
                <a:gd name="T84" fmla="*/ 75 w 89"/>
                <a:gd name="T85" fmla="*/ 154 h 225"/>
                <a:gd name="T86" fmla="*/ 81 w 89"/>
                <a:gd name="T87" fmla="*/ 137 h 225"/>
                <a:gd name="T88" fmla="*/ 86 w 89"/>
                <a:gd name="T89" fmla="*/ 119 h 225"/>
                <a:gd name="T90" fmla="*/ 89 w 89"/>
                <a:gd name="T91" fmla="*/ 113 h 225"/>
                <a:gd name="T92" fmla="*/ 88 w 89"/>
                <a:gd name="T93" fmla="*/ 110 h 225"/>
                <a:gd name="T94" fmla="*/ 38 w 89"/>
                <a:gd name="T95" fmla="*/ 132 h 225"/>
                <a:gd name="T96" fmla="*/ 36 w 89"/>
                <a:gd name="T97" fmla="*/ 135 h 225"/>
                <a:gd name="T98" fmla="*/ 30 w 89"/>
                <a:gd name="T99" fmla="*/ 138 h 225"/>
                <a:gd name="T100" fmla="*/ 26 w 89"/>
                <a:gd name="T101" fmla="*/ 131 h 225"/>
                <a:gd name="T102" fmla="*/ 40 w 89"/>
                <a:gd name="T103" fmla="*/ 113 h 225"/>
                <a:gd name="T104" fmla="*/ 42 w 89"/>
                <a:gd name="T105" fmla="*/ 114 h 225"/>
                <a:gd name="T106" fmla="*/ 41 w 89"/>
                <a:gd name="T107" fmla="*/ 120 h 225"/>
                <a:gd name="T108" fmla="*/ 38 w 89"/>
                <a:gd name="T109" fmla="*/ 13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9" h="225">
                  <a:moveTo>
                    <a:pt x="88" y="110"/>
                  </a:moveTo>
                  <a:cubicBezTo>
                    <a:pt x="87" y="109"/>
                    <a:pt x="86" y="111"/>
                    <a:pt x="85" y="112"/>
                  </a:cubicBezTo>
                  <a:cubicBezTo>
                    <a:pt x="81" y="122"/>
                    <a:pt x="76" y="132"/>
                    <a:pt x="71" y="142"/>
                  </a:cubicBezTo>
                  <a:cubicBezTo>
                    <a:pt x="68" y="149"/>
                    <a:pt x="64" y="157"/>
                    <a:pt x="60" y="165"/>
                  </a:cubicBezTo>
                  <a:cubicBezTo>
                    <a:pt x="56" y="172"/>
                    <a:pt x="52" y="180"/>
                    <a:pt x="45" y="186"/>
                  </a:cubicBezTo>
                  <a:cubicBezTo>
                    <a:pt x="44" y="187"/>
                    <a:pt x="43" y="187"/>
                    <a:pt x="42" y="187"/>
                  </a:cubicBezTo>
                  <a:cubicBezTo>
                    <a:pt x="42" y="186"/>
                    <a:pt x="42" y="185"/>
                    <a:pt x="42" y="184"/>
                  </a:cubicBezTo>
                  <a:cubicBezTo>
                    <a:pt x="43" y="182"/>
                    <a:pt x="44" y="180"/>
                    <a:pt x="45" y="178"/>
                  </a:cubicBezTo>
                  <a:cubicBezTo>
                    <a:pt x="47" y="172"/>
                    <a:pt x="49" y="167"/>
                    <a:pt x="51" y="161"/>
                  </a:cubicBezTo>
                  <a:cubicBezTo>
                    <a:pt x="55" y="152"/>
                    <a:pt x="59" y="142"/>
                    <a:pt x="62" y="133"/>
                  </a:cubicBezTo>
                  <a:cubicBezTo>
                    <a:pt x="65" y="124"/>
                    <a:pt x="67" y="116"/>
                    <a:pt x="69" y="107"/>
                  </a:cubicBezTo>
                  <a:cubicBezTo>
                    <a:pt x="70" y="103"/>
                    <a:pt x="69" y="98"/>
                    <a:pt x="66" y="94"/>
                  </a:cubicBezTo>
                  <a:cubicBezTo>
                    <a:pt x="66" y="93"/>
                    <a:pt x="65" y="91"/>
                    <a:pt x="65" y="90"/>
                  </a:cubicBezTo>
                  <a:cubicBezTo>
                    <a:pt x="66" y="82"/>
                    <a:pt x="66" y="75"/>
                    <a:pt x="67" y="68"/>
                  </a:cubicBezTo>
                  <a:cubicBezTo>
                    <a:pt x="68" y="60"/>
                    <a:pt x="70" y="53"/>
                    <a:pt x="73" y="45"/>
                  </a:cubicBezTo>
                  <a:cubicBezTo>
                    <a:pt x="75" y="41"/>
                    <a:pt x="77" y="38"/>
                    <a:pt x="80" y="34"/>
                  </a:cubicBezTo>
                  <a:cubicBezTo>
                    <a:pt x="85" y="28"/>
                    <a:pt x="86" y="20"/>
                    <a:pt x="86" y="13"/>
                  </a:cubicBezTo>
                  <a:cubicBezTo>
                    <a:pt x="86" y="9"/>
                    <a:pt x="84" y="5"/>
                    <a:pt x="79" y="3"/>
                  </a:cubicBezTo>
                  <a:cubicBezTo>
                    <a:pt x="75" y="1"/>
                    <a:pt x="70" y="0"/>
                    <a:pt x="66" y="2"/>
                  </a:cubicBezTo>
                  <a:cubicBezTo>
                    <a:pt x="59" y="5"/>
                    <a:pt x="52" y="6"/>
                    <a:pt x="46" y="9"/>
                  </a:cubicBezTo>
                  <a:cubicBezTo>
                    <a:pt x="40" y="11"/>
                    <a:pt x="34" y="13"/>
                    <a:pt x="29" y="16"/>
                  </a:cubicBezTo>
                  <a:cubicBezTo>
                    <a:pt x="24" y="18"/>
                    <a:pt x="20" y="20"/>
                    <a:pt x="16" y="23"/>
                  </a:cubicBezTo>
                  <a:cubicBezTo>
                    <a:pt x="12" y="26"/>
                    <a:pt x="10" y="31"/>
                    <a:pt x="10" y="36"/>
                  </a:cubicBezTo>
                  <a:cubicBezTo>
                    <a:pt x="11" y="40"/>
                    <a:pt x="12" y="44"/>
                    <a:pt x="16" y="48"/>
                  </a:cubicBezTo>
                  <a:cubicBezTo>
                    <a:pt x="17" y="49"/>
                    <a:pt x="18" y="50"/>
                    <a:pt x="19" y="52"/>
                  </a:cubicBezTo>
                  <a:cubicBezTo>
                    <a:pt x="23" y="58"/>
                    <a:pt x="31" y="61"/>
                    <a:pt x="38" y="58"/>
                  </a:cubicBezTo>
                  <a:cubicBezTo>
                    <a:pt x="43" y="56"/>
                    <a:pt x="47" y="53"/>
                    <a:pt x="52" y="51"/>
                  </a:cubicBezTo>
                  <a:cubicBezTo>
                    <a:pt x="54" y="49"/>
                    <a:pt x="56" y="50"/>
                    <a:pt x="56" y="53"/>
                  </a:cubicBezTo>
                  <a:cubicBezTo>
                    <a:pt x="56" y="55"/>
                    <a:pt x="56" y="58"/>
                    <a:pt x="57" y="62"/>
                  </a:cubicBezTo>
                  <a:cubicBezTo>
                    <a:pt x="56" y="69"/>
                    <a:pt x="56" y="77"/>
                    <a:pt x="55" y="84"/>
                  </a:cubicBezTo>
                  <a:cubicBezTo>
                    <a:pt x="54" y="90"/>
                    <a:pt x="51" y="91"/>
                    <a:pt x="46" y="91"/>
                  </a:cubicBezTo>
                  <a:cubicBezTo>
                    <a:pt x="42" y="91"/>
                    <a:pt x="37" y="92"/>
                    <a:pt x="33" y="94"/>
                  </a:cubicBezTo>
                  <a:cubicBezTo>
                    <a:pt x="20" y="99"/>
                    <a:pt x="12" y="109"/>
                    <a:pt x="5" y="121"/>
                  </a:cubicBezTo>
                  <a:cubicBezTo>
                    <a:pt x="1" y="129"/>
                    <a:pt x="0" y="136"/>
                    <a:pt x="3" y="145"/>
                  </a:cubicBezTo>
                  <a:cubicBezTo>
                    <a:pt x="8" y="155"/>
                    <a:pt x="14" y="161"/>
                    <a:pt x="25" y="162"/>
                  </a:cubicBezTo>
                  <a:cubicBezTo>
                    <a:pt x="27" y="162"/>
                    <a:pt x="28" y="163"/>
                    <a:pt x="27" y="166"/>
                  </a:cubicBezTo>
                  <a:cubicBezTo>
                    <a:pt x="24" y="175"/>
                    <a:pt x="21" y="185"/>
                    <a:pt x="18" y="194"/>
                  </a:cubicBezTo>
                  <a:cubicBezTo>
                    <a:pt x="16" y="201"/>
                    <a:pt x="14" y="207"/>
                    <a:pt x="15" y="213"/>
                  </a:cubicBezTo>
                  <a:cubicBezTo>
                    <a:pt x="17" y="220"/>
                    <a:pt x="23" y="225"/>
                    <a:pt x="29" y="224"/>
                  </a:cubicBezTo>
                  <a:cubicBezTo>
                    <a:pt x="32" y="223"/>
                    <a:pt x="34" y="221"/>
                    <a:pt x="37" y="219"/>
                  </a:cubicBezTo>
                  <a:cubicBezTo>
                    <a:pt x="47" y="211"/>
                    <a:pt x="54" y="199"/>
                    <a:pt x="60" y="187"/>
                  </a:cubicBezTo>
                  <a:cubicBezTo>
                    <a:pt x="62" y="183"/>
                    <a:pt x="65" y="179"/>
                    <a:pt x="67" y="174"/>
                  </a:cubicBezTo>
                  <a:cubicBezTo>
                    <a:pt x="70" y="168"/>
                    <a:pt x="72" y="161"/>
                    <a:pt x="75" y="154"/>
                  </a:cubicBezTo>
                  <a:cubicBezTo>
                    <a:pt x="77" y="149"/>
                    <a:pt x="81" y="137"/>
                    <a:pt x="81" y="137"/>
                  </a:cubicBezTo>
                  <a:cubicBezTo>
                    <a:pt x="83" y="131"/>
                    <a:pt x="84" y="125"/>
                    <a:pt x="86" y="119"/>
                  </a:cubicBezTo>
                  <a:cubicBezTo>
                    <a:pt x="87" y="117"/>
                    <a:pt x="88" y="115"/>
                    <a:pt x="89" y="113"/>
                  </a:cubicBezTo>
                  <a:cubicBezTo>
                    <a:pt x="89" y="112"/>
                    <a:pt x="89" y="110"/>
                    <a:pt x="88" y="110"/>
                  </a:cubicBezTo>
                  <a:close/>
                  <a:moveTo>
                    <a:pt x="38" y="132"/>
                  </a:moveTo>
                  <a:cubicBezTo>
                    <a:pt x="37" y="133"/>
                    <a:pt x="37" y="135"/>
                    <a:pt x="36" y="135"/>
                  </a:cubicBezTo>
                  <a:cubicBezTo>
                    <a:pt x="34" y="137"/>
                    <a:pt x="33" y="140"/>
                    <a:pt x="30" y="138"/>
                  </a:cubicBezTo>
                  <a:cubicBezTo>
                    <a:pt x="27" y="138"/>
                    <a:pt x="25" y="134"/>
                    <a:pt x="26" y="131"/>
                  </a:cubicBezTo>
                  <a:cubicBezTo>
                    <a:pt x="27" y="122"/>
                    <a:pt x="33" y="117"/>
                    <a:pt x="40" y="113"/>
                  </a:cubicBezTo>
                  <a:cubicBezTo>
                    <a:pt x="40" y="113"/>
                    <a:pt x="42" y="114"/>
                    <a:pt x="42" y="114"/>
                  </a:cubicBezTo>
                  <a:cubicBezTo>
                    <a:pt x="42" y="117"/>
                    <a:pt x="42" y="119"/>
                    <a:pt x="41" y="120"/>
                  </a:cubicBezTo>
                  <a:cubicBezTo>
                    <a:pt x="40" y="124"/>
                    <a:pt x="39" y="128"/>
                    <a:pt x="38" y="13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 name="ïṥliḍè"/>
            <p:cNvSpPr/>
            <p:nvPr/>
          </p:nvSpPr>
          <p:spPr bwMode="auto">
            <a:xfrm>
              <a:off x="9513888" y="2643188"/>
              <a:ext cx="549275" cy="379413"/>
            </a:xfrm>
            <a:custGeom>
              <a:avLst/>
              <a:gdLst>
                <a:gd name="T0" fmla="*/ 10 w 152"/>
                <a:gd name="T1" fmla="*/ 98 h 105"/>
                <a:gd name="T2" fmla="*/ 15 w 152"/>
                <a:gd name="T3" fmla="*/ 100 h 105"/>
                <a:gd name="T4" fmla="*/ 31 w 152"/>
                <a:gd name="T5" fmla="*/ 103 h 105"/>
                <a:gd name="T6" fmla="*/ 37 w 152"/>
                <a:gd name="T7" fmla="*/ 96 h 105"/>
                <a:gd name="T8" fmla="*/ 38 w 152"/>
                <a:gd name="T9" fmla="*/ 85 h 105"/>
                <a:gd name="T10" fmla="*/ 37 w 152"/>
                <a:gd name="T11" fmla="*/ 75 h 105"/>
                <a:gd name="T12" fmla="*/ 38 w 152"/>
                <a:gd name="T13" fmla="*/ 56 h 105"/>
                <a:gd name="T14" fmla="*/ 41 w 152"/>
                <a:gd name="T15" fmla="*/ 54 h 105"/>
                <a:gd name="T16" fmla="*/ 43 w 152"/>
                <a:gd name="T17" fmla="*/ 56 h 105"/>
                <a:gd name="T18" fmla="*/ 59 w 152"/>
                <a:gd name="T19" fmla="*/ 71 h 105"/>
                <a:gd name="T20" fmla="*/ 60 w 152"/>
                <a:gd name="T21" fmla="*/ 77 h 105"/>
                <a:gd name="T22" fmla="*/ 53 w 152"/>
                <a:gd name="T23" fmla="*/ 84 h 105"/>
                <a:gd name="T24" fmla="*/ 48 w 152"/>
                <a:gd name="T25" fmla="*/ 90 h 105"/>
                <a:gd name="T26" fmla="*/ 48 w 152"/>
                <a:gd name="T27" fmla="*/ 100 h 105"/>
                <a:gd name="T28" fmla="*/ 57 w 152"/>
                <a:gd name="T29" fmla="*/ 97 h 105"/>
                <a:gd name="T30" fmla="*/ 124 w 152"/>
                <a:gd name="T31" fmla="*/ 46 h 105"/>
                <a:gd name="T32" fmla="*/ 133 w 152"/>
                <a:gd name="T33" fmla="*/ 41 h 105"/>
                <a:gd name="T34" fmla="*/ 136 w 152"/>
                <a:gd name="T35" fmla="*/ 40 h 105"/>
                <a:gd name="T36" fmla="*/ 144 w 152"/>
                <a:gd name="T37" fmla="*/ 36 h 105"/>
                <a:gd name="T38" fmla="*/ 149 w 152"/>
                <a:gd name="T39" fmla="*/ 30 h 105"/>
                <a:gd name="T40" fmla="*/ 152 w 152"/>
                <a:gd name="T41" fmla="*/ 20 h 105"/>
                <a:gd name="T42" fmla="*/ 151 w 152"/>
                <a:gd name="T43" fmla="*/ 14 h 105"/>
                <a:gd name="T44" fmla="*/ 148 w 152"/>
                <a:gd name="T45" fmla="*/ 9 h 105"/>
                <a:gd name="T46" fmla="*/ 139 w 152"/>
                <a:gd name="T47" fmla="*/ 1 h 105"/>
                <a:gd name="T48" fmla="*/ 129 w 152"/>
                <a:gd name="T49" fmla="*/ 0 h 105"/>
                <a:gd name="T50" fmla="*/ 118 w 152"/>
                <a:gd name="T51" fmla="*/ 3 h 105"/>
                <a:gd name="T52" fmla="*/ 114 w 152"/>
                <a:gd name="T53" fmla="*/ 6 h 105"/>
                <a:gd name="T54" fmla="*/ 113 w 152"/>
                <a:gd name="T55" fmla="*/ 7 h 105"/>
                <a:gd name="T56" fmla="*/ 117 w 152"/>
                <a:gd name="T57" fmla="*/ 10 h 105"/>
                <a:gd name="T58" fmla="*/ 116 w 152"/>
                <a:gd name="T59" fmla="*/ 15 h 105"/>
                <a:gd name="T60" fmla="*/ 108 w 152"/>
                <a:gd name="T61" fmla="*/ 28 h 105"/>
                <a:gd name="T62" fmla="*/ 77 w 152"/>
                <a:gd name="T63" fmla="*/ 62 h 105"/>
                <a:gd name="T64" fmla="*/ 78 w 152"/>
                <a:gd name="T65" fmla="*/ 50 h 105"/>
                <a:gd name="T66" fmla="*/ 74 w 152"/>
                <a:gd name="T67" fmla="*/ 26 h 105"/>
                <a:gd name="T68" fmla="*/ 66 w 152"/>
                <a:gd name="T69" fmla="*/ 19 h 105"/>
                <a:gd name="T70" fmla="*/ 59 w 152"/>
                <a:gd name="T71" fmla="*/ 21 h 105"/>
                <a:gd name="T72" fmla="*/ 58 w 152"/>
                <a:gd name="T73" fmla="*/ 22 h 105"/>
                <a:gd name="T74" fmla="*/ 46 w 152"/>
                <a:gd name="T75" fmla="*/ 36 h 105"/>
                <a:gd name="T76" fmla="*/ 36 w 152"/>
                <a:gd name="T77" fmla="*/ 54 h 105"/>
                <a:gd name="T78" fmla="*/ 33 w 152"/>
                <a:gd name="T79" fmla="*/ 55 h 105"/>
                <a:gd name="T80" fmla="*/ 32 w 152"/>
                <a:gd name="T81" fmla="*/ 52 h 105"/>
                <a:gd name="T82" fmla="*/ 28 w 152"/>
                <a:gd name="T83" fmla="*/ 37 h 105"/>
                <a:gd name="T84" fmla="*/ 18 w 152"/>
                <a:gd name="T85" fmla="*/ 33 h 105"/>
                <a:gd name="T86" fmla="*/ 5 w 152"/>
                <a:gd name="T87" fmla="*/ 44 h 105"/>
                <a:gd name="T88" fmla="*/ 0 w 152"/>
                <a:gd name="T89" fmla="*/ 72 h 105"/>
                <a:gd name="T90" fmla="*/ 0 w 152"/>
                <a:gd name="T91" fmla="*/ 83 h 105"/>
                <a:gd name="T92" fmla="*/ 10 w 152"/>
                <a:gd name="T93" fmla="*/ 9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105">
                  <a:moveTo>
                    <a:pt x="10" y="98"/>
                  </a:moveTo>
                  <a:cubicBezTo>
                    <a:pt x="12" y="99"/>
                    <a:pt x="14" y="99"/>
                    <a:pt x="15" y="100"/>
                  </a:cubicBezTo>
                  <a:cubicBezTo>
                    <a:pt x="20" y="103"/>
                    <a:pt x="25" y="105"/>
                    <a:pt x="31" y="103"/>
                  </a:cubicBezTo>
                  <a:cubicBezTo>
                    <a:pt x="34" y="102"/>
                    <a:pt x="36" y="100"/>
                    <a:pt x="37" y="96"/>
                  </a:cubicBezTo>
                  <a:cubicBezTo>
                    <a:pt x="37" y="93"/>
                    <a:pt x="38" y="89"/>
                    <a:pt x="38" y="85"/>
                  </a:cubicBezTo>
                  <a:cubicBezTo>
                    <a:pt x="38" y="82"/>
                    <a:pt x="38" y="78"/>
                    <a:pt x="37" y="75"/>
                  </a:cubicBezTo>
                  <a:cubicBezTo>
                    <a:pt x="35" y="68"/>
                    <a:pt x="35" y="62"/>
                    <a:pt x="38" y="56"/>
                  </a:cubicBezTo>
                  <a:cubicBezTo>
                    <a:pt x="39" y="56"/>
                    <a:pt x="40" y="54"/>
                    <a:pt x="41" y="54"/>
                  </a:cubicBezTo>
                  <a:cubicBezTo>
                    <a:pt x="41" y="54"/>
                    <a:pt x="42" y="55"/>
                    <a:pt x="43" y="56"/>
                  </a:cubicBezTo>
                  <a:cubicBezTo>
                    <a:pt x="46" y="63"/>
                    <a:pt x="52" y="68"/>
                    <a:pt x="59" y="71"/>
                  </a:cubicBezTo>
                  <a:cubicBezTo>
                    <a:pt x="66" y="73"/>
                    <a:pt x="60" y="77"/>
                    <a:pt x="60" y="77"/>
                  </a:cubicBezTo>
                  <a:cubicBezTo>
                    <a:pt x="60" y="77"/>
                    <a:pt x="54" y="83"/>
                    <a:pt x="53" y="84"/>
                  </a:cubicBezTo>
                  <a:cubicBezTo>
                    <a:pt x="52" y="86"/>
                    <a:pt x="48" y="90"/>
                    <a:pt x="48" y="90"/>
                  </a:cubicBezTo>
                  <a:cubicBezTo>
                    <a:pt x="49" y="91"/>
                    <a:pt x="47" y="99"/>
                    <a:pt x="48" y="100"/>
                  </a:cubicBezTo>
                  <a:cubicBezTo>
                    <a:pt x="50" y="101"/>
                    <a:pt x="57" y="97"/>
                    <a:pt x="57" y="97"/>
                  </a:cubicBezTo>
                  <a:cubicBezTo>
                    <a:pt x="57" y="97"/>
                    <a:pt x="115" y="53"/>
                    <a:pt x="124" y="46"/>
                  </a:cubicBezTo>
                  <a:cubicBezTo>
                    <a:pt x="125" y="44"/>
                    <a:pt x="131" y="42"/>
                    <a:pt x="133" y="41"/>
                  </a:cubicBezTo>
                  <a:cubicBezTo>
                    <a:pt x="134" y="41"/>
                    <a:pt x="135" y="40"/>
                    <a:pt x="136" y="40"/>
                  </a:cubicBezTo>
                  <a:cubicBezTo>
                    <a:pt x="139" y="39"/>
                    <a:pt x="142" y="38"/>
                    <a:pt x="144" y="36"/>
                  </a:cubicBezTo>
                  <a:cubicBezTo>
                    <a:pt x="146" y="35"/>
                    <a:pt x="149" y="31"/>
                    <a:pt x="149" y="30"/>
                  </a:cubicBezTo>
                  <a:cubicBezTo>
                    <a:pt x="152" y="25"/>
                    <a:pt x="151" y="21"/>
                    <a:pt x="152" y="20"/>
                  </a:cubicBezTo>
                  <a:cubicBezTo>
                    <a:pt x="152" y="19"/>
                    <a:pt x="151" y="15"/>
                    <a:pt x="151" y="14"/>
                  </a:cubicBezTo>
                  <a:cubicBezTo>
                    <a:pt x="150" y="11"/>
                    <a:pt x="148" y="9"/>
                    <a:pt x="148" y="9"/>
                  </a:cubicBezTo>
                  <a:cubicBezTo>
                    <a:pt x="147" y="6"/>
                    <a:pt x="142" y="2"/>
                    <a:pt x="139" y="1"/>
                  </a:cubicBezTo>
                  <a:cubicBezTo>
                    <a:pt x="138" y="1"/>
                    <a:pt x="133" y="0"/>
                    <a:pt x="129" y="0"/>
                  </a:cubicBezTo>
                  <a:cubicBezTo>
                    <a:pt x="124" y="1"/>
                    <a:pt x="121" y="2"/>
                    <a:pt x="118" y="3"/>
                  </a:cubicBezTo>
                  <a:cubicBezTo>
                    <a:pt x="116" y="4"/>
                    <a:pt x="114" y="5"/>
                    <a:pt x="114" y="6"/>
                  </a:cubicBezTo>
                  <a:cubicBezTo>
                    <a:pt x="113" y="6"/>
                    <a:pt x="112" y="7"/>
                    <a:pt x="113" y="7"/>
                  </a:cubicBezTo>
                  <a:cubicBezTo>
                    <a:pt x="113" y="8"/>
                    <a:pt x="116" y="9"/>
                    <a:pt x="117" y="10"/>
                  </a:cubicBezTo>
                  <a:cubicBezTo>
                    <a:pt x="118" y="12"/>
                    <a:pt x="117" y="13"/>
                    <a:pt x="116" y="15"/>
                  </a:cubicBezTo>
                  <a:cubicBezTo>
                    <a:pt x="115" y="18"/>
                    <a:pt x="113" y="22"/>
                    <a:pt x="108" y="28"/>
                  </a:cubicBezTo>
                  <a:cubicBezTo>
                    <a:pt x="103" y="34"/>
                    <a:pt x="81" y="58"/>
                    <a:pt x="77" y="62"/>
                  </a:cubicBezTo>
                  <a:cubicBezTo>
                    <a:pt x="77" y="61"/>
                    <a:pt x="78" y="54"/>
                    <a:pt x="78" y="50"/>
                  </a:cubicBezTo>
                  <a:cubicBezTo>
                    <a:pt x="79" y="42"/>
                    <a:pt x="80" y="33"/>
                    <a:pt x="74" y="26"/>
                  </a:cubicBezTo>
                  <a:cubicBezTo>
                    <a:pt x="72" y="23"/>
                    <a:pt x="69" y="20"/>
                    <a:pt x="66" y="19"/>
                  </a:cubicBezTo>
                  <a:cubicBezTo>
                    <a:pt x="65" y="18"/>
                    <a:pt x="62" y="20"/>
                    <a:pt x="59" y="21"/>
                  </a:cubicBezTo>
                  <a:cubicBezTo>
                    <a:pt x="59" y="21"/>
                    <a:pt x="59" y="22"/>
                    <a:pt x="58" y="22"/>
                  </a:cubicBezTo>
                  <a:cubicBezTo>
                    <a:pt x="52" y="24"/>
                    <a:pt x="48" y="29"/>
                    <a:pt x="46" y="36"/>
                  </a:cubicBezTo>
                  <a:cubicBezTo>
                    <a:pt x="44" y="42"/>
                    <a:pt x="41" y="49"/>
                    <a:pt x="36" y="54"/>
                  </a:cubicBezTo>
                  <a:cubicBezTo>
                    <a:pt x="35" y="54"/>
                    <a:pt x="34" y="55"/>
                    <a:pt x="33" y="55"/>
                  </a:cubicBezTo>
                  <a:cubicBezTo>
                    <a:pt x="32" y="54"/>
                    <a:pt x="32" y="53"/>
                    <a:pt x="32" y="52"/>
                  </a:cubicBezTo>
                  <a:cubicBezTo>
                    <a:pt x="30" y="47"/>
                    <a:pt x="30" y="42"/>
                    <a:pt x="28" y="37"/>
                  </a:cubicBezTo>
                  <a:cubicBezTo>
                    <a:pt x="26" y="33"/>
                    <a:pt x="22" y="31"/>
                    <a:pt x="18" y="33"/>
                  </a:cubicBezTo>
                  <a:cubicBezTo>
                    <a:pt x="12" y="35"/>
                    <a:pt x="8" y="39"/>
                    <a:pt x="5" y="44"/>
                  </a:cubicBezTo>
                  <a:cubicBezTo>
                    <a:pt x="1" y="53"/>
                    <a:pt x="0" y="63"/>
                    <a:pt x="0" y="72"/>
                  </a:cubicBezTo>
                  <a:cubicBezTo>
                    <a:pt x="0" y="76"/>
                    <a:pt x="0" y="80"/>
                    <a:pt x="0" y="83"/>
                  </a:cubicBezTo>
                  <a:cubicBezTo>
                    <a:pt x="2" y="89"/>
                    <a:pt x="3" y="95"/>
                    <a:pt x="10" y="98"/>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 name="iśḷíḓê"/>
            <p:cNvSpPr/>
            <p:nvPr/>
          </p:nvSpPr>
          <p:spPr bwMode="auto">
            <a:xfrm>
              <a:off x="9531350" y="2911476"/>
              <a:ext cx="625475" cy="238125"/>
            </a:xfrm>
            <a:custGeom>
              <a:avLst/>
              <a:gdLst>
                <a:gd name="T0" fmla="*/ 113 w 173"/>
                <a:gd name="T1" fmla="*/ 3 h 66"/>
                <a:gd name="T2" fmla="*/ 76 w 173"/>
                <a:gd name="T3" fmla="*/ 14 h 66"/>
                <a:gd name="T4" fmla="*/ 31 w 173"/>
                <a:gd name="T5" fmla="*/ 38 h 66"/>
                <a:gd name="T6" fmla="*/ 1 w 173"/>
                <a:gd name="T7" fmla="*/ 58 h 66"/>
                <a:gd name="T8" fmla="*/ 2 w 173"/>
                <a:gd name="T9" fmla="*/ 59 h 66"/>
                <a:gd name="T10" fmla="*/ 17 w 173"/>
                <a:gd name="T11" fmla="*/ 57 h 66"/>
                <a:gd name="T12" fmla="*/ 40 w 173"/>
                <a:gd name="T13" fmla="*/ 51 h 66"/>
                <a:gd name="T14" fmla="*/ 54 w 173"/>
                <a:gd name="T15" fmla="*/ 41 h 66"/>
                <a:gd name="T16" fmla="*/ 93 w 173"/>
                <a:gd name="T17" fmla="*/ 20 h 66"/>
                <a:gd name="T18" fmla="*/ 144 w 173"/>
                <a:gd name="T19" fmla="*/ 10 h 66"/>
                <a:gd name="T20" fmla="*/ 154 w 173"/>
                <a:gd name="T21" fmla="*/ 18 h 66"/>
                <a:gd name="T22" fmla="*/ 146 w 173"/>
                <a:gd name="T23" fmla="*/ 35 h 66"/>
                <a:gd name="T24" fmla="*/ 129 w 173"/>
                <a:gd name="T25" fmla="*/ 50 h 66"/>
                <a:gd name="T26" fmla="*/ 106 w 173"/>
                <a:gd name="T27" fmla="*/ 63 h 66"/>
                <a:gd name="T28" fmla="*/ 106 w 173"/>
                <a:gd name="T29" fmla="*/ 64 h 66"/>
                <a:gd name="T30" fmla="*/ 106 w 173"/>
                <a:gd name="T31" fmla="*/ 64 h 66"/>
                <a:gd name="T32" fmla="*/ 107 w 173"/>
                <a:gd name="T33" fmla="*/ 65 h 66"/>
                <a:gd name="T34" fmla="*/ 110 w 173"/>
                <a:gd name="T35" fmla="*/ 66 h 66"/>
                <a:gd name="T36" fmla="*/ 123 w 173"/>
                <a:gd name="T37" fmla="*/ 66 h 66"/>
                <a:gd name="T38" fmla="*/ 160 w 173"/>
                <a:gd name="T39" fmla="*/ 51 h 66"/>
                <a:gd name="T40" fmla="*/ 173 w 173"/>
                <a:gd name="T41" fmla="*/ 30 h 66"/>
                <a:gd name="T42" fmla="*/ 171 w 173"/>
                <a:gd name="T43" fmla="*/ 16 h 66"/>
                <a:gd name="T44" fmla="*/ 153 w 173"/>
                <a:gd name="T45" fmla="*/ 3 h 66"/>
                <a:gd name="T46" fmla="*/ 113 w 173"/>
                <a:gd name="T47"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3" h="66">
                  <a:moveTo>
                    <a:pt x="113" y="3"/>
                  </a:moveTo>
                  <a:cubicBezTo>
                    <a:pt x="100" y="6"/>
                    <a:pt x="96" y="6"/>
                    <a:pt x="76" y="14"/>
                  </a:cubicBezTo>
                  <a:cubicBezTo>
                    <a:pt x="55" y="22"/>
                    <a:pt x="36" y="35"/>
                    <a:pt x="31" y="38"/>
                  </a:cubicBezTo>
                  <a:cubicBezTo>
                    <a:pt x="24" y="42"/>
                    <a:pt x="3" y="56"/>
                    <a:pt x="1" y="58"/>
                  </a:cubicBezTo>
                  <a:cubicBezTo>
                    <a:pt x="0" y="59"/>
                    <a:pt x="1" y="59"/>
                    <a:pt x="2" y="59"/>
                  </a:cubicBezTo>
                  <a:cubicBezTo>
                    <a:pt x="3" y="59"/>
                    <a:pt x="14" y="57"/>
                    <a:pt x="17" y="57"/>
                  </a:cubicBezTo>
                  <a:cubicBezTo>
                    <a:pt x="25" y="57"/>
                    <a:pt x="32" y="55"/>
                    <a:pt x="40" y="51"/>
                  </a:cubicBezTo>
                  <a:cubicBezTo>
                    <a:pt x="45" y="48"/>
                    <a:pt x="50" y="45"/>
                    <a:pt x="54" y="41"/>
                  </a:cubicBezTo>
                  <a:cubicBezTo>
                    <a:pt x="65" y="32"/>
                    <a:pt x="86" y="23"/>
                    <a:pt x="93" y="20"/>
                  </a:cubicBezTo>
                  <a:cubicBezTo>
                    <a:pt x="110" y="14"/>
                    <a:pt x="133" y="9"/>
                    <a:pt x="144" y="10"/>
                  </a:cubicBezTo>
                  <a:cubicBezTo>
                    <a:pt x="149" y="10"/>
                    <a:pt x="153" y="13"/>
                    <a:pt x="154" y="18"/>
                  </a:cubicBezTo>
                  <a:cubicBezTo>
                    <a:pt x="155" y="23"/>
                    <a:pt x="149" y="32"/>
                    <a:pt x="146" y="35"/>
                  </a:cubicBezTo>
                  <a:cubicBezTo>
                    <a:pt x="143" y="38"/>
                    <a:pt x="136" y="44"/>
                    <a:pt x="129" y="50"/>
                  </a:cubicBezTo>
                  <a:cubicBezTo>
                    <a:pt x="120" y="56"/>
                    <a:pt x="107" y="63"/>
                    <a:pt x="106" y="63"/>
                  </a:cubicBezTo>
                  <a:cubicBezTo>
                    <a:pt x="106" y="64"/>
                    <a:pt x="106" y="64"/>
                    <a:pt x="106" y="64"/>
                  </a:cubicBezTo>
                  <a:cubicBezTo>
                    <a:pt x="106" y="64"/>
                    <a:pt x="106" y="64"/>
                    <a:pt x="106" y="64"/>
                  </a:cubicBezTo>
                  <a:cubicBezTo>
                    <a:pt x="106" y="65"/>
                    <a:pt x="106" y="65"/>
                    <a:pt x="107" y="65"/>
                  </a:cubicBezTo>
                  <a:cubicBezTo>
                    <a:pt x="107" y="65"/>
                    <a:pt x="108" y="66"/>
                    <a:pt x="110" y="66"/>
                  </a:cubicBezTo>
                  <a:cubicBezTo>
                    <a:pt x="111" y="66"/>
                    <a:pt x="122" y="66"/>
                    <a:pt x="123" y="66"/>
                  </a:cubicBezTo>
                  <a:cubicBezTo>
                    <a:pt x="131" y="65"/>
                    <a:pt x="147" y="63"/>
                    <a:pt x="160" y="51"/>
                  </a:cubicBezTo>
                  <a:cubicBezTo>
                    <a:pt x="167" y="45"/>
                    <a:pt x="172" y="40"/>
                    <a:pt x="173" y="30"/>
                  </a:cubicBezTo>
                  <a:cubicBezTo>
                    <a:pt x="173" y="26"/>
                    <a:pt x="173" y="22"/>
                    <a:pt x="171" y="16"/>
                  </a:cubicBezTo>
                  <a:cubicBezTo>
                    <a:pt x="167" y="9"/>
                    <a:pt x="159" y="5"/>
                    <a:pt x="153" y="3"/>
                  </a:cubicBezTo>
                  <a:cubicBezTo>
                    <a:pt x="143" y="0"/>
                    <a:pt x="127" y="0"/>
                    <a:pt x="113" y="3"/>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 name="isļiḓe"/>
            <p:cNvSpPr/>
            <p:nvPr/>
          </p:nvSpPr>
          <p:spPr bwMode="auto">
            <a:xfrm>
              <a:off x="5788025" y="2686051"/>
              <a:ext cx="219075" cy="239713"/>
            </a:xfrm>
            <a:custGeom>
              <a:avLst/>
              <a:gdLst>
                <a:gd name="T0" fmla="*/ 12 w 61"/>
                <a:gd name="T1" fmla="*/ 37 h 66"/>
                <a:gd name="T2" fmla="*/ 15 w 61"/>
                <a:gd name="T3" fmla="*/ 42 h 66"/>
                <a:gd name="T4" fmla="*/ 16 w 61"/>
                <a:gd name="T5" fmla="*/ 47 h 66"/>
                <a:gd name="T6" fmla="*/ 10 w 61"/>
                <a:gd name="T7" fmla="*/ 55 h 66"/>
                <a:gd name="T8" fmla="*/ 4 w 61"/>
                <a:gd name="T9" fmla="*/ 65 h 66"/>
                <a:gd name="T10" fmla="*/ 14 w 61"/>
                <a:gd name="T11" fmla="*/ 58 h 66"/>
                <a:gd name="T12" fmla="*/ 25 w 61"/>
                <a:gd name="T13" fmla="*/ 56 h 66"/>
                <a:gd name="T14" fmla="*/ 46 w 61"/>
                <a:gd name="T15" fmla="*/ 57 h 66"/>
                <a:gd name="T16" fmla="*/ 58 w 61"/>
                <a:gd name="T17" fmla="*/ 48 h 66"/>
                <a:gd name="T18" fmla="*/ 55 w 61"/>
                <a:gd name="T19" fmla="*/ 23 h 66"/>
                <a:gd name="T20" fmla="*/ 46 w 61"/>
                <a:gd name="T21" fmla="*/ 12 h 66"/>
                <a:gd name="T22" fmla="*/ 29 w 61"/>
                <a:gd name="T23" fmla="*/ 3 h 66"/>
                <a:gd name="T24" fmla="*/ 20 w 61"/>
                <a:gd name="T25" fmla="*/ 3 h 66"/>
                <a:gd name="T26" fmla="*/ 11 w 61"/>
                <a:gd name="T27" fmla="*/ 9 h 66"/>
                <a:gd name="T28" fmla="*/ 7 w 61"/>
                <a:gd name="T29" fmla="*/ 31 h 66"/>
                <a:gd name="T30" fmla="*/ 12 w 61"/>
                <a:gd name="T31"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66">
                  <a:moveTo>
                    <a:pt x="12" y="37"/>
                  </a:moveTo>
                  <a:cubicBezTo>
                    <a:pt x="13" y="39"/>
                    <a:pt x="14" y="41"/>
                    <a:pt x="15" y="42"/>
                  </a:cubicBezTo>
                  <a:cubicBezTo>
                    <a:pt x="17" y="44"/>
                    <a:pt x="17" y="45"/>
                    <a:pt x="16" y="47"/>
                  </a:cubicBezTo>
                  <a:cubicBezTo>
                    <a:pt x="14" y="50"/>
                    <a:pt x="12" y="52"/>
                    <a:pt x="10" y="55"/>
                  </a:cubicBezTo>
                  <a:cubicBezTo>
                    <a:pt x="9" y="57"/>
                    <a:pt x="3" y="63"/>
                    <a:pt x="4" y="65"/>
                  </a:cubicBezTo>
                  <a:cubicBezTo>
                    <a:pt x="5" y="66"/>
                    <a:pt x="11" y="60"/>
                    <a:pt x="14" y="58"/>
                  </a:cubicBezTo>
                  <a:cubicBezTo>
                    <a:pt x="17" y="56"/>
                    <a:pt x="21" y="54"/>
                    <a:pt x="25" y="56"/>
                  </a:cubicBezTo>
                  <a:cubicBezTo>
                    <a:pt x="32" y="59"/>
                    <a:pt x="39" y="58"/>
                    <a:pt x="46" y="57"/>
                  </a:cubicBezTo>
                  <a:cubicBezTo>
                    <a:pt x="52" y="56"/>
                    <a:pt x="57" y="54"/>
                    <a:pt x="58" y="48"/>
                  </a:cubicBezTo>
                  <a:cubicBezTo>
                    <a:pt x="60" y="40"/>
                    <a:pt x="61" y="31"/>
                    <a:pt x="55" y="23"/>
                  </a:cubicBezTo>
                  <a:cubicBezTo>
                    <a:pt x="52" y="20"/>
                    <a:pt x="49" y="15"/>
                    <a:pt x="46" y="12"/>
                  </a:cubicBezTo>
                  <a:cubicBezTo>
                    <a:pt x="41" y="9"/>
                    <a:pt x="35" y="6"/>
                    <a:pt x="29" y="3"/>
                  </a:cubicBezTo>
                  <a:cubicBezTo>
                    <a:pt x="26" y="2"/>
                    <a:pt x="23" y="0"/>
                    <a:pt x="20" y="3"/>
                  </a:cubicBezTo>
                  <a:cubicBezTo>
                    <a:pt x="17" y="5"/>
                    <a:pt x="14" y="7"/>
                    <a:pt x="11" y="9"/>
                  </a:cubicBezTo>
                  <a:cubicBezTo>
                    <a:pt x="4" y="13"/>
                    <a:pt x="0" y="25"/>
                    <a:pt x="7" y="31"/>
                  </a:cubicBezTo>
                  <a:cubicBezTo>
                    <a:pt x="9" y="33"/>
                    <a:pt x="10" y="35"/>
                    <a:pt x="12" y="3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 name="îs1ïdè"/>
            <p:cNvSpPr/>
            <p:nvPr/>
          </p:nvSpPr>
          <p:spPr bwMode="auto">
            <a:xfrm>
              <a:off x="9358313" y="3128963"/>
              <a:ext cx="130175" cy="217488"/>
            </a:xfrm>
            <a:custGeom>
              <a:avLst/>
              <a:gdLst>
                <a:gd name="T0" fmla="*/ 31 w 36"/>
                <a:gd name="T1" fmla="*/ 53 h 60"/>
                <a:gd name="T2" fmla="*/ 32 w 36"/>
                <a:gd name="T3" fmla="*/ 39 h 60"/>
                <a:gd name="T4" fmla="*/ 36 w 36"/>
                <a:gd name="T5" fmla="*/ 9 h 60"/>
                <a:gd name="T6" fmla="*/ 31 w 36"/>
                <a:gd name="T7" fmla="*/ 3 h 60"/>
                <a:gd name="T8" fmla="*/ 30 w 36"/>
                <a:gd name="T9" fmla="*/ 3 h 60"/>
                <a:gd name="T10" fmla="*/ 19 w 36"/>
                <a:gd name="T11" fmla="*/ 0 h 60"/>
                <a:gd name="T12" fmla="*/ 14 w 36"/>
                <a:gd name="T13" fmla="*/ 3 h 60"/>
                <a:gd name="T14" fmla="*/ 7 w 36"/>
                <a:gd name="T15" fmla="*/ 13 h 60"/>
                <a:gd name="T16" fmla="*/ 2 w 36"/>
                <a:gd name="T17" fmla="*/ 41 h 60"/>
                <a:gd name="T18" fmla="*/ 14 w 36"/>
                <a:gd name="T19" fmla="*/ 58 h 60"/>
                <a:gd name="T20" fmla="*/ 23 w 36"/>
                <a:gd name="T21" fmla="*/ 59 h 60"/>
                <a:gd name="T22" fmla="*/ 31 w 36"/>
                <a:gd name="T23" fmla="*/ 5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60">
                  <a:moveTo>
                    <a:pt x="31" y="53"/>
                  </a:moveTo>
                  <a:cubicBezTo>
                    <a:pt x="30" y="48"/>
                    <a:pt x="31" y="44"/>
                    <a:pt x="32" y="39"/>
                  </a:cubicBezTo>
                  <a:cubicBezTo>
                    <a:pt x="33" y="29"/>
                    <a:pt x="34" y="19"/>
                    <a:pt x="36" y="9"/>
                  </a:cubicBezTo>
                  <a:cubicBezTo>
                    <a:pt x="36" y="5"/>
                    <a:pt x="35" y="4"/>
                    <a:pt x="31" y="3"/>
                  </a:cubicBezTo>
                  <a:cubicBezTo>
                    <a:pt x="31" y="3"/>
                    <a:pt x="30" y="3"/>
                    <a:pt x="30" y="3"/>
                  </a:cubicBezTo>
                  <a:cubicBezTo>
                    <a:pt x="26" y="2"/>
                    <a:pt x="23" y="1"/>
                    <a:pt x="19" y="0"/>
                  </a:cubicBezTo>
                  <a:cubicBezTo>
                    <a:pt x="17" y="1"/>
                    <a:pt x="15" y="1"/>
                    <a:pt x="14" y="3"/>
                  </a:cubicBezTo>
                  <a:cubicBezTo>
                    <a:pt x="11" y="6"/>
                    <a:pt x="8" y="9"/>
                    <a:pt x="7" y="13"/>
                  </a:cubicBezTo>
                  <a:cubicBezTo>
                    <a:pt x="5" y="22"/>
                    <a:pt x="3" y="32"/>
                    <a:pt x="2" y="41"/>
                  </a:cubicBezTo>
                  <a:cubicBezTo>
                    <a:pt x="0" y="50"/>
                    <a:pt x="5" y="56"/>
                    <a:pt x="14" y="58"/>
                  </a:cubicBezTo>
                  <a:cubicBezTo>
                    <a:pt x="17" y="58"/>
                    <a:pt x="20" y="58"/>
                    <a:pt x="23" y="59"/>
                  </a:cubicBezTo>
                  <a:cubicBezTo>
                    <a:pt x="28" y="60"/>
                    <a:pt x="32" y="57"/>
                    <a:pt x="31" y="53"/>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1" name="iṡḻïďe"/>
            <p:cNvSpPr/>
            <p:nvPr/>
          </p:nvSpPr>
          <p:spPr bwMode="auto">
            <a:xfrm>
              <a:off x="4478338" y="4022726"/>
              <a:ext cx="125413" cy="188913"/>
            </a:xfrm>
            <a:custGeom>
              <a:avLst/>
              <a:gdLst>
                <a:gd name="T0" fmla="*/ 61 w 79"/>
                <a:gd name="T1" fmla="*/ 80 h 119"/>
                <a:gd name="T2" fmla="*/ 20 w 79"/>
                <a:gd name="T3" fmla="*/ 0 h 119"/>
                <a:gd name="T4" fmla="*/ 0 w 79"/>
                <a:gd name="T5" fmla="*/ 0 h 119"/>
                <a:gd name="T6" fmla="*/ 0 w 79"/>
                <a:gd name="T7" fmla="*/ 119 h 119"/>
                <a:gd name="T8" fmla="*/ 18 w 79"/>
                <a:gd name="T9" fmla="*/ 119 h 119"/>
                <a:gd name="T10" fmla="*/ 18 w 79"/>
                <a:gd name="T11" fmla="*/ 42 h 119"/>
                <a:gd name="T12" fmla="*/ 59 w 79"/>
                <a:gd name="T13" fmla="*/ 119 h 119"/>
                <a:gd name="T14" fmla="*/ 79 w 79"/>
                <a:gd name="T15" fmla="*/ 119 h 119"/>
                <a:gd name="T16" fmla="*/ 79 w 79"/>
                <a:gd name="T17" fmla="*/ 0 h 119"/>
                <a:gd name="T18" fmla="*/ 61 w 79"/>
                <a:gd name="T19" fmla="*/ 0 h 119"/>
                <a:gd name="T20" fmla="*/ 61 w 79"/>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9">
                  <a:moveTo>
                    <a:pt x="61" y="80"/>
                  </a:moveTo>
                  <a:lnTo>
                    <a:pt x="20" y="0"/>
                  </a:lnTo>
                  <a:lnTo>
                    <a:pt x="0" y="0"/>
                  </a:lnTo>
                  <a:lnTo>
                    <a:pt x="0" y="119"/>
                  </a:lnTo>
                  <a:lnTo>
                    <a:pt x="18" y="119"/>
                  </a:lnTo>
                  <a:lnTo>
                    <a:pt x="18" y="42"/>
                  </a:lnTo>
                  <a:lnTo>
                    <a:pt x="59" y="119"/>
                  </a:lnTo>
                  <a:lnTo>
                    <a:pt x="79" y="119"/>
                  </a:lnTo>
                  <a:lnTo>
                    <a:pt x="79"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 name="ï$ľídè"/>
            <p:cNvSpPr/>
            <p:nvPr/>
          </p:nvSpPr>
          <p:spPr bwMode="auto">
            <a:xfrm>
              <a:off x="4622800" y="4022726"/>
              <a:ext cx="158750" cy="188913"/>
            </a:xfrm>
            <a:custGeom>
              <a:avLst/>
              <a:gdLst>
                <a:gd name="T0" fmla="*/ 38 w 100"/>
                <a:gd name="T1" fmla="*/ 0 h 119"/>
                <a:gd name="T2" fmla="*/ 0 w 100"/>
                <a:gd name="T3" fmla="*/ 119 h 119"/>
                <a:gd name="T4" fmla="*/ 20 w 100"/>
                <a:gd name="T5" fmla="*/ 119 h 119"/>
                <a:gd name="T6" fmla="*/ 29 w 100"/>
                <a:gd name="T7" fmla="*/ 92 h 119"/>
                <a:gd name="T8" fmla="*/ 70 w 100"/>
                <a:gd name="T9" fmla="*/ 92 h 119"/>
                <a:gd name="T10" fmla="*/ 79 w 100"/>
                <a:gd name="T11" fmla="*/ 119 h 119"/>
                <a:gd name="T12" fmla="*/ 100 w 100"/>
                <a:gd name="T13" fmla="*/ 119 h 119"/>
                <a:gd name="T14" fmla="*/ 61 w 100"/>
                <a:gd name="T15" fmla="*/ 0 h 119"/>
                <a:gd name="T16" fmla="*/ 38 w 100"/>
                <a:gd name="T17" fmla="*/ 0 h 119"/>
                <a:gd name="T18" fmla="*/ 36 w 100"/>
                <a:gd name="T19" fmla="*/ 71 h 119"/>
                <a:gd name="T20" fmla="*/ 50 w 100"/>
                <a:gd name="T21" fmla="*/ 28 h 119"/>
                <a:gd name="T22" fmla="*/ 63 w 100"/>
                <a:gd name="T23" fmla="*/ 71 h 119"/>
                <a:gd name="T24" fmla="*/ 36 w 100"/>
                <a:gd name="T25" fmla="*/ 7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19">
                  <a:moveTo>
                    <a:pt x="38" y="0"/>
                  </a:moveTo>
                  <a:lnTo>
                    <a:pt x="0" y="119"/>
                  </a:lnTo>
                  <a:lnTo>
                    <a:pt x="20" y="119"/>
                  </a:lnTo>
                  <a:lnTo>
                    <a:pt x="29" y="92"/>
                  </a:lnTo>
                  <a:lnTo>
                    <a:pt x="70" y="92"/>
                  </a:lnTo>
                  <a:lnTo>
                    <a:pt x="79" y="119"/>
                  </a:lnTo>
                  <a:lnTo>
                    <a:pt x="100" y="119"/>
                  </a:lnTo>
                  <a:lnTo>
                    <a:pt x="61" y="0"/>
                  </a:lnTo>
                  <a:lnTo>
                    <a:pt x="38" y="0"/>
                  </a:lnTo>
                  <a:close/>
                  <a:moveTo>
                    <a:pt x="36" y="71"/>
                  </a:moveTo>
                  <a:lnTo>
                    <a:pt x="50" y="28"/>
                  </a:lnTo>
                  <a:lnTo>
                    <a:pt x="63" y="71"/>
                  </a:lnTo>
                  <a:lnTo>
                    <a:pt x="36" y="7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3" name="isḻïḋê"/>
            <p:cNvSpPr/>
            <p:nvPr/>
          </p:nvSpPr>
          <p:spPr bwMode="auto">
            <a:xfrm>
              <a:off x="4799013" y="4022726"/>
              <a:ext cx="125413" cy="188913"/>
            </a:xfrm>
            <a:custGeom>
              <a:avLst/>
              <a:gdLst>
                <a:gd name="T0" fmla="*/ 61 w 79"/>
                <a:gd name="T1" fmla="*/ 80 h 119"/>
                <a:gd name="T2" fmla="*/ 20 w 79"/>
                <a:gd name="T3" fmla="*/ 0 h 119"/>
                <a:gd name="T4" fmla="*/ 0 w 79"/>
                <a:gd name="T5" fmla="*/ 0 h 119"/>
                <a:gd name="T6" fmla="*/ 0 w 79"/>
                <a:gd name="T7" fmla="*/ 119 h 119"/>
                <a:gd name="T8" fmla="*/ 18 w 79"/>
                <a:gd name="T9" fmla="*/ 119 h 119"/>
                <a:gd name="T10" fmla="*/ 18 w 79"/>
                <a:gd name="T11" fmla="*/ 42 h 119"/>
                <a:gd name="T12" fmla="*/ 59 w 79"/>
                <a:gd name="T13" fmla="*/ 119 h 119"/>
                <a:gd name="T14" fmla="*/ 79 w 79"/>
                <a:gd name="T15" fmla="*/ 119 h 119"/>
                <a:gd name="T16" fmla="*/ 79 w 79"/>
                <a:gd name="T17" fmla="*/ 0 h 119"/>
                <a:gd name="T18" fmla="*/ 61 w 79"/>
                <a:gd name="T19" fmla="*/ 0 h 119"/>
                <a:gd name="T20" fmla="*/ 61 w 79"/>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9">
                  <a:moveTo>
                    <a:pt x="61" y="80"/>
                  </a:moveTo>
                  <a:lnTo>
                    <a:pt x="20" y="0"/>
                  </a:lnTo>
                  <a:lnTo>
                    <a:pt x="0" y="0"/>
                  </a:lnTo>
                  <a:lnTo>
                    <a:pt x="0" y="119"/>
                  </a:lnTo>
                  <a:lnTo>
                    <a:pt x="18" y="119"/>
                  </a:lnTo>
                  <a:lnTo>
                    <a:pt x="18" y="42"/>
                  </a:lnTo>
                  <a:lnTo>
                    <a:pt x="59" y="119"/>
                  </a:lnTo>
                  <a:lnTo>
                    <a:pt x="79" y="119"/>
                  </a:lnTo>
                  <a:lnTo>
                    <a:pt x="79"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 name="îṧḷïde"/>
            <p:cNvSpPr/>
            <p:nvPr/>
          </p:nvSpPr>
          <p:spPr bwMode="auto">
            <a:xfrm>
              <a:off x="4946650" y="4022726"/>
              <a:ext cx="101600" cy="192088"/>
            </a:xfrm>
            <a:custGeom>
              <a:avLst/>
              <a:gdLst>
                <a:gd name="T0" fmla="*/ 20 w 28"/>
                <a:gd name="T1" fmla="*/ 33 h 53"/>
                <a:gd name="T2" fmla="*/ 18 w 28"/>
                <a:gd name="T3" fmla="*/ 42 h 53"/>
                <a:gd name="T4" fmla="*/ 14 w 28"/>
                <a:gd name="T5" fmla="*/ 44 h 53"/>
                <a:gd name="T6" fmla="*/ 10 w 28"/>
                <a:gd name="T7" fmla="*/ 41 h 53"/>
                <a:gd name="T8" fmla="*/ 9 w 28"/>
                <a:gd name="T9" fmla="*/ 35 h 53"/>
                <a:gd name="T10" fmla="*/ 0 w 28"/>
                <a:gd name="T11" fmla="*/ 36 h 53"/>
                <a:gd name="T12" fmla="*/ 4 w 28"/>
                <a:gd name="T13" fmla="*/ 48 h 53"/>
                <a:gd name="T14" fmla="*/ 14 w 28"/>
                <a:gd name="T15" fmla="*/ 53 h 53"/>
                <a:gd name="T16" fmla="*/ 23 w 28"/>
                <a:gd name="T17" fmla="*/ 50 h 53"/>
                <a:gd name="T18" fmla="*/ 27 w 28"/>
                <a:gd name="T19" fmla="*/ 43 h 53"/>
                <a:gd name="T20" fmla="*/ 28 w 28"/>
                <a:gd name="T21" fmla="*/ 33 h 53"/>
                <a:gd name="T22" fmla="*/ 28 w 28"/>
                <a:gd name="T23" fmla="*/ 0 h 53"/>
                <a:gd name="T24" fmla="*/ 20 w 28"/>
                <a:gd name="T25" fmla="*/ 0 h 53"/>
                <a:gd name="T26" fmla="*/ 20 w 28"/>
                <a:gd name="T27"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53">
                  <a:moveTo>
                    <a:pt x="20" y="33"/>
                  </a:moveTo>
                  <a:cubicBezTo>
                    <a:pt x="20" y="38"/>
                    <a:pt x="19" y="40"/>
                    <a:pt x="18" y="42"/>
                  </a:cubicBezTo>
                  <a:cubicBezTo>
                    <a:pt x="17" y="43"/>
                    <a:pt x="16" y="44"/>
                    <a:pt x="14" y="44"/>
                  </a:cubicBezTo>
                  <a:cubicBezTo>
                    <a:pt x="12" y="44"/>
                    <a:pt x="11" y="43"/>
                    <a:pt x="10" y="41"/>
                  </a:cubicBezTo>
                  <a:cubicBezTo>
                    <a:pt x="9" y="40"/>
                    <a:pt x="9" y="38"/>
                    <a:pt x="9" y="35"/>
                  </a:cubicBezTo>
                  <a:cubicBezTo>
                    <a:pt x="0" y="36"/>
                    <a:pt x="0" y="36"/>
                    <a:pt x="0" y="36"/>
                  </a:cubicBezTo>
                  <a:cubicBezTo>
                    <a:pt x="0" y="41"/>
                    <a:pt x="1" y="46"/>
                    <a:pt x="4" y="48"/>
                  </a:cubicBezTo>
                  <a:cubicBezTo>
                    <a:pt x="6" y="51"/>
                    <a:pt x="9" y="53"/>
                    <a:pt x="14" y="53"/>
                  </a:cubicBezTo>
                  <a:cubicBezTo>
                    <a:pt x="17" y="53"/>
                    <a:pt x="20" y="52"/>
                    <a:pt x="23" y="50"/>
                  </a:cubicBezTo>
                  <a:cubicBezTo>
                    <a:pt x="25" y="48"/>
                    <a:pt x="27" y="46"/>
                    <a:pt x="27" y="43"/>
                  </a:cubicBezTo>
                  <a:cubicBezTo>
                    <a:pt x="28" y="40"/>
                    <a:pt x="28" y="37"/>
                    <a:pt x="28" y="33"/>
                  </a:cubicBezTo>
                  <a:cubicBezTo>
                    <a:pt x="28" y="0"/>
                    <a:pt x="28" y="0"/>
                    <a:pt x="28" y="0"/>
                  </a:cubicBezTo>
                  <a:cubicBezTo>
                    <a:pt x="20" y="0"/>
                    <a:pt x="20" y="0"/>
                    <a:pt x="20" y="0"/>
                  </a:cubicBezTo>
                  <a:lnTo>
                    <a:pt x="20" y="3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5" name="iṣḷíḍé"/>
            <p:cNvSpPr/>
            <p:nvPr/>
          </p:nvSpPr>
          <p:spPr bwMode="auto">
            <a:xfrm>
              <a:off x="5083175" y="4022726"/>
              <a:ext cx="33338" cy="188913"/>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26" name="isľïde"/>
            <p:cNvSpPr/>
            <p:nvPr/>
          </p:nvSpPr>
          <p:spPr bwMode="auto">
            <a:xfrm>
              <a:off x="5145088" y="4022726"/>
              <a:ext cx="127000" cy="188913"/>
            </a:xfrm>
            <a:custGeom>
              <a:avLst/>
              <a:gdLst>
                <a:gd name="T0" fmla="*/ 61 w 80"/>
                <a:gd name="T1" fmla="*/ 80 h 119"/>
                <a:gd name="T2" fmla="*/ 21 w 80"/>
                <a:gd name="T3" fmla="*/ 0 h 119"/>
                <a:gd name="T4" fmla="*/ 0 w 80"/>
                <a:gd name="T5" fmla="*/ 0 h 119"/>
                <a:gd name="T6" fmla="*/ 0 w 80"/>
                <a:gd name="T7" fmla="*/ 119 h 119"/>
                <a:gd name="T8" fmla="*/ 18 w 80"/>
                <a:gd name="T9" fmla="*/ 119 h 119"/>
                <a:gd name="T10" fmla="*/ 18 w 80"/>
                <a:gd name="T11" fmla="*/ 42 h 119"/>
                <a:gd name="T12" fmla="*/ 59 w 80"/>
                <a:gd name="T13" fmla="*/ 119 h 119"/>
                <a:gd name="T14" fmla="*/ 80 w 80"/>
                <a:gd name="T15" fmla="*/ 119 h 119"/>
                <a:gd name="T16" fmla="*/ 80 w 80"/>
                <a:gd name="T17" fmla="*/ 0 h 119"/>
                <a:gd name="T18" fmla="*/ 61 w 80"/>
                <a:gd name="T19" fmla="*/ 0 h 119"/>
                <a:gd name="T20" fmla="*/ 61 w 80"/>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119">
                  <a:moveTo>
                    <a:pt x="61" y="80"/>
                  </a:moveTo>
                  <a:lnTo>
                    <a:pt x="21" y="0"/>
                  </a:lnTo>
                  <a:lnTo>
                    <a:pt x="0" y="0"/>
                  </a:lnTo>
                  <a:lnTo>
                    <a:pt x="0" y="119"/>
                  </a:lnTo>
                  <a:lnTo>
                    <a:pt x="18" y="119"/>
                  </a:lnTo>
                  <a:lnTo>
                    <a:pt x="18" y="42"/>
                  </a:lnTo>
                  <a:lnTo>
                    <a:pt x="59" y="119"/>
                  </a:lnTo>
                  <a:lnTo>
                    <a:pt x="80" y="119"/>
                  </a:lnTo>
                  <a:lnTo>
                    <a:pt x="80"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 name="îślîḍé"/>
            <p:cNvSpPr/>
            <p:nvPr/>
          </p:nvSpPr>
          <p:spPr bwMode="auto">
            <a:xfrm>
              <a:off x="5300663" y="4019551"/>
              <a:ext cx="150813" cy="195263"/>
            </a:xfrm>
            <a:custGeom>
              <a:avLst/>
              <a:gdLst>
                <a:gd name="T0" fmla="*/ 22 w 42"/>
                <a:gd name="T1" fmla="*/ 34 h 54"/>
                <a:gd name="T2" fmla="*/ 33 w 42"/>
                <a:gd name="T3" fmla="*/ 34 h 54"/>
                <a:gd name="T4" fmla="*/ 33 w 42"/>
                <a:gd name="T5" fmla="*/ 40 h 54"/>
                <a:gd name="T6" fmla="*/ 28 w 42"/>
                <a:gd name="T7" fmla="*/ 43 h 54"/>
                <a:gd name="T8" fmla="*/ 22 w 42"/>
                <a:gd name="T9" fmla="*/ 45 h 54"/>
                <a:gd name="T10" fmla="*/ 13 w 42"/>
                <a:gd name="T11" fmla="*/ 40 h 54"/>
                <a:gd name="T12" fmla="*/ 9 w 42"/>
                <a:gd name="T13" fmla="*/ 26 h 54"/>
                <a:gd name="T14" fmla="*/ 13 w 42"/>
                <a:gd name="T15" fmla="*/ 13 h 54"/>
                <a:gd name="T16" fmla="*/ 22 w 42"/>
                <a:gd name="T17" fmla="*/ 9 h 54"/>
                <a:gd name="T18" fmla="*/ 29 w 42"/>
                <a:gd name="T19" fmla="*/ 11 h 54"/>
                <a:gd name="T20" fmla="*/ 32 w 42"/>
                <a:gd name="T21" fmla="*/ 17 h 54"/>
                <a:gd name="T22" fmla="*/ 41 w 42"/>
                <a:gd name="T23" fmla="*/ 15 h 54"/>
                <a:gd name="T24" fmla="*/ 35 w 42"/>
                <a:gd name="T25" fmla="*/ 4 h 54"/>
                <a:gd name="T26" fmla="*/ 22 w 42"/>
                <a:gd name="T27" fmla="*/ 0 h 54"/>
                <a:gd name="T28" fmla="*/ 12 w 42"/>
                <a:gd name="T29" fmla="*/ 2 h 54"/>
                <a:gd name="T30" fmla="*/ 3 w 42"/>
                <a:gd name="T31" fmla="*/ 12 h 54"/>
                <a:gd name="T32" fmla="*/ 0 w 42"/>
                <a:gd name="T33" fmla="*/ 27 h 54"/>
                <a:gd name="T34" fmla="*/ 3 w 42"/>
                <a:gd name="T35" fmla="*/ 40 h 54"/>
                <a:gd name="T36" fmla="*/ 11 w 42"/>
                <a:gd name="T37" fmla="*/ 50 h 54"/>
                <a:gd name="T38" fmla="*/ 23 w 42"/>
                <a:gd name="T39" fmla="*/ 54 h 54"/>
                <a:gd name="T40" fmla="*/ 33 w 42"/>
                <a:gd name="T41" fmla="*/ 51 h 54"/>
                <a:gd name="T42" fmla="*/ 42 w 42"/>
                <a:gd name="T43" fmla="*/ 46 h 54"/>
                <a:gd name="T44" fmla="*/ 42 w 42"/>
                <a:gd name="T45" fmla="*/ 25 h 54"/>
                <a:gd name="T46" fmla="*/ 22 w 42"/>
                <a:gd name="T47" fmla="*/ 25 h 54"/>
                <a:gd name="T48" fmla="*/ 22 w 42"/>
                <a:gd name="T49" fmla="*/ 3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54">
                  <a:moveTo>
                    <a:pt x="22" y="34"/>
                  </a:moveTo>
                  <a:cubicBezTo>
                    <a:pt x="33" y="34"/>
                    <a:pt x="33" y="34"/>
                    <a:pt x="33" y="34"/>
                  </a:cubicBezTo>
                  <a:cubicBezTo>
                    <a:pt x="33" y="40"/>
                    <a:pt x="33" y="40"/>
                    <a:pt x="33" y="40"/>
                  </a:cubicBezTo>
                  <a:cubicBezTo>
                    <a:pt x="31" y="42"/>
                    <a:pt x="30" y="43"/>
                    <a:pt x="28" y="43"/>
                  </a:cubicBezTo>
                  <a:cubicBezTo>
                    <a:pt x="26" y="44"/>
                    <a:pt x="24" y="45"/>
                    <a:pt x="22" y="45"/>
                  </a:cubicBezTo>
                  <a:cubicBezTo>
                    <a:pt x="18" y="45"/>
                    <a:pt x="15" y="43"/>
                    <a:pt x="13" y="40"/>
                  </a:cubicBezTo>
                  <a:cubicBezTo>
                    <a:pt x="11" y="37"/>
                    <a:pt x="9" y="32"/>
                    <a:pt x="9" y="26"/>
                  </a:cubicBezTo>
                  <a:cubicBezTo>
                    <a:pt x="9" y="20"/>
                    <a:pt x="11" y="16"/>
                    <a:pt x="13" y="13"/>
                  </a:cubicBezTo>
                  <a:cubicBezTo>
                    <a:pt x="15" y="10"/>
                    <a:pt x="18" y="9"/>
                    <a:pt x="22" y="9"/>
                  </a:cubicBezTo>
                  <a:cubicBezTo>
                    <a:pt x="25" y="9"/>
                    <a:pt x="27" y="10"/>
                    <a:pt x="29" y="11"/>
                  </a:cubicBezTo>
                  <a:cubicBezTo>
                    <a:pt x="30" y="13"/>
                    <a:pt x="31" y="15"/>
                    <a:pt x="32" y="17"/>
                  </a:cubicBezTo>
                  <a:cubicBezTo>
                    <a:pt x="41" y="15"/>
                    <a:pt x="41" y="15"/>
                    <a:pt x="41" y="15"/>
                  </a:cubicBezTo>
                  <a:cubicBezTo>
                    <a:pt x="40" y="10"/>
                    <a:pt x="38" y="7"/>
                    <a:pt x="35" y="4"/>
                  </a:cubicBezTo>
                  <a:cubicBezTo>
                    <a:pt x="32" y="1"/>
                    <a:pt x="28" y="0"/>
                    <a:pt x="22" y="0"/>
                  </a:cubicBezTo>
                  <a:cubicBezTo>
                    <a:pt x="18" y="0"/>
                    <a:pt x="14" y="1"/>
                    <a:pt x="12" y="2"/>
                  </a:cubicBezTo>
                  <a:cubicBezTo>
                    <a:pt x="8" y="5"/>
                    <a:pt x="5" y="8"/>
                    <a:pt x="3" y="12"/>
                  </a:cubicBezTo>
                  <a:cubicBezTo>
                    <a:pt x="1" y="16"/>
                    <a:pt x="0" y="21"/>
                    <a:pt x="0" y="27"/>
                  </a:cubicBezTo>
                  <a:cubicBezTo>
                    <a:pt x="0" y="32"/>
                    <a:pt x="1" y="36"/>
                    <a:pt x="3" y="40"/>
                  </a:cubicBezTo>
                  <a:cubicBezTo>
                    <a:pt x="4" y="45"/>
                    <a:pt x="7" y="48"/>
                    <a:pt x="11" y="50"/>
                  </a:cubicBezTo>
                  <a:cubicBezTo>
                    <a:pt x="14" y="53"/>
                    <a:pt x="18" y="54"/>
                    <a:pt x="23" y="54"/>
                  </a:cubicBezTo>
                  <a:cubicBezTo>
                    <a:pt x="26" y="54"/>
                    <a:pt x="30" y="53"/>
                    <a:pt x="33" y="51"/>
                  </a:cubicBezTo>
                  <a:cubicBezTo>
                    <a:pt x="37" y="50"/>
                    <a:pt x="40" y="48"/>
                    <a:pt x="42" y="46"/>
                  </a:cubicBezTo>
                  <a:cubicBezTo>
                    <a:pt x="42" y="25"/>
                    <a:pt x="42" y="25"/>
                    <a:pt x="42" y="25"/>
                  </a:cubicBezTo>
                  <a:cubicBezTo>
                    <a:pt x="22" y="25"/>
                    <a:pt x="22" y="25"/>
                    <a:pt x="22" y="25"/>
                  </a:cubicBezTo>
                  <a:lnTo>
                    <a:pt x="22" y="3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 name="îŝḻiďé"/>
            <p:cNvSpPr/>
            <p:nvPr/>
          </p:nvSpPr>
          <p:spPr bwMode="auto">
            <a:xfrm>
              <a:off x="5541963" y="4022726"/>
              <a:ext cx="127000" cy="192088"/>
            </a:xfrm>
            <a:custGeom>
              <a:avLst/>
              <a:gdLst>
                <a:gd name="T0" fmla="*/ 26 w 35"/>
                <a:gd name="T1" fmla="*/ 29 h 53"/>
                <a:gd name="T2" fmla="*/ 26 w 35"/>
                <a:gd name="T3" fmla="*/ 37 h 53"/>
                <a:gd name="T4" fmla="*/ 23 w 35"/>
                <a:gd name="T5" fmla="*/ 42 h 53"/>
                <a:gd name="T6" fmla="*/ 18 w 35"/>
                <a:gd name="T7" fmla="*/ 44 h 53"/>
                <a:gd name="T8" fmla="*/ 12 w 35"/>
                <a:gd name="T9" fmla="*/ 42 h 53"/>
                <a:gd name="T10" fmla="*/ 9 w 35"/>
                <a:gd name="T11" fmla="*/ 37 h 53"/>
                <a:gd name="T12" fmla="*/ 9 w 35"/>
                <a:gd name="T13" fmla="*/ 28 h 53"/>
                <a:gd name="T14" fmla="*/ 9 w 35"/>
                <a:gd name="T15" fmla="*/ 0 h 53"/>
                <a:gd name="T16" fmla="*/ 0 w 35"/>
                <a:gd name="T17" fmla="*/ 0 h 53"/>
                <a:gd name="T18" fmla="*/ 0 w 35"/>
                <a:gd name="T19" fmla="*/ 28 h 53"/>
                <a:gd name="T20" fmla="*/ 1 w 35"/>
                <a:gd name="T21" fmla="*/ 41 h 53"/>
                <a:gd name="T22" fmla="*/ 3 w 35"/>
                <a:gd name="T23" fmla="*/ 47 h 53"/>
                <a:gd name="T24" fmla="*/ 8 w 35"/>
                <a:gd name="T25" fmla="*/ 51 h 53"/>
                <a:gd name="T26" fmla="*/ 18 w 35"/>
                <a:gd name="T27" fmla="*/ 53 h 53"/>
                <a:gd name="T28" fmla="*/ 27 w 35"/>
                <a:gd name="T29" fmla="*/ 51 h 53"/>
                <a:gd name="T30" fmla="*/ 32 w 35"/>
                <a:gd name="T31" fmla="*/ 47 h 53"/>
                <a:gd name="T32" fmla="*/ 34 w 35"/>
                <a:gd name="T33" fmla="*/ 40 h 53"/>
                <a:gd name="T34" fmla="*/ 35 w 35"/>
                <a:gd name="T35" fmla="*/ 27 h 53"/>
                <a:gd name="T36" fmla="*/ 35 w 35"/>
                <a:gd name="T37" fmla="*/ 0 h 53"/>
                <a:gd name="T38" fmla="*/ 26 w 35"/>
                <a:gd name="T39" fmla="*/ 0 h 53"/>
                <a:gd name="T40" fmla="*/ 26 w 35"/>
                <a:gd name="T41"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53">
                  <a:moveTo>
                    <a:pt x="26" y="29"/>
                  </a:moveTo>
                  <a:cubicBezTo>
                    <a:pt x="26" y="33"/>
                    <a:pt x="26" y="36"/>
                    <a:pt x="26" y="37"/>
                  </a:cubicBezTo>
                  <a:cubicBezTo>
                    <a:pt x="26" y="39"/>
                    <a:pt x="25" y="41"/>
                    <a:pt x="23" y="42"/>
                  </a:cubicBezTo>
                  <a:cubicBezTo>
                    <a:pt x="22" y="43"/>
                    <a:pt x="20" y="44"/>
                    <a:pt x="18" y="44"/>
                  </a:cubicBezTo>
                  <a:cubicBezTo>
                    <a:pt x="15" y="44"/>
                    <a:pt x="13" y="43"/>
                    <a:pt x="12" y="42"/>
                  </a:cubicBezTo>
                  <a:cubicBezTo>
                    <a:pt x="10" y="40"/>
                    <a:pt x="10" y="39"/>
                    <a:pt x="9" y="37"/>
                  </a:cubicBezTo>
                  <a:cubicBezTo>
                    <a:pt x="9" y="35"/>
                    <a:pt x="9" y="32"/>
                    <a:pt x="9" y="28"/>
                  </a:cubicBezTo>
                  <a:cubicBezTo>
                    <a:pt x="9" y="0"/>
                    <a:pt x="9" y="0"/>
                    <a:pt x="9" y="0"/>
                  </a:cubicBezTo>
                  <a:cubicBezTo>
                    <a:pt x="0" y="0"/>
                    <a:pt x="0" y="0"/>
                    <a:pt x="0" y="0"/>
                  </a:cubicBezTo>
                  <a:cubicBezTo>
                    <a:pt x="0" y="28"/>
                    <a:pt x="0" y="28"/>
                    <a:pt x="0" y="28"/>
                  </a:cubicBezTo>
                  <a:cubicBezTo>
                    <a:pt x="0" y="33"/>
                    <a:pt x="0" y="38"/>
                    <a:pt x="1" y="41"/>
                  </a:cubicBezTo>
                  <a:cubicBezTo>
                    <a:pt x="1" y="43"/>
                    <a:pt x="2" y="45"/>
                    <a:pt x="3" y="47"/>
                  </a:cubicBezTo>
                  <a:cubicBezTo>
                    <a:pt x="5" y="48"/>
                    <a:pt x="6" y="50"/>
                    <a:pt x="8" y="51"/>
                  </a:cubicBezTo>
                  <a:cubicBezTo>
                    <a:pt x="11" y="52"/>
                    <a:pt x="14" y="53"/>
                    <a:pt x="18" y="53"/>
                  </a:cubicBezTo>
                  <a:cubicBezTo>
                    <a:pt x="22" y="53"/>
                    <a:pt x="24" y="52"/>
                    <a:pt x="27" y="51"/>
                  </a:cubicBezTo>
                  <a:cubicBezTo>
                    <a:pt x="29" y="50"/>
                    <a:pt x="30" y="49"/>
                    <a:pt x="32" y="47"/>
                  </a:cubicBezTo>
                  <a:cubicBezTo>
                    <a:pt x="33" y="45"/>
                    <a:pt x="34" y="43"/>
                    <a:pt x="34" y="40"/>
                  </a:cubicBezTo>
                  <a:cubicBezTo>
                    <a:pt x="35" y="38"/>
                    <a:pt x="35" y="33"/>
                    <a:pt x="35" y="27"/>
                  </a:cubicBezTo>
                  <a:cubicBezTo>
                    <a:pt x="35" y="0"/>
                    <a:pt x="35" y="0"/>
                    <a:pt x="35" y="0"/>
                  </a:cubicBezTo>
                  <a:cubicBezTo>
                    <a:pt x="26" y="0"/>
                    <a:pt x="26" y="0"/>
                    <a:pt x="26" y="0"/>
                  </a:cubicBezTo>
                  <a:lnTo>
                    <a:pt x="26" y="2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 name="íṣḻiḋè"/>
            <p:cNvSpPr/>
            <p:nvPr/>
          </p:nvSpPr>
          <p:spPr bwMode="auto">
            <a:xfrm>
              <a:off x="5703888" y="4022726"/>
              <a:ext cx="127000" cy="188913"/>
            </a:xfrm>
            <a:custGeom>
              <a:avLst/>
              <a:gdLst>
                <a:gd name="T0" fmla="*/ 59 w 80"/>
                <a:gd name="T1" fmla="*/ 80 h 119"/>
                <a:gd name="T2" fmla="*/ 19 w 80"/>
                <a:gd name="T3" fmla="*/ 0 h 119"/>
                <a:gd name="T4" fmla="*/ 0 w 80"/>
                <a:gd name="T5" fmla="*/ 0 h 119"/>
                <a:gd name="T6" fmla="*/ 0 w 80"/>
                <a:gd name="T7" fmla="*/ 119 h 119"/>
                <a:gd name="T8" fmla="*/ 19 w 80"/>
                <a:gd name="T9" fmla="*/ 119 h 119"/>
                <a:gd name="T10" fmla="*/ 19 w 80"/>
                <a:gd name="T11" fmla="*/ 42 h 119"/>
                <a:gd name="T12" fmla="*/ 59 w 80"/>
                <a:gd name="T13" fmla="*/ 119 h 119"/>
                <a:gd name="T14" fmla="*/ 80 w 80"/>
                <a:gd name="T15" fmla="*/ 119 h 119"/>
                <a:gd name="T16" fmla="*/ 80 w 80"/>
                <a:gd name="T17" fmla="*/ 0 h 119"/>
                <a:gd name="T18" fmla="*/ 59 w 80"/>
                <a:gd name="T19" fmla="*/ 0 h 119"/>
                <a:gd name="T20" fmla="*/ 59 w 80"/>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119">
                  <a:moveTo>
                    <a:pt x="59" y="80"/>
                  </a:moveTo>
                  <a:lnTo>
                    <a:pt x="19" y="0"/>
                  </a:lnTo>
                  <a:lnTo>
                    <a:pt x="0" y="0"/>
                  </a:lnTo>
                  <a:lnTo>
                    <a:pt x="0" y="119"/>
                  </a:lnTo>
                  <a:lnTo>
                    <a:pt x="19" y="119"/>
                  </a:lnTo>
                  <a:lnTo>
                    <a:pt x="19" y="42"/>
                  </a:lnTo>
                  <a:lnTo>
                    <a:pt x="59" y="119"/>
                  </a:lnTo>
                  <a:lnTo>
                    <a:pt x="80" y="119"/>
                  </a:lnTo>
                  <a:lnTo>
                    <a:pt x="80" y="0"/>
                  </a:lnTo>
                  <a:lnTo>
                    <a:pt x="59" y="0"/>
                  </a:lnTo>
                  <a:lnTo>
                    <a:pt x="59"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0" name="îSlîḓè"/>
            <p:cNvSpPr/>
            <p:nvPr/>
          </p:nvSpPr>
          <p:spPr bwMode="auto">
            <a:xfrm>
              <a:off x="5862638" y="4022726"/>
              <a:ext cx="33338" cy="188913"/>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31" name="iṩḷïdê"/>
            <p:cNvSpPr/>
            <p:nvPr/>
          </p:nvSpPr>
          <p:spPr bwMode="auto">
            <a:xfrm>
              <a:off x="5910263" y="4022726"/>
              <a:ext cx="147638" cy="188913"/>
            </a:xfrm>
            <a:custGeom>
              <a:avLst/>
              <a:gdLst>
                <a:gd name="T0" fmla="*/ 48 w 93"/>
                <a:gd name="T1" fmla="*/ 87 h 119"/>
                <a:gd name="T2" fmla="*/ 20 w 93"/>
                <a:gd name="T3" fmla="*/ 0 h 119"/>
                <a:gd name="T4" fmla="*/ 0 w 93"/>
                <a:gd name="T5" fmla="*/ 0 h 119"/>
                <a:gd name="T6" fmla="*/ 36 w 93"/>
                <a:gd name="T7" fmla="*/ 119 h 119"/>
                <a:gd name="T8" fmla="*/ 57 w 93"/>
                <a:gd name="T9" fmla="*/ 119 h 119"/>
                <a:gd name="T10" fmla="*/ 93 w 93"/>
                <a:gd name="T11" fmla="*/ 0 h 119"/>
                <a:gd name="T12" fmla="*/ 70 w 93"/>
                <a:gd name="T13" fmla="*/ 0 h 119"/>
                <a:gd name="T14" fmla="*/ 48 w 93"/>
                <a:gd name="T15" fmla="*/ 87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19">
                  <a:moveTo>
                    <a:pt x="48" y="87"/>
                  </a:moveTo>
                  <a:lnTo>
                    <a:pt x="20" y="0"/>
                  </a:lnTo>
                  <a:lnTo>
                    <a:pt x="0" y="0"/>
                  </a:lnTo>
                  <a:lnTo>
                    <a:pt x="36" y="119"/>
                  </a:lnTo>
                  <a:lnTo>
                    <a:pt x="57" y="119"/>
                  </a:lnTo>
                  <a:lnTo>
                    <a:pt x="93" y="0"/>
                  </a:lnTo>
                  <a:lnTo>
                    <a:pt x="70" y="0"/>
                  </a:lnTo>
                  <a:lnTo>
                    <a:pt x="48" y="8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 name="ïś1ïḍê"/>
            <p:cNvSpPr/>
            <p:nvPr/>
          </p:nvSpPr>
          <p:spPr bwMode="auto">
            <a:xfrm>
              <a:off x="6075363" y="4022726"/>
              <a:ext cx="119063" cy="188913"/>
            </a:xfrm>
            <a:custGeom>
              <a:avLst/>
              <a:gdLst>
                <a:gd name="T0" fmla="*/ 19 w 75"/>
                <a:gd name="T1" fmla="*/ 67 h 119"/>
                <a:gd name="T2" fmla="*/ 71 w 75"/>
                <a:gd name="T3" fmla="*/ 67 h 119"/>
                <a:gd name="T4" fmla="*/ 71 w 75"/>
                <a:gd name="T5" fmla="*/ 46 h 119"/>
                <a:gd name="T6" fmla="*/ 19 w 75"/>
                <a:gd name="T7" fmla="*/ 46 h 119"/>
                <a:gd name="T8" fmla="*/ 19 w 75"/>
                <a:gd name="T9" fmla="*/ 21 h 119"/>
                <a:gd name="T10" fmla="*/ 73 w 75"/>
                <a:gd name="T11" fmla="*/ 21 h 119"/>
                <a:gd name="T12" fmla="*/ 73 w 75"/>
                <a:gd name="T13" fmla="*/ 0 h 119"/>
                <a:gd name="T14" fmla="*/ 0 w 75"/>
                <a:gd name="T15" fmla="*/ 0 h 119"/>
                <a:gd name="T16" fmla="*/ 0 w 75"/>
                <a:gd name="T17" fmla="*/ 119 h 119"/>
                <a:gd name="T18" fmla="*/ 75 w 75"/>
                <a:gd name="T19" fmla="*/ 119 h 119"/>
                <a:gd name="T20" fmla="*/ 75 w 75"/>
                <a:gd name="T21" fmla="*/ 99 h 119"/>
                <a:gd name="T22" fmla="*/ 19 w 75"/>
                <a:gd name="T23" fmla="*/ 99 h 119"/>
                <a:gd name="T24" fmla="*/ 19 w 75"/>
                <a:gd name="T25"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119">
                  <a:moveTo>
                    <a:pt x="19" y="67"/>
                  </a:moveTo>
                  <a:lnTo>
                    <a:pt x="71" y="67"/>
                  </a:lnTo>
                  <a:lnTo>
                    <a:pt x="71" y="46"/>
                  </a:lnTo>
                  <a:lnTo>
                    <a:pt x="19" y="46"/>
                  </a:lnTo>
                  <a:lnTo>
                    <a:pt x="19" y="21"/>
                  </a:lnTo>
                  <a:lnTo>
                    <a:pt x="73" y="21"/>
                  </a:lnTo>
                  <a:lnTo>
                    <a:pt x="73" y="0"/>
                  </a:lnTo>
                  <a:lnTo>
                    <a:pt x="0" y="0"/>
                  </a:lnTo>
                  <a:lnTo>
                    <a:pt x="0" y="119"/>
                  </a:lnTo>
                  <a:lnTo>
                    <a:pt x="75" y="119"/>
                  </a:lnTo>
                  <a:lnTo>
                    <a:pt x="75" y="99"/>
                  </a:lnTo>
                  <a:lnTo>
                    <a:pt x="19" y="99"/>
                  </a:lnTo>
                  <a:lnTo>
                    <a:pt x="19"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 name="îşliḍè"/>
            <p:cNvSpPr/>
            <p:nvPr/>
          </p:nvSpPr>
          <p:spPr bwMode="auto">
            <a:xfrm>
              <a:off x="6224588" y="4022726"/>
              <a:ext cx="142875" cy="188913"/>
            </a:xfrm>
            <a:custGeom>
              <a:avLst/>
              <a:gdLst>
                <a:gd name="T0" fmla="*/ 29 w 40"/>
                <a:gd name="T1" fmla="*/ 33 h 52"/>
                <a:gd name="T2" fmla="*/ 24 w 40"/>
                <a:gd name="T3" fmla="*/ 29 h 52"/>
                <a:gd name="T4" fmla="*/ 33 w 40"/>
                <a:gd name="T5" fmla="*/ 24 h 52"/>
                <a:gd name="T6" fmla="*/ 36 w 40"/>
                <a:gd name="T7" fmla="*/ 14 h 52"/>
                <a:gd name="T8" fmla="*/ 34 w 40"/>
                <a:gd name="T9" fmla="*/ 6 h 52"/>
                <a:gd name="T10" fmla="*/ 29 w 40"/>
                <a:gd name="T11" fmla="*/ 1 h 52"/>
                <a:gd name="T12" fmla="*/ 19 w 40"/>
                <a:gd name="T13" fmla="*/ 0 h 52"/>
                <a:gd name="T14" fmla="*/ 0 w 40"/>
                <a:gd name="T15" fmla="*/ 0 h 52"/>
                <a:gd name="T16" fmla="*/ 0 w 40"/>
                <a:gd name="T17" fmla="*/ 52 h 52"/>
                <a:gd name="T18" fmla="*/ 9 w 40"/>
                <a:gd name="T19" fmla="*/ 52 h 52"/>
                <a:gd name="T20" fmla="*/ 9 w 40"/>
                <a:gd name="T21" fmla="*/ 30 h 52"/>
                <a:gd name="T22" fmla="*/ 10 w 40"/>
                <a:gd name="T23" fmla="*/ 30 h 52"/>
                <a:gd name="T24" fmla="*/ 15 w 40"/>
                <a:gd name="T25" fmla="*/ 31 h 52"/>
                <a:gd name="T26" fmla="*/ 18 w 40"/>
                <a:gd name="T27" fmla="*/ 33 h 52"/>
                <a:gd name="T28" fmla="*/ 22 w 40"/>
                <a:gd name="T29" fmla="*/ 40 h 52"/>
                <a:gd name="T30" fmla="*/ 29 w 40"/>
                <a:gd name="T31" fmla="*/ 52 h 52"/>
                <a:gd name="T32" fmla="*/ 40 w 40"/>
                <a:gd name="T33" fmla="*/ 52 h 52"/>
                <a:gd name="T34" fmla="*/ 34 w 40"/>
                <a:gd name="T35" fmla="*/ 42 h 52"/>
                <a:gd name="T36" fmla="*/ 29 w 40"/>
                <a:gd name="T37" fmla="*/ 33 h 52"/>
                <a:gd name="T38" fmla="*/ 15 w 40"/>
                <a:gd name="T39" fmla="*/ 22 h 52"/>
                <a:gd name="T40" fmla="*/ 9 w 40"/>
                <a:gd name="T41" fmla="*/ 22 h 52"/>
                <a:gd name="T42" fmla="*/ 9 w 40"/>
                <a:gd name="T43" fmla="*/ 9 h 52"/>
                <a:gd name="T44" fmla="*/ 16 w 40"/>
                <a:gd name="T45" fmla="*/ 9 h 52"/>
                <a:gd name="T46" fmla="*/ 22 w 40"/>
                <a:gd name="T47" fmla="*/ 9 h 52"/>
                <a:gd name="T48" fmla="*/ 26 w 40"/>
                <a:gd name="T49" fmla="*/ 11 h 52"/>
                <a:gd name="T50" fmla="*/ 27 w 40"/>
                <a:gd name="T51" fmla="*/ 15 h 52"/>
                <a:gd name="T52" fmla="*/ 26 w 40"/>
                <a:gd name="T53" fmla="*/ 19 h 52"/>
                <a:gd name="T54" fmla="*/ 23 w 40"/>
                <a:gd name="T55" fmla="*/ 21 h 52"/>
                <a:gd name="T56" fmla="*/ 15 w 40"/>
                <a:gd name="T57"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52">
                  <a:moveTo>
                    <a:pt x="29" y="33"/>
                  </a:moveTo>
                  <a:cubicBezTo>
                    <a:pt x="28" y="32"/>
                    <a:pt x="26" y="30"/>
                    <a:pt x="24" y="29"/>
                  </a:cubicBezTo>
                  <a:cubicBezTo>
                    <a:pt x="28" y="28"/>
                    <a:pt x="31" y="27"/>
                    <a:pt x="33" y="24"/>
                  </a:cubicBezTo>
                  <a:cubicBezTo>
                    <a:pt x="35" y="21"/>
                    <a:pt x="36" y="18"/>
                    <a:pt x="36" y="14"/>
                  </a:cubicBezTo>
                  <a:cubicBezTo>
                    <a:pt x="36" y="11"/>
                    <a:pt x="35" y="9"/>
                    <a:pt x="34" y="6"/>
                  </a:cubicBezTo>
                  <a:cubicBezTo>
                    <a:pt x="33" y="4"/>
                    <a:pt x="31" y="2"/>
                    <a:pt x="29" y="1"/>
                  </a:cubicBezTo>
                  <a:cubicBezTo>
                    <a:pt x="27" y="0"/>
                    <a:pt x="23" y="0"/>
                    <a:pt x="19" y="0"/>
                  </a:cubicBezTo>
                  <a:cubicBezTo>
                    <a:pt x="0" y="0"/>
                    <a:pt x="0" y="0"/>
                    <a:pt x="0" y="0"/>
                  </a:cubicBezTo>
                  <a:cubicBezTo>
                    <a:pt x="0" y="52"/>
                    <a:pt x="0" y="52"/>
                    <a:pt x="0" y="52"/>
                  </a:cubicBezTo>
                  <a:cubicBezTo>
                    <a:pt x="9" y="52"/>
                    <a:pt x="9" y="52"/>
                    <a:pt x="9" y="52"/>
                  </a:cubicBezTo>
                  <a:cubicBezTo>
                    <a:pt x="9" y="30"/>
                    <a:pt x="9" y="30"/>
                    <a:pt x="9" y="30"/>
                  </a:cubicBezTo>
                  <a:cubicBezTo>
                    <a:pt x="10" y="30"/>
                    <a:pt x="10" y="30"/>
                    <a:pt x="10" y="30"/>
                  </a:cubicBezTo>
                  <a:cubicBezTo>
                    <a:pt x="13" y="30"/>
                    <a:pt x="14" y="30"/>
                    <a:pt x="15" y="31"/>
                  </a:cubicBezTo>
                  <a:cubicBezTo>
                    <a:pt x="16" y="31"/>
                    <a:pt x="17" y="32"/>
                    <a:pt x="18" y="33"/>
                  </a:cubicBezTo>
                  <a:cubicBezTo>
                    <a:pt x="19" y="34"/>
                    <a:pt x="20" y="36"/>
                    <a:pt x="22" y="40"/>
                  </a:cubicBezTo>
                  <a:cubicBezTo>
                    <a:pt x="29" y="52"/>
                    <a:pt x="29" y="52"/>
                    <a:pt x="29" y="52"/>
                  </a:cubicBezTo>
                  <a:cubicBezTo>
                    <a:pt x="40" y="52"/>
                    <a:pt x="40" y="52"/>
                    <a:pt x="40" y="52"/>
                  </a:cubicBezTo>
                  <a:cubicBezTo>
                    <a:pt x="34" y="42"/>
                    <a:pt x="34" y="42"/>
                    <a:pt x="34" y="42"/>
                  </a:cubicBezTo>
                  <a:cubicBezTo>
                    <a:pt x="32" y="38"/>
                    <a:pt x="30" y="35"/>
                    <a:pt x="29" y="33"/>
                  </a:cubicBezTo>
                  <a:close/>
                  <a:moveTo>
                    <a:pt x="15" y="22"/>
                  </a:moveTo>
                  <a:cubicBezTo>
                    <a:pt x="9" y="22"/>
                    <a:pt x="9" y="22"/>
                    <a:pt x="9" y="22"/>
                  </a:cubicBezTo>
                  <a:cubicBezTo>
                    <a:pt x="9" y="9"/>
                    <a:pt x="9" y="9"/>
                    <a:pt x="9" y="9"/>
                  </a:cubicBezTo>
                  <a:cubicBezTo>
                    <a:pt x="16" y="9"/>
                    <a:pt x="16" y="9"/>
                    <a:pt x="16" y="9"/>
                  </a:cubicBezTo>
                  <a:cubicBezTo>
                    <a:pt x="19" y="9"/>
                    <a:pt x="21" y="9"/>
                    <a:pt x="22" y="9"/>
                  </a:cubicBezTo>
                  <a:cubicBezTo>
                    <a:pt x="24" y="9"/>
                    <a:pt x="25" y="10"/>
                    <a:pt x="26" y="11"/>
                  </a:cubicBezTo>
                  <a:cubicBezTo>
                    <a:pt x="26" y="12"/>
                    <a:pt x="27" y="13"/>
                    <a:pt x="27" y="15"/>
                  </a:cubicBezTo>
                  <a:cubicBezTo>
                    <a:pt x="27" y="17"/>
                    <a:pt x="26" y="18"/>
                    <a:pt x="26" y="19"/>
                  </a:cubicBezTo>
                  <a:cubicBezTo>
                    <a:pt x="25" y="20"/>
                    <a:pt x="24" y="21"/>
                    <a:pt x="23" y="21"/>
                  </a:cubicBezTo>
                  <a:cubicBezTo>
                    <a:pt x="22" y="22"/>
                    <a:pt x="20" y="22"/>
                    <a:pt x="15" y="2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4" name="išḷidê"/>
            <p:cNvSpPr/>
            <p:nvPr/>
          </p:nvSpPr>
          <p:spPr bwMode="auto">
            <a:xfrm>
              <a:off x="6375400" y="4019551"/>
              <a:ext cx="130175" cy="195263"/>
            </a:xfrm>
            <a:custGeom>
              <a:avLst/>
              <a:gdLst>
                <a:gd name="T0" fmla="*/ 29 w 36"/>
                <a:gd name="T1" fmla="*/ 24 h 54"/>
                <a:gd name="T2" fmla="*/ 20 w 36"/>
                <a:gd name="T3" fmla="*/ 20 h 54"/>
                <a:gd name="T4" fmla="*/ 12 w 36"/>
                <a:gd name="T5" fmla="*/ 17 h 54"/>
                <a:gd name="T6" fmla="*/ 10 w 36"/>
                <a:gd name="T7" fmla="*/ 14 h 54"/>
                <a:gd name="T8" fmla="*/ 12 w 36"/>
                <a:gd name="T9" fmla="*/ 10 h 54"/>
                <a:gd name="T10" fmla="*/ 18 w 36"/>
                <a:gd name="T11" fmla="*/ 9 h 54"/>
                <a:gd name="T12" fmla="*/ 23 w 36"/>
                <a:gd name="T13" fmla="*/ 10 h 54"/>
                <a:gd name="T14" fmla="*/ 26 w 36"/>
                <a:gd name="T15" fmla="*/ 16 h 54"/>
                <a:gd name="T16" fmla="*/ 35 w 36"/>
                <a:gd name="T17" fmla="*/ 16 h 54"/>
                <a:gd name="T18" fmla="*/ 30 w 36"/>
                <a:gd name="T19" fmla="*/ 4 h 54"/>
                <a:gd name="T20" fmla="*/ 18 w 36"/>
                <a:gd name="T21" fmla="*/ 0 h 54"/>
                <a:gd name="T22" fmla="*/ 9 w 36"/>
                <a:gd name="T23" fmla="*/ 2 h 54"/>
                <a:gd name="T24" fmla="*/ 4 w 36"/>
                <a:gd name="T25" fmla="*/ 7 h 54"/>
                <a:gd name="T26" fmla="*/ 2 w 36"/>
                <a:gd name="T27" fmla="*/ 14 h 54"/>
                <a:gd name="T28" fmla="*/ 6 w 36"/>
                <a:gd name="T29" fmla="*/ 25 h 54"/>
                <a:gd name="T30" fmla="*/ 16 w 36"/>
                <a:gd name="T31" fmla="*/ 30 h 54"/>
                <a:gd name="T32" fmla="*/ 23 w 36"/>
                <a:gd name="T33" fmla="*/ 32 h 54"/>
                <a:gd name="T34" fmla="*/ 26 w 36"/>
                <a:gd name="T35" fmla="*/ 35 h 54"/>
                <a:gd name="T36" fmla="*/ 27 w 36"/>
                <a:gd name="T37" fmla="*/ 38 h 54"/>
                <a:gd name="T38" fmla="*/ 25 w 36"/>
                <a:gd name="T39" fmla="*/ 43 h 54"/>
                <a:gd name="T40" fmla="*/ 18 w 36"/>
                <a:gd name="T41" fmla="*/ 45 h 54"/>
                <a:gd name="T42" fmla="*/ 12 w 36"/>
                <a:gd name="T43" fmla="*/ 42 h 54"/>
                <a:gd name="T44" fmla="*/ 9 w 36"/>
                <a:gd name="T45" fmla="*/ 35 h 54"/>
                <a:gd name="T46" fmla="*/ 0 w 36"/>
                <a:gd name="T47" fmla="*/ 36 h 54"/>
                <a:gd name="T48" fmla="*/ 5 w 36"/>
                <a:gd name="T49" fmla="*/ 49 h 54"/>
                <a:gd name="T50" fmla="*/ 18 w 36"/>
                <a:gd name="T51" fmla="*/ 54 h 54"/>
                <a:gd name="T52" fmla="*/ 28 w 36"/>
                <a:gd name="T53" fmla="*/ 52 h 54"/>
                <a:gd name="T54" fmla="*/ 34 w 36"/>
                <a:gd name="T55" fmla="*/ 46 h 54"/>
                <a:gd name="T56" fmla="*/ 36 w 36"/>
                <a:gd name="T57" fmla="*/ 38 h 54"/>
                <a:gd name="T58" fmla="*/ 34 w 36"/>
                <a:gd name="T59" fmla="*/ 29 h 54"/>
                <a:gd name="T60" fmla="*/ 29 w 36"/>
                <a:gd name="T61"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54">
                  <a:moveTo>
                    <a:pt x="29" y="24"/>
                  </a:moveTo>
                  <a:cubicBezTo>
                    <a:pt x="27" y="23"/>
                    <a:pt x="24" y="22"/>
                    <a:pt x="20" y="20"/>
                  </a:cubicBezTo>
                  <a:cubicBezTo>
                    <a:pt x="15" y="19"/>
                    <a:pt x="13" y="18"/>
                    <a:pt x="12" y="17"/>
                  </a:cubicBezTo>
                  <a:cubicBezTo>
                    <a:pt x="11" y="16"/>
                    <a:pt x="10" y="15"/>
                    <a:pt x="10" y="14"/>
                  </a:cubicBezTo>
                  <a:cubicBezTo>
                    <a:pt x="10" y="12"/>
                    <a:pt x="11" y="11"/>
                    <a:pt x="12" y="10"/>
                  </a:cubicBezTo>
                  <a:cubicBezTo>
                    <a:pt x="13" y="9"/>
                    <a:pt x="15" y="9"/>
                    <a:pt x="18" y="9"/>
                  </a:cubicBezTo>
                  <a:cubicBezTo>
                    <a:pt x="20" y="9"/>
                    <a:pt x="22" y="9"/>
                    <a:pt x="23" y="10"/>
                  </a:cubicBezTo>
                  <a:cubicBezTo>
                    <a:pt x="25" y="12"/>
                    <a:pt x="25" y="13"/>
                    <a:pt x="26" y="16"/>
                  </a:cubicBezTo>
                  <a:cubicBezTo>
                    <a:pt x="35" y="16"/>
                    <a:pt x="35" y="16"/>
                    <a:pt x="35" y="16"/>
                  </a:cubicBezTo>
                  <a:cubicBezTo>
                    <a:pt x="35" y="11"/>
                    <a:pt x="33" y="7"/>
                    <a:pt x="30" y="4"/>
                  </a:cubicBezTo>
                  <a:cubicBezTo>
                    <a:pt x="28" y="1"/>
                    <a:pt x="23" y="0"/>
                    <a:pt x="18" y="0"/>
                  </a:cubicBezTo>
                  <a:cubicBezTo>
                    <a:pt x="14" y="0"/>
                    <a:pt x="12" y="0"/>
                    <a:pt x="9" y="2"/>
                  </a:cubicBezTo>
                  <a:cubicBezTo>
                    <a:pt x="7" y="3"/>
                    <a:pt x="5" y="5"/>
                    <a:pt x="4" y="7"/>
                  </a:cubicBezTo>
                  <a:cubicBezTo>
                    <a:pt x="2" y="9"/>
                    <a:pt x="2" y="12"/>
                    <a:pt x="2" y="14"/>
                  </a:cubicBezTo>
                  <a:cubicBezTo>
                    <a:pt x="2" y="19"/>
                    <a:pt x="3" y="22"/>
                    <a:pt x="6" y="25"/>
                  </a:cubicBezTo>
                  <a:cubicBezTo>
                    <a:pt x="8" y="27"/>
                    <a:pt x="11" y="29"/>
                    <a:pt x="16" y="30"/>
                  </a:cubicBezTo>
                  <a:cubicBezTo>
                    <a:pt x="20" y="31"/>
                    <a:pt x="22" y="32"/>
                    <a:pt x="23" y="32"/>
                  </a:cubicBezTo>
                  <a:cubicBezTo>
                    <a:pt x="25" y="33"/>
                    <a:pt x="26" y="34"/>
                    <a:pt x="26" y="35"/>
                  </a:cubicBezTo>
                  <a:cubicBezTo>
                    <a:pt x="27" y="35"/>
                    <a:pt x="27" y="36"/>
                    <a:pt x="27" y="38"/>
                  </a:cubicBezTo>
                  <a:cubicBezTo>
                    <a:pt x="27" y="40"/>
                    <a:pt x="26" y="41"/>
                    <a:pt x="25" y="43"/>
                  </a:cubicBezTo>
                  <a:cubicBezTo>
                    <a:pt x="23" y="44"/>
                    <a:pt x="21" y="45"/>
                    <a:pt x="18" y="45"/>
                  </a:cubicBezTo>
                  <a:cubicBezTo>
                    <a:pt x="16" y="45"/>
                    <a:pt x="14" y="44"/>
                    <a:pt x="12" y="42"/>
                  </a:cubicBezTo>
                  <a:cubicBezTo>
                    <a:pt x="10" y="41"/>
                    <a:pt x="9" y="38"/>
                    <a:pt x="9" y="35"/>
                  </a:cubicBezTo>
                  <a:cubicBezTo>
                    <a:pt x="0" y="36"/>
                    <a:pt x="0" y="36"/>
                    <a:pt x="0" y="36"/>
                  </a:cubicBezTo>
                  <a:cubicBezTo>
                    <a:pt x="1" y="42"/>
                    <a:pt x="2" y="46"/>
                    <a:pt x="5" y="49"/>
                  </a:cubicBezTo>
                  <a:cubicBezTo>
                    <a:pt x="8" y="52"/>
                    <a:pt x="13" y="54"/>
                    <a:pt x="18" y="54"/>
                  </a:cubicBezTo>
                  <a:cubicBezTo>
                    <a:pt x="22" y="54"/>
                    <a:pt x="25" y="53"/>
                    <a:pt x="28" y="52"/>
                  </a:cubicBezTo>
                  <a:cubicBezTo>
                    <a:pt x="31" y="51"/>
                    <a:pt x="33" y="49"/>
                    <a:pt x="34" y="46"/>
                  </a:cubicBezTo>
                  <a:cubicBezTo>
                    <a:pt x="35" y="43"/>
                    <a:pt x="36" y="41"/>
                    <a:pt x="36" y="38"/>
                  </a:cubicBezTo>
                  <a:cubicBezTo>
                    <a:pt x="36" y="34"/>
                    <a:pt x="35" y="32"/>
                    <a:pt x="34" y="29"/>
                  </a:cubicBezTo>
                  <a:cubicBezTo>
                    <a:pt x="33" y="27"/>
                    <a:pt x="31" y="25"/>
                    <a:pt x="29" y="24"/>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5" name="îSḻiḍe"/>
            <p:cNvSpPr/>
            <p:nvPr/>
          </p:nvSpPr>
          <p:spPr bwMode="auto">
            <a:xfrm>
              <a:off x="6530975" y="4022726"/>
              <a:ext cx="31750" cy="188913"/>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36" name="ïṧļïḍe"/>
            <p:cNvSpPr/>
            <p:nvPr/>
          </p:nvSpPr>
          <p:spPr bwMode="auto">
            <a:xfrm>
              <a:off x="6584950" y="4022726"/>
              <a:ext cx="125413" cy="188913"/>
            </a:xfrm>
            <a:custGeom>
              <a:avLst/>
              <a:gdLst>
                <a:gd name="T0" fmla="*/ 0 w 79"/>
                <a:gd name="T1" fmla="*/ 21 h 119"/>
                <a:gd name="T2" fmla="*/ 29 w 79"/>
                <a:gd name="T3" fmla="*/ 21 h 119"/>
                <a:gd name="T4" fmla="*/ 29 w 79"/>
                <a:gd name="T5" fmla="*/ 119 h 119"/>
                <a:gd name="T6" fmla="*/ 50 w 79"/>
                <a:gd name="T7" fmla="*/ 119 h 119"/>
                <a:gd name="T8" fmla="*/ 50 w 79"/>
                <a:gd name="T9" fmla="*/ 21 h 119"/>
                <a:gd name="T10" fmla="*/ 79 w 79"/>
                <a:gd name="T11" fmla="*/ 21 h 119"/>
                <a:gd name="T12" fmla="*/ 79 w 79"/>
                <a:gd name="T13" fmla="*/ 0 h 119"/>
                <a:gd name="T14" fmla="*/ 0 w 79"/>
                <a:gd name="T15" fmla="*/ 0 h 119"/>
                <a:gd name="T16" fmla="*/ 0 w 79"/>
                <a:gd name="T17" fmla="*/ 2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19">
                  <a:moveTo>
                    <a:pt x="0" y="21"/>
                  </a:moveTo>
                  <a:lnTo>
                    <a:pt x="29" y="21"/>
                  </a:lnTo>
                  <a:lnTo>
                    <a:pt x="29" y="119"/>
                  </a:lnTo>
                  <a:lnTo>
                    <a:pt x="50" y="119"/>
                  </a:lnTo>
                  <a:lnTo>
                    <a:pt x="50" y="21"/>
                  </a:lnTo>
                  <a:lnTo>
                    <a:pt x="79" y="21"/>
                  </a:lnTo>
                  <a:lnTo>
                    <a:pt x="79" y="0"/>
                  </a:lnTo>
                  <a:lnTo>
                    <a:pt x="0" y="0"/>
                  </a:lnTo>
                  <a:lnTo>
                    <a:pt x="0" y="2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7" name="îŝļïḋé"/>
            <p:cNvSpPr/>
            <p:nvPr/>
          </p:nvSpPr>
          <p:spPr bwMode="auto">
            <a:xfrm>
              <a:off x="6715125" y="4022726"/>
              <a:ext cx="147638" cy="188913"/>
            </a:xfrm>
            <a:custGeom>
              <a:avLst/>
              <a:gdLst>
                <a:gd name="T0" fmla="*/ 47 w 93"/>
                <a:gd name="T1" fmla="*/ 46 h 119"/>
                <a:gd name="T2" fmla="*/ 22 w 93"/>
                <a:gd name="T3" fmla="*/ 0 h 119"/>
                <a:gd name="T4" fmla="*/ 0 w 93"/>
                <a:gd name="T5" fmla="*/ 0 h 119"/>
                <a:gd name="T6" fmla="*/ 36 w 93"/>
                <a:gd name="T7" fmla="*/ 69 h 119"/>
                <a:gd name="T8" fmla="*/ 36 w 93"/>
                <a:gd name="T9" fmla="*/ 119 h 119"/>
                <a:gd name="T10" fmla="*/ 56 w 93"/>
                <a:gd name="T11" fmla="*/ 119 h 119"/>
                <a:gd name="T12" fmla="*/ 56 w 93"/>
                <a:gd name="T13" fmla="*/ 69 h 119"/>
                <a:gd name="T14" fmla="*/ 93 w 93"/>
                <a:gd name="T15" fmla="*/ 0 h 119"/>
                <a:gd name="T16" fmla="*/ 70 w 93"/>
                <a:gd name="T17" fmla="*/ 0 h 119"/>
                <a:gd name="T18" fmla="*/ 47 w 93"/>
                <a:gd name="T19" fmla="*/ 4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19">
                  <a:moveTo>
                    <a:pt x="47" y="46"/>
                  </a:moveTo>
                  <a:lnTo>
                    <a:pt x="22" y="0"/>
                  </a:lnTo>
                  <a:lnTo>
                    <a:pt x="0" y="0"/>
                  </a:lnTo>
                  <a:lnTo>
                    <a:pt x="36" y="69"/>
                  </a:lnTo>
                  <a:lnTo>
                    <a:pt x="36" y="119"/>
                  </a:lnTo>
                  <a:lnTo>
                    <a:pt x="56" y="119"/>
                  </a:lnTo>
                  <a:lnTo>
                    <a:pt x="56" y="69"/>
                  </a:lnTo>
                  <a:lnTo>
                    <a:pt x="93" y="0"/>
                  </a:lnTo>
                  <a:lnTo>
                    <a:pt x="70" y="0"/>
                  </a:lnTo>
                  <a:lnTo>
                    <a:pt x="47" y="46"/>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8" name="îṡlïḍe"/>
            <p:cNvSpPr/>
            <p:nvPr/>
          </p:nvSpPr>
          <p:spPr bwMode="auto">
            <a:xfrm>
              <a:off x="6931025" y="4019551"/>
              <a:ext cx="155575" cy="195263"/>
            </a:xfrm>
            <a:custGeom>
              <a:avLst/>
              <a:gdLst>
                <a:gd name="T0" fmla="*/ 21 w 43"/>
                <a:gd name="T1" fmla="*/ 0 h 54"/>
                <a:gd name="T2" fmla="*/ 12 w 43"/>
                <a:gd name="T3" fmla="*/ 2 h 54"/>
                <a:gd name="T4" fmla="*/ 6 w 43"/>
                <a:gd name="T5" fmla="*/ 7 h 54"/>
                <a:gd name="T6" fmla="*/ 2 w 43"/>
                <a:gd name="T7" fmla="*/ 14 h 54"/>
                <a:gd name="T8" fmla="*/ 0 w 43"/>
                <a:gd name="T9" fmla="*/ 27 h 54"/>
                <a:gd name="T10" fmla="*/ 6 w 43"/>
                <a:gd name="T11" fmla="*/ 47 h 54"/>
                <a:gd name="T12" fmla="*/ 21 w 43"/>
                <a:gd name="T13" fmla="*/ 54 h 54"/>
                <a:gd name="T14" fmla="*/ 37 w 43"/>
                <a:gd name="T15" fmla="*/ 47 h 54"/>
                <a:gd name="T16" fmla="*/ 43 w 43"/>
                <a:gd name="T17" fmla="*/ 27 h 54"/>
                <a:gd name="T18" fmla="*/ 37 w 43"/>
                <a:gd name="T19" fmla="*/ 7 h 54"/>
                <a:gd name="T20" fmla="*/ 21 w 43"/>
                <a:gd name="T21" fmla="*/ 0 h 54"/>
                <a:gd name="T22" fmla="*/ 30 w 43"/>
                <a:gd name="T23" fmla="*/ 40 h 54"/>
                <a:gd name="T24" fmla="*/ 21 w 43"/>
                <a:gd name="T25" fmla="*/ 45 h 54"/>
                <a:gd name="T26" fmla="*/ 13 w 43"/>
                <a:gd name="T27" fmla="*/ 40 h 54"/>
                <a:gd name="T28" fmla="*/ 9 w 43"/>
                <a:gd name="T29" fmla="*/ 27 h 54"/>
                <a:gd name="T30" fmla="*/ 12 w 43"/>
                <a:gd name="T31" fmla="*/ 13 h 54"/>
                <a:gd name="T32" fmla="*/ 21 w 43"/>
                <a:gd name="T33" fmla="*/ 9 h 54"/>
                <a:gd name="T34" fmla="*/ 30 w 43"/>
                <a:gd name="T35" fmla="*/ 13 h 54"/>
                <a:gd name="T36" fmla="*/ 34 w 43"/>
                <a:gd name="T37" fmla="*/ 27 h 54"/>
                <a:gd name="T38" fmla="*/ 30 w 43"/>
                <a:gd name="T39"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4">
                  <a:moveTo>
                    <a:pt x="21" y="0"/>
                  </a:moveTo>
                  <a:cubicBezTo>
                    <a:pt x="18" y="0"/>
                    <a:pt x="15" y="1"/>
                    <a:pt x="12" y="2"/>
                  </a:cubicBezTo>
                  <a:cubicBezTo>
                    <a:pt x="10" y="3"/>
                    <a:pt x="8" y="5"/>
                    <a:pt x="6" y="7"/>
                  </a:cubicBezTo>
                  <a:cubicBezTo>
                    <a:pt x="4" y="9"/>
                    <a:pt x="3" y="11"/>
                    <a:pt x="2" y="14"/>
                  </a:cubicBezTo>
                  <a:cubicBezTo>
                    <a:pt x="1" y="17"/>
                    <a:pt x="0" y="22"/>
                    <a:pt x="0" y="27"/>
                  </a:cubicBezTo>
                  <a:cubicBezTo>
                    <a:pt x="0" y="35"/>
                    <a:pt x="2" y="42"/>
                    <a:pt x="6" y="47"/>
                  </a:cubicBezTo>
                  <a:cubicBezTo>
                    <a:pt x="10" y="51"/>
                    <a:pt x="15" y="54"/>
                    <a:pt x="21" y="54"/>
                  </a:cubicBezTo>
                  <a:cubicBezTo>
                    <a:pt x="28" y="54"/>
                    <a:pt x="33" y="51"/>
                    <a:pt x="37" y="47"/>
                  </a:cubicBezTo>
                  <a:cubicBezTo>
                    <a:pt x="41" y="42"/>
                    <a:pt x="43" y="35"/>
                    <a:pt x="43" y="27"/>
                  </a:cubicBezTo>
                  <a:cubicBezTo>
                    <a:pt x="43" y="18"/>
                    <a:pt x="41" y="12"/>
                    <a:pt x="37" y="7"/>
                  </a:cubicBezTo>
                  <a:cubicBezTo>
                    <a:pt x="33" y="2"/>
                    <a:pt x="28" y="0"/>
                    <a:pt x="21" y="0"/>
                  </a:cubicBezTo>
                  <a:close/>
                  <a:moveTo>
                    <a:pt x="30" y="40"/>
                  </a:moveTo>
                  <a:cubicBezTo>
                    <a:pt x="28" y="43"/>
                    <a:pt x="25" y="45"/>
                    <a:pt x="21" y="45"/>
                  </a:cubicBezTo>
                  <a:cubicBezTo>
                    <a:pt x="18" y="45"/>
                    <a:pt x="15" y="43"/>
                    <a:pt x="13" y="40"/>
                  </a:cubicBezTo>
                  <a:cubicBezTo>
                    <a:pt x="10" y="37"/>
                    <a:pt x="9" y="33"/>
                    <a:pt x="9" y="27"/>
                  </a:cubicBezTo>
                  <a:cubicBezTo>
                    <a:pt x="9" y="21"/>
                    <a:pt x="10" y="16"/>
                    <a:pt x="12" y="13"/>
                  </a:cubicBezTo>
                  <a:cubicBezTo>
                    <a:pt x="15" y="10"/>
                    <a:pt x="18" y="9"/>
                    <a:pt x="21" y="9"/>
                  </a:cubicBezTo>
                  <a:cubicBezTo>
                    <a:pt x="25" y="9"/>
                    <a:pt x="28" y="10"/>
                    <a:pt x="30" y="13"/>
                  </a:cubicBezTo>
                  <a:cubicBezTo>
                    <a:pt x="32" y="16"/>
                    <a:pt x="34" y="21"/>
                    <a:pt x="34" y="27"/>
                  </a:cubicBezTo>
                  <a:cubicBezTo>
                    <a:pt x="34" y="33"/>
                    <a:pt x="32" y="37"/>
                    <a:pt x="30" y="4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9" name="ïśļïḑê"/>
            <p:cNvSpPr/>
            <p:nvPr/>
          </p:nvSpPr>
          <p:spPr bwMode="auto">
            <a:xfrm>
              <a:off x="7112000" y="4022726"/>
              <a:ext cx="107950" cy="188913"/>
            </a:xfrm>
            <a:custGeom>
              <a:avLst/>
              <a:gdLst>
                <a:gd name="T0" fmla="*/ 0 w 68"/>
                <a:gd name="T1" fmla="*/ 119 h 119"/>
                <a:gd name="T2" fmla="*/ 20 w 68"/>
                <a:gd name="T3" fmla="*/ 119 h 119"/>
                <a:gd name="T4" fmla="*/ 20 w 68"/>
                <a:gd name="T5" fmla="*/ 69 h 119"/>
                <a:gd name="T6" fmla="*/ 61 w 68"/>
                <a:gd name="T7" fmla="*/ 69 h 119"/>
                <a:gd name="T8" fmla="*/ 61 w 68"/>
                <a:gd name="T9" fmla="*/ 48 h 119"/>
                <a:gd name="T10" fmla="*/ 20 w 68"/>
                <a:gd name="T11" fmla="*/ 48 h 119"/>
                <a:gd name="T12" fmla="*/ 20 w 68"/>
                <a:gd name="T13" fmla="*/ 21 h 119"/>
                <a:gd name="T14" fmla="*/ 68 w 68"/>
                <a:gd name="T15" fmla="*/ 21 h 119"/>
                <a:gd name="T16" fmla="*/ 68 w 68"/>
                <a:gd name="T17" fmla="*/ 0 h 119"/>
                <a:gd name="T18" fmla="*/ 0 w 68"/>
                <a:gd name="T19" fmla="*/ 0 h 119"/>
                <a:gd name="T20" fmla="*/ 0 w 68"/>
                <a:gd name="T21"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119">
                  <a:moveTo>
                    <a:pt x="0" y="119"/>
                  </a:moveTo>
                  <a:lnTo>
                    <a:pt x="20" y="119"/>
                  </a:lnTo>
                  <a:lnTo>
                    <a:pt x="20" y="69"/>
                  </a:lnTo>
                  <a:lnTo>
                    <a:pt x="61" y="69"/>
                  </a:lnTo>
                  <a:lnTo>
                    <a:pt x="61" y="48"/>
                  </a:lnTo>
                  <a:lnTo>
                    <a:pt x="20" y="48"/>
                  </a:lnTo>
                  <a:lnTo>
                    <a:pt x="20" y="21"/>
                  </a:lnTo>
                  <a:lnTo>
                    <a:pt x="68" y="21"/>
                  </a:lnTo>
                  <a:lnTo>
                    <a:pt x="68" y="0"/>
                  </a:lnTo>
                  <a:lnTo>
                    <a:pt x="0" y="0"/>
                  </a:lnTo>
                  <a:lnTo>
                    <a:pt x="0" y="11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0" name="îSľïde"/>
            <p:cNvSpPr/>
            <p:nvPr/>
          </p:nvSpPr>
          <p:spPr bwMode="auto">
            <a:xfrm>
              <a:off x="7299325" y="4019551"/>
              <a:ext cx="130175" cy="195263"/>
            </a:xfrm>
            <a:custGeom>
              <a:avLst/>
              <a:gdLst>
                <a:gd name="T0" fmla="*/ 30 w 36"/>
                <a:gd name="T1" fmla="*/ 24 h 54"/>
                <a:gd name="T2" fmla="*/ 20 w 36"/>
                <a:gd name="T3" fmla="*/ 20 h 54"/>
                <a:gd name="T4" fmla="*/ 12 w 36"/>
                <a:gd name="T5" fmla="*/ 17 h 54"/>
                <a:gd name="T6" fmla="*/ 11 w 36"/>
                <a:gd name="T7" fmla="*/ 14 h 54"/>
                <a:gd name="T8" fmla="*/ 12 w 36"/>
                <a:gd name="T9" fmla="*/ 10 h 54"/>
                <a:gd name="T10" fmla="*/ 18 w 36"/>
                <a:gd name="T11" fmla="*/ 9 h 54"/>
                <a:gd name="T12" fmla="*/ 24 w 36"/>
                <a:gd name="T13" fmla="*/ 10 h 54"/>
                <a:gd name="T14" fmla="*/ 26 w 36"/>
                <a:gd name="T15" fmla="*/ 16 h 54"/>
                <a:gd name="T16" fmla="*/ 35 w 36"/>
                <a:gd name="T17" fmla="*/ 16 h 54"/>
                <a:gd name="T18" fmla="*/ 31 w 36"/>
                <a:gd name="T19" fmla="*/ 4 h 54"/>
                <a:gd name="T20" fmla="*/ 18 w 36"/>
                <a:gd name="T21" fmla="*/ 0 h 54"/>
                <a:gd name="T22" fmla="*/ 9 w 36"/>
                <a:gd name="T23" fmla="*/ 2 h 54"/>
                <a:gd name="T24" fmla="*/ 4 w 36"/>
                <a:gd name="T25" fmla="*/ 7 h 54"/>
                <a:gd name="T26" fmla="*/ 2 w 36"/>
                <a:gd name="T27" fmla="*/ 14 h 54"/>
                <a:gd name="T28" fmla="*/ 6 w 36"/>
                <a:gd name="T29" fmla="*/ 25 h 54"/>
                <a:gd name="T30" fmla="*/ 16 w 36"/>
                <a:gd name="T31" fmla="*/ 30 h 54"/>
                <a:gd name="T32" fmla="*/ 23 w 36"/>
                <a:gd name="T33" fmla="*/ 32 h 54"/>
                <a:gd name="T34" fmla="*/ 27 w 36"/>
                <a:gd name="T35" fmla="*/ 35 h 54"/>
                <a:gd name="T36" fmla="*/ 27 w 36"/>
                <a:gd name="T37" fmla="*/ 38 h 54"/>
                <a:gd name="T38" fmla="*/ 25 w 36"/>
                <a:gd name="T39" fmla="*/ 43 h 54"/>
                <a:gd name="T40" fmla="*/ 19 w 36"/>
                <a:gd name="T41" fmla="*/ 45 h 54"/>
                <a:gd name="T42" fmla="*/ 12 w 36"/>
                <a:gd name="T43" fmla="*/ 42 h 54"/>
                <a:gd name="T44" fmla="*/ 9 w 36"/>
                <a:gd name="T45" fmla="*/ 35 h 54"/>
                <a:gd name="T46" fmla="*/ 0 w 36"/>
                <a:gd name="T47" fmla="*/ 36 h 54"/>
                <a:gd name="T48" fmla="*/ 6 w 36"/>
                <a:gd name="T49" fmla="*/ 49 h 54"/>
                <a:gd name="T50" fmla="*/ 19 w 36"/>
                <a:gd name="T51" fmla="*/ 54 h 54"/>
                <a:gd name="T52" fmla="*/ 28 w 36"/>
                <a:gd name="T53" fmla="*/ 52 h 54"/>
                <a:gd name="T54" fmla="*/ 34 w 36"/>
                <a:gd name="T55" fmla="*/ 46 h 54"/>
                <a:gd name="T56" fmla="*/ 36 w 36"/>
                <a:gd name="T57" fmla="*/ 38 h 54"/>
                <a:gd name="T58" fmla="*/ 35 w 36"/>
                <a:gd name="T59" fmla="*/ 29 h 54"/>
                <a:gd name="T60" fmla="*/ 30 w 36"/>
                <a:gd name="T61"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54">
                  <a:moveTo>
                    <a:pt x="30" y="24"/>
                  </a:moveTo>
                  <a:cubicBezTo>
                    <a:pt x="28" y="23"/>
                    <a:pt x="24" y="22"/>
                    <a:pt x="20" y="20"/>
                  </a:cubicBezTo>
                  <a:cubicBezTo>
                    <a:pt x="16" y="19"/>
                    <a:pt x="13" y="18"/>
                    <a:pt x="12" y="17"/>
                  </a:cubicBezTo>
                  <a:cubicBezTo>
                    <a:pt x="11" y="16"/>
                    <a:pt x="11" y="15"/>
                    <a:pt x="11" y="14"/>
                  </a:cubicBezTo>
                  <a:cubicBezTo>
                    <a:pt x="11" y="12"/>
                    <a:pt x="11" y="11"/>
                    <a:pt x="12" y="10"/>
                  </a:cubicBezTo>
                  <a:cubicBezTo>
                    <a:pt x="13" y="9"/>
                    <a:pt x="15" y="9"/>
                    <a:pt x="18" y="9"/>
                  </a:cubicBezTo>
                  <a:cubicBezTo>
                    <a:pt x="21" y="9"/>
                    <a:pt x="22" y="9"/>
                    <a:pt x="24" y="10"/>
                  </a:cubicBezTo>
                  <a:cubicBezTo>
                    <a:pt x="25" y="12"/>
                    <a:pt x="26" y="13"/>
                    <a:pt x="26" y="16"/>
                  </a:cubicBezTo>
                  <a:cubicBezTo>
                    <a:pt x="35" y="16"/>
                    <a:pt x="35" y="16"/>
                    <a:pt x="35" y="16"/>
                  </a:cubicBezTo>
                  <a:cubicBezTo>
                    <a:pt x="35" y="11"/>
                    <a:pt x="33" y="7"/>
                    <a:pt x="31" y="4"/>
                  </a:cubicBezTo>
                  <a:cubicBezTo>
                    <a:pt x="28" y="1"/>
                    <a:pt x="24" y="0"/>
                    <a:pt x="18" y="0"/>
                  </a:cubicBezTo>
                  <a:cubicBezTo>
                    <a:pt x="15" y="0"/>
                    <a:pt x="12" y="0"/>
                    <a:pt x="9" y="2"/>
                  </a:cubicBezTo>
                  <a:cubicBezTo>
                    <a:pt x="7" y="3"/>
                    <a:pt x="5" y="5"/>
                    <a:pt x="4" y="7"/>
                  </a:cubicBezTo>
                  <a:cubicBezTo>
                    <a:pt x="3" y="9"/>
                    <a:pt x="2" y="12"/>
                    <a:pt x="2" y="14"/>
                  </a:cubicBezTo>
                  <a:cubicBezTo>
                    <a:pt x="2" y="19"/>
                    <a:pt x="3" y="22"/>
                    <a:pt x="6" y="25"/>
                  </a:cubicBezTo>
                  <a:cubicBezTo>
                    <a:pt x="8" y="27"/>
                    <a:pt x="11" y="29"/>
                    <a:pt x="16" y="30"/>
                  </a:cubicBezTo>
                  <a:cubicBezTo>
                    <a:pt x="20" y="31"/>
                    <a:pt x="22" y="32"/>
                    <a:pt x="23" y="32"/>
                  </a:cubicBezTo>
                  <a:cubicBezTo>
                    <a:pt x="25" y="33"/>
                    <a:pt x="26" y="34"/>
                    <a:pt x="27" y="35"/>
                  </a:cubicBezTo>
                  <a:cubicBezTo>
                    <a:pt x="27" y="35"/>
                    <a:pt x="27" y="36"/>
                    <a:pt x="27" y="38"/>
                  </a:cubicBezTo>
                  <a:cubicBezTo>
                    <a:pt x="27" y="40"/>
                    <a:pt x="27" y="41"/>
                    <a:pt x="25" y="43"/>
                  </a:cubicBezTo>
                  <a:cubicBezTo>
                    <a:pt x="24" y="44"/>
                    <a:pt x="22" y="45"/>
                    <a:pt x="19" y="45"/>
                  </a:cubicBezTo>
                  <a:cubicBezTo>
                    <a:pt x="16" y="45"/>
                    <a:pt x="14" y="44"/>
                    <a:pt x="12" y="42"/>
                  </a:cubicBezTo>
                  <a:cubicBezTo>
                    <a:pt x="11" y="41"/>
                    <a:pt x="10" y="38"/>
                    <a:pt x="9" y="35"/>
                  </a:cubicBezTo>
                  <a:cubicBezTo>
                    <a:pt x="0" y="36"/>
                    <a:pt x="0" y="36"/>
                    <a:pt x="0" y="36"/>
                  </a:cubicBezTo>
                  <a:cubicBezTo>
                    <a:pt x="1" y="42"/>
                    <a:pt x="3" y="46"/>
                    <a:pt x="6" y="49"/>
                  </a:cubicBezTo>
                  <a:cubicBezTo>
                    <a:pt x="9" y="52"/>
                    <a:pt x="13" y="54"/>
                    <a:pt x="19" y="54"/>
                  </a:cubicBezTo>
                  <a:cubicBezTo>
                    <a:pt x="22" y="54"/>
                    <a:pt x="26" y="53"/>
                    <a:pt x="28" y="52"/>
                  </a:cubicBezTo>
                  <a:cubicBezTo>
                    <a:pt x="31" y="51"/>
                    <a:pt x="33" y="49"/>
                    <a:pt x="34" y="46"/>
                  </a:cubicBezTo>
                  <a:cubicBezTo>
                    <a:pt x="36" y="43"/>
                    <a:pt x="36" y="41"/>
                    <a:pt x="36" y="38"/>
                  </a:cubicBezTo>
                  <a:cubicBezTo>
                    <a:pt x="36" y="34"/>
                    <a:pt x="36" y="32"/>
                    <a:pt x="35" y="29"/>
                  </a:cubicBezTo>
                  <a:cubicBezTo>
                    <a:pt x="33" y="27"/>
                    <a:pt x="32" y="25"/>
                    <a:pt x="30" y="24"/>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1" name="iṧḻïdé"/>
            <p:cNvSpPr/>
            <p:nvPr/>
          </p:nvSpPr>
          <p:spPr bwMode="auto">
            <a:xfrm>
              <a:off x="7450138" y="4019551"/>
              <a:ext cx="141288" cy="195263"/>
            </a:xfrm>
            <a:custGeom>
              <a:avLst/>
              <a:gdLst>
                <a:gd name="T0" fmla="*/ 26 w 39"/>
                <a:gd name="T1" fmla="*/ 42 h 54"/>
                <a:gd name="T2" fmla="*/ 20 w 39"/>
                <a:gd name="T3" fmla="*/ 45 h 54"/>
                <a:gd name="T4" fmla="*/ 13 w 39"/>
                <a:gd name="T5" fmla="*/ 41 h 54"/>
                <a:gd name="T6" fmla="*/ 10 w 39"/>
                <a:gd name="T7" fmla="*/ 26 h 54"/>
                <a:gd name="T8" fmla="*/ 13 w 39"/>
                <a:gd name="T9" fmla="*/ 13 h 54"/>
                <a:gd name="T10" fmla="*/ 21 w 39"/>
                <a:gd name="T11" fmla="*/ 9 h 54"/>
                <a:gd name="T12" fmla="*/ 27 w 39"/>
                <a:gd name="T13" fmla="*/ 11 h 54"/>
                <a:gd name="T14" fmla="*/ 30 w 39"/>
                <a:gd name="T15" fmla="*/ 18 h 54"/>
                <a:gd name="T16" fmla="*/ 39 w 39"/>
                <a:gd name="T17" fmla="*/ 15 h 54"/>
                <a:gd name="T18" fmla="*/ 34 w 39"/>
                <a:gd name="T19" fmla="*/ 6 h 54"/>
                <a:gd name="T20" fmla="*/ 21 w 39"/>
                <a:gd name="T21" fmla="*/ 0 h 54"/>
                <a:gd name="T22" fmla="*/ 6 w 39"/>
                <a:gd name="T23" fmla="*/ 7 h 54"/>
                <a:gd name="T24" fmla="*/ 0 w 39"/>
                <a:gd name="T25" fmla="*/ 27 h 54"/>
                <a:gd name="T26" fmla="*/ 6 w 39"/>
                <a:gd name="T27" fmla="*/ 47 h 54"/>
                <a:gd name="T28" fmla="*/ 20 w 39"/>
                <a:gd name="T29" fmla="*/ 54 h 54"/>
                <a:gd name="T30" fmla="*/ 32 w 39"/>
                <a:gd name="T31" fmla="*/ 50 h 54"/>
                <a:gd name="T32" fmla="*/ 39 w 39"/>
                <a:gd name="T33" fmla="*/ 37 h 54"/>
                <a:gd name="T34" fmla="*/ 30 w 39"/>
                <a:gd name="T35" fmla="*/ 34 h 54"/>
                <a:gd name="T36" fmla="*/ 26 w 39"/>
                <a:gd name="T37"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54">
                  <a:moveTo>
                    <a:pt x="26" y="42"/>
                  </a:moveTo>
                  <a:cubicBezTo>
                    <a:pt x="25" y="44"/>
                    <a:pt x="23" y="45"/>
                    <a:pt x="20" y="45"/>
                  </a:cubicBezTo>
                  <a:cubicBezTo>
                    <a:pt x="17" y="45"/>
                    <a:pt x="15" y="43"/>
                    <a:pt x="13" y="41"/>
                  </a:cubicBezTo>
                  <a:cubicBezTo>
                    <a:pt x="10" y="38"/>
                    <a:pt x="10" y="33"/>
                    <a:pt x="10" y="26"/>
                  </a:cubicBezTo>
                  <a:cubicBezTo>
                    <a:pt x="10" y="20"/>
                    <a:pt x="11" y="16"/>
                    <a:pt x="13" y="13"/>
                  </a:cubicBezTo>
                  <a:cubicBezTo>
                    <a:pt x="15" y="10"/>
                    <a:pt x="17" y="9"/>
                    <a:pt x="21" y="9"/>
                  </a:cubicBezTo>
                  <a:cubicBezTo>
                    <a:pt x="23" y="9"/>
                    <a:pt x="25" y="10"/>
                    <a:pt x="27" y="11"/>
                  </a:cubicBezTo>
                  <a:cubicBezTo>
                    <a:pt x="28" y="13"/>
                    <a:pt x="29" y="15"/>
                    <a:pt x="30" y="18"/>
                  </a:cubicBezTo>
                  <a:cubicBezTo>
                    <a:pt x="39" y="15"/>
                    <a:pt x="39" y="15"/>
                    <a:pt x="39" y="15"/>
                  </a:cubicBezTo>
                  <a:cubicBezTo>
                    <a:pt x="38" y="11"/>
                    <a:pt x="36" y="8"/>
                    <a:pt x="34" y="6"/>
                  </a:cubicBezTo>
                  <a:cubicBezTo>
                    <a:pt x="31" y="2"/>
                    <a:pt x="26" y="0"/>
                    <a:pt x="21" y="0"/>
                  </a:cubicBezTo>
                  <a:cubicBezTo>
                    <a:pt x="15" y="0"/>
                    <a:pt x="10" y="2"/>
                    <a:pt x="6" y="7"/>
                  </a:cubicBezTo>
                  <a:cubicBezTo>
                    <a:pt x="2" y="12"/>
                    <a:pt x="0" y="19"/>
                    <a:pt x="0" y="27"/>
                  </a:cubicBezTo>
                  <a:cubicBezTo>
                    <a:pt x="0" y="35"/>
                    <a:pt x="2" y="42"/>
                    <a:pt x="6" y="47"/>
                  </a:cubicBezTo>
                  <a:cubicBezTo>
                    <a:pt x="10" y="51"/>
                    <a:pt x="15" y="54"/>
                    <a:pt x="20" y="54"/>
                  </a:cubicBezTo>
                  <a:cubicBezTo>
                    <a:pt x="25" y="54"/>
                    <a:pt x="29" y="52"/>
                    <a:pt x="32" y="50"/>
                  </a:cubicBezTo>
                  <a:cubicBezTo>
                    <a:pt x="35" y="47"/>
                    <a:pt x="37" y="43"/>
                    <a:pt x="39" y="37"/>
                  </a:cubicBezTo>
                  <a:cubicBezTo>
                    <a:pt x="30" y="34"/>
                    <a:pt x="30" y="34"/>
                    <a:pt x="30" y="34"/>
                  </a:cubicBezTo>
                  <a:cubicBezTo>
                    <a:pt x="29" y="37"/>
                    <a:pt x="28" y="40"/>
                    <a:pt x="26" y="4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2" name="íŝļíḑé"/>
            <p:cNvSpPr/>
            <p:nvPr/>
          </p:nvSpPr>
          <p:spPr bwMode="auto">
            <a:xfrm>
              <a:off x="7616825" y="4022726"/>
              <a:ext cx="31750" cy="188913"/>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43" name="ï$ļiḑé"/>
            <p:cNvSpPr/>
            <p:nvPr/>
          </p:nvSpPr>
          <p:spPr bwMode="auto">
            <a:xfrm>
              <a:off x="7681913" y="4022726"/>
              <a:ext cx="119063" cy="188913"/>
            </a:xfrm>
            <a:custGeom>
              <a:avLst/>
              <a:gdLst>
                <a:gd name="T0" fmla="*/ 20 w 75"/>
                <a:gd name="T1" fmla="*/ 67 h 119"/>
                <a:gd name="T2" fmla="*/ 70 w 75"/>
                <a:gd name="T3" fmla="*/ 67 h 119"/>
                <a:gd name="T4" fmla="*/ 70 w 75"/>
                <a:gd name="T5" fmla="*/ 46 h 119"/>
                <a:gd name="T6" fmla="*/ 20 w 75"/>
                <a:gd name="T7" fmla="*/ 46 h 119"/>
                <a:gd name="T8" fmla="*/ 20 w 75"/>
                <a:gd name="T9" fmla="*/ 21 h 119"/>
                <a:gd name="T10" fmla="*/ 72 w 75"/>
                <a:gd name="T11" fmla="*/ 21 h 119"/>
                <a:gd name="T12" fmla="*/ 72 w 75"/>
                <a:gd name="T13" fmla="*/ 0 h 119"/>
                <a:gd name="T14" fmla="*/ 0 w 75"/>
                <a:gd name="T15" fmla="*/ 0 h 119"/>
                <a:gd name="T16" fmla="*/ 0 w 75"/>
                <a:gd name="T17" fmla="*/ 119 h 119"/>
                <a:gd name="T18" fmla="*/ 75 w 75"/>
                <a:gd name="T19" fmla="*/ 119 h 119"/>
                <a:gd name="T20" fmla="*/ 75 w 75"/>
                <a:gd name="T21" fmla="*/ 99 h 119"/>
                <a:gd name="T22" fmla="*/ 20 w 75"/>
                <a:gd name="T23" fmla="*/ 99 h 119"/>
                <a:gd name="T24" fmla="*/ 20 w 75"/>
                <a:gd name="T25"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119">
                  <a:moveTo>
                    <a:pt x="20" y="67"/>
                  </a:moveTo>
                  <a:lnTo>
                    <a:pt x="70" y="67"/>
                  </a:lnTo>
                  <a:lnTo>
                    <a:pt x="70" y="46"/>
                  </a:lnTo>
                  <a:lnTo>
                    <a:pt x="20" y="46"/>
                  </a:lnTo>
                  <a:lnTo>
                    <a:pt x="20" y="21"/>
                  </a:lnTo>
                  <a:lnTo>
                    <a:pt x="72" y="21"/>
                  </a:lnTo>
                  <a:lnTo>
                    <a:pt x="72" y="0"/>
                  </a:lnTo>
                  <a:lnTo>
                    <a:pt x="0" y="0"/>
                  </a:lnTo>
                  <a:lnTo>
                    <a:pt x="0" y="119"/>
                  </a:lnTo>
                  <a:lnTo>
                    <a:pt x="75" y="119"/>
                  </a:lnTo>
                  <a:lnTo>
                    <a:pt x="75" y="99"/>
                  </a:lnTo>
                  <a:lnTo>
                    <a:pt x="20" y="99"/>
                  </a:lnTo>
                  <a:lnTo>
                    <a:pt x="20"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4" name="îṧļïde"/>
            <p:cNvSpPr/>
            <p:nvPr/>
          </p:nvSpPr>
          <p:spPr bwMode="auto">
            <a:xfrm>
              <a:off x="7829550" y="4022726"/>
              <a:ext cx="125413" cy="188913"/>
            </a:xfrm>
            <a:custGeom>
              <a:avLst/>
              <a:gdLst>
                <a:gd name="T0" fmla="*/ 61 w 79"/>
                <a:gd name="T1" fmla="*/ 80 h 119"/>
                <a:gd name="T2" fmla="*/ 20 w 79"/>
                <a:gd name="T3" fmla="*/ 0 h 119"/>
                <a:gd name="T4" fmla="*/ 0 w 79"/>
                <a:gd name="T5" fmla="*/ 0 h 119"/>
                <a:gd name="T6" fmla="*/ 0 w 79"/>
                <a:gd name="T7" fmla="*/ 119 h 119"/>
                <a:gd name="T8" fmla="*/ 18 w 79"/>
                <a:gd name="T9" fmla="*/ 119 h 119"/>
                <a:gd name="T10" fmla="*/ 18 w 79"/>
                <a:gd name="T11" fmla="*/ 42 h 119"/>
                <a:gd name="T12" fmla="*/ 59 w 79"/>
                <a:gd name="T13" fmla="*/ 119 h 119"/>
                <a:gd name="T14" fmla="*/ 79 w 79"/>
                <a:gd name="T15" fmla="*/ 119 h 119"/>
                <a:gd name="T16" fmla="*/ 79 w 79"/>
                <a:gd name="T17" fmla="*/ 0 h 119"/>
                <a:gd name="T18" fmla="*/ 61 w 79"/>
                <a:gd name="T19" fmla="*/ 0 h 119"/>
                <a:gd name="T20" fmla="*/ 61 w 79"/>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9">
                  <a:moveTo>
                    <a:pt x="61" y="80"/>
                  </a:moveTo>
                  <a:lnTo>
                    <a:pt x="20" y="0"/>
                  </a:lnTo>
                  <a:lnTo>
                    <a:pt x="0" y="0"/>
                  </a:lnTo>
                  <a:lnTo>
                    <a:pt x="0" y="119"/>
                  </a:lnTo>
                  <a:lnTo>
                    <a:pt x="18" y="119"/>
                  </a:lnTo>
                  <a:lnTo>
                    <a:pt x="18" y="42"/>
                  </a:lnTo>
                  <a:lnTo>
                    <a:pt x="59" y="119"/>
                  </a:lnTo>
                  <a:lnTo>
                    <a:pt x="79" y="119"/>
                  </a:lnTo>
                  <a:lnTo>
                    <a:pt x="79"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5" name="íşlîḍè"/>
            <p:cNvSpPr/>
            <p:nvPr/>
          </p:nvSpPr>
          <p:spPr bwMode="auto">
            <a:xfrm>
              <a:off x="7985125" y="4019551"/>
              <a:ext cx="136525" cy="195263"/>
            </a:xfrm>
            <a:custGeom>
              <a:avLst/>
              <a:gdLst>
                <a:gd name="T0" fmla="*/ 26 w 38"/>
                <a:gd name="T1" fmla="*/ 42 h 54"/>
                <a:gd name="T2" fmla="*/ 20 w 38"/>
                <a:gd name="T3" fmla="*/ 45 h 54"/>
                <a:gd name="T4" fmla="*/ 12 w 38"/>
                <a:gd name="T5" fmla="*/ 41 h 54"/>
                <a:gd name="T6" fmla="*/ 9 w 38"/>
                <a:gd name="T7" fmla="*/ 26 h 54"/>
                <a:gd name="T8" fmla="*/ 12 w 38"/>
                <a:gd name="T9" fmla="*/ 13 h 54"/>
                <a:gd name="T10" fmla="*/ 20 w 38"/>
                <a:gd name="T11" fmla="*/ 9 h 54"/>
                <a:gd name="T12" fmla="*/ 26 w 38"/>
                <a:gd name="T13" fmla="*/ 11 h 54"/>
                <a:gd name="T14" fmla="*/ 29 w 38"/>
                <a:gd name="T15" fmla="*/ 18 h 54"/>
                <a:gd name="T16" fmla="*/ 38 w 38"/>
                <a:gd name="T17" fmla="*/ 15 h 54"/>
                <a:gd name="T18" fmla="*/ 34 w 38"/>
                <a:gd name="T19" fmla="*/ 6 h 54"/>
                <a:gd name="T20" fmla="*/ 21 w 38"/>
                <a:gd name="T21" fmla="*/ 0 h 54"/>
                <a:gd name="T22" fmla="*/ 6 w 38"/>
                <a:gd name="T23" fmla="*/ 7 h 54"/>
                <a:gd name="T24" fmla="*/ 0 w 38"/>
                <a:gd name="T25" fmla="*/ 27 h 54"/>
                <a:gd name="T26" fmla="*/ 6 w 38"/>
                <a:gd name="T27" fmla="*/ 47 h 54"/>
                <a:gd name="T28" fmla="*/ 20 w 38"/>
                <a:gd name="T29" fmla="*/ 54 h 54"/>
                <a:gd name="T30" fmla="*/ 32 w 38"/>
                <a:gd name="T31" fmla="*/ 50 h 54"/>
                <a:gd name="T32" fmla="*/ 38 w 38"/>
                <a:gd name="T33" fmla="*/ 37 h 54"/>
                <a:gd name="T34" fmla="*/ 30 w 38"/>
                <a:gd name="T35" fmla="*/ 34 h 54"/>
                <a:gd name="T36" fmla="*/ 26 w 38"/>
                <a:gd name="T37"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4">
                  <a:moveTo>
                    <a:pt x="26" y="42"/>
                  </a:moveTo>
                  <a:cubicBezTo>
                    <a:pt x="24" y="44"/>
                    <a:pt x="22" y="45"/>
                    <a:pt x="20" y="45"/>
                  </a:cubicBezTo>
                  <a:cubicBezTo>
                    <a:pt x="17" y="45"/>
                    <a:pt x="14" y="43"/>
                    <a:pt x="12" y="41"/>
                  </a:cubicBezTo>
                  <a:cubicBezTo>
                    <a:pt x="10" y="38"/>
                    <a:pt x="9" y="33"/>
                    <a:pt x="9" y="26"/>
                  </a:cubicBezTo>
                  <a:cubicBezTo>
                    <a:pt x="9" y="20"/>
                    <a:pt x="10" y="16"/>
                    <a:pt x="12" y="13"/>
                  </a:cubicBezTo>
                  <a:cubicBezTo>
                    <a:pt x="14" y="10"/>
                    <a:pt x="17" y="9"/>
                    <a:pt x="20" y="9"/>
                  </a:cubicBezTo>
                  <a:cubicBezTo>
                    <a:pt x="23" y="9"/>
                    <a:pt x="25" y="10"/>
                    <a:pt x="26" y="11"/>
                  </a:cubicBezTo>
                  <a:cubicBezTo>
                    <a:pt x="28" y="13"/>
                    <a:pt x="29" y="15"/>
                    <a:pt x="29" y="18"/>
                  </a:cubicBezTo>
                  <a:cubicBezTo>
                    <a:pt x="38" y="15"/>
                    <a:pt x="38" y="15"/>
                    <a:pt x="38" y="15"/>
                  </a:cubicBezTo>
                  <a:cubicBezTo>
                    <a:pt x="37" y="11"/>
                    <a:pt x="36" y="8"/>
                    <a:pt x="34" y="6"/>
                  </a:cubicBezTo>
                  <a:cubicBezTo>
                    <a:pt x="30" y="2"/>
                    <a:pt x="26" y="0"/>
                    <a:pt x="21" y="0"/>
                  </a:cubicBezTo>
                  <a:cubicBezTo>
                    <a:pt x="14" y="0"/>
                    <a:pt x="9" y="2"/>
                    <a:pt x="6" y="7"/>
                  </a:cubicBezTo>
                  <a:cubicBezTo>
                    <a:pt x="2" y="12"/>
                    <a:pt x="0" y="19"/>
                    <a:pt x="0" y="27"/>
                  </a:cubicBezTo>
                  <a:cubicBezTo>
                    <a:pt x="0" y="35"/>
                    <a:pt x="2" y="42"/>
                    <a:pt x="6" y="47"/>
                  </a:cubicBezTo>
                  <a:cubicBezTo>
                    <a:pt x="9" y="51"/>
                    <a:pt x="14" y="54"/>
                    <a:pt x="20" y="54"/>
                  </a:cubicBezTo>
                  <a:cubicBezTo>
                    <a:pt x="25" y="54"/>
                    <a:pt x="29" y="52"/>
                    <a:pt x="32" y="50"/>
                  </a:cubicBezTo>
                  <a:cubicBezTo>
                    <a:pt x="35" y="47"/>
                    <a:pt x="37" y="43"/>
                    <a:pt x="38" y="37"/>
                  </a:cubicBezTo>
                  <a:cubicBezTo>
                    <a:pt x="30" y="34"/>
                    <a:pt x="30" y="34"/>
                    <a:pt x="30" y="34"/>
                  </a:cubicBezTo>
                  <a:cubicBezTo>
                    <a:pt x="29" y="37"/>
                    <a:pt x="28" y="40"/>
                    <a:pt x="26" y="4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6" name="îŝļîďé"/>
            <p:cNvSpPr/>
            <p:nvPr/>
          </p:nvSpPr>
          <p:spPr bwMode="auto">
            <a:xfrm>
              <a:off x="8150225" y="4022726"/>
              <a:ext cx="122238" cy="188913"/>
            </a:xfrm>
            <a:custGeom>
              <a:avLst/>
              <a:gdLst>
                <a:gd name="T0" fmla="*/ 21 w 77"/>
                <a:gd name="T1" fmla="*/ 67 h 119"/>
                <a:gd name="T2" fmla="*/ 71 w 77"/>
                <a:gd name="T3" fmla="*/ 67 h 119"/>
                <a:gd name="T4" fmla="*/ 71 w 77"/>
                <a:gd name="T5" fmla="*/ 46 h 119"/>
                <a:gd name="T6" fmla="*/ 21 w 77"/>
                <a:gd name="T7" fmla="*/ 46 h 119"/>
                <a:gd name="T8" fmla="*/ 21 w 77"/>
                <a:gd name="T9" fmla="*/ 21 h 119"/>
                <a:gd name="T10" fmla="*/ 75 w 77"/>
                <a:gd name="T11" fmla="*/ 21 h 119"/>
                <a:gd name="T12" fmla="*/ 75 w 77"/>
                <a:gd name="T13" fmla="*/ 0 h 119"/>
                <a:gd name="T14" fmla="*/ 0 w 77"/>
                <a:gd name="T15" fmla="*/ 0 h 119"/>
                <a:gd name="T16" fmla="*/ 0 w 77"/>
                <a:gd name="T17" fmla="*/ 119 h 119"/>
                <a:gd name="T18" fmla="*/ 77 w 77"/>
                <a:gd name="T19" fmla="*/ 119 h 119"/>
                <a:gd name="T20" fmla="*/ 77 w 77"/>
                <a:gd name="T21" fmla="*/ 99 h 119"/>
                <a:gd name="T22" fmla="*/ 21 w 77"/>
                <a:gd name="T23" fmla="*/ 99 h 119"/>
                <a:gd name="T24" fmla="*/ 21 w 77"/>
                <a:gd name="T25"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119">
                  <a:moveTo>
                    <a:pt x="21" y="67"/>
                  </a:moveTo>
                  <a:lnTo>
                    <a:pt x="71" y="67"/>
                  </a:lnTo>
                  <a:lnTo>
                    <a:pt x="71" y="46"/>
                  </a:lnTo>
                  <a:lnTo>
                    <a:pt x="21" y="46"/>
                  </a:lnTo>
                  <a:lnTo>
                    <a:pt x="21" y="21"/>
                  </a:lnTo>
                  <a:lnTo>
                    <a:pt x="75" y="21"/>
                  </a:lnTo>
                  <a:lnTo>
                    <a:pt x="75" y="0"/>
                  </a:lnTo>
                  <a:lnTo>
                    <a:pt x="0" y="0"/>
                  </a:lnTo>
                  <a:lnTo>
                    <a:pt x="0" y="119"/>
                  </a:lnTo>
                  <a:lnTo>
                    <a:pt x="77" y="119"/>
                  </a:lnTo>
                  <a:lnTo>
                    <a:pt x="77" y="99"/>
                  </a:lnTo>
                  <a:lnTo>
                    <a:pt x="21" y="99"/>
                  </a:lnTo>
                  <a:lnTo>
                    <a:pt x="21"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7" name="îŝlîḑê"/>
            <p:cNvSpPr/>
            <p:nvPr/>
          </p:nvSpPr>
          <p:spPr bwMode="auto">
            <a:xfrm>
              <a:off x="8356600" y="4019551"/>
              <a:ext cx="147638" cy="195263"/>
            </a:xfrm>
            <a:custGeom>
              <a:avLst/>
              <a:gdLst>
                <a:gd name="T0" fmla="*/ 34 w 41"/>
                <a:gd name="T1" fmla="*/ 41 h 54"/>
                <a:gd name="T2" fmla="*/ 35 w 41"/>
                <a:gd name="T3" fmla="*/ 37 h 54"/>
                <a:gd name="T4" fmla="*/ 37 w 41"/>
                <a:gd name="T5" fmla="*/ 30 h 54"/>
                <a:gd name="T6" fmla="*/ 30 w 41"/>
                <a:gd name="T7" fmla="*/ 28 h 54"/>
                <a:gd name="T8" fmla="*/ 28 w 41"/>
                <a:gd name="T9" fmla="*/ 34 h 54"/>
                <a:gd name="T10" fmla="*/ 22 w 41"/>
                <a:gd name="T11" fmla="*/ 24 h 54"/>
                <a:gd name="T12" fmla="*/ 28 w 41"/>
                <a:gd name="T13" fmla="*/ 18 h 54"/>
                <a:gd name="T14" fmla="*/ 30 w 41"/>
                <a:gd name="T15" fmla="*/ 12 h 54"/>
                <a:gd name="T16" fmla="*/ 27 w 41"/>
                <a:gd name="T17" fmla="*/ 3 h 54"/>
                <a:gd name="T18" fmla="*/ 18 w 41"/>
                <a:gd name="T19" fmla="*/ 0 h 54"/>
                <a:gd name="T20" fmla="*/ 8 w 41"/>
                <a:gd name="T21" fmla="*/ 3 h 54"/>
                <a:gd name="T22" fmla="*/ 5 w 41"/>
                <a:gd name="T23" fmla="*/ 11 h 54"/>
                <a:gd name="T24" fmla="*/ 6 w 41"/>
                <a:gd name="T25" fmla="*/ 17 h 54"/>
                <a:gd name="T26" fmla="*/ 10 w 41"/>
                <a:gd name="T27" fmla="*/ 23 h 54"/>
                <a:gd name="T28" fmla="*/ 2 w 41"/>
                <a:gd name="T29" fmla="*/ 30 h 54"/>
                <a:gd name="T30" fmla="*/ 0 w 41"/>
                <a:gd name="T31" fmla="*/ 39 h 54"/>
                <a:gd name="T32" fmla="*/ 3 w 41"/>
                <a:gd name="T33" fmla="*/ 48 h 54"/>
                <a:gd name="T34" fmla="*/ 15 w 41"/>
                <a:gd name="T35" fmla="*/ 54 h 54"/>
                <a:gd name="T36" fmla="*/ 22 w 41"/>
                <a:gd name="T37" fmla="*/ 52 h 54"/>
                <a:gd name="T38" fmla="*/ 28 w 41"/>
                <a:gd name="T39" fmla="*/ 48 h 54"/>
                <a:gd name="T40" fmla="*/ 35 w 41"/>
                <a:gd name="T41" fmla="*/ 54 h 54"/>
                <a:gd name="T42" fmla="*/ 41 w 41"/>
                <a:gd name="T43" fmla="*/ 46 h 54"/>
                <a:gd name="T44" fmla="*/ 37 w 41"/>
                <a:gd name="T45" fmla="*/ 44 h 54"/>
                <a:gd name="T46" fmla="*/ 34 w 41"/>
                <a:gd name="T47" fmla="*/ 41 h 54"/>
                <a:gd name="T48" fmla="*/ 15 w 41"/>
                <a:gd name="T49" fmla="*/ 8 h 54"/>
                <a:gd name="T50" fmla="*/ 18 w 41"/>
                <a:gd name="T51" fmla="*/ 7 h 54"/>
                <a:gd name="T52" fmla="*/ 21 w 41"/>
                <a:gd name="T53" fmla="*/ 8 h 54"/>
                <a:gd name="T54" fmla="*/ 22 w 41"/>
                <a:gd name="T55" fmla="*/ 12 h 54"/>
                <a:gd name="T56" fmla="*/ 20 w 41"/>
                <a:gd name="T57" fmla="*/ 16 h 54"/>
                <a:gd name="T58" fmla="*/ 17 w 41"/>
                <a:gd name="T59" fmla="*/ 18 h 54"/>
                <a:gd name="T60" fmla="*/ 15 w 41"/>
                <a:gd name="T61" fmla="*/ 15 h 54"/>
                <a:gd name="T62" fmla="*/ 13 w 41"/>
                <a:gd name="T63" fmla="*/ 11 h 54"/>
                <a:gd name="T64" fmla="*/ 15 w 41"/>
                <a:gd name="T65" fmla="*/ 8 h 54"/>
                <a:gd name="T66" fmla="*/ 19 w 41"/>
                <a:gd name="T67" fmla="*/ 45 h 54"/>
                <a:gd name="T68" fmla="*/ 15 w 41"/>
                <a:gd name="T69" fmla="*/ 45 h 54"/>
                <a:gd name="T70" fmla="*/ 10 w 41"/>
                <a:gd name="T71" fmla="*/ 43 h 54"/>
                <a:gd name="T72" fmla="*/ 8 w 41"/>
                <a:gd name="T73" fmla="*/ 38 h 54"/>
                <a:gd name="T74" fmla="*/ 10 w 41"/>
                <a:gd name="T75" fmla="*/ 33 h 54"/>
                <a:gd name="T76" fmla="*/ 14 w 41"/>
                <a:gd name="T77" fmla="*/ 29 h 54"/>
                <a:gd name="T78" fmla="*/ 23 w 41"/>
                <a:gd name="T79" fmla="*/ 42 h 54"/>
                <a:gd name="T80" fmla="*/ 19 w 41"/>
                <a:gd name="T81"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54">
                  <a:moveTo>
                    <a:pt x="34" y="41"/>
                  </a:moveTo>
                  <a:cubicBezTo>
                    <a:pt x="34" y="40"/>
                    <a:pt x="35" y="38"/>
                    <a:pt x="35" y="37"/>
                  </a:cubicBezTo>
                  <a:cubicBezTo>
                    <a:pt x="36" y="35"/>
                    <a:pt x="37" y="33"/>
                    <a:pt x="37" y="30"/>
                  </a:cubicBezTo>
                  <a:cubicBezTo>
                    <a:pt x="30" y="28"/>
                    <a:pt x="30" y="28"/>
                    <a:pt x="30" y="28"/>
                  </a:cubicBezTo>
                  <a:cubicBezTo>
                    <a:pt x="29" y="30"/>
                    <a:pt x="29" y="32"/>
                    <a:pt x="28" y="34"/>
                  </a:cubicBezTo>
                  <a:cubicBezTo>
                    <a:pt x="22" y="24"/>
                    <a:pt x="22" y="24"/>
                    <a:pt x="22" y="24"/>
                  </a:cubicBezTo>
                  <a:cubicBezTo>
                    <a:pt x="25" y="22"/>
                    <a:pt x="27" y="20"/>
                    <a:pt x="28" y="18"/>
                  </a:cubicBezTo>
                  <a:cubicBezTo>
                    <a:pt x="29" y="16"/>
                    <a:pt x="30" y="14"/>
                    <a:pt x="30" y="12"/>
                  </a:cubicBezTo>
                  <a:cubicBezTo>
                    <a:pt x="30" y="8"/>
                    <a:pt x="29" y="6"/>
                    <a:pt x="27" y="3"/>
                  </a:cubicBezTo>
                  <a:cubicBezTo>
                    <a:pt x="24" y="1"/>
                    <a:pt x="21" y="0"/>
                    <a:pt x="18" y="0"/>
                  </a:cubicBezTo>
                  <a:cubicBezTo>
                    <a:pt x="14" y="0"/>
                    <a:pt x="11" y="1"/>
                    <a:pt x="8" y="3"/>
                  </a:cubicBezTo>
                  <a:cubicBezTo>
                    <a:pt x="6" y="5"/>
                    <a:pt x="5" y="8"/>
                    <a:pt x="5" y="11"/>
                  </a:cubicBezTo>
                  <a:cubicBezTo>
                    <a:pt x="5" y="13"/>
                    <a:pt x="6" y="15"/>
                    <a:pt x="6" y="17"/>
                  </a:cubicBezTo>
                  <a:cubicBezTo>
                    <a:pt x="7" y="18"/>
                    <a:pt x="8" y="21"/>
                    <a:pt x="10" y="23"/>
                  </a:cubicBezTo>
                  <a:cubicBezTo>
                    <a:pt x="6" y="25"/>
                    <a:pt x="4" y="27"/>
                    <a:pt x="2" y="30"/>
                  </a:cubicBezTo>
                  <a:cubicBezTo>
                    <a:pt x="1" y="32"/>
                    <a:pt x="0" y="35"/>
                    <a:pt x="0" y="39"/>
                  </a:cubicBezTo>
                  <a:cubicBezTo>
                    <a:pt x="0" y="42"/>
                    <a:pt x="1" y="45"/>
                    <a:pt x="3" y="48"/>
                  </a:cubicBezTo>
                  <a:cubicBezTo>
                    <a:pt x="6" y="52"/>
                    <a:pt x="10" y="54"/>
                    <a:pt x="15" y="54"/>
                  </a:cubicBezTo>
                  <a:cubicBezTo>
                    <a:pt x="18" y="54"/>
                    <a:pt x="20" y="53"/>
                    <a:pt x="22" y="52"/>
                  </a:cubicBezTo>
                  <a:cubicBezTo>
                    <a:pt x="25" y="51"/>
                    <a:pt x="26" y="50"/>
                    <a:pt x="28" y="48"/>
                  </a:cubicBezTo>
                  <a:cubicBezTo>
                    <a:pt x="31" y="51"/>
                    <a:pt x="33" y="53"/>
                    <a:pt x="35" y="54"/>
                  </a:cubicBezTo>
                  <a:cubicBezTo>
                    <a:pt x="41" y="46"/>
                    <a:pt x="41" y="46"/>
                    <a:pt x="41" y="46"/>
                  </a:cubicBezTo>
                  <a:cubicBezTo>
                    <a:pt x="40" y="46"/>
                    <a:pt x="39" y="45"/>
                    <a:pt x="37" y="44"/>
                  </a:cubicBezTo>
                  <a:cubicBezTo>
                    <a:pt x="36" y="43"/>
                    <a:pt x="35" y="42"/>
                    <a:pt x="34" y="41"/>
                  </a:cubicBezTo>
                  <a:close/>
                  <a:moveTo>
                    <a:pt x="15" y="8"/>
                  </a:moveTo>
                  <a:cubicBezTo>
                    <a:pt x="15" y="7"/>
                    <a:pt x="16" y="7"/>
                    <a:pt x="18" y="7"/>
                  </a:cubicBezTo>
                  <a:cubicBezTo>
                    <a:pt x="19" y="7"/>
                    <a:pt x="20" y="7"/>
                    <a:pt x="21" y="8"/>
                  </a:cubicBezTo>
                  <a:cubicBezTo>
                    <a:pt x="22" y="9"/>
                    <a:pt x="22" y="10"/>
                    <a:pt x="22" y="12"/>
                  </a:cubicBezTo>
                  <a:cubicBezTo>
                    <a:pt x="22" y="13"/>
                    <a:pt x="21" y="15"/>
                    <a:pt x="20" y="16"/>
                  </a:cubicBezTo>
                  <a:cubicBezTo>
                    <a:pt x="17" y="18"/>
                    <a:pt x="17" y="18"/>
                    <a:pt x="17" y="18"/>
                  </a:cubicBezTo>
                  <a:cubicBezTo>
                    <a:pt x="15" y="15"/>
                    <a:pt x="15" y="15"/>
                    <a:pt x="15" y="15"/>
                  </a:cubicBezTo>
                  <a:cubicBezTo>
                    <a:pt x="14" y="14"/>
                    <a:pt x="13" y="12"/>
                    <a:pt x="13" y="11"/>
                  </a:cubicBezTo>
                  <a:cubicBezTo>
                    <a:pt x="13" y="10"/>
                    <a:pt x="14" y="9"/>
                    <a:pt x="15" y="8"/>
                  </a:cubicBezTo>
                  <a:close/>
                  <a:moveTo>
                    <a:pt x="19" y="45"/>
                  </a:moveTo>
                  <a:cubicBezTo>
                    <a:pt x="18" y="45"/>
                    <a:pt x="16" y="45"/>
                    <a:pt x="15" y="45"/>
                  </a:cubicBezTo>
                  <a:cubicBezTo>
                    <a:pt x="13" y="45"/>
                    <a:pt x="11" y="45"/>
                    <a:pt x="10" y="43"/>
                  </a:cubicBezTo>
                  <a:cubicBezTo>
                    <a:pt x="9" y="42"/>
                    <a:pt x="8" y="40"/>
                    <a:pt x="8" y="38"/>
                  </a:cubicBezTo>
                  <a:cubicBezTo>
                    <a:pt x="8" y="36"/>
                    <a:pt x="9" y="35"/>
                    <a:pt x="10" y="33"/>
                  </a:cubicBezTo>
                  <a:cubicBezTo>
                    <a:pt x="11" y="32"/>
                    <a:pt x="12" y="30"/>
                    <a:pt x="14" y="29"/>
                  </a:cubicBezTo>
                  <a:cubicBezTo>
                    <a:pt x="23" y="42"/>
                    <a:pt x="23" y="42"/>
                    <a:pt x="23" y="42"/>
                  </a:cubicBezTo>
                  <a:cubicBezTo>
                    <a:pt x="21" y="43"/>
                    <a:pt x="20" y="44"/>
                    <a:pt x="19" y="45"/>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8" name="îṣḷïdè"/>
            <p:cNvSpPr/>
            <p:nvPr/>
          </p:nvSpPr>
          <p:spPr bwMode="auto">
            <a:xfrm>
              <a:off x="8572500" y="4022726"/>
              <a:ext cx="127000" cy="188913"/>
            </a:xfrm>
            <a:custGeom>
              <a:avLst/>
              <a:gdLst>
                <a:gd name="T0" fmla="*/ 0 w 80"/>
                <a:gd name="T1" fmla="*/ 21 h 119"/>
                <a:gd name="T2" fmla="*/ 30 w 80"/>
                <a:gd name="T3" fmla="*/ 21 h 119"/>
                <a:gd name="T4" fmla="*/ 30 w 80"/>
                <a:gd name="T5" fmla="*/ 119 h 119"/>
                <a:gd name="T6" fmla="*/ 50 w 80"/>
                <a:gd name="T7" fmla="*/ 119 h 119"/>
                <a:gd name="T8" fmla="*/ 50 w 80"/>
                <a:gd name="T9" fmla="*/ 21 h 119"/>
                <a:gd name="T10" fmla="*/ 80 w 80"/>
                <a:gd name="T11" fmla="*/ 21 h 119"/>
                <a:gd name="T12" fmla="*/ 80 w 80"/>
                <a:gd name="T13" fmla="*/ 0 h 119"/>
                <a:gd name="T14" fmla="*/ 0 w 80"/>
                <a:gd name="T15" fmla="*/ 0 h 119"/>
                <a:gd name="T16" fmla="*/ 0 w 80"/>
                <a:gd name="T17" fmla="*/ 2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19">
                  <a:moveTo>
                    <a:pt x="0" y="21"/>
                  </a:moveTo>
                  <a:lnTo>
                    <a:pt x="30" y="21"/>
                  </a:lnTo>
                  <a:lnTo>
                    <a:pt x="30" y="119"/>
                  </a:lnTo>
                  <a:lnTo>
                    <a:pt x="50" y="119"/>
                  </a:lnTo>
                  <a:lnTo>
                    <a:pt x="50" y="21"/>
                  </a:lnTo>
                  <a:lnTo>
                    <a:pt x="80" y="21"/>
                  </a:lnTo>
                  <a:lnTo>
                    <a:pt x="80" y="0"/>
                  </a:lnTo>
                  <a:lnTo>
                    <a:pt x="0" y="0"/>
                  </a:lnTo>
                  <a:lnTo>
                    <a:pt x="0" y="2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9" name="íśļîḍè"/>
            <p:cNvSpPr/>
            <p:nvPr/>
          </p:nvSpPr>
          <p:spPr bwMode="auto">
            <a:xfrm>
              <a:off x="8720138" y="4022726"/>
              <a:ext cx="122238" cy="188913"/>
            </a:xfrm>
            <a:custGeom>
              <a:avLst/>
              <a:gdLst>
                <a:gd name="T0" fmla="*/ 21 w 77"/>
                <a:gd name="T1" fmla="*/ 67 h 119"/>
                <a:gd name="T2" fmla="*/ 71 w 77"/>
                <a:gd name="T3" fmla="*/ 67 h 119"/>
                <a:gd name="T4" fmla="*/ 71 w 77"/>
                <a:gd name="T5" fmla="*/ 46 h 119"/>
                <a:gd name="T6" fmla="*/ 21 w 77"/>
                <a:gd name="T7" fmla="*/ 46 h 119"/>
                <a:gd name="T8" fmla="*/ 21 w 77"/>
                <a:gd name="T9" fmla="*/ 21 h 119"/>
                <a:gd name="T10" fmla="*/ 75 w 77"/>
                <a:gd name="T11" fmla="*/ 21 h 119"/>
                <a:gd name="T12" fmla="*/ 75 w 77"/>
                <a:gd name="T13" fmla="*/ 0 h 119"/>
                <a:gd name="T14" fmla="*/ 0 w 77"/>
                <a:gd name="T15" fmla="*/ 0 h 119"/>
                <a:gd name="T16" fmla="*/ 0 w 77"/>
                <a:gd name="T17" fmla="*/ 119 h 119"/>
                <a:gd name="T18" fmla="*/ 77 w 77"/>
                <a:gd name="T19" fmla="*/ 119 h 119"/>
                <a:gd name="T20" fmla="*/ 77 w 77"/>
                <a:gd name="T21" fmla="*/ 99 h 119"/>
                <a:gd name="T22" fmla="*/ 21 w 77"/>
                <a:gd name="T23" fmla="*/ 99 h 119"/>
                <a:gd name="T24" fmla="*/ 21 w 77"/>
                <a:gd name="T25"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119">
                  <a:moveTo>
                    <a:pt x="21" y="67"/>
                  </a:moveTo>
                  <a:lnTo>
                    <a:pt x="71" y="67"/>
                  </a:lnTo>
                  <a:lnTo>
                    <a:pt x="71" y="46"/>
                  </a:lnTo>
                  <a:lnTo>
                    <a:pt x="21" y="46"/>
                  </a:lnTo>
                  <a:lnTo>
                    <a:pt x="21" y="21"/>
                  </a:lnTo>
                  <a:lnTo>
                    <a:pt x="75" y="21"/>
                  </a:lnTo>
                  <a:lnTo>
                    <a:pt x="75" y="0"/>
                  </a:lnTo>
                  <a:lnTo>
                    <a:pt x="0" y="0"/>
                  </a:lnTo>
                  <a:lnTo>
                    <a:pt x="0" y="119"/>
                  </a:lnTo>
                  <a:lnTo>
                    <a:pt x="77" y="119"/>
                  </a:lnTo>
                  <a:lnTo>
                    <a:pt x="77" y="99"/>
                  </a:lnTo>
                  <a:lnTo>
                    <a:pt x="21" y="99"/>
                  </a:lnTo>
                  <a:lnTo>
                    <a:pt x="21"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0" name="íśļïḍe"/>
            <p:cNvSpPr/>
            <p:nvPr/>
          </p:nvSpPr>
          <p:spPr bwMode="auto">
            <a:xfrm>
              <a:off x="8864600" y="4019551"/>
              <a:ext cx="136525" cy="195263"/>
            </a:xfrm>
            <a:custGeom>
              <a:avLst/>
              <a:gdLst>
                <a:gd name="T0" fmla="*/ 26 w 38"/>
                <a:gd name="T1" fmla="*/ 42 h 54"/>
                <a:gd name="T2" fmla="*/ 20 w 38"/>
                <a:gd name="T3" fmla="*/ 45 h 54"/>
                <a:gd name="T4" fmla="*/ 12 w 38"/>
                <a:gd name="T5" fmla="*/ 41 h 54"/>
                <a:gd name="T6" fmla="*/ 9 w 38"/>
                <a:gd name="T7" fmla="*/ 26 h 54"/>
                <a:gd name="T8" fmla="*/ 12 w 38"/>
                <a:gd name="T9" fmla="*/ 13 h 54"/>
                <a:gd name="T10" fmla="*/ 20 w 38"/>
                <a:gd name="T11" fmla="*/ 9 h 54"/>
                <a:gd name="T12" fmla="*/ 26 w 38"/>
                <a:gd name="T13" fmla="*/ 11 h 54"/>
                <a:gd name="T14" fmla="*/ 29 w 38"/>
                <a:gd name="T15" fmla="*/ 18 h 54"/>
                <a:gd name="T16" fmla="*/ 38 w 38"/>
                <a:gd name="T17" fmla="*/ 15 h 54"/>
                <a:gd name="T18" fmla="*/ 33 w 38"/>
                <a:gd name="T19" fmla="*/ 6 h 54"/>
                <a:gd name="T20" fmla="*/ 20 w 38"/>
                <a:gd name="T21" fmla="*/ 0 h 54"/>
                <a:gd name="T22" fmla="*/ 5 w 38"/>
                <a:gd name="T23" fmla="*/ 7 h 54"/>
                <a:gd name="T24" fmla="*/ 0 w 38"/>
                <a:gd name="T25" fmla="*/ 27 h 54"/>
                <a:gd name="T26" fmla="*/ 5 w 38"/>
                <a:gd name="T27" fmla="*/ 47 h 54"/>
                <a:gd name="T28" fmla="*/ 20 w 38"/>
                <a:gd name="T29" fmla="*/ 54 h 54"/>
                <a:gd name="T30" fmla="*/ 31 w 38"/>
                <a:gd name="T31" fmla="*/ 50 h 54"/>
                <a:gd name="T32" fmla="*/ 38 w 38"/>
                <a:gd name="T33" fmla="*/ 37 h 54"/>
                <a:gd name="T34" fmla="*/ 29 w 38"/>
                <a:gd name="T35" fmla="*/ 34 h 54"/>
                <a:gd name="T36" fmla="*/ 26 w 38"/>
                <a:gd name="T37"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4">
                  <a:moveTo>
                    <a:pt x="26" y="42"/>
                  </a:moveTo>
                  <a:cubicBezTo>
                    <a:pt x="24" y="44"/>
                    <a:pt x="22" y="45"/>
                    <a:pt x="20" y="45"/>
                  </a:cubicBezTo>
                  <a:cubicBezTo>
                    <a:pt x="16" y="45"/>
                    <a:pt x="14" y="43"/>
                    <a:pt x="12" y="41"/>
                  </a:cubicBezTo>
                  <a:cubicBezTo>
                    <a:pt x="10" y="38"/>
                    <a:pt x="9" y="33"/>
                    <a:pt x="9" y="26"/>
                  </a:cubicBezTo>
                  <a:cubicBezTo>
                    <a:pt x="9" y="20"/>
                    <a:pt x="10" y="16"/>
                    <a:pt x="12" y="13"/>
                  </a:cubicBezTo>
                  <a:cubicBezTo>
                    <a:pt x="14" y="10"/>
                    <a:pt x="17" y="9"/>
                    <a:pt x="20" y="9"/>
                  </a:cubicBezTo>
                  <a:cubicBezTo>
                    <a:pt x="22" y="9"/>
                    <a:pt x="24" y="10"/>
                    <a:pt x="26" y="11"/>
                  </a:cubicBezTo>
                  <a:cubicBezTo>
                    <a:pt x="28" y="13"/>
                    <a:pt x="29" y="15"/>
                    <a:pt x="29" y="18"/>
                  </a:cubicBezTo>
                  <a:cubicBezTo>
                    <a:pt x="38" y="15"/>
                    <a:pt x="38" y="15"/>
                    <a:pt x="38" y="15"/>
                  </a:cubicBezTo>
                  <a:cubicBezTo>
                    <a:pt x="37" y="11"/>
                    <a:pt x="35" y="8"/>
                    <a:pt x="33" y="6"/>
                  </a:cubicBezTo>
                  <a:cubicBezTo>
                    <a:pt x="30" y="2"/>
                    <a:pt x="26" y="0"/>
                    <a:pt x="20" y="0"/>
                  </a:cubicBezTo>
                  <a:cubicBezTo>
                    <a:pt x="14" y="0"/>
                    <a:pt x="9" y="2"/>
                    <a:pt x="5" y="7"/>
                  </a:cubicBezTo>
                  <a:cubicBezTo>
                    <a:pt x="1" y="12"/>
                    <a:pt x="0" y="19"/>
                    <a:pt x="0" y="27"/>
                  </a:cubicBezTo>
                  <a:cubicBezTo>
                    <a:pt x="0" y="35"/>
                    <a:pt x="1" y="42"/>
                    <a:pt x="5" y="47"/>
                  </a:cubicBezTo>
                  <a:cubicBezTo>
                    <a:pt x="9" y="51"/>
                    <a:pt x="14" y="54"/>
                    <a:pt x="20" y="54"/>
                  </a:cubicBezTo>
                  <a:cubicBezTo>
                    <a:pt x="24" y="54"/>
                    <a:pt x="28" y="52"/>
                    <a:pt x="31" y="50"/>
                  </a:cubicBezTo>
                  <a:cubicBezTo>
                    <a:pt x="35" y="47"/>
                    <a:pt x="37" y="43"/>
                    <a:pt x="38" y="37"/>
                  </a:cubicBezTo>
                  <a:cubicBezTo>
                    <a:pt x="29" y="34"/>
                    <a:pt x="29" y="34"/>
                    <a:pt x="29" y="34"/>
                  </a:cubicBezTo>
                  <a:cubicBezTo>
                    <a:pt x="29" y="37"/>
                    <a:pt x="27" y="40"/>
                    <a:pt x="26" y="4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1" name="íŝliḓê"/>
            <p:cNvSpPr/>
            <p:nvPr/>
          </p:nvSpPr>
          <p:spPr bwMode="auto">
            <a:xfrm>
              <a:off x="9031288" y="4022726"/>
              <a:ext cx="125413" cy="188913"/>
            </a:xfrm>
            <a:custGeom>
              <a:avLst/>
              <a:gdLst>
                <a:gd name="T0" fmla="*/ 59 w 79"/>
                <a:gd name="T1" fmla="*/ 46 h 119"/>
                <a:gd name="T2" fmla="*/ 20 w 79"/>
                <a:gd name="T3" fmla="*/ 46 h 119"/>
                <a:gd name="T4" fmla="*/ 20 w 79"/>
                <a:gd name="T5" fmla="*/ 0 h 119"/>
                <a:gd name="T6" fmla="*/ 0 w 79"/>
                <a:gd name="T7" fmla="*/ 0 h 119"/>
                <a:gd name="T8" fmla="*/ 0 w 79"/>
                <a:gd name="T9" fmla="*/ 119 h 119"/>
                <a:gd name="T10" fmla="*/ 20 w 79"/>
                <a:gd name="T11" fmla="*/ 119 h 119"/>
                <a:gd name="T12" fmla="*/ 20 w 79"/>
                <a:gd name="T13" fmla="*/ 67 h 119"/>
                <a:gd name="T14" fmla="*/ 59 w 79"/>
                <a:gd name="T15" fmla="*/ 67 h 119"/>
                <a:gd name="T16" fmla="*/ 59 w 79"/>
                <a:gd name="T17" fmla="*/ 119 h 119"/>
                <a:gd name="T18" fmla="*/ 79 w 79"/>
                <a:gd name="T19" fmla="*/ 119 h 119"/>
                <a:gd name="T20" fmla="*/ 79 w 79"/>
                <a:gd name="T21" fmla="*/ 0 h 119"/>
                <a:gd name="T22" fmla="*/ 59 w 79"/>
                <a:gd name="T23" fmla="*/ 0 h 119"/>
                <a:gd name="T24" fmla="*/ 59 w 79"/>
                <a:gd name="T25" fmla="*/ 4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19">
                  <a:moveTo>
                    <a:pt x="59" y="46"/>
                  </a:moveTo>
                  <a:lnTo>
                    <a:pt x="20" y="46"/>
                  </a:lnTo>
                  <a:lnTo>
                    <a:pt x="20" y="0"/>
                  </a:lnTo>
                  <a:lnTo>
                    <a:pt x="0" y="0"/>
                  </a:lnTo>
                  <a:lnTo>
                    <a:pt x="0" y="119"/>
                  </a:lnTo>
                  <a:lnTo>
                    <a:pt x="20" y="119"/>
                  </a:lnTo>
                  <a:lnTo>
                    <a:pt x="20" y="67"/>
                  </a:lnTo>
                  <a:lnTo>
                    <a:pt x="59" y="67"/>
                  </a:lnTo>
                  <a:lnTo>
                    <a:pt x="59" y="119"/>
                  </a:lnTo>
                  <a:lnTo>
                    <a:pt x="79" y="119"/>
                  </a:lnTo>
                  <a:lnTo>
                    <a:pt x="79" y="0"/>
                  </a:lnTo>
                  <a:lnTo>
                    <a:pt x="59" y="0"/>
                  </a:lnTo>
                  <a:lnTo>
                    <a:pt x="59" y="46"/>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2" name="iślïḓê"/>
            <p:cNvSpPr/>
            <p:nvPr/>
          </p:nvSpPr>
          <p:spPr bwMode="auto">
            <a:xfrm>
              <a:off x="9190038" y="4022726"/>
              <a:ext cx="128588" cy="188913"/>
            </a:xfrm>
            <a:custGeom>
              <a:avLst/>
              <a:gdLst>
                <a:gd name="T0" fmla="*/ 61 w 81"/>
                <a:gd name="T1" fmla="*/ 80 h 119"/>
                <a:gd name="T2" fmla="*/ 20 w 81"/>
                <a:gd name="T3" fmla="*/ 0 h 119"/>
                <a:gd name="T4" fmla="*/ 0 w 81"/>
                <a:gd name="T5" fmla="*/ 0 h 119"/>
                <a:gd name="T6" fmla="*/ 0 w 81"/>
                <a:gd name="T7" fmla="*/ 119 h 119"/>
                <a:gd name="T8" fmla="*/ 20 w 81"/>
                <a:gd name="T9" fmla="*/ 119 h 119"/>
                <a:gd name="T10" fmla="*/ 20 w 81"/>
                <a:gd name="T11" fmla="*/ 42 h 119"/>
                <a:gd name="T12" fmla="*/ 61 w 81"/>
                <a:gd name="T13" fmla="*/ 119 h 119"/>
                <a:gd name="T14" fmla="*/ 81 w 81"/>
                <a:gd name="T15" fmla="*/ 119 h 119"/>
                <a:gd name="T16" fmla="*/ 81 w 81"/>
                <a:gd name="T17" fmla="*/ 0 h 119"/>
                <a:gd name="T18" fmla="*/ 61 w 81"/>
                <a:gd name="T19" fmla="*/ 0 h 119"/>
                <a:gd name="T20" fmla="*/ 61 w 81"/>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19">
                  <a:moveTo>
                    <a:pt x="61" y="80"/>
                  </a:moveTo>
                  <a:lnTo>
                    <a:pt x="20" y="0"/>
                  </a:lnTo>
                  <a:lnTo>
                    <a:pt x="0" y="0"/>
                  </a:lnTo>
                  <a:lnTo>
                    <a:pt x="0" y="119"/>
                  </a:lnTo>
                  <a:lnTo>
                    <a:pt x="20" y="119"/>
                  </a:lnTo>
                  <a:lnTo>
                    <a:pt x="20" y="42"/>
                  </a:lnTo>
                  <a:lnTo>
                    <a:pt x="61" y="119"/>
                  </a:lnTo>
                  <a:lnTo>
                    <a:pt x="81" y="119"/>
                  </a:lnTo>
                  <a:lnTo>
                    <a:pt x="81"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3" name="íSlïdè"/>
            <p:cNvSpPr/>
            <p:nvPr/>
          </p:nvSpPr>
          <p:spPr bwMode="auto">
            <a:xfrm>
              <a:off x="9344025" y="4019551"/>
              <a:ext cx="155575" cy="195263"/>
            </a:xfrm>
            <a:custGeom>
              <a:avLst/>
              <a:gdLst>
                <a:gd name="T0" fmla="*/ 22 w 43"/>
                <a:gd name="T1" fmla="*/ 0 h 54"/>
                <a:gd name="T2" fmla="*/ 12 w 43"/>
                <a:gd name="T3" fmla="*/ 2 h 54"/>
                <a:gd name="T4" fmla="*/ 6 w 43"/>
                <a:gd name="T5" fmla="*/ 7 h 54"/>
                <a:gd name="T6" fmla="*/ 2 w 43"/>
                <a:gd name="T7" fmla="*/ 14 h 54"/>
                <a:gd name="T8" fmla="*/ 0 w 43"/>
                <a:gd name="T9" fmla="*/ 27 h 54"/>
                <a:gd name="T10" fmla="*/ 6 w 43"/>
                <a:gd name="T11" fmla="*/ 47 h 54"/>
                <a:gd name="T12" fmla="*/ 22 w 43"/>
                <a:gd name="T13" fmla="*/ 54 h 54"/>
                <a:gd name="T14" fmla="*/ 37 w 43"/>
                <a:gd name="T15" fmla="*/ 47 h 54"/>
                <a:gd name="T16" fmla="*/ 43 w 43"/>
                <a:gd name="T17" fmla="*/ 27 h 54"/>
                <a:gd name="T18" fmla="*/ 37 w 43"/>
                <a:gd name="T19" fmla="*/ 7 h 54"/>
                <a:gd name="T20" fmla="*/ 22 w 43"/>
                <a:gd name="T21" fmla="*/ 0 h 54"/>
                <a:gd name="T22" fmla="*/ 30 w 43"/>
                <a:gd name="T23" fmla="*/ 40 h 54"/>
                <a:gd name="T24" fmla="*/ 22 w 43"/>
                <a:gd name="T25" fmla="*/ 45 h 54"/>
                <a:gd name="T26" fmla="*/ 13 w 43"/>
                <a:gd name="T27" fmla="*/ 40 h 54"/>
                <a:gd name="T28" fmla="*/ 9 w 43"/>
                <a:gd name="T29" fmla="*/ 27 h 54"/>
                <a:gd name="T30" fmla="*/ 13 w 43"/>
                <a:gd name="T31" fmla="*/ 13 h 54"/>
                <a:gd name="T32" fmla="*/ 22 w 43"/>
                <a:gd name="T33" fmla="*/ 9 h 54"/>
                <a:gd name="T34" fmla="*/ 31 w 43"/>
                <a:gd name="T35" fmla="*/ 13 h 54"/>
                <a:gd name="T36" fmla="*/ 34 w 43"/>
                <a:gd name="T37" fmla="*/ 27 h 54"/>
                <a:gd name="T38" fmla="*/ 30 w 43"/>
                <a:gd name="T39"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4">
                  <a:moveTo>
                    <a:pt x="22" y="0"/>
                  </a:moveTo>
                  <a:cubicBezTo>
                    <a:pt x="18" y="0"/>
                    <a:pt x="15" y="1"/>
                    <a:pt x="12" y="2"/>
                  </a:cubicBezTo>
                  <a:cubicBezTo>
                    <a:pt x="10" y="3"/>
                    <a:pt x="8" y="5"/>
                    <a:pt x="6" y="7"/>
                  </a:cubicBezTo>
                  <a:cubicBezTo>
                    <a:pt x="5" y="9"/>
                    <a:pt x="3" y="11"/>
                    <a:pt x="2" y="14"/>
                  </a:cubicBezTo>
                  <a:cubicBezTo>
                    <a:pt x="1" y="17"/>
                    <a:pt x="0" y="22"/>
                    <a:pt x="0" y="27"/>
                  </a:cubicBezTo>
                  <a:cubicBezTo>
                    <a:pt x="0" y="35"/>
                    <a:pt x="2" y="42"/>
                    <a:pt x="6" y="47"/>
                  </a:cubicBezTo>
                  <a:cubicBezTo>
                    <a:pt x="10" y="51"/>
                    <a:pt x="15" y="54"/>
                    <a:pt x="22" y="54"/>
                  </a:cubicBezTo>
                  <a:cubicBezTo>
                    <a:pt x="28" y="54"/>
                    <a:pt x="33" y="51"/>
                    <a:pt x="37" y="47"/>
                  </a:cubicBezTo>
                  <a:cubicBezTo>
                    <a:pt x="41" y="42"/>
                    <a:pt x="43" y="35"/>
                    <a:pt x="43" y="27"/>
                  </a:cubicBezTo>
                  <a:cubicBezTo>
                    <a:pt x="43" y="18"/>
                    <a:pt x="41" y="12"/>
                    <a:pt x="37" y="7"/>
                  </a:cubicBezTo>
                  <a:cubicBezTo>
                    <a:pt x="33" y="2"/>
                    <a:pt x="28" y="0"/>
                    <a:pt x="22" y="0"/>
                  </a:cubicBezTo>
                  <a:close/>
                  <a:moveTo>
                    <a:pt x="30" y="40"/>
                  </a:moveTo>
                  <a:cubicBezTo>
                    <a:pt x="28" y="43"/>
                    <a:pt x="25" y="45"/>
                    <a:pt x="22" y="45"/>
                  </a:cubicBezTo>
                  <a:cubicBezTo>
                    <a:pt x="18" y="45"/>
                    <a:pt x="15" y="43"/>
                    <a:pt x="13" y="40"/>
                  </a:cubicBezTo>
                  <a:cubicBezTo>
                    <a:pt x="11" y="37"/>
                    <a:pt x="9" y="33"/>
                    <a:pt x="9" y="27"/>
                  </a:cubicBezTo>
                  <a:cubicBezTo>
                    <a:pt x="9" y="21"/>
                    <a:pt x="11" y="16"/>
                    <a:pt x="13" y="13"/>
                  </a:cubicBezTo>
                  <a:cubicBezTo>
                    <a:pt x="15" y="10"/>
                    <a:pt x="18" y="9"/>
                    <a:pt x="22" y="9"/>
                  </a:cubicBezTo>
                  <a:cubicBezTo>
                    <a:pt x="25" y="9"/>
                    <a:pt x="28" y="10"/>
                    <a:pt x="31" y="13"/>
                  </a:cubicBezTo>
                  <a:cubicBezTo>
                    <a:pt x="33" y="16"/>
                    <a:pt x="34" y="21"/>
                    <a:pt x="34" y="27"/>
                  </a:cubicBezTo>
                  <a:cubicBezTo>
                    <a:pt x="34" y="33"/>
                    <a:pt x="33" y="37"/>
                    <a:pt x="30" y="4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4" name="iṣḻïḍe"/>
            <p:cNvSpPr/>
            <p:nvPr/>
          </p:nvSpPr>
          <p:spPr bwMode="auto">
            <a:xfrm>
              <a:off x="9525000" y="4022726"/>
              <a:ext cx="111125" cy="188913"/>
            </a:xfrm>
            <a:custGeom>
              <a:avLst/>
              <a:gdLst>
                <a:gd name="T0" fmla="*/ 20 w 70"/>
                <a:gd name="T1" fmla="*/ 0 h 119"/>
                <a:gd name="T2" fmla="*/ 0 w 70"/>
                <a:gd name="T3" fmla="*/ 0 h 119"/>
                <a:gd name="T4" fmla="*/ 0 w 70"/>
                <a:gd name="T5" fmla="*/ 119 h 119"/>
                <a:gd name="T6" fmla="*/ 70 w 70"/>
                <a:gd name="T7" fmla="*/ 119 h 119"/>
                <a:gd name="T8" fmla="*/ 70 w 70"/>
                <a:gd name="T9" fmla="*/ 99 h 119"/>
                <a:gd name="T10" fmla="*/ 20 w 70"/>
                <a:gd name="T11" fmla="*/ 99 h 119"/>
                <a:gd name="T12" fmla="*/ 20 w 70"/>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70" h="119">
                  <a:moveTo>
                    <a:pt x="20" y="0"/>
                  </a:moveTo>
                  <a:lnTo>
                    <a:pt x="0" y="0"/>
                  </a:lnTo>
                  <a:lnTo>
                    <a:pt x="0" y="119"/>
                  </a:lnTo>
                  <a:lnTo>
                    <a:pt x="70" y="119"/>
                  </a:lnTo>
                  <a:lnTo>
                    <a:pt x="70" y="99"/>
                  </a:lnTo>
                  <a:lnTo>
                    <a:pt x="20" y="99"/>
                  </a:lnTo>
                  <a:lnTo>
                    <a:pt x="2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5" name="ïşľidé"/>
            <p:cNvSpPr/>
            <p:nvPr/>
          </p:nvSpPr>
          <p:spPr bwMode="auto">
            <a:xfrm>
              <a:off x="9655175" y="4019551"/>
              <a:ext cx="153988" cy="195263"/>
            </a:xfrm>
            <a:custGeom>
              <a:avLst/>
              <a:gdLst>
                <a:gd name="T0" fmla="*/ 21 w 43"/>
                <a:gd name="T1" fmla="*/ 0 h 54"/>
                <a:gd name="T2" fmla="*/ 12 w 43"/>
                <a:gd name="T3" fmla="*/ 2 h 54"/>
                <a:gd name="T4" fmla="*/ 6 w 43"/>
                <a:gd name="T5" fmla="*/ 7 h 54"/>
                <a:gd name="T6" fmla="*/ 2 w 43"/>
                <a:gd name="T7" fmla="*/ 14 h 54"/>
                <a:gd name="T8" fmla="*/ 0 w 43"/>
                <a:gd name="T9" fmla="*/ 27 h 54"/>
                <a:gd name="T10" fmla="*/ 6 w 43"/>
                <a:gd name="T11" fmla="*/ 47 h 54"/>
                <a:gd name="T12" fmla="*/ 21 w 43"/>
                <a:gd name="T13" fmla="*/ 54 h 54"/>
                <a:gd name="T14" fmla="*/ 37 w 43"/>
                <a:gd name="T15" fmla="*/ 47 h 54"/>
                <a:gd name="T16" fmla="*/ 43 w 43"/>
                <a:gd name="T17" fmla="*/ 27 h 54"/>
                <a:gd name="T18" fmla="*/ 37 w 43"/>
                <a:gd name="T19" fmla="*/ 7 h 54"/>
                <a:gd name="T20" fmla="*/ 21 w 43"/>
                <a:gd name="T21" fmla="*/ 0 h 54"/>
                <a:gd name="T22" fmla="*/ 30 w 43"/>
                <a:gd name="T23" fmla="*/ 40 h 54"/>
                <a:gd name="T24" fmla="*/ 21 w 43"/>
                <a:gd name="T25" fmla="*/ 45 h 54"/>
                <a:gd name="T26" fmla="*/ 13 w 43"/>
                <a:gd name="T27" fmla="*/ 40 h 54"/>
                <a:gd name="T28" fmla="*/ 9 w 43"/>
                <a:gd name="T29" fmla="*/ 27 h 54"/>
                <a:gd name="T30" fmla="*/ 13 w 43"/>
                <a:gd name="T31" fmla="*/ 13 h 54"/>
                <a:gd name="T32" fmla="*/ 21 w 43"/>
                <a:gd name="T33" fmla="*/ 9 h 54"/>
                <a:gd name="T34" fmla="*/ 30 w 43"/>
                <a:gd name="T35" fmla="*/ 13 h 54"/>
                <a:gd name="T36" fmla="*/ 34 w 43"/>
                <a:gd name="T37" fmla="*/ 27 h 54"/>
                <a:gd name="T38" fmla="*/ 30 w 43"/>
                <a:gd name="T39"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4">
                  <a:moveTo>
                    <a:pt x="21" y="0"/>
                  </a:moveTo>
                  <a:cubicBezTo>
                    <a:pt x="18" y="0"/>
                    <a:pt x="15" y="1"/>
                    <a:pt x="12" y="2"/>
                  </a:cubicBezTo>
                  <a:cubicBezTo>
                    <a:pt x="10" y="3"/>
                    <a:pt x="8" y="5"/>
                    <a:pt x="6" y="7"/>
                  </a:cubicBezTo>
                  <a:cubicBezTo>
                    <a:pt x="4" y="9"/>
                    <a:pt x="3" y="11"/>
                    <a:pt x="2" y="14"/>
                  </a:cubicBezTo>
                  <a:cubicBezTo>
                    <a:pt x="1" y="17"/>
                    <a:pt x="0" y="22"/>
                    <a:pt x="0" y="27"/>
                  </a:cubicBezTo>
                  <a:cubicBezTo>
                    <a:pt x="0" y="35"/>
                    <a:pt x="2" y="42"/>
                    <a:pt x="6" y="47"/>
                  </a:cubicBezTo>
                  <a:cubicBezTo>
                    <a:pt x="10" y="51"/>
                    <a:pt x="15" y="54"/>
                    <a:pt x="21" y="54"/>
                  </a:cubicBezTo>
                  <a:cubicBezTo>
                    <a:pt x="28" y="54"/>
                    <a:pt x="33" y="51"/>
                    <a:pt x="37" y="47"/>
                  </a:cubicBezTo>
                  <a:cubicBezTo>
                    <a:pt x="41" y="42"/>
                    <a:pt x="43" y="35"/>
                    <a:pt x="43" y="27"/>
                  </a:cubicBezTo>
                  <a:cubicBezTo>
                    <a:pt x="43" y="18"/>
                    <a:pt x="41" y="12"/>
                    <a:pt x="37" y="7"/>
                  </a:cubicBezTo>
                  <a:cubicBezTo>
                    <a:pt x="33" y="2"/>
                    <a:pt x="28" y="0"/>
                    <a:pt x="21" y="0"/>
                  </a:cubicBezTo>
                  <a:close/>
                  <a:moveTo>
                    <a:pt x="30" y="40"/>
                  </a:moveTo>
                  <a:cubicBezTo>
                    <a:pt x="28" y="43"/>
                    <a:pt x="25" y="45"/>
                    <a:pt x="21" y="45"/>
                  </a:cubicBezTo>
                  <a:cubicBezTo>
                    <a:pt x="18" y="45"/>
                    <a:pt x="15" y="43"/>
                    <a:pt x="13" y="40"/>
                  </a:cubicBezTo>
                  <a:cubicBezTo>
                    <a:pt x="10" y="37"/>
                    <a:pt x="9" y="33"/>
                    <a:pt x="9" y="27"/>
                  </a:cubicBezTo>
                  <a:cubicBezTo>
                    <a:pt x="9" y="21"/>
                    <a:pt x="10" y="16"/>
                    <a:pt x="13" y="13"/>
                  </a:cubicBezTo>
                  <a:cubicBezTo>
                    <a:pt x="15" y="10"/>
                    <a:pt x="18" y="9"/>
                    <a:pt x="21" y="9"/>
                  </a:cubicBezTo>
                  <a:cubicBezTo>
                    <a:pt x="25" y="9"/>
                    <a:pt x="28" y="10"/>
                    <a:pt x="30" y="13"/>
                  </a:cubicBezTo>
                  <a:cubicBezTo>
                    <a:pt x="33" y="16"/>
                    <a:pt x="34" y="21"/>
                    <a:pt x="34" y="27"/>
                  </a:cubicBezTo>
                  <a:cubicBezTo>
                    <a:pt x="34" y="33"/>
                    <a:pt x="32" y="37"/>
                    <a:pt x="30" y="4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6" name="ïṣliḋê"/>
            <p:cNvSpPr/>
            <p:nvPr/>
          </p:nvSpPr>
          <p:spPr bwMode="auto">
            <a:xfrm>
              <a:off x="9828213" y="4019551"/>
              <a:ext cx="150813" cy="195263"/>
            </a:xfrm>
            <a:custGeom>
              <a:avLst/>
              <a:gdLst>
                <a:gd name="T0" fmla="*/ 22 w 42"/>
                <a:gd name="T1" fmla="*/ 34 h 54"/>
                <a:gd name="T2" fmla="*/ 33 w 42"/>
                <a:gd name="T3" fmla="*/ 34 h 54"/>
                <a:gd name="T4" fmla="*/ 33 w 42"/>
                <a:gd name="T5" fmla="*/ 40 h 54"/>
                <a:gd name="T6" fmla="*/ 28 w 42"/>
                <a:gd name="T7" fmla="*/ 43 h 54"/>
                <a:gd name="T8" fmla="*/ 22 w 42"/>
                <a:gd name="T9" fmla="*/ 45 h 54"/>
                <a:gd name="T10" fmla="*/ 13 w 42"/>
                <a:gd name="T11" fmla="*/ 40 h 54"/>
                <a:gd name="T12" fmla="*/ 9 w 42"/>
                <a:gd name="T13" fmla="*/ 26 h 54"/>
                <a:gd name="T14" fmla="*/ 13 w 42"/>
                <a:gd name="T15" fmla="*/ 13 h 54"/>
                <a:gd name="T16" fmla="*/ 22 w 42"/>
                <a:gd name="T17" fmla="*/ 9 h 54"/>
                <a:gd name="T18" fmla="*/ 29 w 42"/>
                <a:gd name="T19" fmla="*/ 11 h 54"/>
                <a:gd name="T20" fmla="*/ 32 w 42"/>
                <a:gd name="T21" fmla="*/ 17 h 54"/>
                <a:gd name="T22" fmla="*/ 41 w 42"/>
                <a:gd name="T23" fmla="*/ 15 h 54"/>
                <a:gd name="T24" fmla="*/ 35 w 42"/>
                <a:gd name="T25" fmla="*/ 4 h 54"/>
                <a:gd name="T26" fmla="*/ 22 w 42"/>
                <a:gd name="T27" fmla="*/ 0 h 54"/>
                <a:gd name="T28" fmla="*/ 12 w 42"/>
                <a:gd name="T29" fmla="*/ 2 h 54"/>
                <a:gd name="T30" fmla="*/ 3 w 42"/>
                <a:gd name="T31" fmla="*/ 12 h 54"/>
                <a:gd name="T32" fmla="*/ 0 w 42"/>
                <a:gd name="T33" fmla="*/ 27 h 54"/>
                <a:gd name="T34" fmla="*/ 3 w 42"/>
                <a:gd name="T35" fmla="*/ 40 h 54"/>
                <a:gd name="T36" fmla="*/ 11 w 42"/>
                <a:gd name="T37" fmla="*/ 50 h 54"/>
                <a:gd name="T38" fmla="*/ 23 w 42"/>
                <a:gd name="T39" fmla="*/ 54 h 54"/>
                <a:gd name="T40" fmla="*/ 34 w 42"/>
                <a:gd name="T41" fmla="*/ 51 h 54"/>
                <a:gd name="T42" fmla="*/ 42 w 42"/>
                <a:gd name="T43" fmla="*/ 46 h 54"/>
                <a:gd name="T44" fmla="*/ 42 w 42"/>
                <a:gd name="T45" fmla="*/ 25 h 54"/>
                <a:gd name="T46" fmla="*/ 22 w 42"/>
                <a:gd name="T47" fmla="*/ 25 h 54"/>
                <a:gd name="T48" fmla="*/ 22 w 42"/>
                <a:gd name="T49" fmla="*/ 3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54">
                  <a:moveTo>
                    <a:pt x="22" y="34"/>
                  </a:moveTo>
                  <a:cubicBezTo>
                    <a:pt x="33" y="34"/>
                    <a:pt x="33" y="34"/>
                    <a:pt x="33" y="34"/>
                  </a:cubicBezTo>
                  <a:cubicBezTo>
                    <a:pt x="33" y="40"/>
                    <a:pt x="33" y="40"/>
                    <a:pt x="33" y="40"/>
                  </a:cubicBezTo>
                  <a:cubicBezTo>
                    <a:pt x="31" y="42"/>
                    <a:pt x="30" y="43"/>
                    <a:pt x="28" y="43"/>
                  </a:cubicBezTo>
                  <a:cubicBezTo>
                    <a:pt x="26" y="44"/>
                    <a:pt x="24" y="45"/>
                    <a:pt x="22" y="45"/>
                  </a:cubicBezTo>
                  <a:cubicBezTo>
                    <a:pt x="18" y="45"/>
                    <a:pt x="15" y="43"/>
                    <a:pt x="13" y="40"/>
                  </a:cubicBezTo>
                  <a:cubicBezTo>
                    <a:pt x="11" y="37"/>
                    <a:pt x="9" y="32"/>
                    <a:pt x="9" y="26"/>
                  </a:cubicBezTo>
                  <a:cubicBezTo>
                    <a:pt x="9" y="20"/>
                    <a:pt x="11" y="16"/>
                    <a:pt x="13" y="13"/>
                  </a:cubicBezTo>
                  <a:cubicBezTo>
                    <a:pt x="15" y="10"/>
                    <a:pt x="18" y="9"/>
                    <a:pt x="22" y="9"/>
                  </a:cubicBezTo>
                  <a:cubicBezTo>
                    <a:pt x="25" y="9"/>
                    <a:pt x="27" y="10"/>
                    <a:pt x="29" y="11"/>
                  </a:cubicBezTo>
                  <a:cubicBezTo>
                    <a:pt x="30" y="13"/>
                    <a:pt x="32" y="15"/>
                    <a:pt x="32" y="17"/>
                  </a:cubicBezTo>
                  <a:cubicBezTo>
                    <a:pt x="41" y="15"/>
                    <a:pt x="41" y="15"/>
                    <a:pt x="41" y="15"/>
                  </a:cubicBezTo>
                  <a:cubicBezTo>
                    <a:pt x="40" y="10"/>
                    <a:pt x="38" y="7"/>
                    <a:pt x="35" y="4"/>
                  </a:cubicBezTo>
                  <a:cubicBezTo>
                    <a:pt x="32" y="1"/>
                    <a:pt x="28" y="0"/>
                    <a:pt x="22" y="0"/>
                  </a:cubicBezTo>
                  <a:cubicBezTo>
                    <a:pt x="18" y="0"/>
                    <a:pt x="15" y="1"/>
                    <a:pt x="12" y="2"/>
                  </a:cubicBezTo>
                  <a:cubicBezTo>
                    <a:pt x="8" y="5"/>
                    <a:pt x="5" y="8"/>
                    <a:pt x="3" y="12"/>
                  </a:cubicBezTo>
                  <a:cubicBezTo>
                    <a:pt x="1" y="16"/>
                    <a:pt x="0" y="21"/>
                    <a:pt x="0" y="27"/>
                  </a:cubicBezTo>
                  <a:cubicBezTo>
                    <a:pt x="0" y="32"/>
                    <a:pt x="1" y="36"/>
                    <a:pt x="3" y="40"/>
                  </a:cubicBezTo>
                  <a:cubicBezTo>
                    <a:pt x="5" y="45"/>
                    <a:pt x="7" y="48"/>
                    <a:pt x="11" y="50"/>
                  </a:cubicBezTo>
                  <a:cubicBezTo>
                    <a:pt x="14" y="53"/>
                    <a:pt x="18" y="54"/>
                    <a:pt x="23" y="54"/>
                  </a:cubicBezTo>
                  <a:cubicBezTo>
                    <a:pt x="26" y="54"/>
                    <a:pt x="30" y="53"/>
                    <a:pt x="34" y="51"/>
                  </a:cubicBezTo>
                  <a:cubicBezTo>
                    <a:pt x="37" y="50"/>
                    <a:pt x="40" y="48"/>
                    <a:pt x="42" y="46"/>
                  </a:cubicBezTo>
                  <a:cubicBezTo>
                    <a:pt x="42" y="25"/>
                    <a:pt x="42" y="25"/>
                    <a:pt x="42" y="25"/>
                  </a:cubicBezTo>
                  <a:cubicBezTo>
                    <a:pt x="22" y="25"/>
                    <a:pt x="22" y="25"/>
                    <a:pt x="22" y="25"/>
                  </a:cubicBezTo>
                  <a:lnTo>
                    <a:pt x="22" y="3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7" name="îṩḻiḓê"/>
            <p:cNvSpPr/>
            <p:nvPr/>
          </p:nvSpPr>
          <p:spPr bwMode="auto">
            <a:xfrm>
              <a:off x="9990138" y="4022726"/>
              <a:ext cx="152400" cy="188913"/>
            </a:xfrm>
            <a:custGeom>
              <a:avLst/>
              <a:gdLst>
                <a:gd name="T0" fmla="*/ 71 w 96"/>
                <a:gd name="T1" fmla="*/ 0 h 119"/>
                <a:gd name="T2" fmla="*/ 48 w 96"/>
                <a:gd name="T3" fmla="*/ 46 h 119"/>
                <a:gd name="T4" fmla="*/ 25 w 96"/>
                <a:gd name="T5" fmla="*/ 0 h 119"/>
                <a:gd name="T6" fmla="*/ 0 w 96"/>
                <a:gd name="T7" fmla="*/ 0 h 119"/>
                <a:gd name="T8" fmla="*/ 36 w 96"/>
                <a:gd name="T9" fmla="*/ 69 h 119"/>
                <a:gd name="T10" fmla="*/ 36 w 96"/>
                <a:gd name="T11" fmla="*/ 119 h 119"/>
                <a:gd name="T12" fmla="*/ 57 w 96"/>
                <a:gd name="T13" fmla="*/ 119 h 119"/>
                <a:gd name="T14" fmla="*/ 57 w 96"/>
                <a:gd name="T15" fmla="*/ 69 h 119"/>
                <a:gd name="T16" fmla="*/ 96 w 96"/>
                <a:gd name="T17" fmla="*/ 0 h 119"/>
                <a:gd name="T18" fmla="*/ 71 w 96"/>
                <a:gd name="T19"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19">
                  <a:moveTo>
                    <a:pt x="71" y="0"/>
                  </a:moveTo>
                  <a:lnTo>
                    <a:pt x="48" y="46"/>
                  </a:lnTo>
                  <a:lnTo>
                    <a:pt x="25" y="0"/>
                  </a:lnTo>
                  <a:lnTo>
                    <a:pt x="0" y="0"/>
                  </a:lnTo>
                  <a:lnTo>
                    <a:pt x="36" y="69"/>
                  </a:lnTo>
                  <a:lnTo>
                    <a:pt x="36" y="119"/>
                  </a:lnTo>
                  <a:lnTo>
                    <a:pt x="57" y="119"/>
                  </a:lnTo>
                  <a:lnTo>
                    <a:pt x="57" y="69"/>
                  </a:lnTo>
                  <a:lnTo>
                    <a:pt x="96" y="0"/>
                  </a:lnTo>
                  <a:lnTo>
                    <a:pt x="71"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8" name="iśļîḋè"/>
            <p:cNvSpPr/>
            <p:nvPr/>
          </p:nvSpPr>
          <p:spPr bwMode="auto">
            <a:xfrm>
              <a:off x="2927350" y="3657601"/>
              <a:ext cx="14288" cy="22225"/>
            </a:xfrm>
            <a:custGeom>
              <a:avLst/>
              <a:gdLst>
                <a:gd name="T0" fmla="*/ 2 w 4"/>
                <a:gd name="T1" fmla="*/ 0 h 6"/>
                <a:gd name="T2" fmla="*/ 0 w 4"/>
                <a:gd name="T3" fmla="*/ 3 h 6"/>
                <a:gd name="T4" fmla="*/ 2 w 4"/>
                <a:gd name="T5" fmla="*/ 6 h 6"/>
                <a:gd name="T6" fmla="*/ 4 w 4"/>
                <a:gd name="T7" fmla="*/ 5 h 6"/>
                <a:gd name="T8" fmla="*/ 4 w 4"/>
                <a:gd name="T9" fmla="*/ 4 h 6"/>
                <a:gd name="T10" fmla="*/ 2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2" y="0"/>
                  </a:moveTo>
                  <a:cubicBezTo>
                    <a:pt x="1" y="0"/>
                    <a:pt x="0" y="1"/>
                    <a:pt x="0" y="3"/>
                  </a:cubicBezTo>
                  <a:cubicBezTo>
                    <a:pt x="0" y="5"/>
                    <a:pt x="1" y="6"/>
                    <a:pt x="2" y="6"/>
                  </a:cubicBezTo>
                  <a:cubicBezTo>
                    <a:pt x="3" y="6"/>
                    <a:pt x="4" y="5"/>
                    <a:pt x="4" y="5"/>
                  </a:cubicBezTo>
                  <a:cubicBezTo>
                    <a:pt x="4" y="4"/>
                    <a:pt x="4" y="4"/>
                    <a:pt x="4" y="4"/>
                  </a:cubicBezTo>
                  <a:cubicBezTo>
                    <a:pt x="4" y="2"/>
                    <a:pt x="4" y="0"/>
                    <a:pt x="2"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9" name="iṣliḓê"/>
            <p:cNvSpPr/>
            <p:nvPr/>
          </p:nvSpPr>
          <p:spPr bwMode="auto">
            <a:xfrm>
              <a:off x="2706688" y="3098801"/>
              <a:ext cx="519113" cy="703263"/>
            </a:xfrm>
            <a:custGeom>
              <a:avLst/>
              <a:gdLst>
                <a:gd name="T0" fmla="*/ 46 w 144"/>
                <a:gd name="T1" fmla="*/ 167 h 194"/>
                <a:gd name="T2" fmla="*/ 46 w 144"/>
                <a:gd name="T3" fmla="*/ 155 h 194"/>
                <a:gd name="T4" fmla="*/ 42 w 144"/>
                <a:gd name="T5" fmla="*/ 154 h 194"/>
                <a:gd name="T6" fmla="*/ 49 w 144"/>
                <a:gd name="T7" fmla="*/ 152 h 194"/>
                <a:gd name="T8" fmla="*/ 59 w 144"/>
                <a:gd name="T9" fmla="*/ 167 h 194"/>
                <a:gd name="T10" fmla="*/ 61 w 144"/>
                <a:gd name="T11" fmla="*/ 165 h 194"/>
                <a:gd name="T12" fmla="*/ 65 w 144"/>
                <a:gd name="T13" fmla="*/ 161 h 194"/>
                <a:gd name="T14" fmla="*/ 58 w 144"/>
                <a:gd name="T15" fmla="*/ 157 h 194"/>
                <a:gd name="T16" fmla="*/ 69 w 144"/>
                <a:gd name="T17" fmla="*/ 158 h 194"/>
                <a:gd name="T18" fmla="*/ 79 w 144"/>
                <a:gd name="T19" fmla="*/ 167 h 194"/>
                <a:gd name="T20" fmla="*/ 76 w 144"/>
                <a:gd name="T21" fmla="*/ 164 h 194"/>
                <a:gd name="T22" fmla="*/ 82 w 144"/>
                <a:gd name="T23" fmla="*/ 162 h 194"/>
                <a:gd name="T24" fmla="*/ 77 w 144"/>
                <a:gd name="T25" fmla="*/ 160 h 194"/>
                <a:gd name="T26" fmla="*/ 85 w 144"/>
                <a:gd name="T27" fmla="*/ 152 h 194"/>
                <a:gd name="T28" fmla="*/ 80 w 144"/>
                <a:gd name="T29" fmla="*/ 155 h 194"/>
                <a:gd name="T30" fmla="*/ 80 w 144"/>
                <a:gd name="T31" fmla="*/ 157 h 194"/>
                <a:gd name="T32" fmla="*/ 79 w 144"/>
                <a:gd name="T33" fmla="*/ 167 h 194"/>
                <a:gd name="T34" fmla="*/ 92 w 144"/>
                <a:gd name="T35" fmla="*/ 166 h 194"/>
                <a:gd name="T36" fmla="*/ 96 w 144"/>
                <a:gd name="T37" fmla="*/ 165 h 194"/>
                <a:gd name="T38" fmla="*/ 96 w 144"/>
                <a:gd name="T39" fmla="*/ 160 h 194"/>
                <a:gd name="T40" fmla="*/ 95 w 144"/>
                <a:gd name="T41" fmla="*/ 158 h 194"/>
                <a:gd name="T42" fmla="*/ 99 w 144"/>
                <a:gd name="T43" fmla="*/ 156 h 194"/>
                <a:gd name="T44" fmla="*/ 93 w 144"/>
                <a:gd name="T45" fmla="*/ 155 h 194"/>
                <a:gd name="T46" fmla="*/ 97 w 144"/>
                <a:gd name="T47" fmla="*/ 152 h 194"/>
                <a:gd name="T48" fmla="*/ 99 w 144"/>
                <a:gd name="T49" fmla="*/ 159 h 194"/>
                <a:gd name="T50" fmla="*/ 102 w 144"/>
                <a:gd name="T51" fmla="*/ 163 h 194"/>
                <a:gd name="T52" fmla="*/ 139 w 144"/>
                <a:gd name="T53" fmla="*/ 2 h 194"/>
                <a:gd name="T54" fmla="*/ 136 w 144"/>
                <a:gd name="T55" fmla="*/ 132 h 194"/>
                <a:gd name="T56" fmla="*/ 12 w 144"/>
                <a:gd name="T57" fmla="*/ 141 h 194"/>
                <a:gd name="T58" fmla="*/ 6 w 144"/>
                <a:gd name="T59" fmla="*/ 115 h 194"/>
                <a:gd name="T60" fmla="*/ 0 w 144"/>
                <a:gd name="T61" fmla="*/ 0 h 194"/>
                <a:gd name="T62" fmla="*/ 2 w 144"/>
                <a:gd name="T63" fmla="*/ 130 h 194"/>
                <a:gd name="T64" fmla="*/ 6 w 144"/>
                <a:gd name="T65" fmla="*/ 141 h 194"/>
                <a:gd name="T66" fmla="*/ 7 w 144"/>
                <a:gd name="T67" fmla="*/ 144 h 194"/>
                <a:gd name="T68" fmla="*/ 9 w 144"/>
                <a:gd name="T69" fmla="*/ 147 h 194"/>
                <a:gd name="T70" fmla="*/ 11 w 144"/>
                <a:gd name="T71" fmla="*/ 151 h 194"/>
                <a:gd name="T72" fmla="*/ 12 w 144"/>
                <a:gd name="T73" fmla="*/ 154 h 194"/>
                <a:gd name="T74" fmla="*/ 15 w 144"/>
                <a:gd name="T75" fmla="*/ 157 h 194"/>
                <a:gd name="T76" fmla="*/ 17 w 144"/>
                <a:gd name="T77" fmla="*/ 160 h 194"/>
                <a:gd name="T78" fmla="*/ 19 w 144"/>
                <a:gd name="T79" fmla="*/ 163 h 194"/>
                <a:gd name="T80" fmla="*/ 22 w 144"/>
                <a:gd name="T81" fmla="*/ 166 h 194"/>
                <a:gd name="T82" fmla="*/ 123 w 144"/>
                <a:gd name="T83" fmla="*/ 166 h 194"/>
                <a:gd name="T84" fmla="*/ 125 w 144"/>
                <a:gd name="T85" fmla="*/ 163 h 194"/>
                <a:gd name="T86" fmla="*/ 127 w 144"/>
                <a:gd name="T87" fmla="*/ 160 h 194"/>
                <a:gd name="T88" fmla="*/ 130 w 144"/>
                <a:gd name="T89" fmla="*/ 157 h 194"/>
                <a:gd name="T90" fmla="*/ 132 w 144"/>
                <a:gd name="T91" fmla="*/ 154 h 194"/>
                <a:gd name="T92" fmla="*/ 134 w 144"/>
                <a:gd name="T93" fmla="*/ 151 h 194"/>
                <a:gd name="T94" fmla="*/ 136 w 144"/>
                <a:gd name="T95" fmla="*/ 147 h 194"/>
                <a:gd name="T96" fmla="*/ 137 w 144"/>
                <a:gd name="T97" fmla="*/ 144 h 194"/>
                <a:gd name="T98" fmla="*/ 144 w 144"/>
                <a:gd name="T99" fmla="*/ 114 h 194"/>
                <a:gd name="T100" fmla="*/ 139 w 144"/>
                <a:gd name="T101" fmla="*/ 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4" h="194">
                  <a:moveTo>
                    <a:pt x="49" y="167"/>
                  </a:moveTo>
                  <a:cubicBezTo>
                    <a:pt x="46" y="167"/>
                    <a:pt x="46" y="167"/>
                    <a:pt x="46" y="167"/>
                  </a:cubicBezTo>
                  <a:cubicBezTo>
                    <a:pt x="46" y="155"/>
                    <a:pt x="46" y="155"/>
                    <a:pt x="46" y="155"/>
                  </a:cubicBezTo>
                  <a:cubicBezTo>
                    <a:pt x="46" y="155"/>
                    <a:pt x="46" y="155"/>
                    <a:pt x="46" y="155"/>
                  </a:cubicBezTo>
                  <a:cubicBezTo>
                    <a:pt x="43" y="156"/>
                    <a:pt x="43" y="156"/>
                    <a:pt x="43" y="156"/>
                  </a:cubicBezTo>
                  <a:cubicBezTo>
                    <a:pt x="42" y="154"/>
                    <a:pt x="42" y="154"/>
                    <a:pt x="42" y="154"/>
                  </a:cubicBezTo>
                  <a:cubicBezTo>
                    <a:pt x="46" y="152"/>
                    <a:pt x="46" y="152"/>
                    <a:pt x="46" y="152"/>
                  </a:cubicBezTo>
                  <a:cubicBezTo>
                    <a:pt x="49" y="152"/>
                    <a:pt x="49" y="152"/>
                    <a:pt x="49" y="152"/>
                  </a:cubicBezTo>
                  <a:lnTo>
                    <a:pt x="49" y="167"/>
                  </a:lnTo>
                  <a:close/>
                  <a:moveTo>
                    <a:pt x="59" y="167"/>
                  </a:moveTo>
                  <a:cubicBezTo>
                    <a:pt x="59" y="165"/>
                    <a:pt x="59" y="165"/>
                    <a:pt x="59" y="165"/>
                  </a:cubicBezTo>
                  <a:cubicBezTo>
                    <a:pt x="60" y="165"/>
                    <a:pt x="60" y="165"/>
                    <a:pt x="61" y="165"/>
                  </a:cubicBezTo>
                  <a:cubicBezTo>
                    <a:pt x="63" y="165"/>
                    <a:pt x="65" y="163"/>
                    <a:pt x="65" y="161"/>
                  </a:cubicBezTo>
                  <a:cubicBezTo>
                    <a:pt x="65" y="161"/>
                    <a:pt x="65" y="161"/>
                    <a:pt x="65" y="161"/>
                  </a:cubicBezTo>
                  <a:cubicBezTo>
                    <a:pt x="65" y="161"/>
                    <a:pt x="64" y="162"/>
                    <a:pt x="62" y="162"/>
                  </a:cubicBezTo>
                  <a:cubicBezTo>
                    <a:pt x="60" y="162"/>
                    <a:pt x="58" y="160"/>
                    <a:pt x="58" y="157"/>
                  </a:cubicBezTo>
                  <a:cubicBezTo>
                    <a:pt x="58" y="155"/>
                    <a:pt x="60" y="152"/>
                    <a:pt x="63" y="152"/>
                  </a:cubicBezTo>
                  <a:cubicBezTo>
                    <a:pt x="67" y="152"/>
                    <a:pt x="69" y="155"/>
                    <a:pt x="69" y="158"/>
                  </a:cubicBezTo>
                  <a:cubicBezTo>
                    <a:pt x="69" y="163"/>
                    <a:pt x="66" y="167"/>
                    <a:pt x="59" y="167"/>
                  </a:cubicBezTo>
                  <a:close/>
                  <a:moveTo>
                    <a:pt x="79" y="167"/>
                  </a:moveTo>
                  <a:cubicBezTo>
                    <a:pt x="78" y="167"/>
                    <a:pt x="76" y="167"/>
                    <a:pt x="76" y="166"/>
                  </a:cubicBezTo>
                  <a:cubicBezTo>
                    <a:pt x="76" y="164"/>
                    <a:pt x="76" y="164"/>
                    <a:pt x="76" y="164"/>
                  </a:cubicBezTo>
                  <a:cubicBezTo>
                    <a:pt x="77" y="165"/>
                    <a:pt x="78" y="165"/>
                    <a:pt x="79" y="165"/>
                  </a:cubicBezTo>
                  <a:cubicBezTo>
                    <a:pt x="81" y="165"/>
                    <a:pt x="82" y="164"/>
                    <a:pt x="82" y="162"/>
                  </a:cubicBezTo>
                  <a:cubicBezTo>
                    <a:pt x="82" y="161"/>
                    <a:pt x="81" y="160"/>
                    <a:pt x="78" y="160"/>
                  </a:cubicBezTo>
                  <a:cubicBezTo>
                    <a:pt x="78" y="160"/>
                    <a:pt x="77" y="160"/>
                    <a:pt x="77" y="160"/>
                  </a:cubicBezTo>
                  <a:cubicBezTo>
                    <a:pt x="77" y="152"/>
                    <a:pt x="77" y="152"/>
                    <a:pt x="77" y="152"/>
                  </a:cubicBezTo>
                  <a:cubicBezTo>
                    <a:pt x="85" y="152"/>
                    <a:pt x="85" y="152"/>
                    <a:pt x="85" y="152"/>
                  </a:cubicBezTo>
                  <a:cubicBezTo>
                    <a:pt x="85" y="155"/>
                    <a:pt x="85" y="155"/>
                    <a:pt x="85" y="155"/>
                  </a:cubicBezTo>
                  <a:cubicBezTo>
                    <a:pt x="80" y="155"/>
                    <a:pt x="80" y="155"/>
                    <a:pt x="80" y="155"/>
                  </a:cubicBezTo>
                  <a:cubicBezTo>
                    <a:pt x="79" y="158"/>
                    <a:pt x="79" y="158"/>
                    <a:pt x="79" y="158"/>
                  </a:cubicBezTo>
                  <a:cubicBezTo>
                    <a:pt x="80" y="157"/>
                    <a:pt x="80" y="157"/>
                    <a:pt x="80" y="157"/>
                  </a:cubicBezTo>
                  <a:cubicBezTo>
                    <a:pt x="83" y="157"/>
                    <a:pt x="86" y="159"/>
                    <a:pt x="86" y="162"/>
                  </a:cubicBezTo>
                  <a:cubicBezTo>
                    <a:pt x="86" y="165"/>
                    <a:pt x="83" y="167"/>
                    <a:pt x="79" y="167"/>
                  </a:cubicBezTo>
                  <a:close/>
                  <a:moveTo>
                    <a:pt x="96" y="167"/>
                  </a:moveTo>
                  <a:cubicBezTo>
                    <a:pt x="95" y="167"/>
                    <a:pt x="93" y="167"/>
                    <a:pt x="92" y="166"/>
                  </a:cubicBezTo>
                  <a:cubicBezTo>
                    <a:pt x="93" y="164"/>
                    <a:pt x="93" y="164"/>
                    <a:pt x="93" y="164"/>
                  </a:cubicBezTo>
                  <a:cubicBezTo>
                    <a:pt x="94" y="164"/>
                    <a:pt x="95" y="165"/>
                    <a:pt x="96" y="165"/>
                  </a:cubicBezTo>
                  <a:cubicBezTo>
                    <a:pt x="98" y="165"/>
                    <a:pt x="99" y="164"/>
                    <a:pt x="99" y="163"/>
                  </a:cubicBezTo>
                  <a:cubicBezTo>
                    <a:pt x="99" y="161"/>
                    <a:pt x="97" y="160"/>
                    <a:pt x="96" y="160"/>
                  </a:cubicBezTo>
                  <a:cubicBezTo>
                    <a:pt x="95" y="160"/>
                    <a:pt x="95" y="160"/>
                    <a:pt x="95" y="160"/>
                  </a:cubicBezTo>
                  <a:cubicBezTo>
                    <a:pt x="95" y="158"/>
                    <a:pt x="95" y="158"/>
                    <a:pt x="95" y="158"/>
                  </a:cubicBezTo>
                  <a:cubicBezTo>
                    <a:pt x="96" y="158"/>
                    <a:pt x="96" y="158"/>
                    <a:pt x="96" y="158"/>
                  </a:cubicBezTo>
                  <a:cubicBezTo>
                    <a:pt x="97" y="158"/>
                    <a:pt x="99" y="158"/>
                    <a:pt x="99" y="156"/>
                  </a:cubicBezTo>
                  <a:cubicBezTo>
                    <a:pt x="99" y="155"/>
                    <a:pt x="98" y="154"/>
                    <a:pt x="96" y="154"/>
                  </a:cubicBezTo>
                  <a:cubicBezTo>
                    <a:pt x="95" y="154"/>
                    <a:pt x="94" y="155"/>
                    <a:pt x="93" y="155"/>
                  </a:cubicBezTo>
                  <a:cubicBezTo>
                    <a:pt x="93" y="153"/>
                    <a:pt x="93" y="153"/>
                    <a:pt x="93" y="153"/>
                  </a:cubicBezTo>
                  <a:cubicBezTo>
                    <a:pt x="94" y="153"/>
                    <a:pt x="95" y="152"/>
                    <a:pt x="97" y="152"/>
                  </a:cubicBezTo>
                  <a:cubicBezTo>
                    <a:pt x="100" y="152"/>
                    <a:pt x="102" y="154"/>
                    <a:pt x="102" y="156"/>
                  </a:cubicBezTo>
                  <a:cubicBezTo>
                    <a:pt x="102" y="157"/>
                    <a:pt x="101" y="158"/>
                    <a:pt x="99" y="159"/>
                  </a:cubicBezTo>
                  <a:cubicBezTo>
                    <a:pt x="99" y="159"/>
                    <a:pt x="99" y="159"/>
                    <a:pt x="99" y="159"/>
                  </a:cubicBezTo>
                  <a:cubicBezTo>
                    <a:pt x="101" y="159"/>
                    <a:pt x="102" y="161"/>
                    <a:pt x="102" y="163"/>
                  </a:cubicBezTo>
                  <a:cubicBezTo>
                    <a:pt x="102" y="165"/>
                    <a:pt x="100" y="167"/>
                    <a:pt x="96" y="167"/>
                  </a:cubicBezTo>
                  <a:close/>
                  <a:moveTo>
                    <a:pt x="139" y="2"/>
                  </a:moveTo>
                  <a:cubicBezTo>
                    <a:pt x="139" y="30"/>
                    <a:pt x="139" y="113"/>
                    <a:pt x="139" y="115"/>
                  </a:cubicBezTo>
                  <a:cubicBezTo>
                    <a:pt x="138" y="118"/>
                    <a:pt x="138" y="124"/>
                    <a:pt x="136" y="132"/>
                  </a:cubicBezTo>
                  <a:cubicBezTo>
                    <a:pt x="135" y="135"/>
                    <a:pt x="134" y="138"/>
                    <a:pt x="132" y="141"/>
                  </a:cubicBezTo>
                  <a:cubicBezTo>
                    <a:pt x="12" y="141"/>
                    <a:pt x="12" y="141"/>
                    <a:pt x="12" y="141"/>
                  </a:cubicBezTo>
                  <a:cubicBezTo>
                    <a:pt x="11" y="138"/>
                    <a:pt x="9" y="135"/>
                    <a:pt x="9" y="132"/>
                  </a:cubicBezTo>
                  <a:cubicBezTo>
                    <a:pt x="6" y="124"/>
                    <a:pt x="6" y="118"/>
                    <a:pt x="6" y="115"/>
                  </a:cubicBezTo>
                  <a:cubicBezTo>
                    <a:pt x="6" y="113"/>
                    <a:pt x="6" y="30"/>
                    <a:pt x="6" y="2"/>
                  </a:cubicBezTo>
                  <a:cubicBezTo>
                    <a:pt x="0" y="0"/>
                    <a:pt x="0" y="0"/>
                    <a:pt x="0" y="0"/>
                  </a:cubicBezTo>
                  <a:cubicBezTo>
                    <a:pt x="0" y="0"/>
                    <a:pt x="0" y="110"/>
                    <a:pt x="0" y="114"/>
                  </a:cubicBezTo>
                  <a:cubicBezTo>
                    <a:pt x="0" y="118"/>
                    <a:pt x="1" y="123"/>
                    <a:pt x="2" y="130"/>
                  </a:cubicBezTo>
                  <a:cubicBezTo>
                    <a:pt x="3" y="133"/>
                    <a:pt x="4" y="137"/>
                    <a:pt x="6" y="141"/>
                  </a:cubicBezTo>
                  <a:cubicBezTo>
                    <a:pt x="6" y="141"/>
                    <a:pt x="6" y="141"/>
                    <a:pt x="6" y="141"/>
                  </a:cubicBezTo>
                  <a:cubicBezTo>
                    <a:pt x="6" y="141"/>
                    <a:pt x="6" y="141"/>
                    <a:pt x="6" y="141"/>
                  </a:cubicBezTo>
                  <a:cubicBezTo>
                    <a:pt x="6" y="142"/>
                    <a:pt x="7" y="143"/>
                    <a:pt x="7" y="144"/>
                  </a:cubicBezTo>
                  <a:cubicBezTo>
                    <a:pt x="7" y="144"/>
                    <a:pt x="7" y="144"/>
                    <a:pt x="7" y="145"/>
                  </a:cubicBezTo>
                  <a:cubicBezTo>
                    <a:pt x="8" y="145"/>
                    <a:pt x="8" y="146"/>
                    <a:pt x="9" y="147"/>
                  </a:cubicBezTo>
                  <a:cubicBezTo>
                    <a:pt x="9" y="147"/>
                    <a:pt x="9" y="147"/>
                    <a:pt x="9" y="148"/>
                  </a:cubicBezTo>
                  <a:cubicBezTo>
                    <a:pt x="9" y="149"/>
                    <a:pt x="10" y="150"/>
                    <a:pt x="11" y="151"/>
                  </a:cubicBezTo>
                  <a:cubicBezTo>
                    <a:pt x="11" y="151"/>
                    <a:pt x="11" y="151"/>
                    <a:pt x="11" y="151"/>
                  </a:cubicBezTo>
                  <a:cubicBezTo>
                    <a:pt x="11" y="152"/>
                    <a:pt x="12" y="153"/>
                    <a:pt x="12" y="154"/>
                  </a:cubicBezTo>
                  <a:cubicBezTo>
                    <a:pt x="13" y="154"/>
                    <a:pt x="13" y="154"/>
                    <a:pt x="13" y="154"/>
                  </a:cubicBezTo>
                  <a:cubicBezTo>
                    <a:pt x="13" y="155"/>
                    <a:pt x="14" y="156"/>
                    <a:pt x="15" y="157"/>
                  </a:cubicBezTo>
                  <a:cubicBezTo>
                    <a:pt x="15" y="157"/>
                    <a:pt x="15" y="157"/>
                    <a:pt x="15" y="157"/>
                  </a:cubicBezTo>
                  <a:cubicBezTo>
                    <a:pt x="16" y="158"/>
                    <a:pt x="16" y="159"/>
                    <a:pt x="17" y="160"/>
                  </a:cubicBezTo>
                  <a:cubicBezTo>
                    <a:pt x="17" y="160"/>
                    <a:pt x="17" y="160"/>
                    <a:pt x="17" y="161"/>
                  </a:cubicBezTo>
                  <a:cubicBezTo>
                    <a:pt x="18" y="161"/>
                    <a:pt x="18" y="162"/>
                    <a:pt x="19" y="163"/>
                  </a:cubicBezTo>
                  <a:cubicBezTo>
                    <a:pt x="19" y="163"/>
                    <a:pt x="19" y="163"/>
                    <a:pt x="20" y="163"/>
                  </a:cubicBezTo>
                  <a:cubicBezTo>
                    <a:pt x="20" y="164"/>
                    <a:pt x="21" y="165"/>
                    <a:pt x="22" y="166"/>
                  </a:cubicBezTo>
                  <a:cubicBezTo>
                    <a:pt x="37" y="182"/>
                    <a:pt x="58" y="189"/>
                    <a:pt x="72" y="194"/>
                  </a:cubicBezTo>
                  <a:cubicBezTo>
                    <a:pt x="86" y="189"/>
                    <a:pt x="108" y="182"/>
                    <a:pt x="123" y="166"/>
                  </a:cubicBezTo>
                  <a:cubicBezTo>
                    <a:pt x="123" y="165"/>
                    <a:pt x="124" y="164"/>
                    <a:pt x="125" y="163"/>
                  </a:cubicBezTo>
                  <a:cubicBezTo>
                    <a:pt x="125" y="163"/>
                    <a:pt x="125" y="163"/>
                    <a:pt x="125" y="163"/>
                  </a:cubicBezTo>
                  <a:cubicBezTo>
                    <a:pt x="126" y="162"/>
                    <a:pt x="126" y="161"/>
                    <a:pt x="127" y="161"/>
                  </a:cubicBezTo>
                  <a:cubicBezTo>
                    <a:pt x="127" y="160"/>
                    <a:pt x="127" y="160"/>
                    <a:pt x="127" y="160"/>
                  </a:cubicBezTo>
                  <a:cubicBezTo>
                    <a:pt x="128" y="159"/>
                    <a:pt x="129" y="158"/>
                    <a:pt x="130" y="157"/>
                  </a:cubicBezTo>
                  <a:cubicBezTo>
                    <a:pt x="130" y="157"/>
                    <a:pt x="130" y="157"/>
                    <a:pt x="130" y="157"/>
                  </a:cubicBezTo>
                  <a:cubicBezTo>
                    <a:pt x="130" y="156"/>
                    <a:pt x="131" y="155"/>
                    <a:pt x="131" y="154"/>
                  </a:cubicBezTo>
                  <a:cubicBezTo>
                    <a:pt x="132" y="154"/>
                    <a:pt x="132" y="154"/>
                    <a:pt x="132" y="154"/>
                  </a:cubicBezTo>
                  <a:cubicBezTo>
                    <a:pt x="132" y="153"/>
                    <a:pt x="133" y="152"/>
                    <a:pt x="133" y="151"/>
                  </a:cubicBezTo>
                  <a:cubicBezTo>
                    <a:pt x="134" y="151"/>
                    <a:pt x="134" y="151"/>
                    <a:pt x="134" y="151"/>
                  </a:cubicBezTo>
                  <a:cubicBezTo>
                    <a:pt x="134" y="150"/>
                    <a:pt x="135" y="149"/>
                    <a:pt x="135" y="148"/>
                  </a:cubicBezTo>
                  <a:cubicBezTo>
                    <a:pt x="136" y="147"/>
                    <a:pt x="136" y="147"/>
                    <a:pt x="136" y="147"/>
                  </a:cubicBezTo>
                  <a:cubicBezTo>
                    <a:pt x="136" y="146"/>
                    <a:pt x="137" y="145"/>
                    <a:pt x="137" y="144"/>
                  </a:cubicBezTo>
                  <a:cubicBezTo>
                    <a:pt x="137" y="144"/>
                    <a:pt x="137" y="144"/>
                    <a:pt x="137" y="144"/>
                  </a:cubicBezTo>
                  <a:cubicBezTo>
                    <a:pt x="140" y="139"/>
                    <a:pt x="142" y="134"/>
                    <a:pt x="143" y="130"/>
                  </a:cubicBezTo>
                  <a:cubicBezTo>
                    <a:pt x="144" y="123"/>
                    <a:pt x="144" y="118"/>
                    <a:pt x="144" y="114"/>
                  </a:cubicBezTo>
                  <a:cubicBezTo>
                    <a:pt x="144" y="110"/>
                    <a:pt x="144" y="0"/>
                    <a:pt x="144" y="0"/>
                  </a:cubicBezTo>
                  <a:lnTo>
                    <a:pt x="139" y="2"/>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0" name="íṡľiḍê"/>
            <p:cNvSpPr/>
            <p:nvPr/>
          </p:nvSpPr>
          <p:spPr bwMode="auto">
            <a:xfrm>
              <a:off x="2395538" y="2917826"/>
              <a:ext cx="1141413" cy="1050925"/>
            </a:xfrm>
            <a:custGeom>
              <a:avLst/>
              <a:gdLst>
                <a:gd name="T0" fmla="*/ 300 w 316"/>
                <a:gd name="T1" fmla="*/ 173 h 290"/>
                <a:gd name="T2" fmla="*/ 294 w 316"/>
                <a:gd name="T3" fmla="*/ 163 h 290"/>
                <a:gd name="T4" fmla="*/ 299 w 316"/>
                <a:gd name="T5" fmla="*/ 78 h 290"/>
                <a:gd name="T6" fmla="*/ 285 w 316"/>
                <a:gd name="T7" fmla="*/ 84 h 290"/>
                <a:gd name="T8" fmla="*/ 248 w 316"/>
                <a:gd name="T9" fmla="*/ 17 h 290"/>
                <a:gd name="T10" fmla="*/ 233 w 316"/>
                <a:gd name="T11" fmla="*/ 15 h 290"/>
                <a:gd name="T12" fmla="*/ 233 w 316"/>
                <a:gd name="T13" fmla="*/ 33 h 290"/>
                <a:gd name="T14" fmla="*/ 242 w 316"/>
                <a:gd name="T15" fmla="*/ 45 h 290"/>
                <a:gd name="T16" fmla="*/ 278 w 316"/>
                <a:gd name="T17" fmla="*/ 88 h 290"/>
                <a:gd name="T18" fmla="*/ 276 w 316"/>
                <a:gd name="T19" fmla="*/ 93 h 290"/>
                <a:gd name="T20" fmla="*/ 286 w 316"/>
                <a:gd name="T21" fmla="*/ 156 h 290"/>
                <a:gd name="T22" fmla="*/ 278 w 316"/>
                <a:gd name="T23" fmla="*/ 170 h 290"/>
                <a:gd name="T24" fmla="*/ 269 w 316"/>
                <a:gd name="T25" fmla="*/ 179 h 290"/>
                <a:gd name="T26" fmla="*/ 254 w 316"/>
                <a:gd name="T27" fmla="*/ 230 h 290"/>
                <a:gd name="T28" fmla="*/ 246 w 316"/>
                <a:gd name="T29" fmla="*/ 219 h 290"/>
                <a:gd name="T30" fmla="*/ 169 w 316"/>
                <a:gd name="T31" fmla="*/ 262 h 290"/>
                <a:gd name="T32" fmla="*/ 147 w 316"/>
                <a:gd name="T33" fmla="*/ 262 h 290"/>
                <a:gd name="T34" fmla="*/ 70 w 316"/>
                <a:gd name="T35" fmla="*/ 219 h 290"/>
                <a:gd name="T36" fmla="*/ 62 w 316"/>
                <a:gd name="T37" fmla="*/ 230 h 290"/>
                <a:gd name="T38" fmla="*/ 48 w 316"/>
                <a:gd name="T39" fmla="*/ 179 h 290"/>
                <a:gd name="T40" fmla="*/ 38 w 316"/>
                <a:gd name="T41" fmla="*/ 170 h 290"/>
                <a:gd name="T42" fmla="*/ 30 w 316"/>
                <a:gd name="T43" fmla="*/ 156 h 290"/>
                <a:gd name="T44" fmla="*/ 41 w 316"/>
                <a:gd name="T45" fmla="*/ 93 h 290"/>
                <a:gd name="T46" fmla="*/ 38 w 316"/>
                <a:gd name="T47" fmla="*/ 88 h 290"/>
                <a:gd name="T48" fmla="*/ 75 w 316"/>
                <a:gd name="T49" fmla="*/ 45 h 290"/>
                <a:gd name="T50" fmla="*/ 84 w 316"/>
                <a:gd name="T51" fmla="*/ 33 h 290"/>
                <a:gd name="T52" fmla="*/ 83 w 316"/>
                <a:gd name="T53" fmla="*/ 15 h 290"/>
                <a:gd name="T54" fmla="*/ 68 w 316"/>
                <a:gd name="T55" fmla="*/ 17 h 290"/>
                <a:gd name="T56" fmla="*/ 31 w 316"/>
                <a:gd name="T57" fmla="*/ 84 h 290"/>
                <a:gd name="T58" fmla="*/ 17 w 316"/>
                <a:gd name="T59" fmla="*/ 78 h 290"/>
                <a:gd name="T60" fmla="*/ 23 w 316"/>
                <a:gd name="T61" fmla="*/ 163 h 290"/>
                <a:gd name="T62" fmla="*/ 16 w 316"/>
                <a:gd name="T63" fmla="*/ 173 h 290"/>
                <a:gd name="T64" fmla="*/ 14 w 316"/>
                <a:gd name="T65" fmla="*/ 182 h 290"/>
                <a:gd name="T66" fmla="*/ 93 w 316"/>
                <a:gd name="T67" fmla="*/ 253 h 290"/>
                <a:gd name="T68" fmla="*/ 72 w 316"/>
                <a:gd name="T69" fmla="*/ 258 h 290"/>
                <a:gd name="T70" fmla="*/ 134 w 316"/>
                <a:gd name="T71" fmla="*/ 265 h 290"/>
                <a:gd name="T72" fmla="*/ 138 w 316"/>
                <a:gd name="T73" fmla="*/ 272 h 290"/>
                <a:gd name="T74" fmla="*/ 131 w 316"/>
                <a:gd name="T75" fmla="*/ 290 h 290"/>
                <a:gd name="T76" fmla="*/ 158 w 316"/>
                <a:gd name="T77" fmla="*/ 272 h 290"/>
                <a:gd name="T78" fmla="*/ 186 w 316"/>
                <a:gd name="T79" fmla="*/ 290 h 290"/>
                <a:gd name="T80" fmla="*/ 178 w 316"/>
                <a:gd name="T81" fmla="*/ 272 h 290"/>
                <a:gd name="T82" fmla="*/ 182 w 316"/>
                <a:gd name="T83" fmla="*/ 265 h 290"/>
                <a:gd name="T84" fmla="*/ 244 w 316"/>
                <a:gd name="T85" fmla="*/ 258 h 290"/>
                <a:gd name="T86" fmla="*/ 223 w 316"/>
                <a:gd name="T87" fmla="*/ 253 h 290"/>
                <a:gd name="T88" fmla="*/ 302 w 316"/>
                <a:gd name="T89" fmla="*/ 182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6" h="290">
                  <a:moveTo>
                    <a:pt x="276" y="216"/>
                  </a:moveTo>
                  <a:cubicBezTo>
                    <a:pt x="282" y="191"/>
                    <a:pt x="289" y="190"/>
                    <a:pt x="300" y="173"/>
                  </a:cubicBezTo>
                  <a:cubicBezTo>
                    <a:pt x="310" y="157"/>
                    <a:pt x="316" y="126"/>
                    <a:pt x="305" y="115"/>
                  </a:cubicBezTo>
                  <a:cubicBezTo>
                    <a:pt x="304" y="138"/>
                    <a:pt x="296" y="143"/>
                    <a:pt x="294" y="163"/>
                  </a:cubicBezTo>
                  <a:cubicBezTo>
                    <a:pt x="292" y="147"/>
                    <a:pt x="292" y="137"/>
                    <a:pt x="295" y="126"/>
                  </a:cubicBezTo>
                  <a:cubicBezTo>
                    <a:pt x="298" y="117"/>
                    <a:pt x="302" y="95"/>
                    <a:pt x="299" y="78"/>
                  </a:cubicBezTo>
                  <a:cubicBezTo>
                    <a:pt x="297" y="66"/>
                    <a:pt x="291" y="61"/>
                    <a:pt x="284" y="58"/>
                  </a:cubicBezTo>
                  <a:cubicBezTo>
                    <a:pt x="288" y="72"/>
                    <a:pt x="285" y="84"/>
                    <a:pt x="285" y="84"/>
                  </a:cubicBezTo>
                  <a:cubicBezTo>
                    <a:pt x="285" y="84"/>
                    <a:pt x="277" y="75"/>
                    <a:pt x="274" y="52"/>
                  </a:cubicBezTo>
                  <a:cubicBezTo>
                    <a:pt x="271" y="29"/>
                    <a:pt x="256" y="18"/>
                    <a:pt x="248" y="17"/>
                  </a:cubicBezTo>
                  <a:cubicBezTo>
                    <a:pt x="255" y="29"/>
                    <a:pt x="255" y="33"/>
                    <a:pt x="257" y="44"/>
                  </a:cubicBezTo>
                  <a:cubicBezTo>
                    <a:pt x="250" y="40"/>
                    <a:pt x="245" y="26"/>
                    <a:pt x="233" y="15"/>
                  </a:cubicBezTo>
                  <a:cubicBezTo>
                    <a:pt x="216" y="0"/>
                    <a:pt x="203" y="0"/>
                    <a:pt x="195" y="7"/>
                  </a:cubicBezTo>
                  <a:cubicBezTo>
                    <a:pt x="218" y="16"/>
                    <a:pt x="214" y="18"/>
                    <a:pt x="233" y="33"/>
                  </a:cubicBezTo>
                  <a:cubicBezTo>
                    <a:pt x="251" y="45"/>
                    <a:pt x="259" y="46"/>
                    <a:pt x="264" y="62"/>
                  </a:cubicBezTo>
                  <a:cubicBezTo>
                    <a:pt x="256" y="54"/>
                    <a:pt x="251" y="49"/>
                    <a:pt x="242" y="45"/>
                  </a:cubicBezTo>
                  <a:cubicBezTo>
                    <a:pt x="239" y="50"/>
                    <a:pt x="243" y="60"/>
                    <a:pt x="257" y="71"/>
                  </a:cubicBezTo>
                  <a:cubicBezTo>
                    <a:pt x="267" y="82"/>
                    <a:pt x="270" y="77"/>
                    <a:pt x="278" y="88"/>
                  </a:cubicBezTo>
                  <a:cubicBezTo>
                    <a:pt x="285" y="96"/>
                    <a:pt x="291" y="105"/>
                    <a:pt x="289" y="124"/>
                  </a:cubicBezTo>
                  <a:cubicBezTo>
                    <a:pt x="283" y="110"/>
                    <a:pt x="279" y="108"/>
                    <a:pt x="276" y="93"/>
                  </a:cubicBezTo>
                  <a:cubicBezTo>
                    <a:pt x="272" y="98"/>
                    <a:pt x="270" y="106"/>
                    <a:pt x="271" y="116"/>
                  </a:cubicBezTo>
                  <a:cubicBezTo>
                    <a:pt x="275" y="136"/>
                    <a:pt x="283" y="136"/>
                    <a:pt x="286" y="156"/>
                  </a:cubicBezTo>
                  <a:cubicBezTo>
                    <a:pt x="288" y="168"/>
                    <a:pt x="288" y="183"/>
                    <a:pt x="278" y="194"/>
                  </a:cubicBezTo>
                  <a:cubicBezTo>
                    <a:pt x="276" y="184"/>
                    <a:pt x="277" y="179"/>
                    <a:pt x="278" y="170"/>
                  </a:cubicBezTo>
                  <a:cubicBezTo>
                    <a:pt x="280" y="161"/>
                    <a:pt x="279" y="154"/>
                    <a:pt x="276" y="145"/>
                  </a:cubicBezTo>
                  <a:cubicBezTo>
                    <a:pt x="269" y="151"/>
                    <a:pt x="267" y="165"/>
                    <a:pt x="269" y="179"/>
                  </a:cubicBezTo>
                  <a:cubicBezTo>
                    <a:pt x="270" y="193"/>
                    <a:pt x="280" y="203"/>
                    <a:pt x="265" y="223"/>
                  </a:cubicBezTo>
                  <a:cubicBezTo>
                    <a:pt x="258" y="229"/>
                    <a:pt x="254" y="231"/>
                    <a:pt x="254" y="230"/>
                  </a:cubicBezTo>
                  <a:cubicBezTo>
                    <a:pt x="262" y="221"/>
                    <a:pt x="273" y="198"/>
                    <a:pt x="265" y="187"/>
                  </a:cubicBezTo>
                  <a:cubicBezTo>
                    <a:pt x="262" y="200"/>
                    <a:pt x="254" y="207"/>
                    <a:pt x="246" y="219"/>
                  </a:cubicBezTo>
                  <a:cubicBezTo>
                    <a:pt x="235" y="235"/>
                    <a:pt x="245" y="240"/>
                    <a:pt x="210" y="253"/>
                  </a:cubicBezTo>
                  <a:cubicBezTo>
                    <a:pt x="199" y="257"/>
                    <a:pt x="185" y="258"/>
                    <a:pt x="169" y="262"/>
                  </a:cubicBezTo>
                  <a:cubicBezTo>
                    <a:pt x="165" y="263"/>
                    <a:pt x="161" y="264"/>
                    <a:pt x="158" y="265"/>
                  </a:cubicBezTo>
                  <a:cubicBezTo>
                    <a:pt x="155" y="264"/>
                    <a:pt x="151" y="263"/>
                    <a:pt x="147" y="262"/>
                  </a:cubicBezTo>
                  <a:cubicBezTo>
                    <a:pt x="132" y="258"/>
                    <a:pt x="117" y="257"/>
                    <a:pt x="107" y="253"/>
                  </a:cubicBezTo>
                  <a:cubicBezTo>
                    <a:pt x="72" y="240"/>
                    <a:pt x="81" y="235"/>
                    <a:pt x="70" y="219"/>
                  </a:cubicBezTo>
                  <a:cubicBezTo>
                    <a:pt x="62" y="207"/>
                    <a:pt x="54" y="200"/>
                    <a:pt x="51" y="187"/>
                  </a:cubicBezTo>
                  <a:cubicBezTo>
                    <a:pt x="43" y="198"/>
                    <a:pt x="54" y="221"/>
                    <a:pt x="62" y="230"/>
                  </a:cubicBezTo>
                  <a:cubicBezTo>
                    <a:pt x="62" y="231"/>
                    <a:pt x="58" y="229"/>
                    <a:pt x="51" y="223"/>
                  </a:cubicBezTo>
                  <a:cubicBezTo>
                    <a:pt x="36" y="203"/>
                    <a:pt x="46" y="193"/>
                    <a:pt x="48" y="179"/>
                  </a:cubicBezTo>
                  <a:cubicBezTo>
                    <a:pt x="49" y="165"/>
                    <a:pt x="47" y="151"/>
                    <a:pt x="40" y="145"/>
                  </a:cubicBezTo>
                  <a:cubicBezTo>
                    <a:pt x="38" y="154"/>
                    <a:pt x="36" y="161"/>
                    <a:pt x="38" y="170"/>
                  </a:cubicBezTo>
                  <a:cubicBezTo>
                    <a:pt x="40" y="179"/>
                    <a:pt x="41" y="184"/>
                    <a:pt x="39" y="194"/>
                  </a:cubicBezTo>
                  <a:cubicBezTo>
                    <a:pt x="28" y="183"/>
                    <a:pt x="29" y="168"/>
                    <a:pt x="30" y="156"/>
                  </a:cubicBezTo>
                  <a:cubicBezTo>
                    <a:pt x="33" y="136"/>
                    <a:pt x="41" y="136"/>
                    <a:pt x="45" y="116"/>
                  </a:cubicBezTo>
                  <a:cubicBezTo>
                    <a:pt x="47" y="106"/>
                    <a:pt x="44" y="98"/>
                    <a:pt x="41" y="93"/>
                  </a:cubicBezTo>
                  <a:cubicBezTo>
                    <a:pt x="37" y="108"/>
                    <a:pt x="33" y="110"/>
                    <a:pt x="28" y="124"/>
                  </a:cubicBezTo>
                  <a:cubicBezTo>
                    <a:pt x="25" y="105"/>
                    <a:pt x="32" y="96"/>
                    <a:pt x="38" y="88"/>
                  </a:cubicBezTo>
                  <a:cubicBezTo>
                    <a:pt x="47" y="77"/>
                    <a:pt x="49" y="82"/>
                    <a:pt x="60" y="71"/>
                  </a:cubicBezTo>
                  <a:cubicBezTo>
                    <a:pt x="73" y="60"/>
                    <a:pt x="77" y="50"/>
                    <a:pt x="75" y="45"/>
                  </a:cubicBezTo>
                  <a:cubicBezTo>
                    <a:pt x="65" y="49"/>
                    <a:pt x="60" y="54"/>
                    <a:pt x="53" y="62"/>
                  </a:cubicBezTo>
                  <a:cubicBezTo>
                    <a:pt x="57" y="46"/>
                    <a:pt x="66" y="45"/>
                    <a:pt x="84" y="33"/>
                  </a:cubicBezTo>
                  <a:cubicBezTo>
                    <a:pt x="102" y="18"/>
                    <a:pt x="98" y="16"/>
                    <a:pt x="121" y="7"/>
                  </a:cubicBezTo>
                  <a:cubicBezTo>
                    <a:pt x="113" y="0"/>
                    <a:pt x="100" y="0"/>
                    <a:pt x="83" y="15"/>
                  </a:cubicBezTo>
                  <a:cubicBezTo>
                    <a:pt x="72" y="26"/>
                    <a:pt x="66" y="40"/>
                    <a:pt x="59" y="44"/>
                  </a:cubicBezTo>
                  <a:cubicBezTo>
                    <a:pt x="62" y="33"/>
                    <a:pt x="61" y="29"/>
                    <a:pt x="68" y="17"/>
                  </a:cubicBezTo>
                  <a:cubicBezTo>
                    <a:pt x="61" y="18"/>
                    <a:pt x="45" y="29"/>
                    <a:pt x="42" y="52"/>
                  </a:cubicBezTo>
                  <a:cubicBezTo>
                    <a:pt x="39" y="75"/>
                    <a:pt x="31" y="84"/>
                    <a:pt x="31" y="84"/>
                  </a:cubicBezTo>
                  <a:cubicBezTo>
                    <a:pt x="31" y="84"/>
                    <a:pt x="29" y="72"/>
                    <a:pt x="32" y="58"/>
                  </a:cubicBezTo>
                  <a:cubicBezTo>
                    <a:pt x="25" y="61"/>
                    <a:pt x="19" y="66"/>
                    <a:pt x="17" y="78"/>
                  </a:cubicBezTo>
                  <a:cubicBezTo>
                    <a:pt x="14" y="95"/>
                    <a:pt x="18" y="117"/>
                    <a:pt x="21" y="126"/>
                  </a:cubicBezTo>
                  <a:cubicBezTo>
                    <a:pt x="25" y="137"/>
                    <a:pt x="24" y="147"/>
                    <a:pt x="23" y="163"/>
                  </a:cubicBezTo>
                  <a:cubicBezTo>
                    <a:pt x="20" y="143"/>
                    <a:pt x="12" y="138"/>
                    <a:pt x="11" y="115"/>
                  </a:cubicBezTo>
                  <a:cubicBezTo>
                    <a:pt x="0" y="126"/>
                    <a:pt x="6" y="157"/>
                    <a:pt x="16" y="173"/>
                  </a:cubicBezTo>
                  <a:cubicBezTo>
                    <a:pt x="27" y="190"/>
                    <a:pt x="34" y="191"/>
                    <a:pt x="41" y="216"/>
                  </a:cubicBezTo>
                  <a:cubicBezTo>
                    <a:pt x="30" y="201"/>
                    <a:pt x="22" y="199"/>
                    <a:pt x="14" y="182"/>
                  </a:cubicBezTo>
                  <a:cubicBezTo>
                    <a:pt x="8" y="190"/>
                    <a:pt x="13" y="206"/>
                    <a:pt x="30" y="219"/>
                  </a:cubicBezTo>
                  <a:cubicBezTo>
                    <a:pt x="44" y="233"/>
                    <a:pt x="67" y="232"/>
                    <a:pt x="93" y="253"/>
                  </a:cubicBezTo>
                  <a:cubicBezTo>
                    <a:pt x="72" y="241"/>
                    <a:pt x="50" y="241"/>
                    <a:pt x="38" y="234"/>
                  </a:cubicBezTo>
                  <a:cubicBezTo>
                    <a:pt x="36" y="243"/>
                    <a:pt x="50" y="252"/>
                    <a:pt x="72" y="258"/>
                  </a:cubicBezTo>
                  <a:cubicBezTo>
                    <a:pt x="81" y="260"/>
                    <a:pt x="95" y="260"/>
                    <a:pt x="103" y="260"/>
                  </a:cubicBezTo>
                  <a:cubicBezTo>
                    <a:pt x="117" y="261"/>
                    <a:pt x="125" y="264"/>
                    <a:pt x="134" y="265"/>
                  </a:cubicBezTo>
                  <a:cubicBezTo>
                    <a:pt x="138" y="266"/>
                    <a:pt x="142" y="267"/>
                    <a:pt x="147" y="268"/>
                  </a:cubicBezTo>
                  <a:cubicBezTo>
                    <a:pt x="143" y="270"/>
                    <a:pt x="140" y="271"/>
                    <a:pt x="138" y="272"/>
                  </a:cubicBezTo>
                  <a:cubicBezTo>
                    <a:pt x="132" y="276"/>
                    <a:pt x="132" y="276"/>
                    <a:pt x="119" y="285"/>
                  </a:cubicBezTo>
                  <a:cubicBezTo>
                    <a:pt x="131" y="290"/>
                    <a:pt x="131" y="290"/>
                    <a:pt x="131" y="290"/>
                  </a:cubicBezTo>
                  <a:cubicBezTo>
                    <a:pt x="131" y="290"/>
                    <a:pt x="137" y="282"/>
                    <a:pt x="150" y="276"/>
                  </a:cubicBezTo>
                  <a:cubicBezTo>
                    <a:pt x="152" y="275"/>
                    <a:pt x="155" y="273"/>
                    <a:pt x="158" y="272"/>
                  </a:cubicBezTo>
                  <a:cubicBezTo>
                    <a:pt x="161" y="273"/>
                    <a:pt x="164" y="275"/>
                    <a:pt x="167" y="276"/>
                  </a:cubicBezTo>
                  <a:cubicBezTo>
                    <a:pt x="179" y="282"/>
                    <a:pt x="186" y="290"/>
                    <a:pt x="186" y="290"/>
                  </a:cubicBezTo>
                  <a:cubicBezTo>
                    <a:pt x="198" y="285"/>
                    <a:pt x="198" y="285"/>
                    <a:pt x="198" y="285"/>
                  </a:cubicBezTo>
                  <a:cubicBezTo>
                    <a:pt x="184" y="276"/>
                    <a:pt x="185" y="276"/>
                    <a:pt x="178" y="272"/>
                  </a:cubicBezTo>
                  <a:cubicBezTo>
                    <a:pt x="176" y="271"/>
                    <a:pt x="173" y="270"/>
                    <a:pt x="169" y="268"/>
                  </a:cubicBezTo>
                  <a:cubicBezTo>
                    <a:pt x="174" y="267"/>
                    <a:pt x="178" y="266"/>
                    <a:pt x="182" y="265"/>
                  </a:cubicBezTo>
                  <a:cubicBezTo>
                    <a:pt x="192" y="264"/>
                    <a:pt x="199" y="261"/>
                    <a:pt x="214" y="260"/>
                  </a:cubicBezTo>
                  <a:cubicBezTo>
                    <a:pt x="221" y="260"/>
                    <a:pt x="235" y="260"/>
                    <a:pt x="244" y="258"/>
                  </a:cubicBezTo>
                  <a:cubicBezTo>
                    <a:pt x="267" y="252"/>
                    <a:pt x="280" y="243"/>
                    <a:pt x="278" y="234"/>
                  </a:cubicBezTo>
                  <a:cubicBezTo>
                    <a:pt x="266" y="241"/>
                    <a:pt x="244" y="241"/>
                    <a:pt x="223" y="253"/>
                  </a:cubicBezTo>
                  <a:cubicBezTo>
                    <a:pt x="249" y="232"/>
                    <a:pt x="272" y="233"/>
                    <a:pt x="286" y="219"/>
                  </a:cubicBezTo>
                  <a:cubicBezTo>
                    <a:pt x="303" y="206"/>
                    <a:pt x="309" y="190"/>
                    <a:pt x="302" y="182"/>
                  </a:cubicBezTo>
                  <a:cubicBezTo>
                    <a:pt x="294" y="199"/>
                    <a:pt x="286" y="201"/>
                    <a:pt x="276" y="21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1" name="íšlîde"/>
            <p:cNvSpPr/>
            <p:nvPr/>
          </p:nvSpPr>
          <p:spPr bwMode="auto">
            <a:xfrm>
              <a:off x="2162175" y="3240088"/>
              <a:ext cx="104775" cy="80963"/>
            </a:xfrm>
            <a:custGeom>
              <a:avLst/>
              <a:gdLst>
                <a:gd name="T0" fmla="*/ 9 w 66"/>
                <a:gd name="T1" fmla="*/ 0 h 51"/>
                <a:gd name="T2" fmla="*/ 66 w 66"/>
                <a:gd name="T3" fmla="*/ 12 h 51"/>
                <a:gd name="T4" fmla="*/ 63 w 66"/>
                <a:gd name="T5" fmla="*/ 21 h 51"/>
                <a:gd name="T6" fmla="*/ 20 w 66"/>
                <a:gd name="T7" fmla="*/ 35 h 51"/>
                <a:gd name="T8" fmla="*/ 59 w 66"/>
                <a:gd name="T9" fmla="*/ 41 h 51"/>
                <a:gd name="T10" fmla="*/ 57 w 66"/>
                <a:gd name="T11" fmla="*/ 51 h 51"/>
                <a:gd name="T12" fmla="*/ 0 w 66"/>
                <a:gd name="T13" fmla="*/ 39 h 51"/>
                <a:gd name="T14" fmla="*/ 2 w 66"/>
                <a:gd name="T15" fmla="*/ 30 h 51"/>
                <a:gd name="T16" fmla="*/ 43 w 66"/>
                <a:gd name="T17" fmla="*/ 16 h 51"/>
                <a:gd name="T18" fmla="*/ 7 w 66"/>
                <a:gd name="T19" fmla="*/ 9 h 51"/>
                <a:gd name="T20" fmla="*/ 9 w 66"/>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51">
                  <a:moveTo>
                    <a:pt x="9" y="0"/>
                  </a:moveTo>
                  <a:lnTo>
                    <a:pt x="66" y="12"/>
                  </a:lnTo>
                  <a:lnTo>
                    <a:pt x="63" y="21"/>
                  </a:lnTo>
                  <a:lnTo>
                    <a:pt x="20" y="35"/>
                  </a:lnTo>
                  <a:lnTo>
                    <a:pt x="59" y="41"/>
                  </a:lnTo>
                  <a:lnTo>
                    <a:pt x="57" y="51"/>
                  </a:lnTo>
                  <a:lnTo>
                    <a:pt x="0" y="39"/>
                  </a:lnTo>
                  <a:lnTo>
                    <a:pt x="2" y="30"/>
                  </a:lnTo>
                  <a:lnTo>
                    <a:pt x="43" y="16"/>
                  </a:lnTo>
                  <a:lnTo>
                    <a:pt x="7" y="9"/>
                  </a:lnTo>
                  <a:lnTo>
                    <a:pt x="9"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2" name="îṡḷíḋé"/>
            <p:cNvSpPr/>
            <p:nvPr/>
          </p:nvSpPr>
          <p:spPr bwMode="auto">
            <a:xfrm>
              <a:off x="2154238" y="3316288"/>
              <a:ext cx="93663" cy="79375"/>
            </a:xfrm>
            <a:custGeom>
              <a:avLst/>
              <a:gdLst>
                <a:gd name="T0" fmla="*/ 0 w 59"/>
                <a:gd name="T1" fmla="*/ 50 h 50"/>
                <a:gd name="T2" fmla="*/ 0 w 59"/>
                <a:gd name="T3" fmla="*/ 39 h 50"/>
                <a:gd name="T4" fmla="*/ 14 w 59"/>
                <a:gd name="T5" fmla="*/ 34 h 50"/>
                <a:gd name="T6" fmla="*/ 16 w 59"/>
                <a:gd name="T7" fmla="*/ 16 h 50"/>
                <a:gd name="T8" fmla="*/ 2 w 59"/>
                <a:gd name="T9" fmla="*/ 12 h 50"/>
                <a:gd name="T10" fmla="*/ 5 w 59"/>
                <a:gd name="T11" fmla="*/ 0 h 50"/>
                <a:gd name="T12" fmla="*/ 59 w 59"/>
                <a:gd name="T13" fmla="*/ 25 h 50"/>
                <a:gd name="T14" fmla="*/ 59 w 59"/>
                <a:gd name="T15" fmla="*/ 34 h 50"/>
                <a:gd name="T16" fmla="*/ 0 w 59"/>
                <a:gd name="T17" fmla="*/ 50 h 50"/>
                <a:gd name="T18" fmla="*/ 23 w 59"/>
                <a:gd name="T19" fmla="*/ 32 h 50"/>
                <a:gd name="T20" fmla="*/ 46 w 59"/>
                <a:gd name="T21" fmla="*/ 28 h 50"/>
                <a:gd name="T22" fmla="*/ 25 w 59"/>
                <a:gd name="T23" fmla="*/ 21 h 50"/>
                <a:gd name="T24" fmla="*/ 23 w 59"/>
                <a:gd name="T25"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50">
                  <a:moveTo>
                    <a:pt x="0" y="50"/>
                  </a:moveTo>
                  <a:lnTo>
                    <a:pt x="0" y="39"/>
                  </a:lnTo>
                  <a:lnTo>
                    <a:pt x="14" y="34"/>
                  </a:lnTo>
                  <a:lnTo>
                    <a:pt x="16" y="16"/>
                  </a:lnTo>
                  <a:lnTo>
                    <a:pt x="2" y="12"/>
                  </a:lnTo>
                  <a:lnTo>
                    <a:pt x="5" y="0"/>
                  </a:lnTo>
                  <a:lnTo>
                    <a:pt x="59" y="25"/>
                  </a:lnTo>
                  <a:lnTo>
                    <a:pt x="59" y="34"/>
                  </a:lnTo>
                  <a:lnTo>
                    <a:pt x="0" y="50"/>
                  </a:lnTo>
                  <a:close/>
                  <a:moveTo>
                    <a:pt x="23" y="32"/>
                  </a:moveTo>
                  <a:lnTo>
                    <a:pt x="46" y="28"/>
                  </a:lnTo>
                  <a:lnTo>
                    <a:pt x="25" y="21"/>
                  </a:lnTo>
                  <a:lnTo>
                    <a:pt x="23" y="32"/>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3" name="îsḻiḓe"/>
            <p:cNvSpPr/>
            <p:nvPr/>
          </p:nvSpPr>
          <p:spPr bwMode="auto">
            <a:xfrm>
              <a:off x="2154238" y="3406776"/>
              <a:ext cx="90488" cy="65088"/>
            </a:xfrm>
            <a:custGeom>
              <a:avLst/>
              <a:gdLst>
                <a:gd name="T0" fmla="*/ 0 w 57"/>
                <a:gd name="T1" fmla="*/ 3 h 41"/>
                <a:gd name="T2" fmla="*/ 57 w 57"/>
                <a:gd name="T3" fmla="*/ 0 h 41"/>
                <a:gd name="T4" fmla="*/ 57 w 57"/>
                <a:gd name="T5" fmla="*/ 12 h 41"/>
                <a:gd name="T6" fmla="*/ 18 w 57"/>
                <a:gd name="T7" fmla="*/ 32 h 41"/>
                <a:gd name="T8" fmla="*/ 57 w 57"/>
                <a:gd name="T9" fmla="*/ 30 h 41"/>
                <a:gd name="T10" fmla="*/ 57 w 57"/>
                <a:gd name="T11" fmla="*/ 39 h 41"/>
                <a:gd name="T12" fmla="*/ 0 w 57"/>
                <a:gd name="T13" fmla="*/ 41 h 41"/>
                <a:gd name="T14" fmla="*/ 0 w 57"/>
                <a:gd name="T15" fmla="*/ 30 h 41"/>
                <a:gd name="T16" fmla="*/ 37 w 57"/>
                <a:gd name="T17" fmla="*/ 9 h 41"/>
                <a:gd name="T18" fmla="*/ 0 w 57"/>
                <a:gd name="T19" fmla="*/ 12 h 41"/>
                <a:gd name="T20" fmla="*/ 0 w 57"/>
                <a:gd name="T21"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1">
                  <a:moveTo>
                    <a:pt x="0" y="3"/>
                  </a:moveTo>
                  <a:lnTo>
                    <a:pt x="57" y="0"/>
                  </a:lnTo>
                  <a:lnTo>
                    <a:pt x="57" y="12"/>
                  </a:lnTo>
                  <a:lnTo>
                    <a:pt x="18" y="32"/>
                  </a:lnTo>
                  <a:lnTo>
                    <a:pt x="57" y="30"/>
                  </a:lnTo>
                  <a:lnTo>
                    <a:pt x="57" y="39"/>
                  </a:lnTo>
                  <a:lnTo>
                    <a:pt x="0" y="41"/>
                  </a:lnTo>
                  <a:lnTo>
                    <a:pt x="0" y="30"/>
                  </a:lnTo>
                  <a:lnTo>
                    <a:pt x="37" y="9"/>
                  </a:lnTo>
                  <a:lnTo>
                    <a:pt x="0" y="12"/>
                  </a:lnTo>
                  <a:lnTo>
                    <a:pt x="0" y="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4" name="î$ļïdè"/>
            <p:cNvSpPr/>
            <p:nvPr/>
          </p:nvSpPr>
          <p:spPr bwMode="auto">
            <a:xfrm>
              <a:off x="2154238" y="3482976"/>
              <a:ext cx="98425" cy="50800"/>
            </a:xfrm>
            <a:custGeom>
              <a:avLst/>
              <a:gdLst>
                <a:gd name="T0" fmla="*/ 26 w 27"/>
                <a:gd name="T1" fmla="*/ 8 h 14"/>
                <a:gd name="T2" fmla="*/ 27 w 27"/>
                <a:gd name="T3" fmla="*/ 12 h 14"/>
                <a:gd name="T4" fmla="*/ 11 w 27"/>
                <a:gd name="T5" fmla="*/ 14 h 14"/>
                <a:gd name="T6" fmla="*/ 6 w 27"/>
                <a:gd name="T7" fmla="*/ 14 h 14"/>
                <a:gd name="T8" fmla="*/ 2 w 27"/>
                <a:gd name="T9" fmla="*/ 12 h 14"/>
                <a:gd name="T10" fmla="*/ 0 w 27"/>
                <a:gd name="T11" fmla="*/ 8 h 14"/>
                <a:gd name="T12" fmla="*/ 2 w 27"/>
                <a:gd name="T13" fmla="*/ 3 h 14"/>
                <a:gd name="T14" fmla="*/ 8 w 27"/>
                <a:gd name="T15" fmla="*/ 0 h 14"/>
                <a:gd name="T16" fmla="*/ 9 w 27"/>
                <a:gd name="T17" fmla="*/ 4 h 14"/>
                <a:gd name="T18" fmla="*/ 6 w 27"/>
                <a:gd name="T19" fmla="*/ 5 h 14"/>
                <a:gd name="T20" fmla="*/ 5 w 27"/>
                <a:gd name="T21" fmla="*/ 8 h 14"/>
                <a:gd name="T22" fmla="*/ 6 w 27"/>
                <a:gd name="T23" fmla="*/ 9 h 14"/>
                <a:gd name="T24" fmla="*/ 10 w 27"/>
                <a:gd name="T25" fmla="*/ 10 h 14"/>
                <a:gd name="T26" fmla="*/ 26 w 27"/>
                <a:gd name="T2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4">
                  <a:moveTo>
                    <a:pt x="26" y="8"/>
                  </a:moveTo>
                  <a:cubicBezTo>
                    <a:pt x="27" y="12"/>
                    <a:pt x="27" y="12"/>
                    <a:pt x="27" y="12"/>
                  </a:cubicBezTo>
                  <a:cubicBezTo>
                    <a:pt x="11" y="14"/>
                    <a:pt x="11" y="14"/>
                    <a:pt x="11" y="14"/>
                  </a:cubicBezTo>
                  <a:cubicBezTo>
                    <a:pt x="9" y="14"/>
                    <a:pt x="7" y="14"/>
                    <a:pt x="6" y="14"/>
                  </a:cubicBezTo>
                  <a:cubicBezTo>
                    <a:pt x="4" y="14"/>
                    <a:pt x="3" y="13"/>
                    <a:pt x="2" y="12"/>
                  </a:cubicBezTo>
                  <a:cubicBezTo>
                    <a:pt x="1" y="11"/>
                    <a:pt x="0" y="10"/>
                    <a:pt x="0" y="8"/>
                  </a:cubicBezTo>
                  <a:cubicBezTo>
                    <a:pt x="0" y="6"/>
                    <a:pt x="1" y="4"/>
                    <a:pt x="2" y="3"/>
                  </a:cubicBezTo>
                  <a:cubicBezTo>
                    <a:pt x="3" y="1"/>
                    <a:pt x="5" y="1"/>
                    <a:pt x="8" y="0"/>
                  </a:cubicBezTo>
                  <a:cubicBezTo>
                    <a:pt x="9" y="4"/>
                    <a:pt x="9" y="4"/>
                    <a:pt x="9" y="4"/>
                  </a:cubicBezTo>
                  <a:cubicBezTo>
                    <a:pt x="7" y="5"/>
                    <a:pt x="6" y="5"/>
                    <a:pt x="6" y="5"/>
                  </a:cubicBezTo>
                  <a:cubicBezTo>
                    <a:pt x="5" y="6"/>
                    <a:pt x="5" y="7"/>
                    <a:pt x="5" y="8"/>
                  </a:cubicBezTo>
                  <a:cubicBezTo>
                    <a:pt x="5" y="8"/>
                    <a:pt x="5" y="9"/>
                    <a:pt x="6" y="9"/>
                  </a:cubicBezTo>
                  <a:cubicBezTo>
                    <a:pt x="7" y="10"/>
                    <a:pt x="8" y="10"/>
                    <a:pt x="10" y="10"/>
                  </a:cubicBezTo>
                  <a:lnTo>
                    <a:pt x="26" y="8"/>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5" name="îṧḷíḓê"/>
            <p:cNvSpPr/>
            <p:nvPr/>
          </p:nvSpPr>
          <p:spPr bwMode="auto">
            <a:xfrm>
              <a:off x="2162175" y="3541713"/>
              <a:ext cx="93663" cy="31750"/>
            </a:xfrm>
            <a:custGeom>
              <a:avLst/>
              <a:gdLst>
                <a:gd name="T0" fmla="*/ 0 w 59"/>
                <a:gd name="T1" fmla="*/ 9 h 20"/>
                <a:gd name="T2" fmla="*/ 57 w 59"/>
                <a:gd name="T3" fmla="*/ 0 h 20"/>
                <a:gd name="T4" fmla="*/ 59 w 59"/>
                <a:gd name="T5" fmla="*/ 9 h 20"/>
                <a:gd name="T6" fmla="*/ 2 w 59"/>
                <a:gd name="T7" fmla="*/ 20 h 20"/>
                <a:gd name="T8" fmla="*/ 0 w 59"/>
                <a:gd name="T9" fmla="*/ 9 h 20"/>
              </a:gdLst>
              <a:ahLst/>
              <a:cxnLst>
                <a:cxn ang="0">
                  <a:pos x="T0" y="T1"/>
                </a:cxn>
                <a:cxn ang="0">
                  <a:pos x="T2" y="T3"/>
                </a:cxn>
                <a:cxn ang="0">
                  <a:pos x="T4" y="T5"/>
                </a:cxn>
                <a:cxn ang="0">
                  <a:pos x="T6" y="T7"/>
                </a:cxn>
                <a:cxn ang="0">
                  <a:pos x="T8" y="T9"/>
                </a:cxn>
              </a:cxnLst>
              <a:rect l="0" t="0" r="r" b="b"/>
              <a:pathLst>
                <a:path w="59" h="20">
                  <a:moveTo>
                    <a:pt x="0" y="9"/>
                  </a:moveTo>
                  <a:lnTo>
                    <a:pt x="57" y="0"/>
                  </a:lnTo>
                  <a:lnTo>
                    <a:pt x="59" y="9"/>
                  </a:lnTo>
                  <a:lnTo>
                    <a:pt x="2" y="20"/>
                  </a:lnTo>
                  <a:lnTo>
                    <a:pt x="0" y="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6" name="íṩ1iḑê"/>
            <p:cNvSpPr/>
            <p:nvPr/>
          </p:nvSpPr>
          <p:spPr bwMode="auto">
            <a:xfrm>
              <a:off x="2168525" y="3570288"/>
              <a:ext cx="104775" cy="84138"/>
            </a:xfrm>
            <a:custGeom>
              <a:avLst/>
              <a:gdLst>
                <a:gd name="T0" fmla="*/ 0 w 66"/>
                <a:gd name="T1" fmla="*/ 14 h 53"/>
                <a:gd name="T2" fmla="*/ 57 w 66"/>
                <a:gd name="T3" fmla="*/ 0 h 53"/>
                <a:gd name="T4" fmla="*/ 59 w 66"/>
                <a:gd name="T5" fmla="*/ 9 h 53"/>
                <a:gd name="T6" fmla="*/ 25 w 66"/>
                <a:gd name="T7" fmla="*/ 39 h 53"/>
                <a:gd name="T8" fmla="*/ 64 w 66"/>
                <a:gd name="T9" fmla="*/ 30 h 53"/>
                <a:gd name="T10" fmla="*/ 66 w 66"/>
                <a:gd name="T11" fmla="*/ 39 h 53"/>
                <a:gd name="T12" fmla="*/ 9 w 66"/>
                <a:gd name="T13" fmla="*/ 53 h 53"/>
                <a:gd name="T14" fmla="*/ 7 w 66"/>
                <a:gd name="T15" fmla="*/ 41 h 53"/>
                <a:gd name="T16" fmla="*/ 39 w 66"/>
                <a:gd name="T17" fmla="*/ 14 h 53"/>
                <a:gd name="T18" fmla="*/ 3 w 66"/>
                <a:gd name="T19" fmla="*/ 23 h 53"/>
                <a:gd name="T20" fmla="*/ 0 w 66"/>
                <a:gd name="T21" fmla="*/ 1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53">
                  <a:moveTo>
                    <a:pt x="0" y="14"/>
                  </a:moveTo>
                  <a:lnTo>
                    <a:pt x="57" y="0"/>
                  </a:lnTo>
                  <a:lnTo>
                    <a:pt x="59" y="9"/>
                  </a:lnTo>
                  <a:lnTo>
                    <a:pt x="25" y="39"/>
                  </a:lnTo>
                  <a:lnTo>
                    <a:pt x="64" y="30"/>
                  </a:lnTo>
                  <a:lnTo>
                    <a:pt x="66" y="39"/>
                  </a:lnTo>
                  <a:lnTo>
                    <a:pt x="9" y="53"/>
                  </a:lnTo>
                  <a:lnTo>
                    <a:pt x="7" y="41"/>
                  </a:lnTo>
                  <a:lnTo>
                    <a:pt x="39" y="14"/>
                  </a:lnTo>
                  <a:lnTo>
                    <a:pt x="3" y="23"/>
                  </a:lnTo>
                  <a:lnTo>
                    <a:pt x="0" y="1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7" name="îṥlîdê"/>
            <p:cNvSpPr/>
            <p:nvPr/>
          </p:nvSpPr>
          <p:spPr bwMode="auto">
            <a:xfrm>
              <a:off x="2197100" y="3649663"/>
              <a:ext cx="95250" cy="87313"/>
            </a:xfrm>
            <a:custGeom>
              <a:avLst/>
              <a:gdLst>
                <a:gd name="T0" fmla="*/ 10 w 26"/>
                <a:gd name="T1" fmla="*/ 13 h 24"/>
                <a:gd name="T2" fmla="*/ 14 w 26"/>
                <a:gd name="T3" fmla="*/ 12 h 24"/>
                <a:gd name="T4" fmla="*/ 17 w 26"/>
                <a:gd name="T5" fmla="*/ 20 h 24"/>
                <a:gd name="T6" fmla="*/ 8 w 26"/>
                <a:gd name="T7" fmla="*/ 24 h 24"/>
                <a:gd name="T8" fmla="*/ 4 w 26"/>
                <a:gd name="T9" fmla="*/ 21 h 24"/>
                <a:gd name="T10" fmla="*/ 1 w 26"/>
                <a:gd name="T11" fmla="*/ 17 h 24"/>
                <a:gd name="T12" fmla="*/ 0 w 26"/>
                <a:gd name="T13" fmla="*/ 10 h 24"/>
                <a:gd name="T14" fmla="*/ 3 w 26"/>
                <a:gd name="T15" fmla="*/ 5 h 24"/>
                <a:gd name="T16" fmla="*/ 9 w 26"/>
                <a:gd name="T17" fmla="*/ 2 h 24"/>
                <a:gd name="T18" fmla="*/ 17 w 26"/>
                <a:gd name="T19" fmla="*/ 1 h 24"/>
                <a:gd name="T20" fmla="*/ 22 w 26"/>
                <a:gd name="T21" fmla="*/ 3 h 24"/>
                <a:gd name="T22" fmla="*/ 25 w 26"/>
                <a:gd name="T23" fmla="*/ 7 h 24"/>
                <a:gd name="T24" fmla="*/ 26 w 26"/>
                <a:gd name="T25" fmla="*/ 14 h 24"/>
                <a:gd name="T26" fmla="*/ 22 w 26"/>
                <a:gd name="T27" fmla="*/ 19 h 24"/>
                <a:gd name="T28" fmla="*/ 19 w 26"/>
                <a:gd name="T29" fmla="*/ 15 h 24"/>
                <a:gd name="T30" fmla="*/ 21 w 26"/>
                <a:gd name="T31" fmla="*/ 12 h 24"/>
                <a:gd name="T32" fmla="*/ 21 w 26"/>
                <a:gd name="T33" fmla="*/ 9 h 24"/>
                <a:gd name="T34" fmla="*/ 18 w 26"/>
                <a:gd name="T35" fmla="*/ 5 h 24"/>
                <a:gd name="T36" fmla="*/ 11 w 26"/>
                <a:gd name="T37" fmla="*/ 6 h 24"/>
                <a:gd name="T38" fmla="*/ 5 w 26"/>
                <a:gd name="T39" fmla="*/ 10 h 24"/>
                <a:gd name="T40" fmla="*/ 5 w 26"/>
                <a:gd name="T41" fmla="*/ 15 h 24"/>
                <a:gd name="T42" fmla="*/ 6 w 26"/>
                <a:gd name="T43" fmla="*/ 17 h 24"/>
                <a:gd name="T44" fmla="*/ 9 w 26"/>
                <a:gd name="T45" fmla="*/ 19 h 24"/>
                <a:gd name="T46" fmla="*/ 12 w 26"/>
                <a:gd name="T47" fmla="*/ 18 h 24"/>
                <a:gd name="T48" fmla="*/ 10 w 26"/>
                <a:gd name="T49"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 h="24">
                  <a:moveTo>
                    <a:pt x="10" y="13"/>
                  </a:moveTo>
                  <a:cubicBezTo>
                    <a:pt x="14" y="12"/>
                    <a:pt x="14" y="12"/>
                    <a:pt x="14" y="12"/>
                  </a:cubicBezTo>
                  <a:cubicBezTo>
                    <a:pt x="17" y="20"/>
                    <a:pt x="17" y="20"/>
                    <a:pt x="17" y="20"/>
                  </a:cubicBezTo>
                  <a:cubicBezTo>
                    <a:pt x="8" y="24"/>
                    <a:pt x="8" y="24"/>
                    <a:pt x="8" y="24"/>
                  </a:cubicBezTo>
                  <a:cubicBezTo>
                    <a:pt x="6" y="23"/>
                    <a:pt x="5" y="22"/>
                    <a:pt x="4" y="21"/>
                  </a:cubicBezTo>
                  <a:cubicBezTo>
                    <a:pt x="2" y="20"/>
                    <a:pt x="1" y="18"/>
                    <a:pt x="1" y="17"/>
                  </a:cubicBezTo>
                  <a:cubicBezTo>
                    <a:pt x="0" y="14"/>
                    <a:pt x="0" y="12"/>
                    <a:pt x="0" y="10"/>
                  </a:cubicBezTo>
                  <a:cubicBezTo>
                    <a:pt x="1" y="8"/>
                    <a:pt x="2" y="7"/>
                    <a:pt x="3" y="5"/>
                  </a:cubicBezTo>
                  <a:cubicBezTo>
                    <a:pt x="5" y="4"/>
                    <a:pt x="7" y="3"/>
                    <a:pt x="9" y="2"/>
                  </a:cubicBezTo>
                  <a:cubicBezTo>
                    <a:pt x="12" y="1"/>
                    <a:pt x="14" y="0"/>
                    <a:pt x="17" y="1"/>
                  </a:cubicBezTo>
                  <a:cubicBezTo>
                    <a:pt x="19" y="1"/>
                    <a:pt x="21" y="2"/>
                    <a:pt x="22" y="3"/>
                  </a:cubicBezTo>
                  <a:cubicBezTo>
                    <a:pt x="24" y="4"/>
                    <a:pt x="25" y="5"/>
                    <a:pt x="25" y="7"/>
                  </a:cubicBezTo>
                  <a:cubicBezTo>
                    <a:pt x="26" y="10"/>
                    <a:pt x="26" y="12"/>
                    <a:pt x="26" y="14"/>
                  </a:cubicBezTo>
                  <a:cubicBezTo>
                    <a:pt x="25" y="16"/>
                    <a:pt x="24" y="17"/>
                    <a:pt x="22" y="19"/>
                  </a:cubicBezTo>
                  <a:cubicBezTo>
                    <a:pt x="19" y="15"/>
                    <a:pt x="19" y="15"/>
                    <a:pt x="19" y="15"/>
                  </a:cubicBezTo>
                  <a:cubicBezTo>
                    <a:pt x="20" y="14"/>
                    <a:pt x="21" y="13"/>
                    <a:pt x="21" y="12"/>
                  </a:cubicBezTo>
                  <a:cubicBezTo>
                    <a:pt x="22" y="11"/>
                    <a:pt x="22" y="10"/>
                    <a:pt x="21" y="9"/>
                  </a:cubicBezTo>
                  <a:cubicBezTo>
                    <a:pt x="21" y="7"/>
                    <a:pt x="19" y="6"/>
                    <a:pt x="18" y="5"/>
                  </a:cubicBezTo>
                  <a:cubicBezTo>
                    <a:pt x="16" y="5"/>
                    <a:pt x="14" y="5"/>
                    <a:pt x="11" y="6"/>
                  </a:cubicBezTo>
                  <a:cubicBezTo>
                    <a:pt x="8" y="7"/>
                    <a:pt x="6" y="8"/>
                    <a:pt x="5" y="10"/>
                  </a:cubicBezTo>
                  <a:cubicBezTo>
                    <a:pt x="4" y="11"/>
                    <a:pt x="4" y="13"/>
                    <a:pt x="5" y="15"/>
                  </a:cubicBezTo>
                  <a:cubicBezTo>
                    <a:pt x="5" y="16"/>
                    <a:pt x="6" y="16"/>
                    <a:pt x="6" y="17"/>
                  </a:cubicBezTo>
                  <a:cubicBezTo>
                    <a:pt x="7" y="18"/>
                    <a:pt x="8" y="18"/>
                    <a:pt x="9" y="19"/>
                  </a:cubicBezTo>
                  <a:cubicBezTo>
                    <a:pt x="12" y="18"/>
                    <a:pt x="12" y="18"/>
                    <a:pt x="12" y="18"/>
                  </a:cubicBezTo>
                  <a:lnTo>
                    <a:pt x="10" y="1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8" name="îṧľîḑé"/>
            <p:cNvSpPr/>
            <p:nvPr/>
          </p:nvSpPr>
          <p:spPr bwMode="auto">
            <a:xfrm>
              <a:off x="2244725" y="3744913"/>
              <a:ext cx="101600" cy="90488"/>
            </a:xfrm>
            <a:custGeom>
              <a:avLst/>
              <a:gdLst>
                <a:gd name="T0" fmla="*/ 20 w 28"/>
                <a:gd name="T1" fmla="*/ 0 h 25"/>
                <a:gd name="T2" fmla="*/ 22 w 28"/>
                <a:gd name="T3" fmla="*/ 4 h 25"/>
                <a:gd name="T4" fmla="*/ 10 w 28"/>
                <a:gd name="T5" fmla="*/ 11 h 25"/>
                <a:gd name="T6" fmla="*/ 6 w 28"/>
                <a:gd name="T7" fmla="*/ 13 h 25"/>
                <a:gd name="T8" fmla="*/ 4 w 28"/>
                <a:gd name="T9" fmla="*/ 15 h 25"/>
                <a:gd name="T10" fmla="*/ 5 w 28"/>
                <a:gd name="T11" fmla="*/ 18 h 25"/>
                <a:gd name="T12" fmla="*/ 7 w 28"/>
                <a:gd name="T13" fmla="*/ 20 h 25"/>
                <a:gd name="T14" fmla="*/ 10 w 28"/>
                <a:gd name="T15" fmla="*/ 20 h 25"/>
                <a:gd name="T16" fmla="*/ 13 w 28"/>
                <a:gd name="T17" fmla="*/ 19 h 25"/>
                <a:gd name="T18" fmla="*/ 26 w 28"/>
                <a:gd name="T19" fmla="*/ 12 h 25"/>
                <a:gd name="T20" fmla="*/ 28 w 28"/>
                <a:gd name="T21" fmla="*/ 16 h 25"/>
                <a:gd name="T22" fmla="*/ 16 w 28"/>
                <a:gd name="T23" fmla="*/ 22 h 25"/>
                <a:gd name="T24" fmla="*/ 10 w 28"/>
                <a:gd name="T25" fmla="*/ 25 h 25"/>
                <a:gd name="T26" fmla="*/ 7 w 28"/>
                <a:gd name="T27" fmla="*/ 25 h 25"/>
                <a:gd name="T28" fmla="*/ 4 w 28"/>
                <a:gd name="T29" fmla="*/ 24 h 25"/>
                <a:gd name="T30" fmla="*/ 1 w 28"/>
                <a:gd name="T31" fmla="*/ 21 h 25"/>
                <a:gd name="T32" fmla="*/ 0 w 28"/>
                <a:gd name="T33" fmla="*/ 16 h 25"/>
                <a:gd name="T34" fmla="*/ 0 w 28"/>
                <a:gd name="T35" fmla="*/ 13 h 25"/>
                <a:gd name="T36" fmla="*/ 2 w 28"/>
                <a:gd name="T37" fmla="*/ 10 h 25"/>
                <a:gd name="T38" fmla="*/ 8 w 28"/>
                <a:gd name="T39" fmla="*/ 7 h 25"/>
                <a:gd name="T40" fmla="*/ 20 w 28"/>
                <a:gd name="T4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5">
                  <a:moveTo>
                    <a:pt x="20" y="0"/>
                  </a:moveTo>
                  <a:cubicBezTo>
                    <a:pt x="22" y="4"/>
                    <a:pt x="22" y="4"/>
                    <a:pt x="22" y="4"/>
                  </a:cubicBezTo>
                  <a:cubicBezTo>
                    <a:pt x="10" y="11"/>
                    <a:pt x="10" y="11"/>
                    <a:pt x="10" y="11"/>
                  </a:cubicBezTo>
                  <a:cubicBezTo>
                    <a:pt x="8" y="12"/>
                    <a:pt x="7" y="13"/>
                    <a:pt x="6" y="13"/>
                  </a:cubicBezTo>
                  <a:cubicBezTo>
                    <a:pt x="5" y="14"/>
                    <a:pt x="5" y="14"/>
                    <a:pt x="4" y="15"/>
                  </a:cubicBezTo>
                  <a:cubicBezTo>
                    <a:pt x="4" y="16"/>
                    <a:pt x="4" y="17"/>
                    <a:pt x="5" y="18"/>
                  </a:cubicBezTo>
                  <a:cubicBezTo>
                    <a:pt x="6" y="19"/>
                    <a:pt x="6" y="20"/>
                    <a:pt x="7" y="20"/>
                  </a:cubicBezTo>
                  <a:cubicBezTo>
                    <a:pt x="8" y="21"/>
                    <a:pt x="9" y="21"/>
                    <a:pt x="10" y="20"/>
                  </a:cubicBezTo>
                  <a:cubicBezTo>
                    <a:pt x="10" y="20"/>
                    <a:pt x="12" y="19"/>
                    <a:pt x="13" y="19"/>
                  </a:cubicBezTo>
                  <a:cubicBezTo>
                    <a:pt x="26" y="12"/>
                    <a:pt x="26" y="12"/>
                    <a:pt x="26" y="12"/>
                  </a:cubicBezTo>
                  <a:cubicBezTo>
                    <a:pt x="28" y="16"/>
                    <a:pt x="28" y="16"/>
                    <a:pt x="28" y="16"/>
                  </a:cubicBezTo>
                  <a:cubicBezTo>
                    <a:pt x="16" y="22"/>
                    <a:pt x="16" y="22"/>
                    <a:pt x="16" y="22"/>
                  </a:cubicBezTo>
                  <a:cubicBezTo>
                    <a:pt x="14" y="23"/>
                    <a:pt x="12" y="24"/>
                    <a:pt x="10" y="25"/>
                  </a:cubicBezTo>
                  <a:cubicBezTo>
                    <a:pt x="9" y="25"/>
                    <a:pt x="8" y="25"/>
                    <a:pt x="7" y="25"/>
                  </a:cubicBezTo>
                  <a:cubicBezTo>
                    <a:pt x="6" y="25"/>
                    <a:pt x="5" y="25"/>
                    <a:pt x="4" y="24"/>
                  </a:cubicBezTo>
                  <a:cubicBezTo>
                    <a:pt x="3" y="23"/>
                    <a:pt x="2" y="22"/>
                    <a:pt x="1" y="21"/>
                  </a:cubicBezTo>
                  <a:cubicBezTo>
                    <a:pt x="0" y="19"/>
                    <a:pt x="0" y="17"/>
                    <a:pt x="0" y="16"/>
                  </a:cubicBezTo>
                  <a:cubicBezTo>
                    <a:pt x="0" y="15"/>
                    <a:pt x="0" y="14"/>
                    <a:pt x="0" y="13"/>
                  </a:cubicBezTo>
                  <a:cubicBezTo>
                    <a:pt x="1" y="12"/>
                    <a:pt x="2" y="11"/>
                    <a:pt x="2" y="10"/>
                  </a:cubicBezTo>
                  <a:cubicBezTo>
                    <a:pt x="3" y="9"/>
                    <a:pt x="5" y="8"/>
                    <a:pt x="8" y="7"/>
                  </a:cubicBezTo>
                  <a:lnTo>
                    <a:pt x="2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9" name="ï$ļíḑe"/>
            <p:cNvSpPr/>
            <p:nvPr/>
          </p:nvSpPr>
          <p:spPr bwMode="auto">
            <a:xfrm>
              <a:off x="2276475" y="3813176"/>
              <a:ext cx="112713" cy="101600"/>
            </a:xfrm>
            <a:custGeom>
              <a:avLst/>
              <a:gdLst>
                <a:gd name="T0" fmla="*/ 0 w 71"/>
                <a:gd name="T1" fmla="*/ 32 h 64"/>
                <a:gd name="T2" fmla="*/ 48 w 71"/>
                <a:gd name="T3" fmla="*/ 0 h 64"/>
                <a:gd name="T4" fmla="*/ 53 w 71"/>
                <a:gd name="T5" fmla="*/ 7 h 64"/>
                <a:gd name="T6" fmla="*/ 32 w 71"/>
                <a:gd name="T7" fmla="*/ 46 h 64"/>
                <a:gd name="T8" fmla="*/ 64 w 71"/>
                <a:gd name="T9" fmla="*/ 25 h 64"/>
                <a:gd name="T10" fmla="*/ 71 w 71"/>
                <a:gd name="T11" fmla="*/ 32 h 64"/>
                <a:gd name="T12" fmla="*/ 21 w 71"/>
                <a:gd name="T13" fmla="*/ 64 h 64"/>
                <a:gd name="T14" fmla="*/ 16 w 71"/>
                <a:gd name="T15" fmla="*/ 57 h 64"/>
                <a:gd name="T16" fmla="*/ 37 w 71"/>
                <a:gd name="T17" fmla="*/ 18 h 64"/>
                <a:gd name="T18" fmla="*/ 5 w 71"/>
                <a:gd name="T19" fmla="*/ 39 h 64"/>
                <a:gd name="T20" fmla="*/ 0 w 71"/>
                <a:gd name="T21"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64">
                  <a:moveTo>
                    <a:pt x="0" y="32"/>
                  </a:moveTo>
                  <a:lnTo>
                    <a:pt x="48" y="0"/>
                  </a:lnTo>
                  <a:lnTo>
                    <a:pt x="53" y="7"/>
                  </a:lnTo>
                  <a:lnTo>
                    <a:pt x="32" y="46"/>
                  </a:lnTo>
                  <a:lnTo>
                    <a:pt x="64" y="25"/>
                  </a:lnTo>
                  <a:lnTo>
                    <a:pt x="71" y="32"/>
                  </a:lnTo>
                  <a:lnTo>
                    <a:pt x="21" y="64"/>
                  </a:lnTo>
                  <a:lnTo>
                    <a:pt x="16" y="57"/>
                  </a:lnTo>
                  <a:lnTo>
                    <a:pt x="37" y="18"/>
                  </a:lnTo>
                  <a:lnTo>
                    <a:pt x="5" y="39"/>
                  </a:lnTo>
                  <a:lnTo>
                    <a:pt x="0" y="32"/>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0" name="iṩḷïde"/>
            <p:cNvSpPr/>
            <p:nvPr/>
          </p:nvSpPr>
          <p:spPr bwMode="auto">
            <a:xfrm>
              <a:off x="2324100" y="3875088"/>
              <a:ext cx="82550" cy="68263"/>
            </a:xfrm>
            <a:custGeom>
              <a:avLst/>
              <a:gdLst>
                <a:gd name="T0" fmla="*/ 0 w 52"/>
                <a:gd name="T1" fmla="*/ 36 h 43"/>
                <a:gd name="T2" fmla="*/ 45 w 52"/>
                <a:gd name="T3" fmla="*/ 0 h 43"/>
                <a:gd name="T4" fmla="*/ 52 w 52"/>
                <a:gd name="T5" fmla="*/ 7 h 43"/>
                <a:gd name="T6" fmla="*/ 7 w 52"/>
                <a:gd name="T7" fmla="*/ 43 h 43"/>
                <a:gd name="T8" fmla="*/ 0 w 52"/>
                <a:gd name="T9" fmla="*/ 36 h 43"/>
              </a:gdLst>
              <a:ahLst/>
              <a:cxnLst>
                <a:cxn ang="0">
                  <a:pos x="T0" y="T1"/>
                </a:cxn>
                <a:cxn ang="0">
                  <a:pos x="T2" y="T3"/>
                </a:cxn>
                <a:cxn ang="0">
                  <a:pos x="T4" y="T5"/>
                </a:cxn>
                <a:cxn ang="0">
                  <a:pos x="T6" y="T7"/>
                </a:cxn>
                <a:cxn ang="0">
                  <a:pos x="T8" y="T9"/>
                </a:cxn>
              </a:cxnLst>
              <a:rect l="0" t="0" r="r" b="b"/>
              <a:pathLst>
                <a:path w="52" h="43">
                  <a:moveTo>
                    <a:pt x="0" y="36"/>
                  </a:moveTo>
                  <a:lnTo>
                    <a:pt x="45" y="0"/>
                  </a:lnTo>
                  <a:lnTo>
                    <a:pt x="52" y="7"/>
                  </a:lnTo>
                  <a:lnTo>
                    <a:pt x="7" y="43"/>
                  </a:lnTo>
                  <a:lnTo>
                    <a:pt x="0" y="36"/>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1" name="í$ḷïďê"/>
            <p:cNvSpPr/>
            <p:nvPr/>
          </p:nvSpPr>
          <p:spPr bwMode="auto">
            <a:xfrm>
              <a:off x="2360613" y="3889376"/>
              <a:ext cx="96838" cy="98425"/>
            </a:xfrm>
            <a:custGeom>
              <a:avLst/>
              <a:gdLst>
                <a:gd name="T0" fmla="*/ 0 w 61"/>
                <a:gd name="T1" fmla="*/ 52 h 62"/>
                <a:gd name="T2" fmla="*/ 29 w 61"/>
                <a:gd name="T3" fmla="*/ 0 h 62"/>
                <a:gd name="T4" fmla="*/ 38 w 61"/>
                <a:gd name="T5" fmla="*/ 9 h 62"/>
                <a:gd name="T6" fmla="*/ 13 w 61"/>
                <a:gd name="T7" fmla="*/ 48 h 62"/>
                <a:gd name="T8" fmla="*/ 54 w 61"/>
                <a:gd name="T9" fmla="*/ 27 h 62"/>
                <a:gd name="T10" fmla="*/ 61 w 61"/>
                <a:gd name="T11" fmla="*/ 34 h 62"/>
                <a:gd name="T12" fmla="*/ 7 w 61"/>
                <a:gd name="T13" fmla="*/ 62 h 62"/>
                <a:gd name="T14" fmla="*/ 0 w 61"/>
                <a:gd name="T15" fmla="*/ 5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2">
                  <a:moveTo>
                    <a:pt x="0" y="52"/>
                  </a:moveTo>
                  <a:lnTo>
                    <a:pt x="29" y="0"/>
                  </a:lnTo>
                  <a:lnTo>
                    <a:pt x="38" y="9"/>
                  </a:lnTo>
                  <a:lnTo>
                    <a:pt x="13" y="48"/>
                  </a:lnTo>
                  <a:lnTo>
                    <a:pt x="54" y="27"/>
                  </a:lnTo>
                  <a:lnTo>
                    <a:pt x="61" y="34"/>
                  </a:lnTo>
                  <a:lnTo>
                    <a:pt x="7" y="62"/>
                  </a:lnTo>
                  <a:lnTo>
                    <a:pt x="0" y="52"/>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2" name="îśľïḑe"/>
            <p:cNvSpPr/>
            <p:nvPr/>
          </p:nvSpPr>
          <p:spPr bwMode="auto">
            <a:xfrm>
              <a:off x="2400300" y="3946526"/>
              <a:ext cx="104775" cy="109538"/>
            </a:xfrm>
            <a:custGeom>
              <a:avLst/>
              <a:gdLst>
                <a:gd name="T0" fmla="*/ 0 w 66"/>
                <a:gd name="T1" fmla="*/ 44 h 69"/>
                <a:gd name="T2" fmla="*/ 38 w 66"/>
                <a:gd name="T3" fmla="*/ 0 h 69"/>
                <a:gd name="T4" fmla="*/ 66 w 66"/>
                <a:gd name="T5" fmla="*/ 26 h 69"/>
                <a:gd name="T6" fmla="*/ 59 w 66"/>
                <a:gd name="T7" fmla="*/ 32 h 69"/>
                <a:gd name="T8" fmla="*/ 38 w 66"/>
                <a:gd name="T9" fmla="*/ 14 h 69"/>
                <a:gd name="T10" fmla="*/ 29 w 66"/>
                <a:gd name="T11" fmla="*/ 26 h 69"/>
                <a:gd name="T12" fmla="*/ 47 w 66"/>
                <a:gd name="T13" fmla="*/ 42 h 69"/>
                <a:gd name="T14" fmla="*/ 43 w 66"/>
                <a:gd name="T15" fmla="*/ 48 h 69"/>
                <a:gd name="T16" fmla="*/ 22 w 66"/>
                <a:gd name="T17" fmla="*/ 32 h 69"/>
                <a:gd name="T18" fmla="*/ 13 w 66"/>
                <a:gd name="T19" fmla="*/ 44 h 69"/>
                <a:gd name="T20" fmla="*/ 34 w 66"/>
                <a:gd name="T21" fmla="*/ 62 h 69"/>
                <a:gd name="T22" fmla="*/ 27 w 66"/>
                <a:gd name="T23" fmla="*/ 69 h 69"/>
                <a:gd name="T24" fmla="*/ 0 w 66"/>
                <a:gd name="T25" fmla="*/ 4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9">
                  <a:moveTo>
                    <a:pt x="0" y="44"/>
                  </a:moveTo>
                  <a:lnTo>
                    <a:pt x="38" y="0"/>
                  </a:lnTo>
                  <a:lnTo>
                    <a:pt x="66" y="26"/>
                  </a:lnTo>
                  <a:lnTo>
                    <a:pt x="59" y="32"/>
                  </a:lnTo>
                  <a:lnTo>
                    <a:pt x="38" y="14"/>
                  </a:lnTo>
                  <a:lnTo>
                    <a:pt x="29" y="26"/>
                  </a:lnTo>
                  <a:lnTo>
                    <a:pt x="47" y="42"/>
                  </a:lnTo>
                  <a:lnTo>
                    <a:pt x="43" y="48"/>
                  </a:lnTo>
                  <a:lnTo>
                    <a:pt x="22" y="32"/>
                  </a:lnTo>
                  <a:lnTo>
                    <a:pt x="13" y="44"/>
                  </a:lnTo>
                  <a:lnTo>
                    <a:pt x="34" y="62"/>
                  </a:lnTo>
                  <a:lnTo>
                    <a:pt x="27" y="69"/>
                  </a:lnTo>
                  <a:lnTo>
                    <a:pt x="0" y="4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3" name="ïSlîḍè"/>
            <p:cNvSpPr/>
            <p:nvPr/>
          </p:nvSpPr>
          <p:spPr bwMode="auto">
            <a:xfrm>
              <a:off x="2457450" y="3994151"/>
              <a:ext cx="96838" cy="115888"/>
            </a:xfrm>
            <a:custGeom>
              <a:avLst/>
              <a:gdLst>
                <a:gd name="T0" fmla="*/ 0 w 27"/>
                <a:gd name="T1" fmla="*/ 21 h 32"/>
                <a:gd name="T2" fmla="*/ 15 w 27"/>
                <a:gd name="T3" fmla="*/ 0 h 32"/>
                <a:gd name="T4" fmla="*/ 23 w 27"/>
                <a:gd name="T5" fmla="*/ 6 h 32"/>
                <a:gd name="T6" fmla="*/ 26 w 27"/>
                <a:gd name="T7" fmla="*/ 9 h 32"/>
                <a:gd name="T8" fmla="*/ 27 w 27"/>
                <a:gd name="T9" fmla="*/ 13 h 32"/>
                <a:gd name="T10" fmla="*/ 25 w 27"/>
                <a:gd name="T11" fmla="*/ 16 h 32"/>
                <a:gd name="T12" fmla="*/ 21 w 27"/>
                <a:gd name="T13" fmla="*/ 19 h 32"/>
                <a:gd name="T14" fmla="*/ 16 w 27"/>
                <a:gd name="T15" fmla="*/ 19 h 32"/>
                <a:gd name="T16" fmla="*/ 17 w 27"/>
                <a:gd name="T17" fmla="*/ 22 h 32"/>
                <a:gd name="T18" fmla="*/ 16 w 27"/>
                <a:gd name="T19" fmla="*/ 27 h 32"/>
                <a:gd name="T20" fmla="*/ 16 w 27"/>
                <a:gd name="T21" fmla="*/ 32 h 32"/>
                <a:gd name="T22" fmla="*/ 11 w 27"/>
                <a:gd name="T23" fmla="*/ 29 h 32"/>
                <a:gd name="T24" fmla="*/ 12 w 27"/>
                <a:gd name="T25" fmla="*/ 23 h 32"/>
                <a:gd name="T26" fmla="*/ 13 w 27"/>
                <a:gd name="T27" fmla="*/ 18 h 32"/>
                <a:gd name="T28" fmla="*/ 12 w 27"/>
                <a:gd name="T29" fmla="*/ 17 h 32"/>
                <a:gd name="T30" fmla="*/ 11 w 27"/>
                <a:gd name="T31" fmla="*/ 15 h 32"/>
                <a:gd name="T32" fmla="*/ 10 w 27"/>
                <a:gd name="T33" fmla="*/ 15 h 32"/>
                <a:gd name="T34" fmla="*/ 3 w 27"/>
                <a:gd name="T35" fmla="*/ 23 h 32"/>
                <a:gd name="T36" fmla="*/ 0 w 27"/>
                <a:gd name="T37" fmla="*/ 21 h 32"/>
                <a:gd name="T38" fmla="*/ 12 w 27"/>
                <a:gd name="T39" fmla="*/ 11 h 32"/>
                <a:gd name="T40" fmla="*/ 15 w 27"/>
                <a:gd name="T41" fmla="*/ 13 h 32"/>
                <a:gd name="T42" fmla="*/ 18 w 27"/>
                <a:gd name="T43" fmla="*/ 15 h 32"/>
                <a:gd name="T44" fmla="*/ 20 w 27"/>
                <a:gd name="T45" fmla="*/ 15 h 32"/>
                <a:gd name="T46" fmla="*/ 21 w 27"/>
                <a:gd name="T47" fmla="*/ 14 h 32"/>
                <a:gd name="T48" fmla="*/ 22 w 27"/>
                <a:gd name="T49" fmla="*/ 12 h 32"/>
                <a:gd name="T50" fmla="*/ 21 w 27"/>
                <a:gd name="T51" fmla="*/ 10 h 32"/>
                <a:gd name="T52" fmla="*/ 19 w 27"/>
                <a:gd name="T53" fmla="*/ 8 h 32"/>
                <a:gd name="T54" fmla="*/ 16 w 27"/>
                <a:gd name="T55" fmla="*/ 6 h 32"/>
                <a:gd name="T56" fmla="*/ 12 w 27"/>
                <a:gd name="T57"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 h="32">
                  <a:moveTo>
                    <a:pt x="0" y="21"/>
                  </a:moveTo>
                  <a:cubicBezTo>
                    <a:pt x="15" y="0"/>
                    <a:pt x="15" y="0"/>
                    <a:pt x="15" y="0"/>
                  </a:cubicBezTo>
                  <a:cubicBezTo>
                    <a:pt x="23" y="6"/>
                    <a:pt x="23" y="6"/>
                    <a:pt x="23" y="6"/>
                  </a:cubicBezTo>
                  <a:cubicBezTo>
                    <a:pt x="24" y="7"/>
                    <a:pt x="26" y="8"/>
                    <a:pt x="26" y="9"/>
                  </a:cubicBezTo>
                  <a:cubicBezTo>
                    <a:pt x="27" y="10"/>
                    <a:pt x="27" y="11"/>
                    <a:pt x="27" y="13"/>
                  </a:cubicBezTo>
                  <a:cubicBezTo>
                    <a:pt x="27" y="14"/>
                    <a:pt x="26" y="15"/>
                    <a:pt x="25" y="16"/>
                  </a:cubicBezTo>
                  <a:cubicBezTo>
                    <a:pt x="24" y="18"/>
                    <a:pt x="23" y="19"/>
                    <a:pt x="21" y="19"/>
                  </a:cubicBezTo>
                  <a:cubicBezTo>
                    <a:pt x="20" y="20"/>
                    <a:pt x="18" y="20"/>
                    <a:pt x="16" y="19"/>
                  </a:cubicBezTo>
                  <a:cubicBezTo>
                    <a:pt x="17" y="20"/>
                    <a:pt x="17" y="21"/>
                    <a:pt x="17" y="22"/>
                  </a:cubicBezTo>
                  <a:cubicBezTo>
                    <a:pt x="17" y="23"/>
                    <a:pt x="17" y="24"/>
                    <a:pt x="16" y="27"/>
                  </a:cubicBezTo>
                  <a:cubicBezTo>
                    <a:pt x="16" y="32"/>
                    <a:pt x="16" y="32"/>
                    <a:pt x="16" y="32"/>
                  </a:cubicBezTo>
                  <a:cubicBezTo>
                    <a:pt x="11" y="29"/>
                    <a:pt x="11" y="29"/>
                    <a:pt x="11" y="29"/>
                  </a:cubicBezTo>
                  <a:cubicBezTo>
                    <a:pt x="12" y="23"/>
                    <a:pt x="12" y="23"/>
                    <a:pt x="12" y="23"/>
                  </a:cubicBezTo>
                  <a:cubicBezTo>
                    <a:pt x="12" y="20"/>
                    <a:pt x="13" y="19"/>
                    <a:pt x="13" y="18"/>
                  </a:cubicBezTo>
                  <a:cubicBezTo>
                    <a:pt x="13" y="18"/>
                    <a:pt x="12" y="17"/>
                    <a:pt x="12" y="17"/>
                  </a:cubicBezTo>
                  <a:cubicBezTo>
                    <a:pt x="12" y="16"/>
                    <a:pt x="11" y="16"/>
                    <a:pt x="11" y="15"/>
                  </a:cubicBezTo>
                  <a:cubicBezTo>
                    <a:pt x="10" y="15"/>
                    <a:pt x="10" y="15"/>
                    <a:pt x="10" y="15"/>
                  </a:cubicBezTo>
                  <a:cubicBezTo>
                    <a:pt x="3" y="23"/>
                    <a:pt x="3" y="23"/>
                    <a:pt x="3" y="23"/>
                  </a:cubicBezTo>
                  <a:lnTo>
                    <a:pt x="0" y="21"/>
                  </a:lnTo>
                  <a:close/>
                  <a:moveTo>
                    <a:pt x="12" y="11"/>
                  </a:moveTo>
                  <a:cubicBezTo>
                    <a:pt x="15" y="13"/>
                    <a:pt x="15" y="13"/>
                    <a:pt x="15" y="13"/>
                  </a:cubicBezTo>
                  <a:cubicBezTo>
                    <a:pt x="17" y="15"/>
                    <a:pt x="18" y="15"/>
                    <a:pt x="18" y="15"/>
                  </a:cubicBezTo>
                  <a:cubicBezTo>
                    <a:pt x="19" y="16"/>
                    <a:pt x="19" y="15"/>
                    <a:pt x="20" y="15"/>
                  </a:cubicBezTo>
                  <a:cubicBezTo>
                    <a:pt x="20" y="15"/>
                    <a:pt x="21" y="15"/>
                    <a:pt x="21" y="14"/>
                  </a:cubicBezTo>
                  <a:cubicBezTo>
                    <a:pt x="22" y="13"/>
                    <a:pt x="22" y="13"/>
                    <a:pt x="22" y="12"/>
                  </a:cubicBezTo>
                  <a:cubicBezTo>
                    <a:pt x="22" y="11"/>
                    <a:pt x="22" y="11"/>
                    <a:pt x="21" y="10"/>
                  </a:cubicBezTo>
                  <a:cubicBezTo>
                    <a:pt x="21" y="10"/>
                    <a:pt x="20" y="9"/>
                    <a:pt x="19" y="8"/>
                  </a:cubicBezTo>
                  <a:cubicBezTo>
                    <a:pt x="16" y="6"/>
                    <a:pt x="16" y="6"/>
                    <a:pt x="16" y="6"/>
                  </a:cubicBezTo>
                  <a:lnTo>
                    <a:pt x="12" y="1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4" name="işliḍé"/>
            <p:cNvSpPr/>
            <p:nvPr/>
          </p:nvSpPr>
          <p:spPr bwMode="auto">
            <a:xfrm>
              <a:off x="2533650" y="4044951"/>
              <a:ext cx="79375" cy="93663"/>
            </a:xfrm>
            <a:custGeom>
              <a:avLst/>
              <a:gdLst>
                <a:gd name="T0" fmla="*/ 1 w 22"/>
                <a:gd name="T1" fmla="*/ 13 h 26"/>
                <a:gd name="T2" fmla="*/ 5 w 22"/>
                <a:gd name="T3" fmla="*/ 14 h 26"/>
                <a:gd name="T4" fmla="*/ 5 w 22"/>
                <a:gd name="T5" fmla="*/ 18 h 26"/>
                <a:gd name="T6" fmla="*/ 7 w 22"/>
                <a:gd name="T7" fmla="*/ 21 h 26"/>
                <a:gd name="T8" fmla="*/ 10 w 22"/>
                <a:gd name="T9" fmla="*/ 22 h 26"/>
                <a:gd name="T10" fmla="*/ 12 w 22"/>
                <a:gd name="T11" fmla="*/ 20 h 26"/>
                <a:gd name="T12" fmla="*/ 13 w 22"/>
                <a:gd name="T13" fmla="*/ 19 h 26"/>
                <a:gd name="T14" fmla="*/ 12 w 22"/>
                <a:gd name="T15" fmla="*/ 17 h 26"/>
                <a:gd name="T16" fmla="*/ 9 w 22"/>
                <a:gd name="T17" fmla="*/ 14 h 26"/>
                <a:gd name="T18" fmla="*/ 6 w 22"/>
                <a:gd name="T19" fmla="*/ 9 h 26"/>
                <a:gd name="T20" fmla="*/ 7 w 22"/>
                <a:gd name="T21" fmla="*/ 4 h 26"/>
                <a:gd name="T22" fmla="*/ 10 w 22"/>
                <a:gd name="T23" fmla="*/ 1 h 26"/>
                <a:gd name="T24" fmla="*/ 14 w 22"/>
                <a:gd name="T25" fmla="*/ 0 h 26"/>
                <a:gd name="T26" fmla="*/ 18 w 22"/>
                <a:gd name="T27" fmla="*/ 2 h 26"/>
                <a:gd name="T28" fmla="*/ 22 w 22"/>
                <a:gd name="T29" fmla="*/ 7 h 26"/>
                <a:gd name="T30" fmla="*/ 21 w 22"/>
                <a:gd name="T31" fmla="*/ 13 h 26"/>
                <a:gd name="T32" fmla="*/ 17 w 22"/>
                <a:gd name="T33" fmla="*/ 11 h 26"/>
                <a:gd name="T34" fmla="*/ 18 w 22"/>
                <a:gd name="T35" fmla="*/ 8 h 26"/>
                <a:gd name="T36" fmla="*/ 16 w 22"/>
                <a:gd name="T37" fmla="*/ 5 h 26"/>
                <a:gd name="T38" fmla="*/ 13 w 22"/>
                <a:gd name="T39" fmla="*/ 5 h 26"/>
                <a:gd name="T40" fmla="*/ 11 w 22"/>
                <a:gd name="T41" fmla="*/ 6 h 26"/>
                <a:gd name="T42" fmla="*/ 11 w 22"/>
                <a:gd name="T43" fmla="*/ 7 h 26"/>
                <a:gd name="T44" fmla="*/ 13 w 22"/>
                <a:gd name="T45" fmla="*/ 11 h 26"/>
                <a:gd name="T46" fmla="*/ 17 w 22"/>
                <a:gd name="T47" fmla="*/ 15 h 26"/>
                <a:gd name="T48" fmla="*/ 17 w 22"/>
                <a:gd name="T49" fmla="*/ 18 h 26"/>
                <a:gd name="T50" fmla="*/ 16 w 22"/>
                <a:gd name="T51" fmla="*/ 22 h 26"/>
                <a:gd name="T52" fmla="*/ 13 w 22"/>
                <a:gd name="T53" fmla="*/ 25 h 26"/>
                <a:gd name="T54" fmla="*/ 9 w 22"/>
                <a:gd name="T55" fmla="*/ 26 h 26"/>
                <a:gd name="T56" fmla="*/ 4 w 22"/>
                <a:gd name="T57" fmla="*/ 25 h 26"/>
                <a:gd name="T58" fmla="*/ 0 w 22"/>
                <a:gd name="T59" fmla="*/ 20 h 26"/>
                <a:gd name="T60" fmla="*/ 1 w 22"/>
                <a:gd name="T6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 h="26">
                  <a:moveTo>
                    <a:pt x="1" y="13"/>
                  </a:moveTo>
                  <a:cubicBezTo>
                    <a:pt x="5" y="14"/>
                    <a:pt x="5" y="14"/>
                    <a:pt x="5" y="14"/>
                  </a:cubicBezTo>
                  <a:cubicBezTo>
                    <a:pt x="5" y="16"/>
                    <a:pt x="4" y="17"/>
                    <a:pt x="5" y="18"/>
                  </a:cubicBezTo>
                  <a:cubicBezTo>
                    <a:pt x="5" y="19"/>
                    <a:pt x="6" y="20"/>
                    <a:pt x="7" y="21"/>
                  </a:cubicBezTo>
                  <a:cubicBezTo>
                    <a:pt x="8" y="22"/>
                    <a:pt x="9" y="22"/>
                    <a:pt x="10" y="22"/>
                  </a:cubicBezTo>
                  <a:cubicBezTo>
                    <a:pt x="11" y="21"/>
                    <a:pt x="12" y="21"/>
                    <a:pt x="12" y="20"/>
                  </a:cubicBezTo>
                  <a:cubicBezTo>
                    <a:pt x="13" y="20"/>
                    <a:pt x="13" y="19"/>
                    <a:pt x="13" y="19"/>
                  </a:cubicBezTo>
                  <a:cubicBezTo>
                    <a:pt x="13" y="18"/>
                    <a:pt x="12" y="17"/>
                    <a:pt x="12" y="17"/>
                  </a:cubicBezTo>
                  <a:cubicBezTo>
                    <a:pt x="12" y="16"/>
                    <a:pt x="11" y="15"/>
                    <a:pt x="9" y="14"/>
                  </a:cubicBezTo>
                  <a:cubicBezTo>
                    <a:pt x="8" y="12"/>
                    <a:pt x="7" y="11"/>
                    <a:pt x="6" y="9"/>
                  </a:cubicBezTo>
                  <a:cubicBezTo>
                    <a:pt x="6" y="7"/>
                    <a:pt x="6" y="6"/>
                    <a:pt x="7" y="4"/>
                  </a:cubicBezTo>
                  <a:cubicBezTo>
                    <a:pt x="8" y="3"/>
                    <a:pt x="9" y="2"/>
                    <a:pt x="10" y="1"/>
                  </a:cubicBezTo>
                  <a:cubicBezTo>
                    <a:pt x="11" y="1"/>
                    <a:pt x="12" y="0"/>
                    <a:pt x="14" y="0"/>
                  </a:cubicBezTo>
                  <a:cubicBezTo>
                    <a:pt x="15" y="1"/>
                    <a:pt x="16" y="1"/>
                    <a:pt x="18" y="2"/>
                  </a:cubicBezTo>
                  <a:cubicBezTo>
                    <a:pt x="20" y="3"/>
                    <a:pt x="22" y="5"/>
                    <a:pt x="22" y="7"/>
                  </a:cubicBezTo>
                  <a:cubicBezTo>
                    <a:pt x="22" y="9"/>
                    <a:pt x="22" y="11"/>
                    <a:pt x="21" y="13"/>
                  </a:cubicBezTo>
                  <a:cubicBezTo>
                    <a:pt x="17" y="11"/>
                    <a:pt x="17" y="11"/>
                    <a:pt x="17" y="11"/>
                  </a:cubicBezTo>
                  <a:cubicBezTo>
                    <a:pt x="18" y="9"/>
                    <a:pt x="18" y="8"/>
                    <a:pt x="18" y="8"/>
                  </a:cubicBezTo>
                  <a:cubicBezTo>
                    <a:pt x="17" y="7"/>
                    <a:pt x="17" y="6"/>
                    <a:pt x="16" y="5"/>
                  </a:cubicBezTo>
                  <a:cubicBezTo>
                    <a:pt x="14" y="5"/>
                    <a:pt x="13" y="5"/>
                    <a:pt x="13" y="5"/>
                  </a:cubicBezTo>
                  <a:cubicBezTo>
                    <a:pt x="12" y="5"/>
                    <a:pt x="11" y="5"/>
                    <a:pt x="11" y="6"/>
                  </a:cubicBezTo>
                  <a:cubicBezTo>
                    <a:pt x="11" y="6"/>
                    <a:pt x="11" y="7"/>
                    <a:pt x="11" y="7"/>
                  </a:cubicBezTo>
                  <a:cubicBezTo>
                    <a:pt x="11" y="8"/>
                    <a:pt x="12" y="9"/>
                    <a:pt x="13" y="11"/>
                  </a:cubicBezTo>
                  <a:cubicBezTo>
                    <a:pt x="15" y="13"/>
                    <a:pt x="16" y="14"/>
                    <a:pt x="17" y="15"/>
                  </a:cubicBezTo>
                  <a:cubicBezTo>
                    <a:pt x="17" y="16"/>
                    <a:pt x="17" y="17"/>
                    <a:pt x="17" y="18"/>
                  </a:cubicBezTo>
                  <a:cubicBezTo>
                    <a:pt x="17" y="20"/>
                    <a:pt x="17" y="21"/>
                    <a:pt x="16" y="22"/>
                  </a:cubicBezTo>
                  <a:cubicBezTo>
                    <a:pt x="15" y="24"/>
                    <a:pt x="14" y="25"/>
                    <a:pt x="13" y="25"/>
                  </a:cubicBezTo>
                  <a:cubicBezTo>
                    <a:pt x="12" y="26"/>
                    <a:pt x="10" y="26"/>
                    <a:pt x="9" y="26"/>
                  </a:cubicBezTo>
                  <a:cubicBezTo>
                    <a:pt x="8" y="26"/>
                    <a:pt x="6" y="26"/>
                    <a:pt x="4" y="25"/>
                  </a:cubicBezTo>
                  <a:cubicBezTo>
                    <a:pt x="2" y="23"/>
                    <a:pt x="1" y="22"/>
                    <a:pt x="0" y="20"/>
                  </a:cubicBezTo>
                  <a:cubicBezTo>
                    <a:pt x="0" y="17"/>
                    <a:pt x="0" y="15"/>
                    <a:pt x="1" y="13"/>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5" name="ísḻïde"/>
            <p:cNvSpPr/>
            <p:nvPr/>
          </p:nvSpPr>
          <p:spPr bwMode="auto">
            <a:xfrm>
              <a:off x="2590800" y="4073526"/>
              <a:ext cx="58738" cy="90488"/>
            </a:xfrm>
            <a:custGeom>
              <a:avLst/>
              <a:gdLst>
                <a:gd name="T0" fmla="*/ 0 w 37"/>
                <a:gd name="T1" fmla="*/ 53 h 57"/>
                <a:gd name="T2" fmla="*/ 27 w 37"/>
                <a:gd name="T3" fmla="*/ 0 h 57"/>
                <a:gd name="T4" fmla="*/ 37 w 37"/>
                <a:gd name="T5" fmla="*/ 5 h 57"/>
                <a:gd name="T6" fmla="*/ 9 w 37"/>
                <a:gd name="T7" fmla="*/ 57 h 57"/>
                <a:gd name="T8" fmla="*/ 0 w 37"/>
                <a:gd name="T9" fmla="*/ 53 h 57"/>
              </a:gdLst>
              <a:ahLst/>
              <a:cxnLst>
                <a:cxn ang="0">
                  <a:pos x="T0" y="T1"/>
                </a:cxn>
                <a:cxn ang="0">
                  <a:pos x="T2" y="T3"/>
                </a:cxn>
                <a:cxn ang="0">
                  <a:pos x="T4" y="T5"/>
                </a:cxn>
                <a:cxn ang="0">
                  <a:pos x="T6" y="T7"/>
                </a:cxn>
                <a:cxn ang="0">
                  <a:pos x="T8" y="T9"/>
                </a:cxn>
              </a:cxnLst>
              <a:rect l="0" t="0" r="r" b="b"/>
              <a:pathLst>
                <a:path w="37" h="57">
                  <a:moveTo>
                    <a:pt x="0" y="53"/>
                  </a:moveTo>
                  <a:lnTo>
                    <a:pt x="27" y="0"/>
                  </a:lnTo>
                  <a:lnTo>
                    <a:pt x="37" y="5"/>
                  </a:lnTo>
                  <a:lnTo>
                    <a:pt x="9" y="57"/>
                  </a:lnTo>
                  <a:lnTo>
                    <a:pt x="0" y="5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6" name="iŝļiḋê"/>
            <p:cNvSpPr/>
            <p:nvPr/>
          </p:nvSpPr>
          <p:spPr bwMode="auto">
            <a:xfrm>
              <a:off x="2638425" y="4084638"/>
              <a:ext cx="71438" cy="101600"/>
            </a:xfrm>
            <a:custGeom>
              <a:avLst/>
              <a:gdLst>
                <a:gd name="T0" fmla="*/ 0 w 45"/>
                <a:gd name="T1" fmla="*/ 60 h 64"/>
                <a:gd name="T2" fmla="*/ 20 w 45"/>
                <a:gd name="T3" fmla="*/ 14 h 64"/>
                <a:gd name="T4" fmla="*/ 7 w 45"/>
                <a:gd name="T5" fmla="*/ 9 h 64"/>
                <a:gd name="T6" fmla="*/ 9 w 45"/>
                <a:gd name="T7" fmla="*/ 0 h 64"/>
                <a:gd name="T8" fmla="*/ 45 w 45"/>
                <a:gd name="T9" fmla="*/ 16 h 64"/>
                <a:gd name="T10" fmla="*/ 43 w 45"/>
                <a:gd name="T11" fmla="*/ 25 h 64"/>
                <a:gd name="T12" fmla="*/ 29 w 45"/>
                <a:gd name="T13" fmla="*/ 18 h 64"/>
                <a:gd name="T14" fmla="*/ 9 w 45"/>
                <a:gd name="T15" fmla="*/ 64 h 64"/>
                <a:gd name="T16" fmla="*/ 0 w 45"/>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64">
                  <a:moveTo>
                    <a:pt x="0" y="60"/>
                  </a:moveTo>
                  <a:lnTo>
                    <a:pt x="20" y="14"/>
                  </a:lnTo>
                  <a:lnTo>
                    <a:pt x="7" y="9"/>
                  </a:lnTo>
                  <a:lnTo>
                    <a:pt x="9" y="0"/>
                  </a:lnTo>
                  <a:lnTo>
                    <a:pt x="45" y="16"/>
                  </a:lnTo>
                  <a:lnTo>
                    <a:pt x="43" y="25"/>
                  </a:lnTo>
                  <a:lnTo>
                    <a:pt x="29" y="18"/>
                  </a:lnTo>
                  <a:lnTo>
                    <a:pt x="9" y="64"/>
                  </a:lnTo>
                  <a:lnTo>
                    <a:pt x="0" y="6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7" name="iṧḷîdè"/>
            <p:cNvSpPr/>
            <p:nvPr/>
          </p:nvSpPr>
          <p:spPr bwMode="auto">
            <a:xfrm>
              <a:off x="2709863" y="4110038"/>
              <a:ext cx="68263" cy="101600"/>
            </a:xfrm>
            <a:custGeom>
              <a:avLst/>
              <a:gdLst>
                <a:gd name="T0" fmla="*/ 0 w 43"/>
                <a:gd name="T1" fmla="*/ 60 h 64"/>
                <a:gd name="T2" fmla="*/ 7 w 43"/>
                <a:gd name="T3" fmla="*/ 37 h 64"/>
                <a:gd name="T4" fmla="*/ 0 w 43"/>
                <a:gd name="T5" fmla="*/ 0 h 64"/>
                <a:gd name="T6" fmla="*/ 12 w 43"/>
                <a:gd name="T7" fmla="*/ 2 h 64"/>
                <a:gd name="T8" fmla="*/ 16 w 43"/>
                <a:gd name="T9" fmla="*/ 28 h 64"/>
                <a:gd name="T10" fmla="*/ 32 w 43"/>
                <a:gd name="T11" fmla="*/ 9 h 64"/>
                <a:gd name="T12" fmla="*/ 43 w 43"/>
                <a:gd name="T13" fmla="*/ 14 h 64"/>
                <a:gd name="T14" fmla="*/ 16 w 43"/>
                <a:gd name="T15" fmla="*/ 41 h 64"/>
                <a:gd name="T16" fmla="*/ 9 w 43"/>
                <a:gd name="T17" fmla="*/ 64 h 64"/>
                <a:gd name="T18" fmla="*/ 0 w 43"/>
                <a:gd name="T1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64">
                  <a:moveTo>
                    <a:pt x="0" y="60"/>
                  </a:moveTo>
                  <a:lnTo>
                    <a:pt x="7" y="37"/>
                  </a:lnTo>
                  <a:lnTo>
                    <a:pt x="0" y="0"/>
                  </a:lnTo>
                  <a:lnTo>
                    <a:pt x="12" y="2"/>
                  </a:lnTo>
                  <a:lnTo>
                    <a:pt x="16" y="28"/>
                  </a:lnTo>
                  <a:lnTo>
                    <a:pt x="32" y="9"/>
                  </a:lnTo>
                  <a:lnTo>
                    <a:pt x="43" y="14"/>
                  </a:lnTo>
                  <a:lnTo>
                    <a:pt x="16" y="41"/>
                  </a:lnTo>
                  <a:lnTo>
                    <a:pt x="9" y="64"/>
                  </a:lnTo>
                  <a:lnTo>
                    <a:pt x="0" y="6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8" name="isļíḍè"/>
            <p:cNvSpPr/>
            <p:nvPr/>
          </p:nvSpPr>
          <p:spPr bwMode="auto">
            <a:xfrm>
              <a:off x="2797175" y="4143376"/>
              <a:ext cx="79375" cy="96838"/>
            </a:xfrm>
            <a:custGeom>
              <a:avLst/>
              <a:gdLst>
                <a:gd name="T0" fmla="*/ 1 w 22"/>
                <a:gd name="T1" fmla="*/ 11 h 27"/>
                <a:gd name="T2" fmla="*/ 3 w 22"/>
                <a:gd name="T3" fmla="*/ 5 h 27"/>
                <a:gd name="T4" fmla="*/ 5 w 22"/>
                <a:gd name="T5" fmla="*/ 2 h 27"/>
                <a:gd name="T6" fmla="*/ 8 w 22"/>
                <a:gd name="T7" fmla="*/ 0 h 27"/>
                <a:gd name="T8" fmla="*/ 13 w 22"/>
                <a:gd name="T9" fmla="*/ 0 h 27"/>
                <a:gd name="T10" fmla="*/ 20 w 22"/>
                <a:gd name="T11" fmla="*/ 5 h 27"/>
                <a:gd name="T12" fmla="*/ 21 w 22"/>
                <a:gd name="T13" fmla="*/ 15 h 27"/>
                <a:gd name="T14" fmla="*/ 17 w 22"/>
                <a:gd name="T15" fmla="*/ 24 h 27"/>
                <a:gd name="T16" fmla="*/ 9 w 22"/>
                <a:gd name="T17" fmla="*/ 26 h 27"/>
                <a:gd name="T18" fmla="*/ 2 w 22"/>
                <a:gd name="T19" fmla="*/ 21 h 27"/>
                <a:gd name="T20" fmla="*/ 1 w 22"/>
                <a:gd name="T21" fmla="*/ 11 h 27"/>
                <a:gd name="T22" fmla="*/ 5 w 22"/>
                <a:gd name="T23" fmla="*/ 12 h 27"/>
                <a:gd name="T24" fmla="*/ 6 w 22"/>
                <a:gd name="T25" fmla="*/ 19 h 27"/>
                <a:gd name="T26" fmla="*/ 10 w 22"/>
                <a:gd name="T27" fmla="*/ 22 h 27"/>
                <a:gd name="T28" fmla="*/ 14 w 22"/>
                <a:gd name="T29" fmla="*/ 20 h 27"/>
                <a:gd name="T30" fmla="*/ 17 w 22"/>
                <a:gd name="T31" fmla="*/ 14 h 27"/>
                <a:gd name="T32" fmla="*/ 16 w 22"/>
                <a:gd name="T33" fmla="*/ 7 h 27"/>
                <a:gd name="T34" fmla="*/ 13 w 22"/>
                <a:gd name="T35" fmla="*/ 4 h 27"/>
                <a:gd name="T36" fmla="*/ 8 w 22"/>
                <a:gd name="T37" fmla="*/ 6 h 27"/>
                <a:gd name="T38" fmla="*/ 5 w 22"/>
                <a:gd name="T39"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7">
                  <a:moveTo>
                    <a:pt x="1" y="11"/>
                  </a:moveTo>
                  <a:cubicBezTo>
                    <a:pt x="1" y="9"/>
                    <a:pt x="2" y="7"/>
                    <a:pt x="3" y="5"/>
                  </a:cubicBezTo>
                  <a:cubicBezTo>
                    <a:pt x="3" y="4"/>
                    <a:pt x="4" y="3"/>
                    <a:pt x="5" y="2"/>
                  </a:cubicBezTo>
                  <a:cubicBezTo>
                    <a:pt x="6" y="1"/>
                    <a:pt x="7" y="1"/>
                    <a:pt x="8" y="0"/>
                  </a:cubicBezTo>
                  <a:cubicBezTo>
                    <a:pt x="10" y="0"/>
                    <a:pt x="11" y="0"/>
                    <a:pt x="13" y="0"/>
                  </a:cubicBezTo>
                  <a:cubicBezTo>
                    <a:pt x="16" y="1"/>
                    <a:pt x="19" y="2"/>
                    <a:pt x="20" y="5"/>
                  </a:cubicBezTo>
                  <a:cubicBezTo>
                    <a:pt x="22" y="7"/>
                    <a:pt x="22" y="11"/>
                    <a:pt x="21" y="15"/>
                  </a:cubicBezTo>
                  <a:cubicBezTo>
                    <a:pt x="21" y="19"/>
                    <a:pt x="19" y="22"/>
                    <a:pt x="17" y="24"/>
                  </a:cubicBezTo>
                  <a:cubicBezTo>
                    <a:pt x="15" y="26"/>
                    <a:pt x="12" y="27"/>
                    <a:pt x="9" y="26"/>
                  </a:cubicBezTo>
                  <a:cubicBezTo>
                    <a:pt x="6" y="26"/>
                    <a:pt x="3" y="24"/>
                    <a:pt x="2" y="21"/>
                  </a:cubicBezTo>
                  <a:cubicBezTo>
                    <a:pt x="0" y="19"/>
                    <a:pt x="0" y="15"/>
                    <a:pt x="1" y="11"/>
                  </a:cubicBezTo>
                  <a:close/>
                  <a:moveTo>
                    <a:pt x="5" y="12"/>
                  </a:moveTo>
                  <a:cubicBezTo>
                    <a:pt x="5" y="15"/>
                    <a:pt x="5" y="17"/>
                    <a:pt x="6" y="19"/>
                  </a:cubicBezTo>
                  <a:cubicBezTo>
                    <a:pt x="7" y="21"/>
                    <a:pt x="8" y="21"/>
                    <a:pt x="10" y="22"/>
                  </a:cubicBezTo>
                  <a:cubicBezTo>
                    <a:pt x="11" y="22"/>
                    <a:pt x="13" y="22"/>
                    <a:pt x="14" y="20"/>
                  </a:cubicBezTo>
                  <a:cubicBezTo>
                    <a:pt x="16" y="19"/>
                    <a:pt x="16" y="17"/>
                    <a:pt x="17" y="14"/>
                  </a:cubicBezTo>
                  <a:cubicBezTo>
                    <a:pt x="17" y="11"/>
                    <a:pt x="17" y="9"/>
                    <a:pt x="16" y="7"/>
                  </a:cubicBezTo>
                  <a:cubicBezTo>
                    <a:pt x="16" y="6"/>
                    <a:pt x="14" y="5"/>
                    <a:pt x="13" y="4"/>
                  </a:cubicBezTo>
                  <a:cubicBezTo>
                    <a:pt x="11" y="4"/>
                    <a:pt x="9" y="5"/>
                    <a:pt x="8" y="6"/>
                  </a:cubicBezTo>
                  <a:cubicBezTo>
                    <a:pt x="7" y="7"/>
                    <a:pt x="6" y="9"/>
                    <a:pt x="5" y="1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9" name="ïṡ1íḓe"/>
            <p:cNvSpPr/>
            <p:nvPr/>
          </p:nvSpPr>
          <p:spPr bwMode="auto">
            <a:xfrm>
              <a:off x="2882900" y="4149726"/>
              <a:ext cx="61913" cy="95250"/>
            </a:xfrm>
            <a:custGeom>
              <a:avLst/>
              <a:gdLst>
                <a:gd name="T0" fmla="*/ 0 w 39"/>
                <a:gd name="T1" fmla="*/ 60 h 60"/>
                <a:gd name="T2" fmla="*/ 5 w 39"/>
                <a:gd name="T3" fmla="*/ 0 h 60"/>
                <a:gd name="T4" fmla="*/ 39 w 39"/>
                <a:gd name="T5" fmla="*/ 3 h 60"/>
                <a:gd name="T6" fmla="*/ 37 w 39"/>
                <a:gd name="T7" fmla="*/ 14 h 60"/>
                <a:gd name="T8" fmla="*/ 14 w 39"/>
                <a:gd name="T9" fmla="*/ 12 h 60"/>
                <a:gd name="T10" fmla="*/ 12 w 39"/>
                <a:gd name="T11" fmla="*/ 25 h 60"/>
                <a:gd name="T12" fmla="*/ 34 w 39"/>
                <a:gd name="T13" fmla="*/ 28 h 60"/>
                <a:gd name="T14" fmla="*/ 32 w 39"/>
                <a:gd name="T15" fmla="*/ 37 h 60"/>
                <a:gd name="T16" fmla="*/ 12 w 39"/>
                <a:gd name="T17" fmla="*/ 35 h 60"/>
                <a:gd name="T18" fmla="*/ 9 w 39"/>
                <a:gd name="T19" fmla="*/ 60 h 60"/>
                <a:gd name="T20" fmla="*/ 0 w 39"/>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60">
                  <a:moveTo>
                    <a:pt x="0" y="60"/>
                  </a:moveTo>
                  <a:lnTo>
                    <a:pt x="5" y="0"/>
                  </a:lnTo>
                  <a:lnTo>
                    <a:pt x="39" y="3"/>
                  </a:lnTo>
                  <a:lnTo>
                    <a:pt x="37" y="14"/>
                  </a:lnTo>
                  <a:lnTo>
                    <a:pt x="14" y="12"/>
                  </a:lnTo>
                  <a:lnTo>
                    <a:pt x="12" y="25"/>
                  </a:lnTo>
                  <a:lnTo>
                    <a:pt x="34" y="28"/>
                  </a:lnTo>
                  <a:lnTo>
                    <a:pt x="32" y="37"/>
                  </a:lnTo>
                  <a:lnTo>
                    <a:pt x="12" y="35"/>
                  </a:lnTo>
                  <a:lnTo>
                    <a:pt x="9" y="60"/>
                  </a:lnTo>
                  <a:lnTo>
                    <a:pt x="0" y="6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0" name="isḷiḑê"/>
            <p:cNvSpPr/>
            <p:nvPr/>
          </p:nvSpPr>
          <p:spPr bwMode="auto">
            <a:xfrm>
              <a:off x="2981325" y="4149726"/>
              <a:ext cx="65088" cy="98425"/>
            </a:xfrm>
            <a:custGeom>
              <a:avLst/>
              <a:gdLst>
                <a:gd name="T0" fmla="*/ 0 w 18"/>
                <a:gd name="T1" fmla="*/ 19 h 27"/>
                <a:gd name="T2" fmla="*/ 5 w 18"/>
                <a:gd name="T3" fmla="*/ 18 h 27"/>
                <a:gd name="T4" fmla="*/ 6 w 18"/>
                <a:gd name="T5" fmla="*/ 22 h 27"/>
                <a:gd name="T6" fmla="*/ 10 w 18"/>
                <a:gd name="T7" fmla="*/ 23 h 27"/>
                <a:gd name="T8" fmla="*/ 13 w 18"/>
                <a:gd name="T9" fmla="*/ 21 h 27"/>
                <a:gd name="T10" fmla="*/ 14 w 18"/>
                <a:gd name="T11" fmla="*/ 19 h 27"/>
                <a:gd name="T12" fmla="*/ 13 w 18"/>
                <a:gd name="T13" fmla="*/ 17 h 27"/>
                <a:gd name="T14" fmla="*/ 11 w 18"/>
                <a:gd name="T15" fmla="*/ 16 h 27"/>
                <a:gd name="T16" fmla="*/ 8 w 18"/>
                <a:gd name="T17" fmla="*/ 15 h 27"/>
                <a:gd name="T18" fmla="*/ 3 w 18"/>
                <a:gd name="T19" fmla="*/ 13 h 27"/>
                <a:gd name="T20" fmla="*/ 0 w 18"/>
                <a:gd name="T21" fmla="*/ 8 h 27"/>
                <a:gd name="T22" fmla="*/ 1 w 18"/>
                <a:gd name="T23" fmla="*/ 5 h 27"/>
                <a:gd name="T24" fmla="*/ 4 w 18"/>
                <a:gd name="T25" fmla="*/ 2 h 27"/>
                <a:gd name="T26" fmla="*/ 8 w 18"/>
                <a:gd name="T27" fmla="*/ 1 h 27"/>
                <a:gd name="T28" fmla="*/ 14 w 18"/>
                <a:gd name="T29" fmla="*/ 2 h 27"/>
                <a:gd name="T30" fmla="*/ 17 w 18"/>
                <a:gd name="T31" fmla="*/ 8 h 27"/>
                <a:gd name="T32" fmla="*/ 12 w 18"/>
                <a:gd name="T33" fmla="*/ 8 h 27"/>
                <a:gd name="T34" fmla="*/ 11 w 18"/>
                <a:gd name="T35" fmla="*/ 6 h 27"/>
                <a:gd name="T36" fmla="*/ 8 w 18"/>
                <a:gd name="T37" fmla="*/ 5 h 27"/>
                <a:gd name="T38" fmla="*/ 5 w 18"/>
                <a:gd name="T39" fmla="*/ 6 h 27"/>
                <a:gd name="T40" fmla="*/ 5 w 18"/>
                <a:gd name="T41" fmla="*/ 8 h 27"/>
                <a:gd name="T42" fmla="*/ 5 w 18"/>
                <a:gd name="T43" fmla="*/ 9 h 27"/>
                <a:gd name="T44" fmla="*/ 10 w 18"/>
                <a:gd name="T45" fmla="*/ 11 h 27"/>
                <a:gd name="T46" fmla="*/ 14 w 18"/>
                <a:gd name="T47" fmla="*/ 12 h 27"/>
                <a:gd name="T48" fmla="*/ 17 w 18"/>
                <a:gd name="T49" fmla="*/ 15 h 27"/>
                <a:gd name="T50" fmla="*/ 18 w 18"/>
                <a:gd name="T51" fmla="*/ 19 h 27"/>
                <a:gd name="T52" fmla="*/ 17 w 18"/>
                <a:gd name="T53" fmla="*/ 23 h 27"/>
                <a:gd name="T54" fmla="*/ 14 w 18"/>
                <a:gd name="T55" fmla="*/ 26 h 27"/>
                <a:gd name="T56" fmla="*/ 10 w 18"/>
                <a:gd name="T57" fmla="*/ 27 h 27"/>
                <a:gd name="T58" fmla="*/ 3 w 18"/>
                <a:gd name="T59" fmla="*/ 25 h 27"/>
                <a:gd name="T60" fmla="*/ 0 w 18"/>
                <a:gd name="T61"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 h="27">
                  <a:moveTo>
                    <a:pt x="0" y="19"/>
                  </a:moveTo>
                  <a:cubicBezTo>
                    <a:pt x="5" y="18"/>
                    <a:pt x="5" y="18"/>
                    <a:pt x="5" y="18"/>
                  </a:cubicBezTo>
                  <a:cubicBezTo>
                    <a:pt x="5" y="20"/>
                    <a:pt x="6" y="21"/>
                    <a:pt x="6" y="22"/>
                  </a:cubicBezTo>
                  <a:cubicBezTo>
                    <a:pt x="7" y="22"/>
                    <a:pt x="8" y="23"/>
                    <a:pt x="10" y="23"/>
                  </a:cubicBezTo>
                  <a:cubicBezTo>
                    <a:pt x="11" y="23"/>
                    <a:pt x="12" y="22"/>
                    <a:pt x="13" y="21"/>
                  </a:cubicBezTo>
                  <a:cubicBezTo>
                    <a:pt x="13" y="21"/>
                    <a:pt x="14" y="20"/>
                    <a:pt x="14" y="19"/>
                  </a:cubicBezTo>
                  <a:cubicBezTo>
                    <a:pt x="14" y="18"/>
                    <a:pt x="13" y="18"/>
                    <a:pt x="13" y="17"/>
                  </a:cubicBezTo>
                  <a:cubicBezTo>
                    <a:pt x="13" y="17"/>
                    <a:pt x="12" y="17"/>
                    <a:pt x="11" y="16"/>
                  </a:cubicBezTo>
                  <a:cubicBezTo>
                    <a:pt x="11" y="16"/>
                    <a:pt x="10" y="16"/>
                    <a:pt x="8" y="15"/>
                  </a:cubicBezTo>
                  <a:cubicBezTo>
                    <a:pt x="5" y="15"/>
                    <a:pt x="4" y="14"/>
                    <a:pt x="3" y="13"/>
                  </a:cubicBezTo>
                  <a:cubicBezTo>
                    <a:pt x="1" y="12"/>
                    <a:pt x="1" y="10"/>
                    <a:pt x="0" y="8"/>
                  </a:cubicBezTo>
                  <a:cubicBezTo>
                    <a:pt x="0" y="7"/>
                    <a:pt x="1" y="6"/>
                    <a:pt x="1" y="5"/>
                  </a:cubicBezTo>
                  <a:cubicBezTo>
                    <a:pt x="2" y="3"/>
                    <a:pt x="3" y="2"/>
                    <a:pt x="4" y="2"/>
                  </a:cubicBezTo>
                  <a:cubicBezTo>
                    <a:pt x="5" y="1"/>
                    <a:pt x="6" y="1"/>
                    <a:pt x="8" y="1"/>
                  </a:cubicBezTo>
                  <a:cubicBezTo>
                    <a:pt x="11" y="0"/>
                    <a:pt x="13" y="1"/>
                    <a:pt x="14" y="2"/>
                  </a:cubicBezTo>
                  <a:cubicBezTo>
                    <a:pt x="16" y="4"/>
                    <a:pt x="17" y="6"/>
                    <a:pt x="17" y="8"/>
                  </a:cubicBezTo>
                  <a:cubicBezTo>
                    <a:pt x="12" y="8"/>
                    <a:pt x="12" y="8"/>
                    <a:pt x="12" y="8"/>
                  </a:cubicBezTo>
                  <a:cubicBezTo>
                    <a:pt x="12" y="7"/>
                    <a:pt x="12" y="6"/>
                    <a:pt x="11" y="6"/>
                  </a:cubicBezTo>
                  <a:cubicBezTo>
                    <a:pt x="10" y="5"/>
                    <a:pt x="9" y="5"/>
                    <a:pt x="8" y="5"/>
                  </a:cubicBezTo>
                  <a:cubicBezTo>
                    <a:pt x="7" y="5"/>
                    <a:pt x="6" y="5"/>
                    <a:pt x="5" y="6"/>
                  </a:cubicBezTo>
                  <a:cubicBezTo>
                    <a:pt x="5" y="6"/>
                    <a:pt x="5" y="7"/>
                    <a:pt x="5" y="8"/>
                  </a:cubicBezTo>
                  <a:cubicBezTo>
                    <a:pt x="5" y="8"/>
                    <a:pt x="5" y="9"/>
                    <a:pt x="5" y="9"/>
                  </a:cubicBezTo>
                  <a:cubicBezTo>
                    <a:pt x="6" y="10"/>
                    <a:pt x="7" y="10"/>
                    <a:pt x="10" y="11"/>
                  </a:cubicBezTo>
                  <a:cubicBezTo>
                    <a:pt x="12" y="11"/>
                    <a:pt x="13" y="12"/>
                    <a:pt x="14" y="12"/>
                  </a:cubicBezTo>
                  <a:cubicBezTo>
                    <a:pt x="15" y="13"/>
                    <a:pt x="16" y="14"/>
                    <a:pt x="17" y="15"/>
                  </a:cubicBezTo>
                  <a:cubicBezTo>
                    <a:pt x="18" y="16"/>
                    <a:pt x="18" y="17"/>
                    <a:pt x="18" y="19"/>
                  </a:cubicBezTo>
                  <a:cubicBezTo>
                    <a:pt x="18" y="20"/>
                    <a:pt x="18" y="21"/>
                    <a:pt x="17" y="23"/>
                  </a:cubicBezTo>
                  <a:cubicBezTo>
                    <a:pt x="17" y="24"/>
                    <a:pt x="16" y="25"/>
                    <a:pt x="14" y="26"/>
                  </a:cubicBezTo>
                  <a:cubicBezTo>
                    <a:pt x="13" y="26"/>
                    <a:pt x="12" y="27"/>
                    <a:pt x="10" y="27"/>
                  </a:cubicBezTo>
                  <a:cubicBezTo>
                    <a:pt x="7" y="27"/>
                    <a:pt x="5" y="27"/>
                    <a:pt x="3" y="25"/>
                  </a:cubicBezTo>
                  <a:cubicBezTo>
                    <a:pt x="2" y="24"/>
                    <a:pt x="1" y="22"/>
                    <a:pt x="0" y="1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1" name="ïṥlíḓê"/>
            <p:cNvSpPr/>
            <p:nvPr/>
          </p:nvSpPr>
          <p:spPr bwMode="auto">
            <a:xfrm>
              <a:off x="3052763" y="4143376"/>
              <a:ext cx="73025" cy="96838"/>
            </a:xfrm>
            <a:custGeom>
              <a:avLst/>
              <a:gdLst>
                <a:gd name="T0" fmla="*/ 16 w 20"/>
                <a:gd name="T1" fmla="*/ 16 h 27"/>
                <a:gd name="T2" fmla="*/ 20 w 20"/>
                <a:gd name="T3" fmla="*/ 17 h 27"/>
                <a:gd name="T4" fmla="*/ 18 w 20"/>
                <a:gd name="T5" fmla="*/ 24 h 27"/>
                <a:gd name="T6" fmla="*/ 13 w 20"/>
                <a:gd name="T7" fmla="*/ 26 h 27"/>
                <a:gd name="T8" fmla="*/ 5 w 20"/>
                <a:gd name="T9" fmla="*/ 24 h 27"/>
                <a:gd name="T10" fmla="*/ 1 w 20"/>
                <a:gd name="T11" fmla="*/ 15 h 27"/>
                <a:gd name="T12" fmla="*/ 2 w 20"/>
                <a:gd name="T13" fmla="*/ 5 h 27"/>
                <a:gd name="T14" fmla="*/ 9 w 20"/>
                <a:gd name="T15" fmla="*/ 0 h 27"/>
                <a:gd name="T16" fmla="*/ 16 w 20"/>
                <a:gd name="T17" fmla="*/ 2 h 27"/>
                <a:gd name="T18" fmla="*/ 19 w 20"/>
                <a:gd name="T19" fmla="*/ 6 h 27"/>
                <a:gd name="T20" fmla="*/ 14 w 20"/>
                <a:gd name="T21" fmla="*/ 8 h 27"/>
                <a:gd name="T22" fmla="*/ 12 w 20"/>
                <a:gd name="T23" fmla="*/ 5 h 27"/>
                <a:gd name="T24" fmla="*/ 9 w 20"/>
                <a:gd name="T25" fmla="*/ 5 h 27"/>
                <a:gd name="T26" fmla="*/ 6 w 20"/>
                <a:gd name="T27" fmla="*/ 7 h 27"/>
                <a:gd name="T28" fmla="*/ 5 w 20"/>
                <a:gd name="T29" fmla="*/ 14 h 27"/>
                <a:gd name="T30" fmla="*/ 8 w 20"/>
                <a:gd name="T31" fmla="*/ 21 h 27"/>
                <a:gd name="T32" fmla="*/ 12 w 20"/>
                <a:gd name="T33" fmla="*/ 22 h 27"/>
                <a:gd name="T34" fmla="*/ 15 w 20"/>
                <a:gd name="T35" fmla="*/ 20 h 27"/>
                <a:gd name="T36" fmla="*/ 16 w 20"/>
                <a:gd name="T3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7">
                  <a:moveTo>
                    <a:pt x="16" y="16"/>
                  </a:moveTo>
                  <a:cubicBezTo>
                    <a:pt x="20" y="17"/>
                    <a:pt x="20" y="17"/>
                    <a:pt x="20" y="17"/>
                  </a:cubicBezTo>
                  <a:cubicBezTo>
                    <a:pt x="20" y="20"/>
                    <a:pt x="19" y="22"/>
                    <a:pt x="18" y="24"/>
                  </a:cubicBezTo>
                  <a:cubicBezTo>
                    <a:pt x="17" y="25"/>
                    <a:pt x="15" y="26"/>
                    <a:pt x="13" y="26"/>
                  </a:cubicBezTo>
                  <a:cubicBezTo>
                    <a:pt x="10" y="27"/>
                    <a:pt x="7" y="26"/>
                    <a:pt x="5" y="24"/>
                  </a:cubicBezTo>
                  <a:cubicBezTo>
                    <a:pt x="3" y="22"/>
                    <a:pt x="2" y="19"/>
                    <a:pt x="1" y="15"/>
                  </a:cubicBezTo>
                  <a:cubicBezTo>
                    <a:pt x="0" y="11"/>
                    <a:pt x="1" y="8"/>
                    <a:pt x="2" y="5"/>
                  </a:cubicBezTo>
                  <a:cubicBezTo>
                    <a:pt x="4" y="2"/>
                    <a:pt x="6" y="1"/>
                    <a:pt x="9" y="0"/>
                  </a:cubicBezTo>
                  <a:cubicBezTo>
                    <a:pt x="11" y="0"/>
                    <a:pt x="14" y="0"/>
                    <a:pt x="16" y="2"/>
                  </a:cubicBezTo>
                  <a:cubicBezTo>
                    <a:pt x="17" y="3"/>
                    <a:pt x="18" y="4"/>
                    <a:pt x="19" y="6"/>
                  </a:cubicBezTo>
                  <a:cubicBezTo>
                    <a:pt x="14" y="8"/>
                    <a:pt x="14" y="8"/>
                    <a:pt x="14" y="8"/>
                  </a:cubicBezTo>
                  <a:cubicBezTo>
                    <a:pt x="14" y="7"/>
                    <a:pt x="13" y="6"/>
                    <a:pt x="12" y="5"/>
                  </a:cubicBezTo>
                  <a:cubicBezTo>
                    <a:pt x="11" y="5"/>
                    <a:pt x="10" y="5"/>
                    <a:pt x="9" y="5"/>
                  </a:cubicBezTo>
                  <a:cubicBezTo>
                    <a:pt x="8" y="5"/>
                    <a:pt x="6" y="6"/>
                    <a:pt x="6" y="7"/>
                  </a:cubicBezTo>
                  <a:cubicBezTo>
                    <a:pt x="5" y="9"/>
                    <a:pt x="5" y="11"/>
                    <a:pt x="5" y="14"/>
                  </a:cubicBezTo>
                  <a:cubicBezTo>
                    <a:pt x="6" y="17"/>
                    <a:pt x="7" y="19"/>
                    <a:pt x="8" y="21"/>
                  </a:cubicBezTo>
                  <a:cubicBezTo>
                    <a:pt x="9" y="22"/>
                    <a:pt x="10" y="22"/>
                    <a:pt x="12" y="22"/>
                  </a:cubicBezTo>
                  <a:cubicBezTo>
                    <a:pt x="13" y="22"/>
                    <a:pt x="14" y="21"/>
                    <a:pt x="15" y="20"/>
                  </a:cubicBezTo>
                  <a:cubicBezTo>
                    <a:pt x="15" y="19"/>
                    <a:pt x="16" y="18"/>
                    <a:pt x="16" y="1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2" name="îṧḷíḍé"/>
            <p:cNvSpPr/>
            <p:nvPr/>
          </p:nvSpPr>
          <p:spPr bwMode="auto">
            <a:xfrm>
              <a:off x="3125788" y="4135438"/>
              <a:ext cx="34925" cy="90488"/>
            </a:xfrm>
            <a:custGeom>
              <a:avLst/>
              <a:gdLst>
                <a:gd name="T0" fmla="*/ 13 w 22"/>
                <a:gd name="T1" fmla="*/ 57 h 57"/>
                <a:gd name="T2" fmla="*/ 0 w 22"/>
                <a:gd name="T3" fmla="*/ 2 h 57"/>
                <a:gd name="T4" fmla="*/ 11 w 22"/>
                <a:gd name="T5" fmla="*/ 0 h 57"/>
                <a:gd name="T6" fmla="*/ 22 w 22"/>
                <a:gd name="T7" fmla="*/ 55 h 57"/>
                <a:gd name="T8" fmla="*/ 13 w 22"/>
                <a:gd name="T9" fmla="*/ 57 h 57"/>
              </a:gdLst>
              <a:ahLst/>
              <a:cxnLst>
                <a:cxn ang="0">
                  <a:pos x="T0" y="T1"/>
                </a:cxn>
                <a:cxn ang="0">
                  <a:pos x="T2" y="T3"/>
                </a:cxn>
                <a:cxn ang="0">
                  <a:pos x="T4" y="T5"/>
                </a:cxn>
                <a:cxn ang="0">
                  <a:pos x="T6" y="T7"/>
                </a:cxn>
                <a:cxn ang="0">
                  <a:pos x="T8" y="T9"/>
                </a:cxn>
              </a:cxnLst>
              <a:rect l="0" t="0" r="r" b="b"/>
              <a:pathLst>
                <a:path w="22" h="57">
                  <a:moveTo>
                    <a:pt x="13" y="57"/>
                  </a:moveTo>
                  <a:lnTo>
                    <a:pt x="0" y="2"/>
                  </a:lnTo>
                  <a:lnTo>
                    <a:pt x="11" y="0"/>
                  </a:lnTo>
                  <a:lnTo>
                    <a:pt x="22" y="55"/>
                  </a:lnTo>
                  <a:lnTo>
                    <a:pt x="13" y="5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3" name="îṩḻïďè"/>
            <p:cNvSpPr/>
            <p:nvPr/>
          </p:nvSpPr>
          <p:spPr bwMode="auto">
            <a:xfrm>
              <a:off x="3154363" y="4113213"/>
              <a:ext cx="82550" cy="106363"/>
            </a:xfrm>
            <a:custGeom>
              <a:avLst/>
              <a:gdLst>
                <a:gd name="T0" fmla="*/ 18 w 52"/>
                <a:gd name="T1" fmla="*/ 67 h 67"/>
                <a:gd name="T2" fmla="*/ 0 w 52"/>
                <a:gd name="T3" fmla="*/ 12 h 67"/>
                <a:gd name="T4" fmla="*/ 34 w 52"/>
                <a:gd name="T5" fmla="*/ 0 h 67"/>
                <a:gd name="T6" fmla="*/ 38 w 52"/>
                <a:gd name="T7" fmla="*/ 10 h 67"/>
                <a:gd name="T8" fmla="*/ 11 w 52"/>
                <a:gd name="T9" fmla="*/ 19 h 67"/>
                <a:gd name="T10" fmla="*/ 16 w 52"/>
                <a:gd name="T11" fmla="*/ 30 h 67"/>
                <a:gd name="T12" fmla="*/ 38 w 52"/>
                <a:gd name="T13" fmla="*/ 23 h 67"/>
                <a:gd name="T14" fmla="*/ 43 w 52"/>
                <a:gd name="T15" fmla="*/ 32 h 67"/>
                <a:gd name="T16" fmla="*/ 18 w 52"/>
                <a:gd name="T17" fmla="*/ 39 h 67"/>
                <a:gd name="T18" fmla="*/ 22 w 52"/>
                <a:gd name="T19" fmla="*/ 55 h 67"/>
                <a:gd name="T20" fmla="*/ 50 w 52"/>
                <a:gd name="T21" fmla="*/ 46 h 67"/>
                <a:gd name="T22" fmla="*/ 52 w 52"/>
                <a:gd name="T23" fmla="*/ 55 h 67"/>
                <a:gd name="T24" fmla="*/ 18 w 52"/>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67">
                  <a:moveTo>
                    <a:pt x="18" y="67"/>
                  </a:moveTo>
                  <a:lnTo>
                    <a:pt x="0" y="12"/>
                  </a:lnTo>
                  <a:lnTo>
                    <a:pt x="34" y="0"/>
                  </a:lnTo>
                  <a:lnTo>
                    <a:pt x="38" y="10"/>
                  </a:lnTo>
                  <a:lnTo>
                    <a:pt x="11" y="19"/>
                  </a:lnTo>
                  <a:lnTo>
                    <a:pt x="16" y="30"/>
                  </a:lnTo>
                  <a:lnTo>
                    <a:pt x="38" y="23"/>
                  </a:lnTo>
                  <a:lnTo>
                    <a:pt x="43" y="32"/>
                  </a:lnTo>
                  <a:lnTo>
                    <a:pt x="18" y="39"/>
                  </a:lnTo>
                  <a:lnTo>
                    <a:pt x="22" y="55"/>
                  </a:lnTo>
                  <a:lnTo>
                    <a:pt x="50" y="46"/>
                  </a:lnTo>
                  <a:lnTo>
                    <a:pt x="52" y="55"/>
                  </a:lnTo>
                  <a:lnTo>
                    <a:pt x="18"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4" name="ïşļídé"/>
            <p:cNvSpPr/>
            <p:nvPr/>
          </p:nvSpPr>
          <p:spPr bwMode="auto">
            <a:xfrm>
              <a:off x="3219450" y="4084638"/>
              <a:ext cx="93663" cy="109538"/>
            </a:xfrm>
            <a:custGeom>
              <a:avLst/>
              <a:gdLst>
                <a:gd name="T0" fmla="*/ 22 w 59"/>
                <a:gd name="T1" fmla="*/ 69 h 69"/>
                <a:gd name="T2" fmla="*/ 0 w 59"/>
                <a:gd name="T3" fmla="*/ 16 h 69"/>
                <a:gd name="T4" fmla="*/ 9 w 59"/>
                <a:gd name="T5" fmla="*/ 12 h 69"/>
                <a:gd name="T6" fmla="*/ 43 w 59"/>
                <a:gd name="T7" fmla="*/ 39 h 69"/>
                <a:gd name="T8" fmla="*/ 27 w 59"/>
                <a:gd name="T9" fmla="*/ 5 h 69"/>
                <a:gd name="T10" fmla="*/ 36 w 59"/>
                <a:gd name="T11" fmla="*/ 0 h 69"/>
                <a:gd name="T12" fmla="*/ 59 w 59"/>
                <a:gd name="T13" fmla="*/ 55 h 69"/>
                <a:gd name="T14" fmla="*/ 50 w 59"/>
                <a:gd name="T15" fmla="*/ 57 h 69"/>
                <a:gd name="T16" fmla="*/ 16 w 59"/>
                <a:gd name="T17" fmla="*/ 30 h 69"/>
                <a:gd name="T18" fmla="*/ 31 w 59"/>
                <a:gd name="T19" fmla="*/ 66 h 69"/>
                <a:gd name="T20" fmla="*/ 22 w 59"/>
                <a:gd name="T21"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69">
                  <a:moveTo>
                    <a:pt x="22" y="69"/>
                  </a:moveTo>
                  <a:lnTo>
                    <a:pt x="0" y="16"/>
                  </a:lnTo>
                  <a:lnTo>
                    <a:pt x="9" y="12"/>
                  </a:lnTo>
                  <a:lnTo>
                    <a:pt x="43" y="39"/>
                  </a:lnTo>
                  <a:lnTo>
                    <a:pt x="27" y="5"/>
                  </a:lnTo>
                  <a:lnTo>
                    <a:pt x="36" y="0"/>
                  </a:lnTo>
                  <a:lnTo>
                    <a:pt x="59" y="55"/>
                  </a:lnTo>
                  <a:lnTo>
                    <a:pt x="50" y="57"/>
                  </a:lnTo>
                  <a:lnTo>
                    <a:pt x="16" y="30"/>
                  </a:lnTo>
                  <a:lnTo>
                    <a:pt x="31" y="66"/>
                  </a:lnTo>
                  <a:lnTo>
                    <a:pt x="22" y="6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5" name="iṧḻíďe"/>
            <p:cNvSpPr/>
            <p:nvPr/>
          </p:nvSpPr>
          <p:spPr bwMode="auto">
            <a:xfrm>
              <a:off x="3298825" y="4056063"/>
              <a:ext cx="82550" cy="93663"/>
            </a:xfrm>
            <a:custGeom>
              <a:avLst/>
              <a:gdLst>
                <a:gd name="T0" fmla="*/ 17 w 23"/>
                <a:gd name="T1" fmla="*/ 14 h 26"/>
                <a:gd name="T2" fmla="*/ 22 w 23"/>
                <a:gd name="T3" fmla="*/ 13 h 26"/>
                <a:gd name="T4" fmla="*/ 22 w 23"/>
                <a:gd name="T5" fmla="*/ 20 h 26"/>
                <a:gd name="T6" fmla="*/ 18 w 23"/>
                <a:gd name="T7" fmla="*/ 25 h 26"/>
                <a:gd name="T8" fmla="*/ 10 w 23"/>
                <a:gd name="T9" fmla="*/ 25 h 26"/>
                <a:gd name="T10" fmla="*/ 3 w 23"/>
                <a:gd name="T11" fmla="*/ 18 h 26"/>
                <a:gd name="T12" fmla="*/ 1 w 23"/>
                <a:gd name="T13" fmla="*/ 8 h 26"/>
                <a:gd name="T14" fmla="*/ 5 w 23"/>
                <a:gd name="T15" fmla="*/ 2 h 26"/>
                <a:gd name="T16" fmla="*/ 12 w 23"/>
                <a:gd name="T17" fmla="*/ 1 h 26"/>
                <a:gd name="T18" fmla="*/ 17 w 23"/>
                <a:gd name="T19" fmla="*/ 4 h 26"/>
                <a:gd name="T20" fmla="*/ 13 w 23"/>
                <a:gd name="T21" fmla="*/ 7 h 26"/>
                <a:gd name="T22" fmla="*/ 10 w 23"/>
                <a:gd name="T23" fmla="*/ 5 h 26"/>
                <a:gd name="T24" fmla="*/ 7 w 23"/>
                <a:gd name="T25" fmla="*/ 6 h 26"/>
                <a:gd name="T26" fmla="*/ 5 w 23"/>
                <a:gd name="T27" fmla="*/ 9 h 26"/>
                <a:gd name="T28" fmla="*/ 7 w 23"/>
                <a:gd name="T29" fmla="*/ 16 h 26"/>
                <a:gd name="T30" fmla="*/ 11 w 23"/>
                <a:gd name="T31" fmla="*/ 21 h 26"/>
                <a:gd name="T32" fmla="*/ 16 w 23"/>
                <a:gd name="T33" fmla="*/ 21 h 26"/>
                <a:gd name="T34" fmla="*/ 18 w 23"/>
                <a:gd name="T35" fmla="*/ 18 h 26"/>
                <a:gd name="T36" fmla="*/ 17 w 23"/>
                <a:gd name="T3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6">
                  <a:moveTo>
                    <a:pt x="17" y="14"/>
                  </a:moveTo>
                  <a:cubicBezTo>
                    <a:pt x="22" y="13"/>
                    <a:pt x="22" y="13"/>
                    <a:pt x="22" y="13"/>
                  </a:cubicBezTo>
                  <a:cubicBezTo>
                    <a:pt x="23" y="16"/>
                    <a:pt x="23" y="18"/>
                    <a:pt x="22" y="20"/>
                  </a:cubicBezTo>
                  <a:cubicBezTo>
                    <a:pt x="21" y="22"/>
                    <a:pt x="20" y="24"/>
                    <a:pt x="18" y="25"/>
                  </a:cubicBezTo>
                  <a:cubicBezTo>
                    <a:pt x="15" y="26"/>
                    <a:pt x="13" y="26"/>
                    <a:pt x="10" y="25"/>
                  </a:cubicBezTo>
                  <a:cubicBezTo>
                    <a:pt x="7" y="24"/>
                    <a:pt x="5" y="22"/>
                    <a:pt x="3" y="18"/>
                  </a:cubicBezTo>
                  <a:cubicBezTo>
                    <a:pt x="1" y="15"/>
                    <a:pt x="0" y="11"/>
                    <a:pt x="1" y="8"/>
                  </a:cubicBezTo>
                  <a:cubicBezTo>
                    <a:pt x="1" y="5"/>
                    <a:pt x="3" y="3"/>
                    <a:pt x="5" y="2"/>
                  </a:cubicBezTo>
                  <a:cubicBezTo>
                    <a:pt x="8" y="0"/>
                    <a:pt x="10" y="0"/>
                    <a:pt x="12" y="1"/>
                  </a:cubicBezTo>
                  <a:cubicBezTo>
                    <a:pt x="14" y="1"/>
                    <a:pt x="15" y="2"/>
                    <a:pt x="17" y="4"/>
                  </a:cubicBezTo>
                  <a:cubicBezTo>
                    <a:pt x="13" y="7"/>
                    <a:pt x="13" y="7"/>
                    <a:pt x="13" y="7"/>
                  </a:cubicBezTo>
                  <a:cubicBezTo>
                    <a:pt x="12" y="6"/>
                    <a:pt x="11" y="5"/>
                    <a:pt x="10" y="5"/>
                  </a:cubicBezTo>
                  <a:cubicBezTo>
                    <a:pt x="9" y="5"/>
                    <a:pt x="8" y="5"/>
                    <a:pt x="7" y="6"/>
                  </a:cubicBezTo>
                  <a:cubicBezTo>
                    <a:pt x="6" y="6"/>
                    <a:pt x="5" y="8"/>
                    <a:pt x="5" y="9"/>
                  </a:cubicBezTo>
                  <a:cubicBezTo>
                    <a:pt x="5" y="11"/>
                    <a:pt x="5" y="13"/>
                    <a:pt x="7" y="16"/>
                  </a:cubicBezTo>
                  <a:cubicBezTo>
                    <a:pt x="8" y="19"/>
                    <a:pt x="10" y="20"/>
                    <a:pt x="11" y="21"/>
                  </a:cubicBezTo>
                  <a:cubicBezTo>
                    <a:pt x="13" y="22"/>
                    <a:pt x="14" y="22"/>
                    <a:pt x="16" y="21"/>
                  </a:cubicBezTo>
                  <a:cubicBezTo>
                    <a:pt x="17" y="20"/>
                    <a:pt x="17" y="20"/>
                    <a:pt x="18" y="18"/>
                  </a:cubicBezTo>
                  <a:cubicBezTo>
                    <a:pt x="18" y="17"/>
                    <a:pt x="18" y="16"/>
                    <a:pt x="17" y="14"/>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6" name="ïSlïḓé"/>
            <p:cNvSpPr/>
            <p:nvPr/>
          </p:nvSpPr>
          <p:spPr bwMode="auto">
            <a:xfrm>
              <a:off x="3352800" y="4008438"/>
              <a:ext cx="104775" cy="109538"/>
            </a:xfrm>
            <a:custGeom>
              <a:avLst/>
              <a:gdLst>
                <a:gd name="T0" fmla="*/ 34 w 66"/>
                <a:gd name="T1" fmla="*/ 69 h 69"/>
                <a:gd name="T2" fmla="*/ 0 w 66"/>
                <a:gd name="T3" fmla="*/ 21 h 69"/>
                <a:gd name="T4" fmla="*/ 31 w 66"/>
                <a:gd name="T5" fmla="*/ 0 h 69"/>
                <a:gd name="T6" fmla="*/ 36 w 66"/>
                <a:gd name="T7" fmla="*/ 9 h 69"/>
                <a:gd name="T8" fmla="*/ 16 w 66"/>
                <a:gd name="T9" fmla="*/ 23 h 69"/>
                <a:gd name="T10" fmla="*/ 22 w 66"/>
                <a:gd name="T11" fmla="*/ 35 h 69"/>
                <a:gd name="T12" fmla="*/ 43 w 66"/>
                <a:gd name="T13" fmla="*/ 21 h 69"/>
                <a:gd name="T14" fmla="*/ 47 w 66"/>
                <a:gd name="T15" fmla="*/ 28 h 69"/>
                <a:gd name="T16" fmla="*/ 27 w 66"/>
                <a:gd name="T17" fmla="*/ 44 h 69"/>
                <a:gd name="T18" fmla="*/ 36 w 66"/>
                <a:gd name="T19" fmla="*/ 55 h 69"/>
                <a:gd name="T20" fmla="*/ 59 w 66"/>
                <a:gd name="T21" fmla="*/ 39 h 69"/>
                <a:gd name="T22" fmla="*/ 66 w 66"/>
                <a:gd name="T23" fmla="*/ 48 h 69"/>
                <a:gd name="T24" fmla="*/ 34 w 66"/>
                <a:gd name="T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9">
                  <a:moveTo>
                    <a:pt x="34" y="69"/>
                  </a:moveTo>
                  <a:lnTo>
                    <a:pt x="0" y="21"/>
                  </a:lnTo>
                  <a:lnTo>
                    <a:pt x="31" y="0"/>
                  </a:lnTo>
                  <a:lnTo>
                    <a:pt x="36" y="9"/>
                  </a:lnTo>
                  <a:lnTo>
                    <a:pt x="16" y="23"/>
                  </a:lnTo>
                  <a:lnTo>
                    <a:pt x="22" y="35"/>
                  </a:lnTo>
                  <a:lnTo>
                    <a:pt x="43" y="21"/>
                  </a:lnTo>
                  <a:lnTo>
                    <a:pt x="47" y="28"/>
                  </a:lnTo>
                  <a:lnTo>
                    <a:pt x="27" y="44"/>
                  </a:lnTo>
                  <a:lnTo>
                    <a:pt x="36" y="55"/>
                  </a:lnTo>
                  <a:lnTo>
                    <a:pt x="59" y="39"/>
                  </a:lnTo>
                  <a:lnTo>
                    <a:pt x="66" y="48"/>
                  </a:lnTo>
                  <a:lnTo>
                    <a:pt x="34" y="6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7" name="išľîḑé"/>
            <p:cNvSpPr/>
            <p:nvPr/>
          </p:nvSpPr>
          <p:spPr bwMode="auto">
            <a:xfrm>
              <a:off x="3446463" y="3957638"/>
              <a:ext cx="93663" cy="87313"/>
            </a:xfrm>
            <a:custGeom>
              <a:avLst/>
              <a:gdLst>
                <a:gd name="T0" fmla="*/ 26 w 26"/>
                <a:gd name="T1" fmla="*/ 11 h 24"/>
                <a:gd name="T2" fmla="*/ 26 w 26"/>
                <a:gd name="T3" fmla="*/ 15 h 24"/>
                <a:gd name="T4" fmla="*/ 22 w 26"/>
                <a:gd name="T5" fmla="*/ 15 h 24"/>
                <a:gd name="T6" fmla="*/ 21 w 26"/>
                <a:gd name="T7" fmla="*/ 19 h 24"/>
                <a:gd name="T8" fmla="*/ 19 w 26"/>
                <a:gd name="T9" fmla="*/ 22 h 24"/>
                <a:gd name="T10" fmla="*/ 13 w 26"/>
                <a:gd name="T11" fmla="*/ 24 h 24"/>
                <a:gd name="T12" fmla="*/ 8 w 26"/>
                <a:gd name="T13" fmla="*/ 21 h 24"/>
                <a:gd name="T14" fmla="*/ 6 w 26"/>
                <a:gd name="T15" fmla="*/ 17 h 24"/>
                <a:gd name="T16" fmla="*/ 7 w 26"/>
                <a:gd name="T17" fmla="*/ 12 h 24"/>
                <a:gd name="T18" fmla="*/ 3 w 26"/>
                <a:gd name="T19" fmla="*/ 11 h 24"/>
                <a:gd name="T20" fmla="*/ 1 w 26"/>
                <a:gd name="T21" fmla="*/ 10 h 24"/>
                <a:gd name="T22" fmla="*/ 0 w 26"/>
                <a:gd name="T23" fmla="*/ 6 h 24"/>
                <a:gd name="T24" fmla="*/ 2 w 26"/>
                <a:gd name="T25" fmla="*/ 1 h 24"/>
                <a:gd name="T26" fmla="*/ 6 w 26"/>
                <a:gd name="T27" fmla="*/ 0 h 24"/>
                <a:gd name="T28" fmla="*/ 10 w 26"/>
                <a:gd name="T29" fmla="*/ 2 h 24"/>
                <a:gd name="T30" fmla="*/ 12 w 26"/>
                <a:gd name="T31" fmla="*/ 4 h 24"/>
                <a:gd name="T32" fmla="*/ 11 w 26"/>
                <a:gd name="T33" fmla="*/ 9 h 24"/>
                <a:gd name="T34" fmla="*/ 17 w 26"/>
                <a:gd name="T35" fmla="*/ 10 h 24"/>
                <a:gd name="T36" fmla="*/ 16 w 26"/>
                <a:gd name="T37" fmla="*/ 7 h 24"/>
                <a:gd name="T38" fmla="*/ 19 w 26"/>
                <a:gd name="T39" fmla="*/ 6 h 24"/>
                <a:gd name="T40" fmla="*/ 21 w 26"/>
                <a:gd name="T41" fmla="*/ 9 h 24"/>
                <a:gd name="T42" fmla="*/ 21 w 26"/>
                <a:gd name="T43" fmla="*/ 11 h 24"/>
                <a:gd name="T44" fmla="*/ 24 w 26"/>
                <a:gd name="T45" fmla="*/ 11 h 24"/>
                <a:gd name="T46" fmla="*/ 26 w 26"/>
                <a:gd name="T47" fmla="*/ 11 h 24"/>
                <a:gd name="T48" fmla="*/ 8 w 26"/>
                <a:gd name="T49" fmla="*/ 8 h 24"/>
                <a:gd name="T50" fmla="*/ 8 w 26"/>
                <a:gd name="T51" fmla="*/ 7 h 24"/>
                <a:gd name="T52" fmla="*/ 7 w 26"/>
                <a:gd name="T53" fmla="*/ 4 h 24"/>
                <a:gd name="T54" fmla="*/ 6 w 26"/>
                <a:gd name="T55" fmla="*/ 3 h 24"/>
                <a:gd name="T56" fmla="*/ 4 w 26"/>
                <a:gd name="T57" fmla="*/ 4 h 24"/>
                <a:gd name="T58" fmla="*/ 4 w 26"/>
                <a:gd name="T59" fmla="*/ 5 h 24"/>
                <a:gd name="T60" fmla="*/ 4 w 26"/>
                <a:gd name="T61" fmla="*/ 7 h 24"/>
                <a:gd name="T62" fmla="*/ 6 w 26"/>
                <a:gd name="T63" fmla="*/ 8 h 24"/>
                <a:gd name="T64" fmla="*/ 8 w 26"/>
                <a:gd name="T65" fmla="*/ 8 h 24"/>
                <a:gd name="T66" fmla="*/ 10 w 26"/>
                <a:gd name="T67" fmla="*/ 13 h 24"/>
                <a:gd name="T68" fmla="*/ 10 w 26"/>
                <a:gd name="T69" fmla="*/ 16 h 24"/>
                <a:gd name="T70" fmla="*/ 11 w 26"/>
                <a:gd name="T71" fmla="*/ 18 h 24"/>
                <a:gd name="T72" fmla="*/ 14 w 26"/>
                <a:gd name="T73" fmla="*/ 20 h 24"/>
                <a:gd name="T74" fmla="*/ 16 w 26"/>
                <a:gd name="T75" fmla="*/ 19 h 24"/>
                <a:gd name="T76" fmla="*/ 17 w 26"/>
                <a:gd name="T77" fmla="*/ 17 h 24"/>
                <a:gd name="T78" fmla="*/ 18 w 26"/>
                <a:gd name="T79" fmla="*/ 15 h 24"/>
                <a:gd name="T80" fmla="*/ 10 w 26"/>
                <a:gd name="T81"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 h="24">
                  <a:moveTo>
                    <a:pt x="26" y="11"/>
                  </a:moveTo>
                  <a:cubicBezTo>
                    <a:pt x="26" y="15"/>
                    <a:pt x="26" y="15"/>
                    <a:pt x="26" y="15"/>
                  </a:cubicBezTo>
                  <a:cubicBezTo>
                    <a:pt x="25" y="15"/>
                    <a:pt x="23" y="15"/>
                    <a:pt x="22" y="15"/>
                  </a:cubicBezTo>
                  <a:cubicBezTo>
                    <a:pt x="22" y="17"/>
                    <a:pt x="22" y="18"/>
                    <a:pt x="21" y="19"/>
                  </a:cubicBezTo>
                  <a:cubicBezTo>
                    <a:pt x="21" y="20"/>
                    <a:pt x="20" y="21"/>
                    <a:pt x="19" y="22"/>
                  </a:cubicBezTo>
                  <a:cubicBezTo>
                    <a:pt x="17" y="23"/>
                    <a:pt x="15" y="24"/>
                    <a:pt x="13" y="24"/>
                  </a:cubicBezTo>
                  <a:cubicBezTo>
                    <a:pt x="11" y="23"/>
                    <a:pt x="10" y="23"/>
                    <a:pt x="8" y="21"/>
                  </a:cubicBezTo>
                  <a:cubicBezTo>
                    <a:pt x="7" y="20"/>
                    <a:pt x="7" y="19"/>
                    <a:pt x="6" y="17"/>
                  </a:cubicBezTo>
                  <a:cubicBezTo>
                    <a:pt x="6" y="16"/>
                    <a:pt x="6" y="14"/>
                    <a:pt x="7" y="12"/>
                  </a:cubicBezTo>
                  <a:cubicBezTo>
                    <a:pt x="5" y="12"/>
                    <a:pt x="4" y="12"/>
                    <a:pt x="3" y="11"/>
                  </a:cubicBezTo>
                  <a:cubicBezTo>
                    <a:pt x="3" y="11"/>
                    <a:pt x="2" y="10"/>
                    <a:pt x="1" y="10"/>
                  </a:cubicBezTo>
                  <a:cubicBezTo>
                    <a:pt x="0" y="9"/>
                    <a:pt x="0" y="7"/>
                    <a:pt x="0" y="6"/>
                  </a:cubicBezTo>
                  <a:cubicBezTo>
                    <a:pt x="0" y="4"/>
                    <a:pt x="0" y="3"/>
                    <a:pt x="2" y="1"/>
                  </a:cubicBezTo>
                  <a:cubicBezTo>
                    <a:pt x="3" y="0"/>
                    <a:pt x="5" y="0"/>
                    <a:pt x="6" y="0"/>
                  </a:cubicBezTo>
                  <a:cubicBezTo>
                    <a:pt x="8" y="0"/>
                    <a:pt x="9" y="0"/>
                    <a:pt x="10" y="2"/>
                  </a:cubicBezTo>
                  <a:cubicBezTo>
                    <a:pt x="11" y="2"/>
                    <a:pt x="11" y="3"/>
                    <a:pt x="12" y="4"/>
                  </a:cubicBezTo>
                  <a:cubicBezTo>
                    <a:pt x="12" y="5"/>
                    <a:pt x="12" y="7"/>
                    <a:pt x="11" y="9"/>
                  </a:cubicBezTo>
                  <a:cubicBezTo>
                    <a:pt x="17" y="10"/>
                    <a:pt x="17" y="10"/>
                    <a:pt x="17" y="10"/>
                  </a:cubicBezTo>
                  <a:cubicBezTo>
                    <a:pt x="17" y="9"/>
                    <a:pt x="16" y="9"/>
                    <a:pt x="16" y="7"/>
                  </a:cubicBezTo>
                  <a:cubicBezTo>
                    <a:pt x="19" y="6"/>
                    <a:pt x="19" y="6"/>
                    <a:pt x="19" y="6"/>
                  </a:cubicBezTo>
                  <a:cubicBezTo>
                    <a:pt x="20" y="7"/>
                    <a:pt x="20" y="8"/>
                    <a:pt x="21" y="9"/>
                  </a:cubicBezTo>
                  <a:cubicBezTo>
                    <a:pt x="21" y="10"/>
                    <a:pt x="21" y="10"/>
                    <a:pt x="21" y="11"/>
                  </a:cubicBezTo>
                  <a:cubicBezTo>
                    <a:pt x="22" y="11"/>
                    <a:pt x="23" y="11"/>
                    <a:pt x="24" y="11"/>
                  </a:cubicBezTo>
                  <a:cubicBezTo>
                    <a:pt x="25" y="11"/>
                    <a:pt x="25" y="11"/>
                    <a:pt x="26" y="11"/>
                  </a:cubicBezTo>
                  <a:close/>
                  <a:moveTo>
                    <a:pt x="8" y="8"/>
                  </a:moveTo>
                  <a:cubicBezTo>
                    <a:pt x="8" y="7"/>
                    <a:pt x="8" y="7"/>
                    <a:pt x="8" y="7"/>
                  </a:cubicBezTo>
                  <a:cubicBezTo>
                    <a:pt x="8" y="5"/>
                    <a:pt x="8" y="5"/>
                    <a:pt x="7" y="4"/>
                  </a:cubicBezTo>
                  <a:cubicBezTo>
                    <a:pt x="7" y="4"/>
                    <a:pt x="7" y="3"/>
                    <a:pt x="6" y="3"/>
                  </a:cubicBezTo>
                  <a:cubicBezTo>
                    <a:pt x="5" y="3"/>
                    <a:pt x="5" y="3"/>
                    <a:pt x="4" y="4"/>
                  </a:cubicBezTo>
                  <a:cubicBezTo>
                    <a:pt x="4" y="4"/>
                    <a:pt x="4" y="5"/>
                    <a:pt x="4" y="5"/>
                  </a:cubicBezTo>
                  <a:cubicBezTo>
                    <a:pt x="4" y="6"/>
                    <a:pt x="4" y="6"/>
                    <a:pt x="4" y="7"/>
                  </a:cubicBezTo>
                  <a:cubicBezTo>
                    <a:pt x="4" y="7"/>
                    <a:pt x="5" y="8"/>
                    <a:pt x="6" y="8"/>
                  </a:cubicBezTo>
                  <a:lnTo>
                    <a:pt x="8" y="8"/>
                  </a:lnTo>
                  <a:close/>
                  <a:moveTo>
                    <a:pt x="10" y="13"/>
                  </a:moveTo>
                  <a:cubicBezTo>
                    <a:pt x="10" y="14"/>
                    <a:pt x="10" y="15"/>
                    <a:pt x="10" y="16"/>
                  </a:cubicBezTo>
                  <a:cubicBezTo>
                    <a:pt x="10" y="17"/>
                    <a:pt x="11" y="18"/>
                    <a:pt x="11" y="18"/>
                  </a:cubicBezTo>
                  <a:cubicBezTo>
                    <a:pt x="12" y="19"/>
                    <a:pt x="13" y="20"/>
                    <a:pt x="14" y="20"/>
                  </a:cubicBezTo>
                  <a:cubicBezTo>
                    <a:pt x="15" y="20"/>
                    <a:pt x="15" y="19"/>
                    <a:pt x="16" y="19"/>
                  </a:cubicBezTo>
                  <a:cubicBezTo>
                    <a:pt x="17" y="18"/>
                    <a:pt x="17" y="18"/>
                    <a:pt x="17" y="17"/>
                  </a:cubicBezTo>
                  <a:cubicBezTo>
                    <a:pt x="17" y="17"/>
                    <a:pt x="18" y="16"/>
                    <a:pt x="18" y="15"/>
                  </a:cubicBezTo>
                  <a:lnTo>
                    <a:pt x="10" y="1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8" name="îṥḻîďè"/>
            <p:cNvSpPr/>
            <p:nvPr/>
          </p:nvSpPr>
          <p:spPr bwMode="auto">
            <a:xfrm>
              <a:off x="3503613" y="3867151"/>
              <a:ext cx="96838" cy="87313"/>
            </a:xfrm>
            <a:custGeom>
              <a:avLst/>
              <a:gdLst>
                <a:gd name="T0" fmla="*/ 55 w 61"/>
                <a:gd name="T1" fmla="*/ 55 h 55"/>
                <a:gd name="T2" fmla="*/ 16 w 61"/>
                <a:gd name="T3" fmla="*/ 25 h 55"/>
                <a:gd name="T4" fmla="*/ 7 w 61"/>
                <a:gd name="T5" fmla="*/ 37 h 55"/>
                <a:gd name="T6" fmla="*/ 0 w 61"/>
                <a:gd name="T7" fmla="*/ 30 h 55"/>
                <a:gd name="T8" fmla="*/ 25 w 61"/>
                <a:gd name="T9" fmla="*/ 0 h 55"/>
                <a:gd name="T10" fmla="*/ 32 w 61"/>
                <a:gd name="T11" fmla="*/ 5 h 55"/>
                <a:gd name="T12" fmla="*/ 23 w 61"/>
                <a:gd name="T13" fmla="*/ 16 h 55"/>
                <a:gd name="T14" fmla="*/ 61 w 61"/>
                <a:gd name="T15" fmla="*/ 48 h 55"/>
                <a:gd name="T16" fmla="*/ 55 w 61"/>
                <a:gd name="T1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5">
                  <a:moveTo>
                    <a:pt x="55" y="55"/>
                  </a:moveTo>
                  <a:lnTo>
                    <a:pt x="16" y="25"/>
                  </a:lnTo>
                  <a:lnTo>
                    <a:pt x="7" y="37"/>
                  </a:lnTo>
                  <a:lnTo>
                    <a:pt x="0" y="30"/>
                  </a:lnTo>
                  <a:lnTo>
                    <a:pt x="25" y="0"/>
                  </a:lnTo>
                  <a:lnTo>
                    <a:pt x="32" y="5"/>
                  </a:lnTo>
                  <a:lnTo>
                    <a:pt x="23" y="16"/>
                  </a:lnTo>
                  <a:lnTo>
                    <a:pt x="61" y="48"/>
                  </a:lnTo>
                  <a:lnTo>
                    <a:pt x="55" y="55"/>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9" name="i$líḋé"/>
            <p:cNvSpPr/>
            <p:nvPr/>
          </p:nvSpPr>
          <p:spPr bwMode="auto">
            <a:xfrm>
              <a:off x="3546475" y="3813176"/>
              <a:ext cx="109538" cy="101600"/>
            </a:xfrm>
            <a:custGeom>
              <a:avLst/>
              <a:gdLst>
                <a:gd name="T0" fmla="*/ 48 w 69"/>
                <a:gd name="T1" fmla="*/ 64 h 64"/>
                <a:gd name="T2" fmla="*/ 0 w 69"/>
                <a:gd name="T3" fmla="*/ 30 h 64"/>
                <a:gd name="T4" fmla="*/ 21 w 69"/>
                <a:gd name="T5" fmla="*/ 0 h 64"/>
                <a:gd name="T6" fmla="*/ 30 w 69"/>
                <a:gd name="T7" fmla="*/ 5 h 64"/>
                <a:gd name="T8" fmla="*/ 14 w 69"/>
                <a:gd name="T9" fmla="*/ 27 h 64"/>
                <a:gd name="T10" fmla="*/ 25 w 69"/>
                <a:gd name="T11" fmla="*/ 34 h 64"/>
                <a:gd name="T12" fmla="*/ 39 w 69"/>
                <a:gd name="T13" fmla="*/ 14 h 64"/>
                <a:gd name="T14" fmla="*/ 46 w 69"/>
                <a:gd name="T15" fmla="*/ 21 h 64"/>
                <a:gd name="T16" fmla="*/ 32 w 69"/>
                <a:gd name="T17" fmla="*/ 41 h 64"/>
                <a:gd name="T18" fmla="*/ 46 w 69"/>
                <a:gd name="T19" fmla="*/ 50 h 64"/>
                <a:gd name="T20" fmla="*/ 62 w 69"/>
                <a:gd name="T21" fmla="*/ 25 h 64"/>
                <a:gd name="T22" fmla="*/ 69 w 69"/>
                <a:gd name="T23" fmla="*/ 32 h 64"/>
                <a:gd name="T24" fmla="*/ 48 w 69"/>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64">
                  <a:moveTo>
                    <a:pt x="48" y="64"/>
                  </a:moveTo>
                  <a:lnTo>
                    <a:pt x="0" y="30"/>
                  </a:lnTo>
                  <a:lnTo>
                    <a:pt x="21" y="0"/>
                  </a:lnTo>
                  <a:lnTo>
                    <a:pt x="30" y="5"/>
                  </a:lnTo>
                  <a:lnTo>
                    <a:pt x="14" y="27"/>
                  </a:lnTo>
                  <a:lnTo>
                    <a:pt x="25" y="34"/>
                  </a:lnTo>
                  <a:lnTo>
                    <a:pt x="39" y="14"/>
                  </a:lnTo>
                  <a:lnTo>
                    <a:pt x="46" y="21"/>
                  </a:lnTo>
                  <a:lnTo>
                    <a:pt x="32" y="41"/>
                  </a:lnTo>
                  <a:lnTo>
                    <a:pt x="46" y="50"/>
                  </a:lnTo>
                  <a:lnTo>
                    <a:pt x="62" y="25"/>
                  </a:lnTo>
                  <a:lnTo>
                    <a:pt x="69" y="32"/>
                  </a:lnTo>
                  <a:lnTo>
                    <a:pt x="48" y="6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0" name="iṡľîḋê"/>
            <p:cNvSpPr/>
            <p:nvPr/>
          </p:nvSpPr>
          <p:spPr bwMode="auto">
            <a:xfrm>
              <a:off x="3594100" y="3754438"/>
              <a:ext cx="93663" cy="84138"/>
            </a:xfrm>
            <a:custGeom>
              <a:avLst/>
              <a:gdLst>
                <a:gd name="T0" fmla="*/ 19 w 26"/>
                <a:gd name="T1" fmla="*/ 9 h 23"/>
                <a:gd name="T2" fmla="*/ 22 w 26"/>
                <a:gd name="T3" fmla="*/ 6 h 23"/>
                <a:gd name="T4" fmla="*/ 26 w 26"/>
                <a:gd name="T5" fmla="*/ 12 h 23"/>
                <a:gd name="T6" fmla="*/ 25 w 26"/>
                <a:gd name="T7" fmla="*/ 18 h 23"/>
                <a:gd name="T8" fmla="*/ 19 w 26"/>
                <a:gd name="T9" fmla="*/ 22 h 23"/>
                <a:gd name="T10" fmla="*/ 9 w 26"/>
                <a:gd name="T11" fmla="*/ 20 h 23"/>
                <a:gd name="T12" fmla="*/ 1 w 26"/>
                <a:gd name="T13" fmla="*/ 13 h 23"/>
                <a:gd name="T14" fmla="*/ 2 w 26"/>
                <a:gd name="T15" fmla="*/ 5 h 23"/>
                <a:gd name="T16" fmla="*/ 7 w 26"/>
                <a:gd name="T17" fmla="*/ 0 h 23"/>
                <a:gd name="T18" fmla="*/ 13 w 26"/>
                <a:gd name="T19" fmla="*/ 1 h 23"/>
                <a:gd name="T20" fmla="*/ 12 w 26"/>
                <a:gd name="T21" fmla="*/ 5 h 23"/>
                <a:gd name="T22" fmla="*/ 8 w 26"/>
                <a:gd name="T23" fmla="*/ 5 h 23"/>
                <a:gd name="T24" fmla="*/ 6 w 26"/>
                <a:gd name="T25" fmla="*/ 7 h 23"/>
                <a:gd name="T26" fmla="*/ 6 w 26"/>
                <a:gd name="T27" fmla="*/ 11 h 23"/>
                <a:gd name="T28" fmla="*/ 11 w 26"/>
                <a:gd name="T29" fmla="*/ 16 h 23"/>
                <a:gd name="T30" fmla="*/ 17 w 26"/>
                <a:gd name="T31" fmla="*/ 18 h 23"/>
                <a:gd name="T32" fmla="*/ 21 w 26"/>
                <a:gd name="T33" fmla="*/ 16 h 23"/>
                <a:gd name="T34" fmla="*/ 21 w 26"/>
                <a:gd name="T35" fmla="*/ 12 h 23"/>
                <a:gd name="T36" fmla="*/ 19 w 26"/>
                <a:gd name="T3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3">
                  <a:moveTo>
                    <a:pt x="19" y="9"/>
                  </a:moveTo>
                  <a:cubicBezTo>
                    <a:pt x="22" y="6"/>
                    <a:pt x="22" y="6"/>
                    <a:pt x="22" y="6"/>
                  </a:cubicBezTo>
                  <a:cubicBezTo>
                    <a:pt x="24" y="8"/>
                    <a:pt x="25" y="10"/>
                    <a:pt x="26" y="12"/>
                  </a:cubicBezTo>
                  <a:cubicBezTo>
                    <a:pt x="26" y="14"/>
                    <a:pt x="26" y="16"/>
                    <a:pt x="25" y="18"/>
                  </a:cubicBezTo>
                  <a:cubicBezTo>
                    <a:pt x="24" y="20"/>
                    <a:pt x="21" y="22"/>
                    <a:pt x="19" y="22"/>
                  </a:cubicBezTo>
                  <a:cubicBezTo>
                    <a:pt x="16" y="23"/>
                    <a:pt x="12" y="22"/>
                    <a:pt x="9" y="20"/>
                  </a:cubicBezTo>
                  <a:cubicBezTo>
                    <a:pt x="5" y="18"/>
                    <a:pt x="3" y="16"/>
                    <a:pt x="1" y="13"/>
                  </a:cubicBezTo>
                  <a:cubicBezTo>
                    <a:pt x="0" y="10"/>
                    <a:pt x="0" y="7"/>
                    <a:pt x="2" y="5"/>
                  </a:cubicBezTo>
                  <a:cubicBezTo>
                    <a:pt x="3" y="2"/>
                    <a:pt x="5" y="1"/>
                    <a:pt x="7" y="0"/>
                  </a:cubicBezTo>
                  <a:cubicBezTo>
                    <a:pt x="9" y="0"/>
                    <a:pt x="11" y="0"/>
                    <a:pt x="13" y="1"/>
                  </a:cubicBezTo>
                  <a:cubicBezTo>
                    <a:pt x="12" y="5"/>
                    <a:pt x="12" y="5"/>
                    <a:pt x="12" y="5"/>
                  </a:cubicBezTo>
                  <a:cubicBezTo>
                    <a:pt x="10" y="5"/>
                    <a:pt x="9" y="5"/>
                    <a:pt x="8" y="5"/>
                  </a:cubicBezTo>
                  <a:cubicBezTo>
                    <a:pt x="7" y="5"/>
                    <a:pt x="6" y="6"/>
                    <a:pt x="6" y="7"/>
                  </a:cubicBezTo>
                  <a:cubicBezTo>
                    <a:pt x="5" y="8"/>
                    <a:pt x="5" y="10"/>
                    <a:pt x="6" y="11"/>
                  </a:cubicBezTo>
                  <a:cubicBezTo>
                    <a:pt x="6" y="13"/>
                    <a:pt x="8" y="15"/>
                    <a:pt x="11" y="16"/>
                  </a:cubicBezTo>
                  <a:cubicBezTo>
                    <a:pt x="13" y="17"/>
                    <a:pt x="16" y="18"/>
                    <a:pt x="17" y="18"/>
                  </a:cubicBezTo>
                  <a:cubicBezTo>
                    <a:pt x="19" y="18"/>
                    <a:pt x="20" y="17"/>
                    <a:pt x="21" y="16"/>
                  </a:cubicBezTo>
                  <a:cubicBezTo>
                    <a:pt x="22" y="15"/>
                    <a:pt x="22" y="13"/>
                    <a:pt x="21" y="12"/>
                  </a:cubicBezTo>
                  <a:cubicBezTo>
                    <a:pt x="21" y="11"/>
                    <a:pt x="20" y="10"/>
                    <a:pt x="19" y="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1" name="ïśḷîḍè"/>
            <p:cNvSpPr/>
            <p:nvPr/>
          </p:nvSpPr>
          <p:spPr bwMode="auto">
            <a:xfrm>
              <a:off x="3622675" y="3679826"/>
              <a:ext cx="107950" cy="93663"/>
            </a:xfrm>
            <a:custGeom>
              <a:avLst/>
              <a:gdLst>
                <a:gd name="T0" fmla="*/ 52 w 68"/>
                <a:gd name="T1" fmla="*/ 59 h 59"/>
                <a:gd name="T2" fmla="*/ 0 w 68"/>
                <a:gd name="T3" fmla="*/ 36 h 59"/>
                <a:gd name="T4" fmla="*/ 2 w 68"/>
                <a:gd name="T5" fmla="*/ 27 h 59"/>
                <a:gd name="T6" fmla="*/ 23 w 68"/>
                <a:gd name="T7" fmla="*/ 36 h 59"/>
                <a:gd name="T8" fmla="*/ 32 w 68"/>
                <a:gd name="T9" fmla="*/ 18 h 59"/>
                <a:gd name="T10" fmla="*/ 9 w 68"/>
                <a:gd name="T11" fmla="*/ 9 h 59"/>
                <a:gd name="T12" fmla="*/ 14 w 68"/>
                <a:gd name="T13" fmla="*/ 0 h 59"/>
                <a:gd name="T14" fmla="*/ 68 w 68"/>
                <a:gd name="T15" fmla="*/ 22 h 59"/>
                <a:gd name="T16" fmla="*/ 64 w 68"/>
                <a:gd name="T17" fmla="*/ 32 h 59"/>
                <a:gd name="T18" fmla="*/ 41 w 68"/>
                <a:gd name="T19" fmla="*/ 20 h 59"/>
                <a:gd name="T20" fmla="*/ 32 w 68"/>
                <a:gd name="T21" fmla="*/ 38 h 59"/>
                <a:gd name="T22" fmla="*/ 57 w 68"/>
                <a:gd name="T23" fmla="*/ 50 h 59"/>
                <a:gd name="T24" fmla="*/ 52 w 68"/>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59">
                  <a:moveTo>
                    <a:pt x="52" y="59"/>
                  </a:moveTo>
                  <a:lnTo>
                    <a:pt x="0" y="36"/>
                  </a:lnTo>
                  <a:lnTo>
                    <a:pt x="2" y="27"/>
                  </a:lnTo>
                  <a:lnTo>
                    <a:pt x="23" y="36"/>
                  </a:lnTo>
                  <a:lnTo>
                    <a:pt x="32" y="18"/>
                  </a:lnTo>
                  <a:lnTo>
                    <a:pt x="9" y="9"/>
                  </a:lnTo>
                  <a:lnTo>
                    <a:pt x="14" y="0"/>
                  </a:lnTo>
                  <a:lnTo>
                    <a:pt x="68" y="22"/>
                  </a:lnTo>
                  <a:lnTo>
                    <a:pt x="64" y="32"/>
                  </a:lnTo>
                  <a:lnTo>
                    <a:pt x="41" y="20"/>
                  </a:lnTo>
                  <a:lnTo>
                    <a:pt x="32" y="38"/>
                  </a:lnTo>
                  <a:lnTo>
                    <a:pt x="57" y="50"/>
                  </a:lnTo>
                  <a:lnTo>
                    <a:pt x="52" y="5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2" name="íṣļíḓe"/>
            <p:cNvSpPr/>
            <p:nvPr/>
          </p:nvSpPr>
          <p:spPr bwMode="auto">
            <a:xfrm>
              <a:off x="3648075" y="3606801"/>
              <a:ext cx="107950" cy="87313"/>
            </a:xfrm>
            <a:custGeom>
              <a:avLst/>
              <a:gdLst>
                <a:gd name="T0" fmla="*/ 57 w 68"/>
                <a:gd name="T1" fmla="*/ 55 h 55"/>
                <a:gd name="T2" fmla="*/ 0 w 68"/>
                <a:gd name="T3" fmla="*/ 36 h 55"/>
                <a:gd name="T4" fmla="*/ 2 w 68"/>
                <a:gd name="T5" fmla="*/ 27 h 55"/>
                <a:gd name="T6" fmla="*/ 45 w 68"/>
                <a:gd name="T7" fmla="*/ 20 h 55"/>
                <a:gd name="T8" fmla="*/ 9 w 68"/>
                <a:gd name="T9" fmla="*/ 9 h 55"/>
                <a:gd name="T10" fmla="*/ 11 w 68"/>
                <a:gd name="T11" fmla="*/ 0 h 55"/>
                <a:gd name="T12" fmla="*/ 68 w 68"/>
                <a:gd name="T13" fmla="*/ 16 h 55"/>
                <a:gd name="T14" fmla="*/ 64 w 68"/>
                <a:gd name="T15" fmla="*/ 25 h 55"/>
                <a:gd name="T16" fmla="*/ 23 w 68"/>
                <a:gd name="T17" fmla="*/ 34 h 55"/>
                <a:gd name="T18" fmla="*/ 59 w 68"/>
                <a:gd name="T19" fmla="*/ 46 h 55"/>
                <a:gd name="T20" fmla="*/ 57 w 6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55">
                  <a:moveTo>
                    <a:pt x="57" y="55"/>
                  </a:moveTo>
                  <a:lnTo>
                    <a:pt x="0" y="36"/>
                  </a:lnTo>
                  <a:lnTo>
                    <a:pt x="2" y="27"/>
                  </a:lnTo>
                  <a:lnTo>
                    <a:pt x="45" y="20"/>
                  </a:lnTo>
                  <a:lnTo>
                    <a:pt x="9" y="9"/>
                  </a:lnTo>
                  <a:lnTo>
                    <a:pt x="11" y="0"/>
                  </a:lnTo>
                  <a:lnTo>
                    <a:pt x="68" y="16"/>
                  </a:lnTo>
                  <a:lnTo>
                    <a:pt x="64" y="25"/>
                  </a:lnTo>
                  <a:lnTo>
                    <a:pt x="23" y="34"/>
                  </a:lnTo>
                  <a:lnTo>
                    <a:pt x="59" y="46"/>
                  </a:lnTo>
                  <a:lnTo>
                    <a:pt x="57" y="55"/>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3" name="ïslïḓé"/>
            <p:cNvSpPr/>
            <p:nvPr/>
          </p:nvSpPr>
          <p:spPr bwMode="auto">
            <a:xfrm>
              <a:off x="3673475" y="3527426"/>
              <a:ext cx="96838" cy="79375"/>
            </a:xfrm>
            <a:custGeom>
              <a:avLst/>
              <a:gdLst>
                <a:gd name="T0" fmla="*/ 12 w 27"/>
                <a:gd name="T1" fmla="*/ 22 h 22"/>
                <a:gd name="T2" fmla="*/ 5 w 27"/>
                <a:gd name="T3" fmla="*/ 20 h 22"/>
                <a:gd name="T4" fmla="*/ 2 w 27"/>
                <a:gd name="T5" fmla="*/ 17 h 22"/>
                <a:gd name="T6" fmla="*/ 0 w 27"/>
                <a:gd name="T7" fmla="*/ 14 h 22"/>
                <a:gd name="T8" fmla="*/ 0 w 27"/>
                <a:gd name="T9" fmla="*/ 9 h 22"/>
                <a:gd name="T10" fmla="*/ 5 w 27"/>
                <a:gd name="T11" fmla="*/ 2 h 22"/>
                <a:gd name="T12" fmla="*/ 15 w 27"/>
                <a:gd name="T13" fmla="*/ 1 h 22"/>
                <a:gd name="T14" fmla="*/ 24 w 27"/>
                <a:gd name="T15" fmla="*/ 5 h 22"/>
                <a:gd name="T16" fmla="*/ 26 w 27"/>
                <a:gd name="T17" fmla="*/ 14 h 22"/>
                <a:gd name="T18" fmla="*/ 21 w 27"/>
                <a:gd name="T19" fmla="*/ 21 h 22"/>
                <a:gd name="T20" fmla="*/ 12 w 27"/>
                <a:gd name="T21" fmla="*/ 22 h 22"/>
                <a:gd name="T22" fmla="*/ 12 w 27"/>
                <a:gd name="T23" fmla="*/ 17 h 22"/>
                <a:gd name="T24" fmla="*/ 19 w 27"/>
                <a:gd name="T25" fmla="*/ 17 h 22"/>
                <a:gd name="T26" fmla="*/ 22 w 27"/>
                <a:gd name="T27" fmla="*/ 13 h 22"/>
                <a:gd name="T28" fmla="*/ 21 w 27"/>
                <a:gd name="T29" fmla="*/ 8 h 22"/>
                <a:gd name="T30" fmla="*/ 14 w 27"/>
                <a:gd name="T31" fmla="*/ 5 h 22"/>
                <a:gd name="T32" fmla="*/ 8 w 27"/>
                <a:gd name="T33" fmla="*/ 6 h 22"/>
                <a:gd name="T34" fmla="*/ 5 w 27"/>
                <a:gd name="T35" fmla="*/ 10 h 22"/>
                <a:gd name="T36" fmla="*/ 6 w 27"/>
                <a:gd name="T37" fmla="*/ 14 h 22"/>
                <a:gd name="T38" fmla="*/ 12 w 27"/>
                <a:gd name="T3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22">
                  <a:moveTo>
                    <a:pt x="12" y="22"/>
                  </a:moveTo>
                  <a:cubicBezTo>
                    <a:pt x="9" y="21"/>
                    <a:pt x="7" y="21"/>
                    <a:pt x="5" y="20"/>
                  </a:cubicBezTo>
                  <a:cubicBezTo>
                    <a:pt x="4" y="19"/>
                    <a:pt x="3" y="18"/>
                    <a:pt x="2" y="17"/>
                  </a:cubicBezTo>
                  <a:cubicBezTo>
                    <a:pt x="1" y="16"/>
                    <a:pt x="1" y="15"/>
                    <a:pt x="0" y="14"/>
                  </a:cubicBezTo>
                  <a:cubicBezTo>
                    <a:pt x="0" y="12"/>
                    <a:pt x="0" y="11"/>
                    <a:pt x="0" y="9"/>
                  </a:cubicBezTo>
                  <a:cubicBezTo>
                    <a:pt x="1" y="6"/>
                    <a:pt x="2" y="4"/>
                    <a:pt x="5" y="2"/>
                  </a:cubicBezTo>
                  <a:cubicBezTo>
                    <a:pt x="8" y="1"/>
                    <a:pt x="11" y="0"/>
                    <a:pt x="15" y="1"/>
                  </a:cubicBezTo>
                  <a:cubicBezTo>
                    <a:pt x="19" y="2"/>
                    <a:pt x="22" y="3"/>
                    <a:pt x="24" y="5"/>
                  </a:cubicBezTo>
                  <a:cubicBezTo>
                    <a:pt x="26" y="8"/>
                    <a:pt x="27" y="10"/>
                    <a:pt x="26" y="14"/>
                  </a:cubicBezTo>
                  <a:cubicBezTo>
                    <a:pt x="26" y="17"/>
                    <a:pt x="24" y="19"/>
                    <a:pt x="21" y="21"/>
                  </a:cubicBezTo>
                  <a:cubicBezTo>
                    <a:pt x="19" y="22"/>
                    <a:pt x="16" y="22"/>
                    <a:pt x="12" y="22"/>
                  </a:cubicBezTo>
                  <a:close/>
                  <a:moveTo>
                    <a:pt x="12" y="17"/>
                  </a:moveTo>
                  <a:cubicBezTo>
                    <a:pt x="15" y="18"/>
                    <a:pt x="17" y="18"/>
                    <a:pt x="19" y="17"/>
                  </a:cubicBezTo>
                  <a:cubicBezTo>
                    <a:pt x="21" y="16"/>
                    <a:pt x="22" y="15"/>
                    <a:pt x="22" y="13"/>
                  </a:cubicBezTo>
                  <a:cubicBezTo>
                    <a:pt x="22" y="11"/>
                    <a:pt x="22" y="10"/>
                    <a:pt x="21" y="8"/>
                  </a:cubicBezTo>
                  <a:cubicBezTo>
                    <a:pt x="19" y="7"/>
                    <a:pt x="17" y="6"/>
                    <a:pt x="14" y="5"/>
                  </a:cubicBezTo>
                  <a:cubicBezTo>
                    <a:pt x="11" y="5"/>
                    <a:pt x="9" y="5"/>
                    <a:pt x="8" y="6"/>
                  </a:cubicBezTo>
                  <a:cubicBezTo>
                    <a:pt x="6" y="7"/>
                    <a:pt x="5" y="8"/>
                    <a:pt x="5" y="10"/>
                  </a:cubicBezTo>
                  <a:cubicBezTo>
                    <a:pt x="4" y="12"/>
                    <a:pt x="5" y="13"/>
                    <a:pt x="6" y="14"/>
                  </a:cubicBezTo>
                  <a:cubicBezTo>
                    <a:pt x="7" y="16"/>
                    <a:pt x="9" y="17"/>
                    <a:pt x="12" y="1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4" name="ïṣḻîḋé"/>
            <p:cNvSpPr/>
            <p:nvPr/>
          </p:nvSpPr>
          <p:spPr bwMode="auto">
            <a:xfrm>
              <a:off x="3684588" y="3465513"/>
              <a:ext cx="93663" cy="53975"/>
            </a:xfrm>
            <a:custGeom>
              <a:avLst/>
              <a:gdLst>
                <a:gd name="T0" fmla="*/ 57 w 59"/>
                <a:gd name="T1" fmla="*/ 34 h 34"/>
                <a:gd name="T2" fmla="*/ 0 w 59"/>
                <a:gd name="T3" fmla="*/ 30 h 34"/>
                <a:gd name="T4" fmla="*/ 0 w 59"/>
                <a:gd name="T5" fmla="*/ 20 h 34"/>
                <a:gd name="T6" fmla="*/ 47 w 59"/>
                <a:gd name="T7" fmla="*/ 23 h 34"/>
                <a:gd name="T8" fmla="*/ 50 w 59"/>
                <a:gd name="T9" fmla="*/ 0 h 34"/>
                <a:gd name="T10" fmla="*/ 59 w 59"/>
                <a:gd name="T11" fmla="*/ 0 h 34"/>
                <a:gd name="T12" fmla="*/ 57 w 59"/>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9" h="34">
                  <a:moveTo>
                    <a:pt x="57" y="34"/>
                  </a:moveTo>
                  <a:lnTo>
                    <a:pt x="0" y="30"/>
                  </a:lnTo>
                  <a:lnTo>
                    <a:pt x="0" y="20"/>
                  </a:lnTo>
                  <a:lnTo>
                    <a:pt x="47" y="23"/>
                  </a:lnTo>
                  <a:lnTo>
                    <a:pt x="50" y="0"/>
                  </a:lnTo>
                  <a:lnTo>
                    <a:pt x="59" y="0"/>
                  </a:lnTo>
                  <a:lnTo>
                    <a:pt x="57" y="3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5" name="ïṥḷîḓè"/>
            <p:cNvSpPr/>
            <p:nvPr/>
          </p:nvSpPr>
          <p:spPr bwMode="auto">
            <a:xfrm>
              <a:off x="3684588" y="3375026"/>
              <a:ext cx="96838" cy="76200"/>
            </a:xfrm>
            <a:custGeom>
              <a:avLst/>
              <a:gdLst>
                <a:gd name="T0" fmla="*/ 14 w 27"/>
                <a:gd name="T1" fmla="*/ 21 h 21"/>
                <a:gd name="T2" fmla="*/ 7 w 27"/>
                <a:gd name="T3" fmla="*/ 21 h 21"/>
                <a:gd name="T4" fmla="*/ 4 w 27"/>
                <a:gd name="T5" fmla="*/ 19 h 21"/>
                <a:gd name="T6" fmla="*/ 2 w 27"/>
                <a:gd name="T7" fmla="*/ 16 h 21"/>
                <a:gd name="T8" fmla="*/ 0 w 27"/>
                <a:gd name="T9" fmla="*/ 11 h 21"/>
                <a:gd name="T10" fmla="*/ 4 w 27"/>
                <a:gd name="T11" fmla="*/ 3 h 21"/>
                <a:gd name="T12" fmla="*/ 13 w 27"/>
                <a:gd name="T13" fmla="*/ 0 h 21"/>
                <a:gd name="T14" fmla="*/ 23 w 27"/>
                <a:gd name="T15" fmla="*/ 3 h 21"/>
                <a:gd name="T16" fmla="*/ 27 w 27"/>
                <a:gd name="T17" fmla="*/ 11 h 21"/>
                <a:gd name="T18" fmla="*/ 24 w 27"/>
                <a:gd name="T19" fmla="*/ 18 h 21"/>
                <a:gd name="T20" fmla="*/ 14 w 27"/>
                <a:gd name="T21" fmla="*/ 21 h 21"/>
                <a:gd name="T22" fmla="*/ 14 w 27"/>
                <a:gd name="T23" fmla="*/ 17 h 21"/>
                <a:gd name="T24" fmla="*/ 20 w 27"/>
                <a:gd name="T25" fmla="*/ 15 h 21"/>
                <a:gd name="T26" fmla="*/ 22 w 27"/>
                <a:gd name="T27" fmla="*/ 11 h 21"/>
                <a:gd name="T28" fmla="*/ 20 w 27"/>
                <a:gd name="T29" fmla="*/ 6 h 21"/>
                <a:gd name="T30" fmla="*/ 13 w 27"/>
                <a:gd name="T31" fmla="*/ 5 h 21"/>
                <a:gd name="T32" fmla="*/ 7 w 27"/>
                <a:gd name="T33" fmla="*/ 7 h 21"/>
                <a:gd name="T34" fmla="*/ 5 w 27"/>
                <a:gd name="T35" fmla="*/ 11 h 21"/>
                <a:gd name="T36" fmla="*/ 7 w 27"/>
                <a:gd name="T37" fmla="*/ 15 h 21"/>
                <a:gd name="T38" fmla="*/ 14 w 27"/>
                <a:gd name="T39"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21">
                  <a:moveTo>
                    <a:pt x="14" y="21"/>
                  </a:moveTo>
                  <a:cubicBezTo>
                    <a:pt x="11" y="21"/>
                    <a:pt x="9" y="21"/>
                    <a:pt x="7" y="21"/>
                  </a:cubicBezTo>
                  <a:cubicBezTo>
                    <a:pt x="6" y="20"/>
                    <a:pt x="5" y="19"/>
                    <a:pt x="4" y="19"/>
                  </a:cubicBezTo>
                  <a:cubicBezTo>
                    <a:pt x="3" y="18"/>
                    <a:pt x="2" y="17"/>
                    <a:pt x="2" y="16"/>
                  </a:cubicBezTo>
                  <a:cubicBezTo>
                    <a:pt x="1" y="15"/>
                    <a:pt x="0" y="13"/>
                    <a:pt x="0" y="11"/>
                  </a:cubicBezTo>
                  <a:cubicBezTo>
                    <a:pt x="0" y="8"/>
                    <a:pt x="1" y="5"/>
                    <a:pt x="4" y="3"/>
                  </a:cubicBezTo>
                  <a:cubicBezTo>
                    <a:pt x="6" y="1"/>
                    <a:pt x="9" y="0"/>
                    <a:pt x="13" y="0"/>
                  </a:cubicBezTo>
                  <a:cubicBezTo>
                    <a:pt x="18" y="0"/>
                    <a:pt x="21" y="1"/>
                    <a:pt x="23" y="3"/>
                  </a:cubicBezTo>
                  <a:cubicBezTo>
                    <a:pt x="26" y="5"/>
                    <a:pt x="27" y="7"/>
                    <a:pt x="27" y="11"/>
                  </a:cubicBezTo>
                  <a:cubicBezTo>
                    <a:pt x="27" y="14"/>
                    <a:pt x="26" y="16"/>
                    <a:pt x="24" y="18"/>
                  </a:cubicBezTo>
                  <a:cubicBezTo>
                    <a:pt x="21" y="20"/>
                    <a:pt x="18" y="21"/>
                    <a:pt x="14" y="21"/>
                  </a:cubicBezTo>
                  <a:close/>
                  <a:moveTo>
                    <a:pt x="14" y="17"/>
                  </a:moveTo>
                  <a:cubicBezTo>
                    <a:pt x="17" y="17"/>
                    <a:pt x="19" y="16"/>
                    <a:pt x="20" y="15"/>
                  </a:cubicBezTo>
                  <a:cubicBezTo>
                    <a:pt x="22" y="14"/>
                    <a:pt x="22" y="12"/>
                    <a:pt x="22" y="11"/>
                  </a:cubicBezTo>
                  <a:cubicBezTo>
                    <a:pt x="22" y="9"/>
                    <a:pt x="22" y="8"/>
                    <a:pt x="20" y="6"/>
                  </a:cubicBezTo>
                  <a:cubicBezTo>
                    <a:pt x="19" y="5"/>
                    <a:pt x="16" y="5"/>
                    <a:pt x="13" y="5"/>
                  </a:cubicBezTo>
                  <a:cubicBezTo>
                    <a:pt x="10" y="5"/>
                    <a:pt x="8" y="6"/>
                    <a:pt x="7" y="7"/>
                  </a:cubicBezTo>
                  <a:cubicBezTo>
                    <a:pt x="5" y="8"/>
                    <a:pt x="5" y="9"/>
                    <a:pt x="5" y="11"/>
                  </a:cubicBezTo>
                  <a:cubicBezTo>
                    <a:pt x="5" y="13"/>
                    <a:pt x="6" y="14"/>
                    <a:pt x="7" y="15"/>
                  </a:cubicBezTo>
                  <a:cubicBezTo>
                    <a:pt x="9" y="16"/>
                    <a:pt x="11" y="17"/>
                    <a:pt x="14" y="1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6" name="iṥḷíďè"/>
            <p:cNvSpPr/>
            <p:nvPr/>
          </p:nvSpPr>
          <p:spPr bwMode="auto">
            <a:xfrm>
              <a:off x="3676650" y="3287713"/>
              <a:ext cx="98425" cy="79375"/>
            </a:xfrm>
            <a:custGeom>
              <a:avLst/>
              <a:gdLst>
                <a:gd name="T0" fmla="*/ 17 w 27"/>
                <a:gd name="T1" fmla="*/ 10 h 22"/>
                <a:gd name="T2" fmla="*/ 13 w 27"/>
                <a:gd name="T3" fmla="*/ 11 h 22"/>
                <a:gd name="T4" fmla="*/ 12 w 27"/>
                <a:gd name="T5" fmla="*/ 1 h 22"/>
                <a:gd name="T6" fmla="*/ 22 w 27"/>
                <a:gd name="T7" fmla="*/ 0 h 22"/>
                <a:gd name="T8" fmla="*/ 25 w 27"/>
                <a:gd name="T9" fmla="*/ 4 h 22"/>
                <a:gd name="T10" fmla="*/ 27 w 27"/>
                <a:gd name="T11" fmla="*/ 9 h 22"/>
                <a:gd name="T12" fmla="*/ 26 w 27"/>
                <a:gd name="T13" fmla="*/ 15 h 22"/>
                <a:gd name="T14" fmla="*/ 22 w 27"/>
                <a:gd name="T15" fmla="*/ 19 h 22"/>
                <a:gd name="T16" fmla="*/ 15 w 27"/>
                <a:gd name="T17" fmla="*/ 21 h 22"/>
                <a:gd name="T18" fmla="*/ 8 w 27"/>
                <a:gd name="T19" fmla="*/ 21 h 22"/>
                <a:gd name="T20" fmla="*/ 3 w 27"/>
                <a:gd name="T21" fmla="*/ 17 h 22"/>
                <a:gd name="T22" fmla="*/ 1 w 27"/>
                <a:gd name="T23" fmla="*/ 12 h 22"/>
                <a:gd name="T24" fmla="*/ 2 w 27"/>
                <a:gd name="T25" fmla="*/ 6 h 22"/>
                <a:gd name="T26" fmla="*/ 7 w 27"/>
                <a:gd name="T27" fmla="*/ 2 h 22"/>
                <a:gd name="T28" fmla="*/ 8 w 27"/>
                <a:gd name="T29" fmla="*/ 7 h 22"/>
                <a:gd name="T30" fmla="*/ 6 w 27"/>
                <a:gd name="T31" fmla="*/ 9 h 22"/>
                <a:gd name="T32" fmla="*/ 5 w 27"/>
                <a:gd name="T33" fmla="*/ 12 h 22"/>
                <a:gd name="T34" fmla="*/ 8 w 27"/>
                <a:gd name="T35" fmla="*/ 16 h 22"/>
                <a:gd name="T36" fmla="*/ 14 w 27"/>
                <a:gd name="T37" fmla="*/ 17 h 22"/>
                <a:gd name="T38" fmla="*/ 21 w 27"/>
                <a:gd name="T39" fmla="*/ 14 h 22"/>
                <a:gd name="T40" fmla="*/ 22 w 27"/>
                <a:gd name="T41" fmla="*/ 10 h 22"/>
                <a:gd name="T42" fmla="*/ 21 w 27"/>
                <a:gd name="T43" fmla="*/ 7 h 22"/>
                <a:gd name="T44" fmla="*/ 20 w 27"/>
                <a:gd name="T45" fmla="*/ 5 h 22"/>
                <a:gd name="T46" fmla="*/ 16 w 27"/>
                <a:gd name="T47" fmla="*/ 5 h 22"/>
                <a:gd name="T48" fmla="*/ 17 w 27"/>
                <a:gd name="T49"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22">
                  <a:moveTo>
                    <a:pt x="17" y="10"/>
                  </a:moveTo>
                  <a:cubicBezTo>
                    <a:pt x="13" y="11"/>
                    <a:pt x="13" y="11"/>
                    <a:pt x="13" y="11"/>
                  </a:cubicBezTo>
                  <a:cubicBezTo>
                    <a:pt x="12" y="1"/>
                    <a:pt x="12" y="1"/>
                    <a:pt x="12" y="1"/>
                  </a:cubicBezTo>
                  <a:cubicBezTo>
                    <a:pt x="22" y="0"/>
                    <a:pt x="22" y="0"/>
                    <a:pt x="22" y="0"/>
                  </a:cubicBezTo>
                  <a:cubicBezTo>
                    <a:pt x="23" y="1"/>
                    <a:pt x="24" y="2"/>
                    <a:pt x="25" y="4"/>
                  </a:cubicBezTo>
                  <a:cubicBezTo>
                    <a:pt x="26" y="5"/>
                    <a:pt x="27" y="7"/>
                    <a:pt x="27" y="9"/>
                  </a:cubicBezTo>
                  <a:cubicBezTo>
                    <a:pt x="27" y="11"/>
                    <a:pt x="27" y="13"/>
                    <a:pt x="26" y="15"/>
                  </a:cubicBezTo>
                  <a:cubicBezTo>
                    <a:pt x="25" y="17"/>
                    <a:pt x="24" y="18"/>
                    <a:pt x="22" y="19"/>
                  </a:cubicBezTo>
                  <a:cubicBezTo>
                    <a:pt x="20" y="20"/>
                    <a:pt x="18" y="21"/>
                    <a:pt x="15" y="21"/>
                  </a:cubicBezTo>
                  <a:cubicBezTo>
                    <a:pt x="12" y="22"/>
                    <a:pt x="10" y="22"/>
                    <a:pt x="8" y="21"/>
                  </a:cubicBezTo>
                  <a:cubicBezTo>
                    <a:pt x="6" y="20"/>
                    <a:pt x="4" y="19"/>
                    <a:pt x="3" y="17"/>
                  </a:cubicBezTo>
                  <a:cubicBezTo>
                    <a:pt x="2" y="16"/>
                    <a:pt x="1" y="15"/>
                    <a:pt x="1" y="12"/>
                  </a:cubicBezTo>
                  <a:cubicBezTo>
                    <a:pt x="0" y="10"/>
                    <a:pt x="1" y="8"/>
                    <a:pt x="2" y="6"/>
                  </a:cubicBezTo>
                  <a:cubicBezTo>
                    <a:pt x="3" y="4"/>
                    <a:pt x="5" y="3"/>
                    <a:pt x="7" y="2"/>
                  </a:cubicBezTo>
                  <a:cubicBezTo>
                    <a:pt x="8" y="7"/>
                    <a:pt x="8" y="7"/>
                    <a:pt x="8" y="7"/>
                  </a:cubicBezTo>
                  <a:cubicBezTo>
                    <a:pt x="7" y="7"/>
                    <a:pt x="6" y="8"/>
                    <a:pt x="6" y="9"/>
                  </a:cubicBezTo>
                  <a:cubicBezTo>
                    <a:pt x="5" y="10"/>
                    <a:pt x="5" y="11"/>
                    <a:pt x="5" y="12"/>
                  </a:cubicBezTo>
                  <a:cubicBezTo>
                    <a:pt x="5" y="14"/>
                    <a:pt x="6" y="15"/>
                    <a:pt x="8" y="16"/>
                  </a:cubicBezTo>
                  <a:cubicBezTo>
                    <a:pt x="9" y="17"/>
                    <a:pt x="12" y="17"/>
                    <a:pt x="14" y="17"/>
                  </a:cubicBezTo>
                  <a:cubicBezTo>
                    <a:pt x="17" y="17"/>
                    <a:pt x="19" y="16"/>
                    <a:pt x="21" y="14"/>
                  </a:cubicBezTo>
                  <a:cubicBezTo>
                    <a:pt x="22" y="13"/>
                    <a:pt x="23" y="11"/>
                    <a:pt x="22" y="10"/>
                  </a:cubicBezTo>
                  <a:cubicBezTo>
                    <a:pt x="22" y="9"/>
                    <a:pt x="22" y="8"/>
                    <a:pt x="21" y="7"/>
                  </a:cubicBezTo>
                  <a:cubicBezTo>
                    <a:pt x="21" y="6"/>
                    <a:pt x="20" y="5"/>
                    <a:pt x="20" y="5"/>
                  </a:cubicBezTo>
                  <a:cubicBezTo>
                    <a:pt x="16" y="5"/>
                    <a:pt x="16" y="5"/>
                    <a:pt x="16" y="5"/>
                  </a:cubicBezTo>
                  <a:lnTo>
                    <a:pt x="17" y="1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7" name="ïş1ídè"/>
            <p:cNvSpPr/>
            <p:nvPr/>
          </p:nvSpPr>
          <p:spPr bwMode="auto">
            <a:xfrm>
              <a:off x="3659188" y="3225801"/>
              <a:ext cx="100013" cy="69850"/>
            </a:xfrm>
            <a:custGeom>
              <a:avLst/>
              <a:gdLst>
                <a:gd name="T0" fmla="*/ 63 w 63"/>
                <a:gd name="T1" fmla="*/ 14 h 44"/>
                <a:gd name="T2" fmla="*/ 38 w 63"/>
                <a:gd name="T3" fmla="*/ 18 h 44"/>
                <a:gd name="T4" fmla="*/ 11 w 63"/>
                <a:gd name="T5" fmla="*/ 44 h 44"/>
                <a:gd name="T6" fmla="*/ 7 w 63"/>
                <a:gd name="T7" fmla="*/ 32 h 44"/>
                <a:gd name="T8" fmla="*/ 27 w 63"/>
                <a:gd name="T9" fmla="*/ 16 h 44"/>
                <a:gd name="T10" fmla="*/ 2 w 63"/>
                <a:gd name="T11" fmla="*/ 9 h 44"/>
                <a:gd name="T12" fmla="*/ 0 w 63"/>
                <a:gd name="T13" fmla="*/ 0 h 44"/>
                <a:gd name="T14" fmla="*/ 36 w 63"/>
                <a:gd name="T15" fmla="*/ 9 h 44"/>
                <a:gd name="T16" fmla="*/ 61 w 63"/>
                <a:gd name="T17" fmla="*/ 2 h 44"/>
                <a:gd name="T18" fmla="*/ 63 w 63"/>
                <a:gd name="T19"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44">
                  <a:moveTo>
                    <a:pt x="63" y="14"/>
                  </a:moveTo>
                  <a:lnTo>
                    <a:pt x="38" y="18"/>
                  </a:lnTo>
                  <a:lnTo>
                    <a:pt x="11" y="44"/>
                  </a:lnTo>
                  <a:lnTo>
                    <a:pt x="7" y="32"/>
                  </a:lnTo>
                  <a:lnTo>
                    <a:pt x="27" y="16"/>
                  </a:lnTo>
                  <a:lnTo>
                    <a:pt x="2" y="9"/>
                  </a:lnTo>
                  <a:lnTo>
                    <a:pt x="0" y="0"/>
                  </a:lnTo>
                  <a:lnTo>
                    <a:pt x="36" y="9"/>
                  </a:lnTo>
                  <a:lnTo>
                    <a:pt x="61" y="2"/>
                  </a:lnTo>
                  <a:lnTo>
                    <a:pt x="63" y="1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8" name="îŝļiḑe"/>
            <p:cNvSpPr/>
            <p:nvPr/>
          </p:nvSpPr>
          <p:spPr bwMode="auto">
            <a:xfrm>
              <a:off x="2967038" y="334645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9" name="í$ļïḓé"/>
            <p:cNvSpPr/>
            <p:nvPr/>
          </p:nvSpPr>
          <p:spPr bwMode="auto">
            <a:xfrm>
              <a:off x="2967038" y="334645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0" name="i$1iďê"/>
            <p:cNvSpPr/>
            <p:nvPr/>
          </p:nvSpPr>
          <p:spPr bwMode="auto">
            <a:xfrm>
              <a:off x="2768600" y="3592513"/>
              <a:ext cx="42863" cy="14288"/>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101" name="îšḷiḍe"/>
            <p:cNvSpPr/>
            <p:nvPr/>
          </p:nvSpPr>
          <p:spPr bwMode="auto">
            <a:xfrm>
              <a:off x="3121025" y="3592513"/>
              <a:ext cx="44450" cy="14288"/>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102" name="íṥlïdê"/>
            <p:cNvSpPr/>
            <p:nvPr/>
          </p:nvSpPr>
          <p:spPr bwMode="auto">
            <a:xfrm>
              <a:off x="2871788" y="3592513"/>
              <a:ext cx="44450" cy="14288"/>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103" name="íśľîďé"/>
            <p:cNvSpPr/>
            <p:nvPr/>
          </p:nvSpPr>
          <p:spPr bwMode="auto">
            <a:xfrm>
              <a:off x="3021013" y="3592513"/>
              <a:ext cx="42863" cy="14288"/>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104" name="iŝḻîdé"/>
            <p:cNvSpPr/>
            <p:nvPr/>
          </p:nvSpPr>
          <p:spPr bwMode="auto">
            <a:xfrm>
              <a:off x="2768600" y="3482976"/>
              <a:ext cx="396875" cy="109538"/>
            </a:xfrm>
            <a:custGeom>
              <a:avLst/>
              <a:gdLst>
                <a:gd name="T0" fmla="*/ 250 w 250"/>
                <a:gd name="T1" fmla="*/ 0 h 69"/>
                <a:gd name="T2" fmla="*/ 225 w 250"/>
                <a:gd name="T3" fmla="*/ 0 h 69"/>
                <a:gd name="T4" fmla="*/ 225 w 250"/>
                <a:gd name="T5" fmla="*/ 5 h 69"/>
                <a:gd name="T6" fmla="*/ 222 w 250"/>
                <a:gd name="T7" fmla="*/ 5 h 69"/>
                <a:gd name="T8" fmla="*/ 222 w 250"/>
                <a:gd name="T9" fmla="*/ 0 h 69"/>
                <a:gd name="T10" fmla="*/ 186 w 250"/>
                <a:gd name="T11" fmla="*/ 0 h 69"/>
                <a:gd name="T12" fmla="*/ 186 w 250"/>
                <a:gd name="T13" fmla="*/ 5 h 69"/>
                <a:gd name="T14" fmla="*/ 184 w 250"/>
                <a:gd name="T15" fmla="*/ 5 h 69"/>
                <a:gd name="T16" fmla="*/ 184 w 250"/>
                <a:gd name="T17" fmla="*/ 0 h 69"/>
                <a:gd name="T18" fmla="*/ 161 w 250"/>
                <a:gd name="T19" fmla="*/ 0 h 69"/>
                <a:gd name="T20" fmla="*/ 161 w 250"/>
                <a:gd name="T21" fmla="*/ 5 h 69"/>
                <a:gd name="T22" fmla="*/ 159 w 250"/>
                <a:gd name="T23" fmla="*/ 5 h 69"/>
                <a:gd name="T24" fmla="*/ 159 w 250"/>
                <a:gd name="T25" fmla="*/ 0 h 69"/>
                <a:gd name="T26" fmla="*/ 93 w 250"/>
                <a:gd name="T27" fmla="*/ 0 h 69"/>
                <a:gd name="T28" fmla="*/ 93 w 250"/>
                <a:gd name="T29" fmla="*/ 5 h 69"/>
                <a:gd name="T30" fmla="*/ 90 w 250"/>
                <a:gd name="T31" fmla="*/ 5 h 69"/>
                <a:gd name="T32" fmla="*/ 90 w 250"/>
                <a:gd name="T33" fmla="*/ 0 h 69"/>
                <a:gd name="T34" fmla="*/ 65 w 250"/>
                <a:gd name="T35" fmla="*/ 0 h 69"/>
                <a:gd name="T36" fmla="*/ 65 w 250"/>
                <a:gd name="T37" fmla="*/ 5 h 69"/>
                <a:gd name="T38" fmla="*/ 65 w 250"/>
                <a:gd name="T39" fmla="*/ 5 h 69"/>
                <a:gd name="T40" fmla="*/ 65 w 250"/>
                <a:gd name="T41" fmla="*/ 0 h 69"/>
                <a:gd name="T42" fmla="*/ 27 w 250"/>
                <a:gd name="T43" fmla="*/ 0 h 69"/>
                <a:gd name="T44" fmla="*/ 27 w 250"/>
                <a:gd name="T45" fmla="*/ 5 h 69"/>
                <a:gd name="T46" fmla="*/ 25 w 250"/>
                <a:gd name="T47" fmla="*/ 5 h 69"/>
                <a:gd name="T48" fmla="*/ 25 w 250"/>
                <a:gd name="T49" fmla="*/ 0 h 69"/>
                <a:gd name="T50" fmla="*/ 2 w 250"/>
                <a:gd name="T51" fmla="*/ 0 h 69"/>
                <a:gd name="T52" fmla="*/ 2 w 250"/>
                <a:gd name="T53" fmla="*/ 5 h 69"/>
                <a:gd name="T54" fmla="*/ 0 w 250"/>
                <a:gd name="T55" fmla="*/ 5 h 69"/>
                <a:gd name="T56" fmla="*/ 0 w 250"/>
                <a:gd name="T57" fmla="*/ 69 h 69"/>
                <a:gd name="T58" fmla="*/ 27 w 250"/>
                <a:gd name="T59" fmla="*/ 69 h 69"/>
                <a:gd name="T60" fmla="*/ 27 w 250"/>
                <a:gd name="T61" fmla="*/ 12 h 69"/>
                <a:gd name="T62" fmla="*/ 65 w 250"/>
                <a:gd name="T63" fmla="*/ 12 h 69"/>
                <a:gd name="T64" fmla="*/ 65 w 250"/>
                <a:gd name="T65" fmla="*/ 69 h 69"/>
                <a:gd name="T66" fmla="*/ 93 w 250"/>
                <a:gd name="T67" fmla="*/ 69 h 69"/>
                <a:gd name="T68" fmla="*/ 93 w 250"/>
                <a:gd name="T69" fmla="*/ 12 h 69"/>
                <a:gd name="T70" fmla="*/ 159 w 250"/>
                <a:gd name="T71" fmla="*/ 12 h 69"/>
                <a:gd name="T72" fmla="*/ 159 w 250"/>
                <a:gd name="T73" fmla="*/ 69 h 69"/>
                <a:gd name="T74" fmla="*/ 186 w 250"/>
                <a:gd name="T75" fmla="*/ 69 h 69"/>
                <a:gd name="T76" fmla="*/ 186 w 250"/>
                <a:gd name="T77" fmla="*/ 12 h 69"/>
                <a:gd name="T78" fmla="*/ 222 w 250"/>
                <a:gd name="T79" fmla="*/ 12 h 69"/>
                <a:gd name="T80" fmla="*/ 222 w 250"/>
                <a:gd name="T81" fmla="*/ 69 h 69"/>
                <a:gd name="T82" fmla="*/ 250 w 250"/>
                <a:gd name="T83" fmla="*/ 69 h 69"/>
                <a:gd name="T84" fmla="*/ 250 w 250"/>
                <a:gd name="T85" fmla="*/ 5 h 69"/>
                <a:gd name="T86" fmla="*/ 250 w 250"/>
                <a:gd name="T87" fmla="*/ 5 h 69"/>
                <a:gd name="T88" fmla="*/ 250 w 250"/>
                <a:gd name="T8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0" h="69">
                  <a:moveTo>
                    <a:pt x="250" y="0"/>
                  </a:moveTo>
                  <a:lnTo>
                    <a:pt x="225" y="0"/>
                  </a:lnTo>
                  <a:lnTo>
                    <a:pt x="225" y="5"/>
                  </a:lnTo>
                  <a:lnTo>
                    <a:pt x="222" y="5"/>
                  </a:lnTo>
                  <a:lnTo>
                    <a:pt x="222" y="0"/>
                  </a:lnTo>
                  <a:lnTo>
                    <a:pt x="186" y="0"/>
                  </a:lnTo>
                  <a:lnTo>
                    <a:pt x="186" y="5"/>
                  </a:lnTo>
                  <a:lnTo>
                    <a:pt x="184" y="5"/>
                  </a:lnTo>
                  <a:lnTo>
                    <a:pt x="184" y="0"/>
                  </a:lnTo>
                  <a:lnTo>
                    <a:pt x="161" y="0"/>
                  </a:lnTo>
                  <a:lnTo>
                    <a:pt x="161" y="5"/>
                  </a:lnTo>
                  <a:lnTo>
                    <a:pt x="159" y="5"/>
                  </a:lnTo>
                  <a:lnTo>
                    <a:pt x="159" y="0"/>
                  </a:lnTo>
                  <a:lnTo>
                    <a:pt x="93" y="0"/>
                  </a:lnTo>
                  <a:lnTo>
                    <a:pt x="93" y="5"/>
                  </a:lnTo>
                  <a:lnTo>
                    <a:pt x="90" y="5"/>
                  </a:lnTo>
                  <a:lnTo>
                    <a:pt x="90" y="0"/>
                  </a:lnTo>
                  <a:lnTo>
                    <a:pt x="65" y="0"/>
                  </a:lnTo>
                  <a:lnTo>
                    <a:pt x="65" y="5"/>
                  </a:lnTo>
                  <a:lnTo>
                    <a:pt x="65" y="5"/>
                  </a:lnTo>
                  <a:lnTo>
                    <a:pt x="65" y="0"/>
                  </a:lnTo>
                  <a:lnTo>
                    <a:pt x="27" y="0"/>
                  </a:lnTo>
                  <a:lnTo>
                    <a:pt x="27" y="5"/>
                  </a:lnTo>
                  <a:lnTo>
                    <a:pt x="25" y="5"/>
                  </a:lnTo>
                  <a:lnTo>
                    <a:pt x="25" y="0"/>
                  </a:lnTo>
                  <a:lnTo>
                    <a:pt x="2" y="0"/>
                  </a:lnTo>
                  <a:lnTo>
                    <a:pt x="2" y="5"/>
                  </a:lnTo>
                  <a:lnTo>
                    <a:pt x="0" y="5"/>
                  </a:lnTo>
                  <a:lnTo>
                    <a:pt x="0" y="69"/>
                  </a:lnTo>
                  <a:lnTo>
                    <a:pt x="27" y="69"/>
                  </a:lnTo>
                  <a:lnTo>
                    <a:pt x="27" y="12"/>
                  </a:lnTo>
                  <a:lnTo>
                    <a:pt x="65" y="12"/>
                  </a:lnTo>
                  <a:lnTo>
                    <a:pt x="65" y="69"/>
                  </a:lnTo>
                  <a:lnTo>
                    <a:pt x="93" y="69"/>
                  </a:lnTo>
                  <a:lnTo>
                    <a:pt x="93" y="12"/>
                  </a:lnTo>
                  <a:lnTo>
                    <a:pt x="159" y="12"/>
                  </a:lnTo>
                  <a:lnTo>
                    <a:pt x="159" y="69"/>
                  </a:lnTo>
                  <a:lnTo>
                    <a:pt x="186" y="69"/>
                  </a:lnTo>
                  <a:lnTo>
                    <a:pt x="186" y="12"/>
                  </a:lnTo>
                  <a:lnTo>
                    <a:pt x="222" y="12"/>
                  </a:lnTo>
                  <a:lnTo>
                    <a:pt x="222" y="69"/>
                  </a:lnTo>
                  <a:lnTo>
                    <a:pt x="250" y="69"/>
                  </a:lnTo>
                  <a:lnTo>
                    <a:pt x="250" y="5"/>
                  </a:lnTo>
                  <a:lnTo>
                    <a:pt x="250" y="5"/>
                  </a:lnTo>
                  <a:lnTo>
                    <a:pt x="25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5" name="ïsḷiḍé"/>
            <p:cNvSpPr/>
            <p:nvPr/>
          </p:nvSpPr>
          <p:spPr bwMode="auto">
            <a:xfrm>
              <a:off x="2901950" y="3443288"/>
              <a:ext cx="3175" cy="0"/>
            </a:xfrm>
            <a:custGeom>
              <a:avLst/>
              <a:gdLst>
                <a:gd name="T0" fmla="*/ 1 w 1"/>
                <a:gd name="T1" fmla="*/ 1 w 1"/>
                <a:gd name="T2" fmla="*/ 1 w 1"/>
                <a:gd name="T3" fmla="*/ 1 w 1"/>
                <a:gd name="T4" fmla="*/ 1 w 1"/>
                <a:gd name="T5" fmla="*/ 1 w 1"/>
                <a:gd name="T6" fmla="*/ 1 w 1"/>
                <a:gd name="T7" fmla="*/ 1 w 1"/>
                <a:gd name="T8" fmla="*/ 0 w 1"/>
                <a:gd name="T9" fmla="*/ 0 w 1"/>
                <a:gd name="T10" fmla="*/ 0 w 1"/>
                <a:gd name="T11" fmla="*/ 0 w 1"/>
                <a:gd name="T12" fmla="*/ 1 w 1"/>
                <a:gd name="T13"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6" name="íṧ1iďè"/>
            <p:cNvSpPr/>
            <p:nvPr/>
          </p:nvSpPr>
          <p:spPr bwMode="auto">
            <a:xfrm>
              <a:off x="2901950" y="3443288"/>
              <a:ext cx="0" cy="3175"/>
            </a:xfrm>
            <a:custGeom>
              <a:avLst/>
              <a:gdLst>
                <a:gd name="T0" fmla="*/ 0 h 1"/>
                <a:gd name="T1" fmla="*/ 0 h 1"/>
                <a:gd name="T2" fmla="*/ 1 h 1"/>
                <a:gd name="T3" fmla="*/ 1 h 1"/>
                <a:gd name="T4" fmla="*/ 0 h 1"/>
                <a:gd name="T5" fmla="*/ 0 h 1"/>
                <a:gd name="T6" fmla="*/ 0 h 1"/>
              </a:gdLst>
              <a:ahLst/>
              <a:cxnLst>
                <a:cxn ang="0">
                  <a:pos x="0" y="T0"/>
                </a:cxn>
                <a:cxn ang="0">
                  <a:pos x="0" y="T1"/>
                </a:cxn>
                <a:cxn ang="0">
                  <a:pos x="0" y="T2"/>
                </a:cxn>
                <a:cxn ang="0">
                  <a:pos x="0" y="T3"/>
                </a:cxn>
                <a:cxn ang="0">
                  <a:pos x="0" y="T4"/>
                </a:cxn>
                <a:cxn ang="0">
                  <a:pos x="0" y="T5"/>
                </a:cxn>
                <a:cxn ang="0">
                  <a:pos x="0" y="T6"/>
                </a:cxn>
              </a:cxnLst>
              <a:rect l="0" t="0" r="r" b="b"/>
              <a:pathLst>
                <a:path h="1">
                  <a:moveTo>
                    <a:pt x="0" y="0"/>
                  </a:moveTo>
                  <a:cubicBezTo>
                    <a:pt x="0" y="0"/>
                    <a:pt x="0" y="0"/>
                    <a:pt x="0" y="0"/>
                  </a:cubicBezTo>
                  <a:cubicBezTo>
                    <a:pt x="0" y="1"/>
                    <a:pt x="0" y="1"/>
                    <a:pt x="0" y="1"/>
                  </a:cubicBezTo>
                  <a:cubicBezTo>
                    <a:pt x="0" y="1"/>
                    <a:pt x="0" y="1"/>
                    <a:pt x="0" y="1"/>
                  </a:cubicBezTo>
                  <a:cubicBezTo>
                    <a:pt x="0" y="1"/>
                    <a:pt x="0" y="0"/>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7" name="îṩľíḓe"/>
            <p:cNvSpPr/>
            <p:nvPr/>
          </p:nvSpPr>
          <p:spPr bwMode="auto">
            <a:xfrm>
              <a:off x="2901950" y="3440113"/>
              <a:ext cx="3175" cy="0"/>
            </a:xfrm>
            <a:custGeom>
              <a:avLst/>
              <a:gdLst>
                <a:gd name="T0" fmla="*/ 1 w 1"/>
                <a:gd name="T1" fmla="*/ 1 w 1"/>
                <a:gd name="T2" fmla="*/ 1 w 1"/>
                <a:gd name="T3" fmla="*/ 1 w 1"/>
                <a:gd name="T4" fmla="*/ 1 w 1"/>
                <a:gd name="T5" fmla="*/ 1 w 1"/>
                <a:gd name="T6" fmla="*/ 1 w 1"/>
                <a:gd name="T7" fmla="*/ 1 w 1"/>
                <a:gd name="T8" fmla="*/ 1 w 1"/>
                <a:gd name="T9" fmla="*/ 1 w 1"/>
                <a:gd name="T10"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8" name="ïṡ1ïḑé"/>
            <p:cNvSpPr/>
            <p:nvPr/>
          </p:nvSpPr>
          <p:spPr bwMode="auto">
            <a:xfrm>
              <a:off x="2905125" y="3446463"/>
              <a:ext cx="3175" cy="0"/>
            </a:xfrm>
            <a:custGeom>
              <a:avLst/>
              <a:gdLst>
                <a:gd name="T0" fmla="*/ 1 w 1"/>
                <a:gd name="T1" fmla="*/ 0 w 1"/>
                <a:gd name="T2" fmla="*/ 0 w 1"/>
                <a:gd name="T3" fmla="*/ 0 w 1"/>
                <a:gd name="T4" fmla="*/ 1 w 1"/>
                <a:gd name="T5" fmla="*/ 1 w 1"/>
                <a:gd name="T6" fmla="*/ 1 w 1"/>
                <a:gd name="T7" fmla="*/ 1 w 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
                  <a:moveTo>
                    <a:pt x="1" y="0"/>
                  </a:moveTo>
                  <a:cubicBezTo>
                    <a:pt x="1"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9" name="iṡlíďe"/>
            <p:cNvSpPr/>
            <p:nvPr/>
          </p:nvSpPr>
          <p:spPr bwMode="auto">
            <a:xfrm>
              <a:off x="2908300" y="3446463"/>
              <a:ext cx="3175" cy="4763"/>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1 w 1"/>
                <a:gd name="T13" fmla="*/ 0 h 1"/>
                <a:gd name="T14" fmla="*/ 1 w 1"/>
                <a:gd name="T15" fmla="*/ 0 h 1"/>
                <a:gd name="T16" fmla="*/ 1 w 1"/>
                <a:gd name="T17" fmla="*/ 0 h 1"/>
                <a:gd name="T18" fmla="*/ 0 w 1"/>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1" y="0"/>
                  </a:cubicBezTo>
                  <a:cubicBezTo>
                    <a:pt x="1" y="0"/>
                    <a:pt x="1" y="0"/>
                    <a:pt x="1" y="0"/>
                  </a:cubicBezTo>
                  <a:cubicBezTo>
                    <a:pt x="1" y="0"/>
                    <a:pt x="1" y="0"/>
                    <a:pt x="1" y="0"/>
                  </a:cubicBezTo>
                  <a:cubicBezTo>
                    <a:pt x="1" y="0"/>
                    <a:pt x="1"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0" name="ïšḷiḍè"/>
            <p:cNvSpPr/>
            <p:nvPr/>
          </p:nvSpPr>
          <p:spPr bwMode="auto">
            <a:xfrm>
              <a:off x="2905125" y="3451226"/>
              <a:ext cx="0" cy="3175"/>
            </a:xfrm>
            <a:custGeom>
              <a:avLst/>
              <a:gdLst>
                <a:gd name="T0" fmla="*/ 0 h 1"/>
                <a:gd name="T1" fmla="*/ 0 h 1"/>
                <a:gd name="T2" fmla="*/ 0 h 1"/>
                <a:gd name="T3" fmla="*/ 1 h 1"/>
                <a:gd name="T4" fmla="*/ 1 h 1"/>
                <a:gd name="T5" fmla="*/ 1 h 1"/>
                <a:gd name="T6" fmla="*/ 0 h 1"/>
                <a:gd name="T7" fmla="*/ 0 h 1"/>
                <a:gd name="T8" fmla="*/ 0 h 1"/>
                <a:gd name="T9" fmla="*/ 0 h 1"/>
                <a:gd name="T10"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Lst>
              <a:rect l="0" t="0" r="r" b="b"/>
              <a:pathLst>
                <a:path h="1">
                  <a:moveTo>
                    <a:pt x="0" y="0"/>
                  </a:moveTo>
                  <a:cubicBezTo>
                    <a:pt x="0" y="0"/>
                    <a:pt x="0" y="0"/>
                    <a:pt x="0" y="0"/>
                  </a:cubicBezTo>
                  <a:cubicBezTo>
                    <a:pt x="0" y="0"/>
                    <a:pt x="0" y="0"/>
                    <a:pt x="0" y="0"/>
                  </a:cubicBezTo>
                  <a:cubicBezTo>
                    <a:pt x="0" y="0"/>
                    <a:pt x="0" y="0"/>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1" name="í$1îḓè"/>
            <p:cNvSpPr/>
            <p:nvPr/>
          </p:nvSpPr>
          <p:spPr bwMode="auto">
            <a:xfrm>
              <a:off x="2857500" y="3446463"/>
              <a:ext cx="11113" cy="7938"/>
            </a:xfrm>
            <a:custGeom>
              <a:avLst/>
              <a:gdLst>
                <a:gd name="T0" fmla="*/ 2 w 3"/>
                <a:gd name="T1" fmla="*/ 1 h 2"/>
                <a:gd name="T2" fmla="*/ 1 w 3"/>
                <a:gd name="T3" fmla="*/ 1 h 2"/>
                <a:gd name="T4" fmla="*/ 1 w 3"/>
                <a:gd name="T5" fmla="*/ 1 h 2"/>
                <a:gd name="T6" fmla="*/ 1 w 3"/>
                <a:gd name="T7" fmla="*/ 1 h 2"/>
                <a:gd name="T8" fmla="*/ 1 w 3"/>
                <a:gd name="T9" fmla="*/ 1 h 2"/>
                <a:gd name="T10" fmla="*/ 1 w 3"/>
                <a:gd name="T11" fmla="*/ 0 h 2"/>
                <a:gd name="T12" fmla="*/ 1 w 3"/>
                <a:gd name="T13" fmla="*/ 0 h 2"/>
                <a:gd name="T14" fmla="*/ 1 w 3"/>
                <a:gd name="T15" fmla="*/ 0 h 2"/>
                <a:gd name="T16" fmla="*/ 1 w 3"/>
                <a:gd name="T17" fmla="*/ 0 h 2"/>
                <a:gd name="T18" fmla="*/ 1 w 3"/>
                <a:gd name="T19" fmla="*/ 0 h 2"/>
                <a:gd name="T20" fmla="*/ 1 w 3"/>
                <a:gd name="T21" fmla="*/ 0 h 2"/>
                <a:gd name="T22" fmla="*/ 1 w 3"/>
                <a:gd name="T23" fmla="*/ 0 h 2"/>
                <a:gd name="T24" fmla="*/ 1 w 3"/>
                <a:gd name="T25" fmla="*/ 0 h 2"/>
                <a:gd name="T26" fmla="*/ 1 w 3"/>
                <a:gd name="T27" fmla="*/ 0 h 2"/>
                <a:gd name="T28" fmla="*/ 0 w 3"/>
                <a:gd name="T29" fmla="*/ 0 h 2"/>
                <a:gd name="T30" fmla="*/ 0 w 3"/>
                <a:gd name="T31" fmla="*/ 0 h 2"/>
                <a:gd name="T32" fmla="*/ 0 w 3"/>
                <a:gd name="T33" fmla="*/ 0 h 2"/>
                <a:gd name="T34" fmla="*/ 0 w 3"/>
                <a:gd name="T35" fmla="*/ 0 h 2"/>
                <a:gd name="T36" fmla="*/ 0 w 3"/>
                <a:gd name="T37" fmla="*/ 0 h 2"/>
                <a:gd name="T38" fmla="*/ 1 w 3"/>
                <a:gd name="T39" fmla="*/ 1 h 2"/>
                <a:gd name="T40" fmla="*/ 1 w 3"/>
                <a:gd name="T41" fmla="*/ 1 h 2"/>
                <a:gd name="T42" fmla="*/ 1 w 3"/>
                <a:gd name="T43" fmla="*/ 1 h 2"/>
                <a:gd name="T44" fmla="*/ 1 w 3"/>
                <a:gd name="T45" fmla="*/ 2 h 2"/>
                <a:gd name="T46" fmla="*/ 1 w 3"/>
                <a:gd name="T47" fmla="*/ 1 h 2"/>
                <a:gd name="T48" fmla="*/ 2 w 3"/>
                <a:gd name="T49" fmla="*/ 1 h 2"/>
                <a:gd name="T50" fmla="*/ 2 w 3"/>
                <a:gd name="T51" fmla="*/ 1 h 2"/>
                <a:gd name="T52" fmla="*/ 2 w 3"/>
                <a:gd name="T53" fmla="*/ 1 h 2"/>
                <a:gd name="T54" fmla="*/ 3 w 3"/>
                <a:gd name="T55" fmla="*/ 1 h 2"/>
                <a:gd name="T56" fmla="*/ 3 w 3"/>
                <a:gd name="T57" fmla="*/ 1 h 2"/>
                <a:gd name="T58" fmla="*/ 2 w 3"/>
                <a:gd name="T59" fmla="*/ 1 h 2"/>
                <a:gd name="T60" fmla="*/ 2 w 3"/>
                <a:gd name="T61" fmla="*/ 1 h 2"/>
                <a:gd name="T62" fmla="*/ 2 w 3"/>
                <a:gd name="T63" fmla="*/ 1 h 2"/>
                <a:gd name="T64" fmla="*/ 2 w 3"/>
                <a:gd name="T6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 h="2">
                  <a:moveTo>
                    <a:pt x="2" y="1"/>
                  </a:moveTo>
                  <a:cubicBezTo>
                    <a:pt x="1" y="1"/>
                    <a:pt x="1" y="1"/>
                    <a:pt x="1" y="1"/>
                  </a:cubicBezTo>
                  <a:cubicBezTo>
                    <a:pt x="1" y="1"/>
                    <a:pt x="1" y="1"/>
                    <a:pt x="1" y="1"/>
                  </a:cubicBezTo>
                  <a:cubicBezTo>
                    <a:pt x="1" y="1"/>
                    <a:pt x="1" y="1"/>
                    <a:pt x="1" y="1"/>
                  </a:cubicBezTo>
                  <a:cubicBezTo>
                    <a:pt x="1" y="1"/>
                    <a:pt x="1" y="1"/>
                    <a:pt x="1" y="1"/>
                  </a:cubicBezTo>
                  <a:cubicBezTo>
                    <a:pt x="1" y="1"/>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1"/>
                    <a:pt x="1" y="1"/>
                  </a:cubicBezTo>
                  <a:cubicBezTo>
                    <a:pt x="1" y="1"/>
                    <a:pt x="1" y="1"/>
                    <a:pt x="1" y="1"/>
                  </a:cubicBezTo>
                  <a:cubicBezTo>
                    <a:pt x="1" y="1"/>
                    <a:pt x="1" y="1"/>
                    <a:pt x="1" y="1"/>
                  </a:cubicBezTo>
                  <a:cubicBezTo>
                    <a:pt x="1" y="1"/>
                    <a:pt x="1" y="2"/>
                    <a:pt x="1" y="2"/>
                  </a:cubicBezTo>
                  <a:cubicBezTo>
                    <a:pt x="1" y="2"/>
                    <a:pt x="1" y="1"/>
                    <a:pt x="1" y="1"/>
                  </a:cubicBezTo>
                  <a:cubicBezTo>
                    <a:pt x="1" y="1"/>
                    <a:pt x="2" y="1"/>
                    <a:pt x="2" y="1"/>
                  </a:cubicBezTo>
                  <a:cubicBezTo>
                    <a:pt x="2" y="2"/>
                    <a:pt x="2" y="1"/>
                    <a:pt x="2" y="1"/>
                  </a:cubicBezTo>
                  <a:cubicBezTo>
                    <a:pt x="2" y="1"/>
                    <a:pt x="2" y="1"/>
                    <a:pt x="2" y="1"/>
                  </a:cubicBezTo>
                  <a:cubicBezTo>
                    <a:pt x="2" y="1"/>
                    <a:pt x="3" y="1"/>
                    <a:pt x="3" y="1"/>
                  </a:cubicBezTo>
                  <a:cubicBezTo>
                    <a:pt x="3" y="1"/>
                    <a:pt x="3" y="1"/>
                    <a:pt x="3" y="1"/>
                  </a:cubicBezTo>
                  <a:cubicBezTo>
                    <a:pt x="3" y="1"/>
                    <a:pt x="3" y="1"/>
                    <a:pt x="2" y="1"/>
                  </a:cubicBezTo>
                  <a:cubicBezTo>
                    <a:pt x="2" y="1"/>
                    <a:pt x="2" y="1"/>
                    <a:pt x="2" y="1"/>
                  </a:cubicBezTo>
                  <a:cubicBezTo>
                    <a:pt x="2" y="1"/>
                    <a:pt x="2" y="1"/>
                    <a:pt x="2" y="1"/>
                  </a:cubicBezTo>
                  <a:cubicBezTo>
                    <a:pt x="2" y="1"/>
                    <a:pt x="2" y="1"/>
                    <a:pt x="2"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2" name="î$ľidé"/>
            <p:cNvSpPr/>
            <p:nvPr/>
          </p:nvSpPr>
          <p:spPr bwMode="auto">
            <a:xfrm>
              <a:off x="2908300" y="3451226"/>
              <a:ext cx="3175" cy="0"/>
            </a:xfrm>
            <a:custGeom>
              <a:avLst/>
              <a:gdLst>
                <a:gd name="T0" fmla="*/ 0 w 1"/>
                <a:gd name="T1" fmla="*/ 0 w 1"/>
                <a:gd name="T2" fmla="*/ 0 w 1"/>
                <a:gd name="T3" fmla="*/ 0 w 1"/>
                <a:gd name="T4" fmla="*/ 0 w 1"/>
                <a:gd name="T5" fmla="*/ 0 w 1"/>
                <a:gd name="T6" fmla="*/ 0 w 1"/>
                <a:gd name="T7" fmla="*/ 1 w 1"/>
                <a:gd name="T8" fmla="*/ 1 w 1"/>
                <a:gd name="T9" fmla="*/ 1 w 1"/>
                <a:gd name="T10"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3" name="išḻïďê"/>
            <p:cNvSpPr/>
            <p:nvPr/>
          </p:nvSpPr>
          <p:spPr bwMode="auto">
            <a:xfrm>
              <a:off x="2822575" y="3440113"/>
              <a:ext cx="3175" cy="3175"/>
            </a:xfrm>
            <a:custGeom>
              <a:avLst/>
              <a:gdLst>
                <a:gd name="T0" fmla="*/ 0 w 1"/>
                <a:gd name="T1" fmla="*/ 1 h 1"/>
                <a:gd name="T2" fmla="*/ 0 w 1"/>
                <a:gd name="T3" fmla="*/ 1 h 1"/>
                <a:gd name="T4" fmla="*/ 1 w 1"/>
                <a:gd name="T5" fmla="*/ 1 h 1"/>
                <a:gd name="T6" fmla="*/ 1 w 1"/>
                <a:gd name="T7" fmla="*/ 0 h 1"/>
                <a:gd name="T8" fmla="*/ 1 w 1"/>
                <a:gd name="T9" fmla="*/ 0 h 1"/>
                <a:gd name="T10" fmla="*/ 1 w 1"/>
                <a:gd name="T11" fmla="*/ 0 h 1"/>
                <a:gd name="T12" fmla="*/ 1 w 1"/>
                <a:gd name="T13" fmla="*/ 0 h 1"/>
                <a:gd name="T14" fmla="*/ 1 w 1"/>
                <a:gd name="T15" fmla="*/ 0 h 1"/>
                <a:gd name="T16" fmla="*/ 1 w 1"/>
                <a:gd name="T17" fmla="*/ 0 h 1"/>
                <a:gd name="T18" fmla="*/ 0 w 1"/>
                <a:gd name="T19" fmla="*/ 0 h 1"/>
                <a:gd name="T20" fmla="*/ 0 w 1"/>
                <a:gd name="T21" fmla="*/ 0 h 1"/>
                <a:gd name="T22" fmla="*/ 0 w 1"/>
                <a:gd name="T23" fmla="*/ 1 h 1"/>
                <a:gd name="T24" fmla="*/ 0 w 1"/>
                <a:gd name="T25"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1">
                  <a:moveTo>
                    <a:pt x="0" y="1"/>
                  </a:moveTo>
                  <a:cubicBezTo>
                    <a:pt x="0" y="1"/>
                    <a:pt x="0" y="1"/>
                    <a:pt x="0" y="1"/>
                  </a:cubicBezTo>
                  <a:cubicBezTo>
                    <a:pt x="1" y="1"/>
                    <a:pt x="1" y="1"/>
                    <a:pt x="1" y="1"/>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1"/>
                  </a:cubicBezTo>
                  <a:cubicBezTo>
                    <a:pt x="0" y="1"/>
                    <a:pt x="0" y="1"/>
                    <a:pt x="0"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4" name="îSļíďê"/>
            <p:cNvSpPr/>
            <p:nvPr/>
          </p:nvSpPr>
          <p:spPr bwMode="auto">
            <a:xfrm>
              <a:off x="2817813" y="3440113"/>
              <a:ext cx="7938" cy="11113"/>
            </a:xfrm>
            <a:custGeom>
              <a:avLst/>
              <a:gdLst>
                <a:gd name="T0" fmla="*/ 0 w 2"/>
                <a:gd name="T1" fmla="*/ 2 h 3"/>
                <a:gd name="T2" fmla="*/ 0 w 2"/>
                <a:gd name="T3" fmla="*/ 2 h 3"/>
                <a:gd name="T4" fmla="*/ 1 w 2"/>
                <a:gd name="T5" fmla="*/ 3 h 3"/>
                <a:gd name="T6" fmla="*/ 1 w 2"/>
                <a:gd name="T7" fmla="*/ 3 h 3"/>
                <a:gd name="T8" fmla="*/ 1 w 2"/>
                <a:gd name="T9" fmla="*/ 3 h 3"/>
                <a:gd name="T10" fmla="*/ 1 w 2"/>
                <a:gd name="T11" fmla="*/ 2 h 3"/>
                <a:gd name="T12" fmla="*/ 2 w 2"/>
                <a:gd name="T13" fmla="*/ 2 h 3"/>
                <a:gd name="T14" fmla="*/ 2 w 2"/>
                <a:gd name="T15" fmla="*/ 2 h 3"/>
                <a:gd name="T16" fmla="*/ 2 w 2"/>
                <a:gd name="T17" fmla="*/ 2 h 3"/>
                <a:gd name="T18" fmla="*/ 2 w 2"/>
                <a:gd name="T19" fmla="*/ 2 h 3"/>
                <a:gd name="T20" fmla="*/ 2 w 2"/>
                <a:gd name="T21" fmla="*/ 2 h 3"/>
                <a:gd name="T22" fmla="*/ 2 w 2"/>
                <a:gd name="T23" fmla="*/ 2 h 3"/>
                <a:gd name="T24" fmla="*/ 2 w 2"/>
                <a:gd name="T25" fmla="*/ 2 h 3"/>
                <a:gd name="T26" fmla="*/ 1 w 2"/>
                <a:gd name="T27" fmla="*/ 2 h 3"/>
                <a:gd name="T28" fmla="*/ 1 w 2"/>
                <a:gd name="T29" fmla="*/ 2 h 3"/>
                <a:gd name="T30" fmla="*/ 1 w 2"/>
                <a:gd name="T31" fmla="*/ 2 h 3"/>
                <a:gd name="T32" fmla="*/ 1 w 2"/>
                <a:gd name="T33" fmla="*/ 2 h 3"/>
                <a:gd name="T34" fmla="*/ 1 w 2"/>
                <a:gd name="T35" fmla="*/ 1 h 3"/>
                <a:gd name="T36" fmla="*/ 1 w 2"/>
                <a:gd name="T37" fmla="*/ 1 h 3"/>
                <a:gd name="T38" fmla="*/ 1 w 2"/>
                <a:gd name="T39" fmla="*/ 0 h 3"/>
                <a:gd name="T40" fmla="*/ 0 w 2"/>
                <a:gd name="T41" fmla="*/ 0 h 3"/>
                <a:gd name="T42" fmla="*/ 0 w 2"/>
                <a:gd name="T43" fmla="*/ 0 h 3"/>
                <a:gd name="T44" fmla="*/ 0 w 2"/>
                <a:gd name="T45" fmla="*/ 1 h 3"/>
                <a:gd name="T46" fmla="*/ 0 w 2"/>
                <a:gd name="T4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 h="3">
                  <a:moveTo>
                    <a:pt x="0" y="2"/>
                  </a:moveTo>
                  <a:cubicBezTo>
                    <a:pt x="0" y="2"/>
                    <a:pt x="0" y="2"/>
                    <a:pt x="0" y="2"/>
                  </a:cubicBezTo>
                  <a:cubicBezTo>
                    <a:pt x="0" y="2"/>
                    <a:pt x="0" y="3"/>
                    <a:pt x="1" y="3"/>
                  </a:cubicBezTo>
                  <a:cubicBezTo>
                    <a:pt x="1" y="3"/>
                    <a:pt x="1" y="3"/>
                    <a:pt x="1" y="3"/>
                  </a:cubicBezTo>
                  <a:cubicBezTo>
                    <a:pt x="1" y="3"/>
                    <a:pt x="1" y="3"/>
                    <a:pt x="1" y="3"/>
                  </a:cubicBezTo>
                  <a:cubicBezTo>
                    <a:pt x="1" y="3"/>
                    <a:pt x="1" y="3"/>
                    <a:pt x="1" y="2"/>
                  </a:cubicBezTo>
                  <a:cubicBezTo>
                    <a:pt x="1" y="2"/>
                    <a:pt x="1"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1" y="2"/>
                    <a:pt x="1" y="2"/>
                    <a:pt x="1" y="2"/>
                  </a:cubicBezTo>
                  <a:cubicBezTo>
                    <a:pt x="1" y="2"/>
                    <a:pt x="1" y="2"/>
                    <a:pt x="1" y="2"/>
                  </a:cubicBezTo>
                  <a:cubicBezTo>
                    <a:pt x="1" y="2"/>
                    <a:pt x="1" y="2"/>
                    <a:pt x="1" y="2"/>
                  </a:cubicBezTo>
                  <a:cubicBezTo>
                    <a:pt x="1" y="2"/>
                    <a:pt x="1" y="2"/>
                    <a:pt x="1" y="2"/>
                  </a:cubicBezTo>
                  <a:cubicBezTo>
                    <a:pt x="1" y="2"/>
                    <a:pt x="1" y="2"/>
                    <a:pt x="1" y="1"/>
                  </a:cubicBezTo>
                  <a:cubicBezTo>
                    <a:pt x="1" y="1"/>
                    <a:pt x="1" y="1"/>
                    <a:pt x="1" y="1"/>
                  </a:cubicBezTo>
                  <a:cubicBezTo>
                    <a:pt x="1" y="1"/>
                    <a:pt x="1" y="1"/>
                    <a:pt x="1" y="0"/>
                  </a:cubicBezTo>
                  <a:cubicBezTo>
                    <a:pt x="1" y="0"/>
                    <a:pt x="1" y="0"/>
                    <a:pt x="0" y="0"/>
                  </a:cubicBezTo>
                  <a:cubicBezTo>
                    <a:pt x="0" y="0"/>
                    <a:pt x="0" y="0"/>
                    <a:pt x="0" y="0"/>
                  </a:cubicBezTo>
                  <a:cubicBezTo>
                    <a:pt x="0" y="0"/>
                    <a:pt x="0" y="1"/>
                    <a:pt x="0" y="1"/>
                  </a:cubicBezTo>
                  <a:cubicBezTo>
                    <a:pt x="0" y="1"/>
                    <a:pt x="0" y="1"/>
                    <a:pt x="0" y="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5" name="íṧḻiḋe"/>
            <p:cNvSpPr/>
            <p:nvPr/>
          </p:nvSpPr>
          <p:spPr bwMode="auto">
            <a:xfrm>
              <a:off x="2822575" y="3443288"/>
              <a:ext cx="3175" cy="3175"/>
            </a:xfrm>
            <a:custGeom>
              <a:avLst/>
              <a:gdLst>
                <a:gd name="T0" fmla="*/ 1 w 1"/>
                <a:gd name="T1" fmla="*/ 0 h 1"/>
                <a:gd name="T2" fmla="*/ 1 w 1"/>
                <a:gd name="T3" fmla="*/ 0 h 1"/>
                <a:gd name="T4" fmla="*/ 0 w 1"/>
                <a:gd name="T5" fmla="*/ 0 h 1"/>
                <a:gd name="T6" fmla="*/ 1 w 1"/>
                <a:gd name="T7" fmla="*/ 1 h 1"/>
                <a:gd name="T8" fmla="*/ 1 w 1"/>
                <a:gd name="T9" fmla="*/ 1 h 1"/>
                <a:gd name="T10" fmla="*/ 1 w 1"/>
                <a:gd name="T11" fmla="*/ 1 h 1"/>
                <a:gd name="T12" fmla="*/ 1 w 1"/>
                <a:gd name="T13" fmla="*/ 1 h 1"/>
                <a:gd name="T14" fmla="*/ 1 w 1"/>
                <a:gd name="T15" fmla="*/ 1 h 1"/>
                <a:gd name="T16" fmla="*/ 1 w 1"/>
                <a:gd name="T17" fmla="*/ 0 h 1"/>
                <a:gd name="T18" fmla="*/ 1 w 1"/>
                <a:gd name="T19" fmla="*/ 0 h 1"/>
                <a:gd name="T20" fmla="*/ 1 w 1"/>
                <a:gd name="T21" fmla="*/ 0 h 1"/>
                <a:gd name="T22" fmla="*/ 1 w 1"/>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1">
                  <a:moveTo>
                    <a:pt x="1" y="0"/>
                  </a:moveTo>
                  <a:cubicBezTo>
                    <a:pt x="1" y="0"/>
                    <a:pt x="1" y="0"/>
                    <a:pt x="1" y="0"/>
                  </a:cubicBezTo>
                  <a:cubicBezTo>
                    <a:pt x="1" y="0"/>
                    <a:pt x="0" y="0"/>
                    <a:pt x="0" y="0"/>
                  </a:cubicBezTo>
                  <a:cubicBezTo>
                    <a:pt x="0" y="0"/>
                    <a:pt x="0"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6" name="îṡ1iďé"/>
            <p:cNvSpPr/>
            <p:nvPr/>
          </p:nvSpPr>
          <p:spPr bwMode="auto">
            <a:xfrm>
              <a:off x="2828925" y="3432176"/>
              <a:ext cx="7938" cy="14288"/>
            </a:xfrm>
            <a:custGeom>
              <a:avLst/>
              <a:gdLst>
                <a:gd name="T0" fmla="*/ 1 w 2"/>
                <a:gd name="T1" fmla="*/ 0 h 4"/>
                <a:gd name="T2" fmla="*/ 1 w 2"/>
                <a:gd name="T3" fmla="*/ 0 h 4"/>
                <a:gd name="T4" fmla="*/ 1 w 2"/>
                <a:gd name="T5" fmla="*/ 0 h 4"/>
                <a:gd name="T6" fmla="*/ 0 w 2"/>
                <a:gd name="T7" fmla="*/ 0 h 4"/>
                <a:gd name="T8" fmla="*/ 0 w 2"/>
                <a:gd name="T9" fmla="*/ 0 h 4"/>
                <a:gd name="T10" fmla="*/ 0 w 2"/>
                <a:gd name="T11" fmla="*/ 0 h 4"/>
                <a:gd name="T12" fmla="*/ 0 w 2"/>
                <a:gd name="T13" fmla="*/ 0 h 4"/>
                <a:gd name="T14" fmla="*/ 0 w 2"/>
                <a:gd name="T15" fmla="*/ 0 h 4"/>
                <a:gd name="T16" fmla="*/ 0 w 2"/>
                <a:gd name="T17" fmla="*/ 0 h 4"/>
                <a:gd name="T18" fmla="*/ 0 w 2"/>
                <a:gd name="T19" fmla="*/ 0 h 4"/>
                <a:gd name="T20" fmla="*/ 0 w 2"/>
                <a:gd name="T21" fmla="*/ 0 h 4"/>
                <a:gd name="T22" fmla="*/ 1 w 2"/>
                <a:gd name="T23" fmla="*/ 1 h 4"/>
                <a:gd name="T24" fmla="*/ 1 w 2"/>
                <a:gd name="T25" fmla="*/ 1 h 4"/>
                <a:gd name="T26" fmla="*/ 1 w 2"/>
                <a:gd name="T27" fmla="*/ 1 h 4"/>
                <a:gd name="T28" fmla="*/ 0 w 2"/>
                <a:gd name="T29" fmla="*/ 1 h 4"/>
                <a:gd name="T30" fmla="*/ 0 w 2"/>
                <a:gd name="T31" fmla="*/ 1 h 4"/>
                <a:gd name="T32" fmla="*/ 0 w 2"/>
                <a:gd name="T33" fmla="*/ 1 h 4"/>
                <a:gd name="T34" fmla="*/ 0 w 2"/>
                <a:gd name="T35" fmla="*/ 1 h 4"/>
                <a:gd name="T36" fmla="*/ 0 w 2"/>
                <a:gd name="T37" fmla="*/ 1 h 4"/>
                <a:gd name="T38" fmla="*/ 0 w 2"/>
                <a:gd name="T39" fmla="*/ 1 h 4"/>
                <a:gd name="T40" fmla="*/ 1 w 2"/>
                <a:gd name="T41" fmla="*/ 1 h 4"/>
                <a:gd name="T42" fmla="*/ 1 w 2"/>
                <a:gd name="T43" fmla="*/ 1 h 4"/>
                <a:gd name="T44" fmla="*/ 1 w 2"/>
                <a:gd name="T45" fmla="*/ 1 h 4"/>
                <a:gd name="T46" fmla="*/ 1 w 2"/>
                <a:gd name="T47" fmla="*/ 2 h 4"/>
                <a:gd name="T48" fmla="*/ 1 w 2"/>
                <a:gd name="T49" fmla="*/ 2 h 4"/>
                <a:gd name="T50" fmla="*/ 1 w 2"/>
                <a:gd name="T51" fmla="*/ 3 h 4"/>
                <a:gd name="T52" fmla="*/ 1 w 2"/>
                <a:gd name="T53" fmla="*/ 3 h 4"/>
                <a:gd name="T54" fmla="*/ 1 w 2"/>
                <a:gd name="T55" fmla="*/ 3 h 4"/>
                <a:gd name="T56" fmla="*/ 1 w 2"/>
                <a:gd name="T57" fmla="*/ 3 h 4"/>
                <a:gd name="T58" fmla="*/ 1 w 2"/>
                <a:gd name="T59" fmla="*/ 4 h 4"/>
                <a:gd name="T60" fmla="*/ 1 w 2"/>
                <a:gd name="T61" fmla="*/ 4 h 4"/>
                <a:gd name="T62" fmla="*/ 1 w 2"/>
                <a:gd name="T63" fmla="*/ 4 h 4"/>
                <a:gd name="T64" fmla="*/ 1 w 2"/>
                <a:gd name="T65" fmla="*/ 4 h 4"/>
                <a:gd name="T66" fmla="*/ 2 w 2"/>
                <a:gd name="T67" fmla="*/ 4 h 4"/>
                <a:gd name="T68" fmla="*/ 2 w 2"/>
                <a:gd name="T69" fmla="*/ 3 h 4"/>
                <a:gd name="T70" fmla="*/ 2 w 2"/>
                <a:gd name="T71" fmla="*/ 2 h 4"/>
                <a:gd name="T72" fmla="*/ 2 w 2"/>
                <a:gd name="T73" fmla="*/ 2 h 4"/>
                <a:gd name="T74" fmla="*/ 2 w 2"/>
                <a:gd name="T75" fmla="*/ 1 h 4"/>
                <a:gd name="T76" fmla="*/ 2 w 2"/>
                <a:gd name="T77" fmla="*/ 1 h 4"/>
                <a:gd name="T78" fmla="*/ 2 w 2"/>
                <a:gd name="T79" fmla="*/ 0 h 4"/>
                <a:gd name="T80" fmla="*/ 1 w 2"/>
                <a:gd name="T8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 h="4">
                  <a:moveTo>
                    <a:pt x="1" y="0"/>
                  </a:move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0"/>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1" y="2"/>
                    <a:pt x="1" y="2"/>
                    <a:pt x="1" y="2"/>
                  </a:cubicBezTo>
                  <a:cubicBezTo>
                    <a:pt x="1" y="2"/>
                    <a:pt x="1" y="2"/>
                    <a:pt x="1" y="2"/>
                  </a:cubicBezTo>
                  <a:cubicBezTo>
                    <a:pt x="1" y="2"/>
                    <a:pt x="1" y="2"/>
                    <a:pt x="1" y="3"/>
                  </a:cubicBezTo>
                  <a:cubicBezTo>
                    <a:pt x="1" y="3"/>
                    <a:pt x="1" y="3"/>
                    <a:pt x="1" y="3"/>
                  </a:cubicBezTo>
                  <a:cubicBezTo>
                    <a:pt x="1" y="3"/>
                    <a:pt x="1" y="3"/>
                    <a:pt x="1" y="3"/>
                  </a:cubicBezTo>
                  <a:cubicBezTo>
                    <a:pt x="1" y="3"/>
                    <a:pt x="1" y="3"/>
                    <a:pt x="1" y="3"/>
                  </a:cubicBezTo>
                  <a:cubicBezTo>
                    <a:pt x="1" y="4"/>
                    <a:pt x="1" y="4"/>
                    <a:pt x="1" y="4"/>
                  </a:cubicBezTo>
                  <a:cubicBezTo>
                    <a:pt x="1" y="4"/>
                    <a:pt x="1" y="4"/>
                    <a:pt x="1" y="4"/>
                  </a:cubicBezTo>
                  <a:cubicBezTo>
                    <a:pt x="1" y="4"/>
                    <a:pt x="1" y="4"/>
                    <a:pt x="1" y="4"/>
                  </a:cubicBezTo>
                  <a:cubicBezTo>
                    <a:pt x="1" y="4"/>
                    <a:pt x="1" y="4"/>
                    <a:pt x="1" y="4"/>
                  </a:cubicBezTo>
                  <a:cubicBezTo>
                    <a:pt x="1" y="4"/>
                    <a:pt x="2" y="4"/>
                    <a:pt x="2" y="4"/>
                  </a:cubicBezTo>
                  <a:cubicBezTo>
                    <a:pt x="2" y="4"/>
                    <a:pt x="2" y="3"/>
                    <a:pt x="2" y="3"/>
                  </a:cubicBezTo>
                  <a:cubicBezTo>
                    <a:pt x="2" y="3"/>
                    <a:pt x="2" y="3"/>
                    <a:pt x="2" y="2"/>
                  </a:cubicBezTo>
                  <a:cubicBezTo>
                    <a:pt x="2" y="2"/>
                    <a:pt x="2" y="2"/>
                    <a:pt x="2" y="2"/>
                  </a:cubicBezTo>
                  <a:cubicBezTo>
                    <a:pt x="2" y="1"/>
                    <a:pt x="2" y="1"/>
                    <a:pt x="2" y="1"/>
                  </a:cubicBezTo>
                  <a:cubicBezTo>
                    <a:pt x="2" y="1"/>
                    <a:pt x="2" y="1"/>
                    <a:pt x="2" y="1"/>
                  </a:cubicBezTo>
                  <a:cubicBezTo>
                    <a:pt x="2" y="1"/>
                    <a:pt x="2" y="1"/>
                    <a:pt x="2" y="0"/>
                  </a:cubicBezTo>
                  <a:cubicBezTo>
                    <a:pt x="2" y="0"/>
                    <a:pt x="2"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7" name="ï$ḷïdè"/>
            <p:cNvSpPr/>
            <p:nvPr/>
          </p:nvSpPr>
          <p:spPr bwMode="auto">
            <a:xfrm>
              <a:off x="2817813" y="3451226"/>
              <a:ext cx="7938" cy="3175"/>
            </a:xfrm>
            <a:custGeom>
              <a:avLst/>
              <a:gdLst>
                <a:gd name="T0" fmla="*/ 2 w 2"/>
                <a:gd name="T1" fmla="*/ 0 h 1"/>
                <a:gd name="T2" fmla="*/ 2 w 2"/>
                <a:gd name="T3" fmla="*/ 0 h 1"/>
                <a:gd name="T4" fmla="*/ 2 w 2"/>
                <a:gd name="T5" fmla="*/ 0 h 1"/>
                <a:gd name="T6" fmla="*/ 2 w 2"/>
                <a:gd name="T7" fmla="*/ 0 h 1"/>
                <a:gd name="T8" fmla="*/ 2 w 2"/>
                <a:gd name="T9" fmla="*/ 0 h 1"/>
                <a:gd name="T10" fmla="*/ 2 w 2"/>
                <a:gd name="T11" fmla="*/ 0 h 1"/>
                <a:gd name="T12" fmla="*/ 1 w 2"/>
                <a:gd name="T13" fmla="*/ 0 h 1"/>
                <a:gd name="T14" fmla="*/ 1 w 2"/>
                <a:gd name="T15" fmla="*/ 0 h 1"/>
                <a:gd name="T16" fmla="*/ 1 w 2"/>
                <a:gd name="T17" fmla="*/ 0 h 1"/>
                <a:gd name="T18" fmla="*/ 1 w 2"/>
                <a:gd name="T19" fmla="*/ 0 h 1"/>
                <a:gd name="T20" fmla="*/ 1 w 2"/>
                <a:gd name="T21" fmla="*/ 0 h 1"/>
                <a:gd name="T22" fmla="*/ 0 w 2"/>
                <a:gd name="T23" fmla="*/ 0 h 1"/>
                <a:gd name="T24" fmla="*/ 0 w 2"/>
                <a:gd name="T25" fmla="*/ 0 h 1"/>
                <a:gd name="T26" fmla="*/ 0 w 2"/>
                <a:gd name="T27" fmla="*/ 0 h 1"/>
                <a:gd name="T28" fmla="*/ 0 w 2"/>
                <a:gd name="T29" fmla="*/ 0 h 1"/>
                <a:gd name="T30" fmla="*/ 0 w 2"/>
                <a:gd name="T31" fmla="*/ 1 h 1"/>
                <a:gd name="T32" fmla="*/ 0 w 2"/>
                <a:gd name="T33" fmla="*/ 1 h 1"/>
                <a:gd name="T34" fmla="*/ 1 w 2"/>
                <a:gd name="T35" fmla="*/ 1 h 1"/>
                <a:gd name="T36" fmla="*/ 1 w 2"/>
                <a:gd name="T37" fmla="*/ 1 h 1"/>
                <a:gd name="T38" fmla="*/ 1 w 2"/>
                <a:gd name="T39" fmla="*/ 1 h 1"/>
                <a:gd name="T40" fmla="*/ 2 w 2"/>
                <a:gd name="T41" fmla="*/ 1 h 1"/>
                <a:gd name="T42" fmla="*/ 2 w 2"/>
                <a:gd name="T43" fmla="*/ 1 h 1"/>
                <a:gd name="T44" fmla="*/ 2 w 2"/>
                <a:gd name="T45" fmla="*/ 1 h 1"/>
                <a:gd name="T46" fmla="*/ 2 w 2"/>
                <a:gd name="T47" fmla="*/ 0 h 1"/>
                <a:gd name="T48" fmla="*/ 2 w 2"/>
                <a:gd name="T4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 h="1">
                  <a:moveTo>
                    <a:pt x="2" y="0"/>
                  </a:move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2" y="1"/>
                    <a:pt x="2" y="1"/>
                    <a:pt x="2" y="1"/>
                  </a:cubicBezTo>
                  <a:cubicBezTo>
                    <a:pt x="2" y="1"/>
                    <a:pt x="2" y="1"/>
                    <a:pt x="2" y="1"/>
                  </a:cubicBezTo>
                  <a:cubicBezTo>
                    <a:pt x="2" y="1"/>
                    <a:pt x="2" y="1"/>
                    <a:pt x="2" y="1"/>
                  </a:cubicBezTo>
                  <a:cubicBezTo>
                    <a:pt x="2" y="1"/>
                    <a:pt x="2" y="1"/>
                    <a:pt x="2" y="0"/>
                  </a:cubicBezTo>
                  <a:cubicBezTo>
                    <a:pt x="2" y="0"/>
                    <a:pt x="2" y="0"/>
                    <a:pt x="2"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8" name="işlîḋê"/>
            <p:cNvSpPr/>
            <p:nvPr/>
          </p:nvSpPr>
          <p:spPr bwMode="auto">
            <a:xfrm>
              <a:off x="2828925" y="3440113"/>
              <a:ext cx="3175" cy="3175"/>
            </a:xfrm>
            <a:custGeom>
              <a:avLst/>
              <a:gdLst>
                <a:gd name="T0" fmla="*/ 1 w 1"/>
                <a:gd name="T1" fmla="*/ 0 h 1"/>
                <a:gd name="T2" fmla="*/ 1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1 h 1"/>
                <a:gd name="T16" fmla="*/ 0 w 1"/>
                <a:gd name="T17" fmla="*/ 1 h 1"/>
                <a:gd name="T18" fmla="*/ 0 w 1"/>
                <a:gd name="T19" fmla="*/ 1 h 1"/>
                <a:gd name="T20" fmla="*/ 0 w 1"/>
                <a:gd name="T21" fmla="*/ 1 h 1"/>
                <a:gd name="T22" fmla="*/ 0 w 1"/>
                <a:gd name="T23" fmla="*/ 1 h 1"/>
                <a:gd name="T24" fmla="*/ 0 w 1"/>
                <a:gd name="T25" fmla="*/ 1 h 1"/>
                <a:gd name="T26" fmla="*/ 0 w 1"/>
                <a:gd name="T27" fmla="*/ 1 h 1"/>
                <a:gd name="T28" fmla="*/ 0 w 1"/>
                <a:gd name="T29" fmla="*/ 1 h 1"/>
                <a:gd name="T30" fmla="*/ 1 w 1"/>
                <a:gd name="T31" fmla="*/ 0 h 1"/>
                <a:gd name="T32" fmla="*/ 1 w 1"/>
                <a:gd name="T33" fmla="*/ 0 h 1"/>
                <a:gd name="T34" fmla="*/ 1 w 1"/>
                <a:gd name="T35" fmla="*/ 0 h 1"/>
                <a:gd name="T36" fmla="*/ 1 w 1"/>
                <a:gd name="T3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 h="1">
                  <a:moveTo>
                    <a:pt x="1" y="0"/>
                  </a:move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1" y="1"/>
                    <a:pt x="1" y="0"/>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9" name="işḻïḑè"/>
            <p:cNvSpPr/>
            <p:nvPr/>
          </p:nvSpPr>
          <p:spPr bwMode="auto">
            <a:xfrm>
              <a:off x="2825750" y="3451226"/>
              <a:ext cx="3175" cy="3175"/>
            </a:xfrm>
            <a:custGeom>
              <a:avLst/>
              <a:gdLst>
                <a:gd name="T0" fmla="*/ 1 w 1"/>
                <a:gd name="T1" fmla="*/ 0 h 1"/>
                <a:gd name="T2" fmla="*/ 1 w 1"/>
                <a:gd name="T3" fmla="*/ 0 h 1"/>
                <a:gd name="T4" fmla="*/ 1 w 1"/>
                <a:gd name="T5" fmla="*/ 0 h 1"/>
                <a:gd name="T6" fmla="*/ 1 w 1"/>
                <a:gd name="T7" fmla="*/ 0 h 1"/>
                <a:gd name="T8" fmla="*/ 0 w 1"/>
                <a:gd name="T9" fmla="*/ 0 h 1"/>
                <a:gd name="T10" fmla="*/ 0 w 1"/>
                <a:gd name="T11" fmla="*/ 0 h 1"/>
                <a:gd name="T12" fmla="*/ 0 w 1"/>
                <a:gd name="T13" fmla="*/ 0 h 1"/>
                <a:gd name="T14" fmla="*/ 0 w 1"/>
                <a:gd name="T15" fmla="*/ 0 h 1"/>
                <a:gd name="T16" fmla="*/ 0 w 1"/>
                <a:gd name="T17" fmla="*/ 0 h 1"/>
                <a:gd name="T18" fmla="*/ 1 w 1"/>
                <a:gd name="T19" fmla="*/ 0 h 1"/>
                <a:gd name="T20" fmla="*/ 1 w 1"/>
                <a:gd name="T21" fmla="*/ 0 h 1"/>
                <a:gd name="T22" fmla="*/ 1 w 1"/>
                <a:gd name="T23" fmla="*/ 0 h 1"/>
                <a:gd name="T24" fmla="*/ 1 w 1"/>
                <a:gd name="T25" fmla="*/ 1 h 1"/>
                <a:gd name="T26" fmla="*/ 1 w 1"/>
                <a:gd name="T27" fmla="*/ 0 h 1"/>
                <a:gd name="T28" fmla="*/ 1 w 1"/>
                <a:gd name="T29" fmla="*/ 0 h 1"/>
                <a:gd name="T30" fmla="*/ 1 w 1"/>
                <a:gd name="T31" fmla="*/ 0 h 1"/>
                <a:gd name="T32" fmla="*/ 1 w 1"/>
                <a:gd name="T3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 h="1">
                  <a:moveTo>
                    <a:pt x="1" y="0"/>
                  </a:moveTo>
                  <a:cubicBezTo>
                    <a:pt x="1" y="0"/>
                    <a:pt x="1" y="0"/>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1"/>
                    <a:pt x="1" y="1"/>
                  </a:cubicBezTo>
                  <a:cubicBezTo>
                    <a:pt x="1" y="1"/>
                    <a:pt x="1" y="0"/>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0" name="ïslidê"/>
            <p:cNvSpPr/>
            <p:nvPr/>
          </p:nvSpPr>
          <p:spPr bwMode="auto">
            <a:xfrm>
              <a:off x="2828925" y="3446463"/>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1" name="íṣḻíḑê"/>
            <p:cNvSpPr/>
            <p:nvPr/>
          </p:nvSpPr>
          <p:spPr bwMode="auto">
            <a:xfrm>
              <a:off x="2905125" y="3446463"/>
              <a:ext cx="0" cy="4763"/>
            </a:xfrm>
            <a:custGeom>
              <a:avLst/>
              <a:gdLst>
                <a:gd name="T0" fmla="*/ 1 h 1"/>
                <a:gd name="T1" fmla="*/ 1 h 1"/>
                <a:gd name="T2" fmla="*/ 1 h 1"/>
                <a:gd name="T3" fmla="*/ 0 h 1"/>
                <a:gd name="T4" fmla="*/ 0 h 1"/>
                <a:gd name="T5" fmla="*/ 0 h 1"/>
                <a:gd name="T6" fmla="*/ 0 h 1"/>
                <a:gd name="T7" fmla="*/ 1 h 1"/>
                <a:gd name="T8" fmla="*/ 1 h 1"/>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1">
                  <a:moveTo>
                    <a:pt x="0" y="1"/>
                  </a:move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2" name="ísḻídé"/>
            <p:cNvSpPr/>
            <p:nvPr/>
          </p:nvSpPr>
          <p:spPr bwMode="auto">
            <a:xfrm>
              <a:off x="3067050" y="3443288"/>
              <a:ext cx="3175" cy="0"/>
            </a:xfrm>
            <a:custGeom>
              <a:avLst/>
              <a:gdLst>
                <a:gd name="T0" fmla="*/ 1 w 1"/>
                <a:gd name="T1" fmla="*/ 1 w 1"/>
                <a:gd name="T2" fmla="*/ 1 w 1"/>
                <a:gd name="T3" fmla="*/ 0 w 1"/>
                <a:gd name="T4" fmla="*/ 0 w 1"/>
                <a:gd name="T5" fmla="*/ 1 w 1"/>
                <a:gd name="T6" fmla="*/ 1 w 1"/>
                <a:gd name="T7" fmla="*/ 1 w 1"/>
                <a:gd name="T8" fmla="*/ 1 w 1"/>
                <a:gd name="T9" fmla="*/ 1 w 1"/>
                <a:gd name="T10" fmla="*/ 1 w 1"/>
                <a:gd name="T11"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Lst>
              <a:rect l="0" t="0" r="r" b="b"/>
              <a:pathLst>
                <a:path w="1">
                  <a:moveTo>
                    <a:pt x="1" y="0"/>
                  </a:moveTo>
                  <a:cubicBezTo>
                    <a:pt x="1" y="0"/>
                    <a:pt x="1" y="0"/>
                    <a:pt x="1" y="0"/>
                  </a:cubicBezTo>
                  <a:cubicBezTo>
                    <a:pt x="1" y="0"/>
                    <a:pt x="1" y="0"/>
                    <a:pt x="1" y="0"/>
                  </a:cubicBezTo>
                  <a:cubicBezTo>
                    <a:pt x="1" y="0"/>
                    <a:pt x="0" y="0"/>
                    <a:pt x="0" y="0"/>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3" name="iṧḻide"/>
            <p:cNvSpPr/>
            <p:nvPr/>
          </p:nvSpPr>
          <p:spPr bwMode="auto">
            <a:xfrm>
              <a:off x="3067050" y="3440113"/>
              <a:ext cx="7938" cy="3175"/>
            </a:xfrm>
            <a:custGeom>
              <a:avLst/>
              <a:gdLst>
                <a:gd name="T0" fmla="*/ 2 w 2"/>
                <a:gd name="T1" fmla="*/ 0 h 1"/>
                <a:gd name="T2" fmla="*/ 2 w 2"/>
                <a:gd name="T3" fmla="*/ 0 h 1"/>
                <a:gd name="T4" fmla="*/ 1 w 2"/>
                <a:gd name="T5" fmla="*/ 0 h 1"/>
                <a:gd name="T6" fmla="*/ 1 w 2"/>
                <a:gd name="T7" fmla="*/ 0 h 1"/>
                <a:gd name="T8" fmla="*/ 1 w 2"/>
                <a:gd name="T9" fmla="*/ 0 h 1"/>
                <a:gd name="T10" fmla="*/ 1 w 2"/>
                <a:gd name="T11" fmla="*/ 0 h 1"/>
                <a:gd name="T12" fmla="*/ 1 w 2"/>
                <a:gd name="T13" fmla="*/ 1 h 1"/>
                <a:gd name="T14" fmla="*/ 1 w 2"/>
                <a:gd name="T15" fmla="*/ 1 h 1"/>
                <a:gd name="T16" fmla="*/ 1 w 2"/>
                <a:gd name="T17" fmla="*/ 1 h 1"/>
                <a:gd name="T18" fmla="*/ 1 w 2"/>
                <a:gd name="T19" fmla="*/ 0 h 1"/>
                <a:gd name="T20" fmla="*/ 1 w 2"/>
                <a:gd name="T21" fmla="*/ 0 h 1"/>
                <a:gd name="T22" fmla="*/ 2 w 2"/>
                <a:gd name="T23" fmla="*/ 0 h 1"/>
                <a:gd name="T24" fmla="*/ 2 w 2"/>
                <a:gd name="T25" fmla="*/ 0 h 1"/>
                <a:gd name="T26" fmla="*/ 2 w 2"/>
                <a:gd name="T27" fmla="*/ 0 h 1"/>
                <a:gd name="T28" fmla="*/ 2 w 2"/>
                <a:gd name="T2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1">
                  <a:moveTo>
                    <a:pt x="2" y="0"/>
                  </a:moveTo>
                  <a:cubicBezTo>
                    <a:pt x="2" y="0"/>
                    <a:pt x="2" y="0"/>
                    <a:pt x="2" y="0"/>
                  </a:cubicBezTo>
                  <a:cubicBezTo>
                    <a:pt x="2" y="0"/>
                    <a:pt x="1" y="0"/>
                    <a:pt x="1" y="0"/>
                  </a:cubicBezTo>
                  <a:cubicBezTo>
                    <a:pt x="1" y="0"/>
                    <a:pt x="1" y="0"/>
                    <a:pt x="1" y="0"/>
                  </a:cubicBezTo>
                  <a:cubicBezTo>
                    <a:pt x="1" y="0"/>
                    <a:pt x="1" y="0"/>
                    <a:pt x="1" y="0"/>
                  </a:cubicBezTo>
                  <a:cubicBezTo>
                    <a:pt x="0" y="0"/>
                    <a:pt x="0" y="0"/>
                    <a:pt x="1" y="0"/>
                  </a:cubicBezTo>
                  <a:cubicBezTo>
                    <a:pt x="1" y="0"/>
                    <a:pt x="1" y="1"/>
                    <a:pt x="1" y="1"/>
                  </a:cubicBezTo>
                  <a:cubicBezTo>
                    <a:pt x="1" y="1"/>
                    <a:pt x="1" y="1"/>
                    <a:pt x="1" y="1"/>
                  </a:cubicBezTo>
                  <a:cubicBezTo>
                    <a:pt x="1" y="1"/>
                    <a:pt x="1" y="1"/>
                    <a:pt x="1" y="1"/>
                  </a:cubicBezTo>
                  <a:cubicBezTo>
                    <a:pt x="1" y="0"/>
                    <a:pt x="1" y="0"/>
                    <a:pt x="1" y="0"/>
                  </a:cubicBezTo>
                  <a:cubicBezTo>
                    <a:pt x="1" y="0"/>
                    <a:pt x="1" y="0"/>
                    <a:pt x="1" y="0"/>
                  </a:cubicBezTo>
                  <a:cubicBezTo>
                    <a:pt x="2" y="0"/>
                    <a:pt x="2" y="0"/>
                    <a:pt x="2" y="0"/>
                  </a:cubicBezTo>
                  <a:cubicBezTo>
                    <a:pt x="2" y="0"/>
                    <a:pt x="2" y="0"/>
                    <a:pt x="2" y="0"/>
                  </a:cubicBezTo>
                  <a:cubicBezTo>
                    <a:pt x="2" y="0"/>
                    <a:pt x="2" y="0"/>
                    <a:pt x="2" y="0"/>
                  </a:cubicBezTo>
                  <a:cubicBezTo>
                    <a:pt x="2" y="0"/>
                    <a:pt x="2" y="0"/>
                    <a:pt x="2"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4" name="îṧļïďe"/>
            <p:cNvSpPr/>
            <p:nvPr/>
          </p:nvSpPr>
          <p:spPr bwMode="auto">
            <a:xfrm>
              <a:off x="3067050" y="3451226"/>
              <a:ext cx="3175" cy="0"/>
            </a:xfrm>
            <a:custGeom>
              <a:avLst/>
              <a:gdLst>
                <a:gd name="T0" fmla="*/ 1 w 1"/>
                <a:gd name="T1" fmla="*/ 1 w 1"/>
                <a:gd name="T2" fmla="*/ 1 w 1"/>
                <a:gd name="T3" fmla="*/ 1 w 1"/>
                <a:gd name="T4" fmla="*/ 1 w 1"/>
                <a:gd name="T5" fmla="*/ 1 w 1"/>
                <a:gd name="T6" fmla="*/ 1 w 1"/>
                <a:gd name="T7" fmla="*/ 0 w 1"/>
                <a:gd name="T8" fmla="*/ 0 w 1"/>
                <a:gd name="T9"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5" name="iṣḷîḋê"/>
            <p:cNvSpPr/>
            <p:nvPr/>
          </p:nvSpPr>
          <p:spPr bwMode="auto">
            <a:xfrm>
              <a:off x="2911475" y="3446463"/>
              <a:ext cx="0" cy="4763"/>
            </a:xfrm>
            <a:custGeom>
              <a:avLst/>
              <a:gdLst>
                <a:gd name="T0" fmla="*/ 0 h 1"/>
                <a:gd name="T1" fmla="*/ 0 h 1"/>
                <a:gd name="T2" fmla="*/ 1 h 1"/>
                <a:gd name="T3" fmla="*/ 1 h 1"/>
                <a:gd name="T4" fmla="*/ 1 h 1"/>
                <a:gd name="T5" fmla="*/ 0 h 1"/>
                <a:gd name="T6" fmla="*/ 0 h 1"/>
                <a:gd name="T7" fmla="*/ 0 h 1"/>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
                  <a:moveTo>
                    <a:pt x="0" y="0"/>
                  </a:moveTo>
                  <a:cubicBezTo>
                    <a:pt x="0" y="0"/>
                    <a:pt x="0" y="0"/>
                    <a:pt x="0" y="0"/>
                  </a:cubicBezTo>
                  <a:cubicBezTo>
                    <a:pt x="0" y="0"/>
                    <a:pt x="0" y="0"/>
                    <a:pt x="0" y="1"/>
                  </a:cubicBezTo>
                  <a:cubicBezTo>
                    <a:pt x="0" y="1"/>
                    <a:pt x="0" y="1"/>
                    <a:pt x="0" y="1"/>
                  </a:cubicBezTo>
                  <a:cubicBezTo>
                    <a:pt x="0" y="1"/>
                    <a:pt x="0" y="1"/>
                    <a:pt x="0" y="1"/>
                  </a:cubicBezTo>
                  <a:cubicBezTo>
                    <a:pt x="0" y="1"/>
                    <a:pt x="0" y="1"/>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6" name="íŝ1ïḍè"/>
            <p:cNvSpPr/>
            <p:nvPr/>
          </p:nvSpPr>
          <p:spPr bwMode="auto">
            <a:xfrm>
              <a:off x="3100388" y="3436938"/>
              <a:ext cx="3175" cy="3175"/>
            </a:xfrm>
            <a:custGeom>
              <a:avLst/>
              <a:gdLst>
                <a:gd name="T0" fmla="*/ 1 w 1"/>
                <a:gd name="T1" fmla="*/ 0 h 1"/>
                <a:gd name="T2" fmla="*/ 1 w 1"/>
                <a:gd name="T3" fmla="*/ 0 h 1"/>
                <a:gd name="T4" fmla="*/ 0 w 1"/>
                <a:gd name="T5" fmla="*/ 1 h 1"/>
                <a:gd name="T6" fmla="*/ 1 w 1"/>
                <a:gd name="T7" fmla="*/ 1 h 1"/>
                <a:gd name="T8" fmla="*/ 1 w 1"/>
                <a:gd name="T9" fmla="*/ 1 h 1"/>
                <a:gd name="T10" fmla="*/ 1 w 1"/>
                <a:gd name="T11" fmla="*/ 1 h 1"/>
                <a:gd name="T12" fmla="*/ 1 w 1"/>
                <a:gd name="T13" fmla="*/ 0 h 1"/>
                <a:gd name="T14" fmla="*/ 1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0"/>
                  </a:moveTo>
                  <a:cubicBezTo>
                    <a:pt x="1" y="0"/>
                    <a:pt x="1" y="0"/>
                    <a:pt x="1" y="0"/>
                  </a:cubicBezTo>
                  <a:cubicBezTo>
                    <a:pt x="1" y="0"/>
                    <a:pt x="1" y="0"/>
                    <a:pt x="0" y="1"/>
                  </a:cubicBezTo>
                  <a:cubicBezTo>
                    <a:pt x="1" y="1"/>
                    <a:pt x="1" y="1"/>
                    <a:pt x="1" y="1"/>
                  </a:cubicBezTo>
                  <a:cubicBezTo>
                    <a:pt x="1" y="0"/>
                    <a:pt x="1" y="1"/>
                    <a:pt x="1" y="1"/>
                  </a:cubicBezTo>
                  <a:cubicBezTo>
                    <a:pt x="1" y="1"/>
                    <a:pt x="1" y="1"/>
                    <a:pt x="1" y="1"/>
                  </a:cubicBezTo>
                  <a:cubicBezTo>
                    <a:pt x="1" y="1"/>
                    <a:pt x="1" y="1"/>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7" name="íŝlîḋe"/>
            <p:cNvSpPr/>
            <p:nvPr/>
          </p:nvSpPr>
          <p:spPr bwMode="auto">
            <a:xfrm>
              <a:off x="2763838" y="3406776"/>
              <a:ext cx="407988" cy="73025"/>
            </a:xfrm>
            <a:custGeom>
              <a:avLst/>
              <a:gdLst>
                <a:gd name="T0" fmla="*/ 95 w 113"/>
                <a:gd name="T1" fmla="*/ 7 h 20"/>
                <a:gd name="T2" fmla="*/ 86 w 113"/>
                <a:gd name="T3" fmla="*/ 6 h 20"/>
                <a:gd name="T4" fmla="*/ 73 w 113"/>
                <a:gd name="T5" fmla="*/ 11 h 20"/>
                <a:gd name="T6" fmla="*/ 71 w 113"/>
                <a:gd name="T7" fmla="*/ 8 h 20"/>
                <a:gd name="T8" fmla="*/ 73 w 113"/>
                <a:gd name="T9" fmla="*/ 8 h 20"/>
                <a:gd name="T10" fmla="*/ 70 w 113"/>
                <a:gd name="T11" fmla="*/ 6 h 20"/>
                <a:gd name="T12" fmla="*/ 63 w 113"/>
                <a:gd name="T13" fmla="*/ 9 h 20"/>
                <a:gd name="T14" fmla="*/ 50 w 113"/>
                <a:gd name="T15" fmla="*/ 6 h 20"/>
                <a:gd name="T16" fmla="*/ 43 w 113"/>
                <a:gd name="T17" fmla="*/ 7 h 20"/>
                <a:gd name="T18" fmla="*/ 18 w 113"/>
                <a:gd name="T19" fmla="*/ 13 h 20"/>
                <a:gd name="T20" fmla="*/ 19 w 113"/>
                <a:gd name="T21" fmla="*/ 13 h 20"/>
                <a:gd name="T22" fmla="*/ 14 w 113"/>
                <a:gd name="T23" fmla="*/ 9 h 20"/>
                <a:gd name="T24" fmla="*/ 16 w 113"/>
                <a:gd name="T25" fmla="*/ 8 h 20"/>
                <a:gd name="T26" fmla="*/ 17 w 113"/>
                <a:gd name="T27" fmla="*/ 7 h 20"/>
                <a:gd name="T28" fmla="*/ 20 w 113"/>
                <a:gd name="T29" fmla="*/ 9 h 20"/>
                <a:gd name="T30" fmla="*/ 28 w 113"/>
                <a:gd name="T31" fmla="*/ 13 h 20"/>
                <a:gd name="T32" fmla="*/ 24 w 113"/>
                <a:gd name="T33" fmla="*/ 13 h 20"/>
                <a:gd name="T34" fmla="*/ 24 w 113"/>
                <a:gd name="T35" fmla="*/ 9 h 20"/>
                <a:gd name="T36" fmla="*/ 25 w 113"/>
                <a:gd name="T37" fmla="*/ 9 h 20"/>
                <a:gd name="T38" fmla="*/ 27 w 113"/>
                <a:gd name="T39" fmla="*/ 9 h 20"/>
                <a:gd name="T40" fmla="*/ 28 w 113"/>
                <a:gd name="T41" fmla="*/ 7 h 20"/>
                <a:gd name="T42" fmla="*/ 30 w 113"/>
                <a:gd name="T43" fmla="*/ 10 h 20"/>
                <a:gd name="T44" fmla="*/ 41 w 113"/>
                <a:gd name="T45" fmla="*/ 13 h 20"/>
                <a:gd name="T46" fmla="*/ 38 w 113"/>
                <a:gd name="T47" fmla="*/ 12 h 20"/>
                <a:gd name="T48" fmla="*/ 37 w 113"/>
                <a:gd name="T49" fmla="*/ 9 h 20"/>
                <a:gd name="T50" fmla="*/ 40 w 113"/>
                <a:gd name="T51" fmla="*/ 6 h 20"/>
                <a:gd name="T52" fmla="*/ 41 w 113"/>
                <a:gd name="T53" fmla="*/ 9 h 20"/>
                <a:gd name="T54" fmla="*/ 40 w 113"/>
                <a:gd name="T55" fmla="*/ 9 h 20"/>
                <a:gd name="T56" fmla="*/ 40 w 113"/>
                <a:gd name="T57" fmla="*/ 10 h 20"/>
                <a:gd name="T58" fmla="*/ 42 w 113"/>
                <a:gd name="T59" fmla="*/ 9 h 20"/>
                <a:gd name="T60" fmla="*/ 43 w 113"/>
                <a:gd name="T61" fmla="*/ 9 h 20"/>
                <a:gd name="T62" fmla="*/ 51 w 113"/>
                <a:gd name="T63" fmla="*/ 10 h 20"/>
                <a:gd name="T64" fmla="*/ 49 w 113"/>
                <a:gd name="T65" fmla="*/ 13 h 20"/>
                <a:gd name="T66" fmla="*/ 48 w 113"/>
                <a:gd name="T67" fmla="*/ 13 h 20"/>
                <a:gd name="T68" fmla="*/ 48 w 113"/>
                <a:gd name="T69" fmla="*/ 11 h 20"/>
                <a:gd name="T70" fmla="*/ 50 w 113"/>
                <a:gd name="T71" fmla="*/ 7 h 20"/>
                <a:gd name="T72" fmla="*/ 65 w 113"/>
                <a:gd name="T73" fmla="*/ 12 h 20"/>
                <a:gd name="T74" fmla="*/ 62 w 113"/>
                <a:gd name="T75" fmla="*/ 12 h 20"/>
                <a:gd name="T76" fmla="*/ 60 w 113"/>
                <a:gd name="T77" fmla="*/ 10 h 20"/>
                <a:gd name="T78" fmla="*/ 61 w 113"/>
                <a:gd name="T79" fmla="*/ 11 h 20"/>
                <a:gd name="T80" fmla="*/ 60 w 113"/>
                <a:gd name="T81" fmla="*/ 7 h 20"/>
                <a:gd name="T82" fmla="*/ 63 w 113"/>
                <a:gd name="T83" fmla="*/ 7 h 20"/>
                <a:gd name="T84" fmla="*/ 65 w 113"/>
                <a:gd name="T85" fmla="*/ 11 h 20"/>
                <a:gd name="T86" fmla="*/ 71 w 113"/>
                <a:gd name="T87" fmla="*/ 12 h 20"/>
                <a:gd name="T88" fmla="*/ 69 w 113"/>
                <a:gd name="T89" fmla="*/ 11 h 20"/>
                <a:gd name="T90" fmla="*/ 70 w 113"/>
                <a:gd name="T91" fmla="*/ 9 h 20"/>
                <a:gd name="T92" fmla="*/ 74 w 113"/>
                <a:gd name="T93" fmla="*/ 12 h 20"/>
                <a:gd name="T94" fmla="*/ 84 w 113"/>
                <a:gd name="T95" fmla="*/ 11 h 20"/>
                <a:gd name="T96" fmla="*/ 84 w 113"/>
                <a:gd name="T97" fmla="*/ 13 h 20"/>
                <a:gd name="T98" fmla="*/ 83 w 113"/>
                <a:gd name="T99" fmla="*/ 11 h 20"/>
                <a:gd name="T100" fmla="*/ 84 w 113"/>
                <a:gd name="T101" fmla="*/ 8 h 20"/>
                <a:gd name="T102" fmla="*/ 84 w 113"/>
                <a:gd name="T103" fmla="*/ 6 h 20"/>
                <a:gd name="T104" fmla="*/ 87 w 113"/>
                <a:gd name="T105" fmla="*/ 9 h 20"/>
                <a:gd name="T106" fmla="*/ 88 w 113"/>
                <a:gd name="T107" fmla="*/ 9 h 20"/>
                <a:gd name="T108" fmla="*/ 87 w 113"/>
                <a:gd name="T109" fmla="*/ 9 h 20"/>
                <a:gd name="T110" fmla="*/ 94 w 113"/>
                <a:gd name="T111" fmla="*/ 12 h 20"/>
                <a:gd name="T112" fmla="*/ 96 w 113"/>
                <a:gd name="T113" fmla="*/ 12 h 20"/>
                <a:gd name="T114" fmla="*/ 94 w 113"/>
                <a:gd name="T115" fmla="*/ 10 h 20"/>
                <a:gd name="T116" fmla="*/ 93 w 113"/>
                <a:gd name="T117" fmla="*/ 12 h 20"/>
                <a:gd name="T118" fmla="*/ 92 w 113"/>
                <a:gd name="T119" fmla="*/ 11 h 20"/>
                <a:gd name="T120" fmla="*/ 92 w 113"/>
                <a:gd name="T121" fmla="*/ 9 h 20"/>
                <a:gd name="T122" fmla="*/ 94 w 113"/>
                <a:gd name="T123" fmla="*/ 7 h 20"/>
                <a:gd name="T124" fmla="*/ 95 w 113"/>
                <a:gd name="T125"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 h="20">
                  <a:moveTo>
                    <a:pt x="110" y="4"/>
                  </a:moveTo>
                  <a:cubicBezTo>
                    <a:pt x="110" y="0"/>
                    <a:pt x="110" y="0"/>
                    <a:pt x="110" y="0"/>
                  </a:cubicBezTo>
                  <a:cubicBezTo>
                    <a:pt x="2" y="0"/>
                    <a:pt x="2" y="0"/>
                    <a:pt x="2" y="0"/>
                  </a:cubicBezTo>
                  <a:cubicBezTo>
                    <a:pt x="2" y="4"/>
                    <a:pt x="2" y="4"/>
                    <a:pt x="2" y="4"/>
                  </a:cubicBezTo>
                  <a:cubicBezTo>
                    <a:pt x="0" y="4"/>
                    <a:pt x="0" y="4"/>
                    <a:pt x="0" y="4"/>
                  </a:cubicBezTo>
                  <a:cubicBezTo>
                    <a:pt x="0" y="20"/>
                    <a:pt x="0" y="20"/>
                    <a:pt x="0" y="20"/>
                  </a:cubicBezTo>
                  <a:cubicBezTo>
                    <a:pt x="113" y="20"/>
                    <a:pt x="113" y="20"/>
                    <a:pt x="113" y="20"/>
                  </a:cubicBezTo>
                  <a:cubicBezTo>
                    <a:pt x="113" y="4"/>
                    <a:pt x="113" y="4"/>
                    <a:pt x="113" y="4"/>
                  </a:cubicBezTo>
                  <a:lnTo>
                    <a:pt x="110" y="4"/>
                  </a:lnTo>
                  <a:close/>
                  <a:moveTo>
                    <a:pt x="95" y="7"/>
                  </a:moveTo>
                  <a:cubicBezTo>
                    <a:pt x="95" y="7"/>
                    <a:pt x="95" y="7"/>
                    <a:pt x="96" y="7"/>
                  </a:cubicBezTo>
                  <a:cubicBezTo>
                    <a:pt x="96" y="7"/>
                    <a:pt x="96" y="7"/>
                    <a:pt x="96" y="7"/>
                  </a:cubicBezTo>
                  <a:cubicBezTo>
                    <a:pt x="96" y="6"/>
                    <a:pt x="96" y="6"/>
                    <a:pt x="96" y="6"/>
                  </a:cubicBezTo>
                  <a:cubicBezTo>
                    <a:pt x="96" y="6"/>
                    <a:pt x="96" y="6"/>
                    <a:pt x="96" y="6"/>
                  </a:cubicBezTo>
                  <a:cubicBezTo>
                    <a:pt x="96" y="7"/>
                    <a:pt x="96" y="7"/>
                    <a:pt x="96" y="7"/>
                  </a:cubicBezTo>
                  <a:cubicBezTo>
                    <a:pt x="96" y="7"/>
                    <a:pt x="96" y="7"/>
                    <a:pt x="96" y="7"/>
                  </a:cubicBezTo>
                  <a:cubicBezTo>
                    <a:pt x="96" y="7"/>
                    <a:pt x="96" y="7"/>
                    <a:pt x="96" y="7"/>
                  </a:cubicBezTo>
                  <a:cubicBezTo>
                    <a:pt x="96" y="7"/>
                    <a:pt x="96" y="7"/>
                    <a:pt x="96" y="7"/>
                  </a:cubicBezTo>
                  <a:cubicBezTo>
                    <a:pt x="96" y="7"/>
                    <a:pt x="96" y="7"/>
                    <a:pt x="96" y="7"/>
                  </a:cubicBezTo>
                  <a:cubicBezTo>
                    <a:pt x="96" y="7"/>
                    <a:pt x="96" y="7"/>
                    <a:pt x="96" y="7"/>
                  </a:cubicBezTo>
                  <a:cubicBezTo>
                    <a:pt x="96" y="7"/>
                    <a:pt x="96" y="7"/>
                    <a:pt x="96" y="7"/>
                  </a:cubicBezTo>
                  <a:cubicBezTo>
                    <a:pt x="95" y="7"/>
                    <a:pt x="95" y="7"/>
                    <a:pt x="95" y="7"/>
                  </a:cubicBezTo>
                  <a:cubicBezTo>
                    <a:pt x="95" y="7"/>
                    <a:pt x="95" y="7"/>
                    <a:pt x="95" y="7"/>
                  </a:cubicBezTo>
                  <a:cubicBezTo>
                    <a:pt x="95" y="7"/>
                    <a:pt x="95" y="7"/>
                    <a:pt x="95" y="7"/>
                  </a:cubicBezTo>
                  <a:close/>
                  <a:moveTo>
                    <a:pt x="93" y="5"/>
                  </a:moveTo>
                  <a:cubicBezTo>
                    <a:pt x="93" y="5"/>
                    <a:pt x="93" y="5"/>
                    <a:pt x="93" y="5"/>
                  </a:cubicBezTo>
                  <a:cubicBezTo>
                    <a:pt x="93" y="5"/>
                    <a:pt x="93" y="5"/>
                    <a:pt x="93" y="5"/>
                  </a:cubicBezTo>
                  <a:cubicBezTo>
                    <a:pt x="93" y="5"/>
                    <a:pt x="93" y="5"/>
                    <a:pt x="93" y="5"/>
                  </a:cubicBezTo>
                  <a:cubicBezTo>
                    <a:pt x="93" y="5"/>
                    <a:pt x="93" y="5"/>
                    <a:pt x="93" y="5"/>
                  </a:cubicBezTo>
                  <a:cubicBezTo>
                    <a:pt x="93" y="5"/>
                    <a:pt x="94" y="5"/>
                    <a:pt x="94" y="6"/>
                  </a:cubicBezTo>
                  <a:cubicBezTo>
                    <a:pt x="94" y="6"/>
                    <a:pt x="94" y="6"/>
                    <a:pt x="94" y="6"/>
                  </a:cubicBezTo>
                  <a:cubicBezTo>
                    <a:pt x="94" y="6"/>
                    <a:pt x="94" y="6"/>
                    <a:pt x="94" y="6"/>
                  </a:cubicBezTo>
                  <a:cubicBezTo>
                    <a:pt x="94" y="6"/>
                    <a:pt x="94" y="6"/>
                    <a:pt x="94" y="6"/>
                  </a:cubicBezTo>
                  <a:cubicBezTo>
                    <a:pt x="94" y="6"/>
                    <a:pt x="94" y="6"/>
                    <a:pt x="94" y="6"/>
                  </a:cubicBezTo>
                  <a:cubicBezTo>
                    <a:pt x="94" y="6"/>
                    <a:pt x="94" y="6"/>
                    <a:pt x="94" y="6"/>
                  </a:cubicBezTo>
                  <a:cubicBezTo>
                    <a:pt x="94" y="6"/>
                    <a:pt x="94" y="6"/>
                    <a:pt x="94" y="6"/>
                  </a:cubicBezTo>
                  <a:cubicBezTo>
                    <a:pt x="94" y="6"/>
                    <a:pt x="94" y="6"/>
                    <a:pt x="94" y="6"/>
                  </a:cubicBezTo>
                  <a:cubicBezTo>
                    <a:pt x="94" y="6"/>
                    <a:pt x="93" y="6"/>
                    <a:pt x="93" y="6"/>
                  </a:cubicBezTo>
                  <a:cubicBezTo>
                    <a:pt x="93" y="6"/>
                    <a:pt x="93" y="6"/>
                    <a:pt x="93" y="6"/>
                  </a:cubicBezTo>
                  <a:cubicBezTo>
                    <a:pt x="93" y="6"/>
                    <a:pt x="93" y="6"/>
                    <a:pt x="93" y="6"/>
                  </a:cubicBezTo>
                  <a:cubicBezTo>
                    <a:pt x="93" y="6"/>
                    <a:pt x="93" y="6"/>
                    <a:pt x="93" y="6"/>
                  </a:cubicBezTo>
                  <a:cubicBezTo>
                    <a:pt x="93" y="5"/>
                    <a:pt x="93" y="5"/>
                    <a:pt x="93" y="5"/>
                  </a:cubicBezTo>
                  <a:cubicBezTo>
                    <a:pt x="93" y="5"/>
                    <a:pt x="93" y="5"/>
                    <a:pt x="93" y="5"/>
                  </a:cubicBezTo>
                  <a:cubicBezTo>
                    <a:pt x="93" y="5"/>
                    <a:pt x="93" y="5"/>
                    <a:pt x="93" y="5"/>
                  </a:cubicBezTo>
                  <a:close/>
                  <a:moveTo>
                    <a:pt x="86" y="7"/>
                  </a:moveTo>
                  <a:cubicBezTo>
                    <a:pt x="86" y="7"/>
                    <a:pt x="86" y="6"/>
                    <a:pt x="86" y="6"/>
                  </a:cubicBezTo>
                  <a:cubicBezTo>
                    <a:pt x="86" y="6"/>
                    <a:pt x="86" y="6"/>
                    <a:pt x="86" y="6"/>
                  </a:cubicBezTo>
                  <a:cubicBezTo>
                    <a:pt x="86" y="6"/>
                    <a:pt x="86" y="6"/>
                    <a:pt x="86" y="6"/>
                  </a:cubicBezTo>
                  <a:cubicBezTo>
                    <a:pt x="86" y="7"/>
                    <a:pt x="86" y="7"/>
                    <a:pt x="86" y="7"/>
                  </a:cubicBezTo>
                  <a:cubicBezTo>
                    <a:pt x="86" y="7"/>
                    <a:pt x="86" y="7"/>
                    <a:pt x="86" y="7"/>
                  </a:cubicBezTo>
                  <a:cubicBezTo>
                    <a:pt x="86" y="7"/>
                    <a:pt x="86" y="7"/>
                    <a:pt x="86" y="7"/>
                  </a:cubicBezTo>
                  <a:cubicBezTo>
                    <a:pt x="86" y="7"/>
                    <a:pt x="87" y="7"/>
                    <a:pt x="87" y="7"/>
                  </a:cubicBezTo>
                  <a:cubicBezTo>
                    <a:pt x="87" y="7"/>
                    <a:pt x="87" y="7"/>
                    <a:pt x="86" y="7"/>
                  </a:cubicBezTo>
                  <a:cubicBezTo>
                    <a:pt x="86" y="7"/>
                    <a:pt x="86" y="8"/>
                    <a:pt x="86" y="8"/>
                  </a:cubicBezTo>
                  <a:cubicBezTo>
                    <a:pt x="86" y="8"/>
                    <a:pt x="86" y="8"/>
                    <a:pt x="86" y="7"/>
                  </a:cubicBezTo>
                  <a:cubicBezTo>
                    <a:pt x="86" y="7"/>
                    <a:pt x="86" y="7"/>
                    <a:pt x="86" y="7"/>
                  </a:cubicBezTo>
                  <a:cubicBezTo>
                    <a:pt x="86" y="7"/>
                    <a:pt x="86" y="7"/>
                    <a:pt x="86" y="7"/>
                  </a:cubicBezTo>
                  <a:cubicBezTo>
                    <a:pt x="86" y="7"/>
                    <a:pt x="86" y="7"/>
                    <a:pt x="86" y="7"/>
                  </a:cubicBezTo>
                  <a:cubicBezTo>
                    <a:pt x="86" y="7"/>
                    <a:pt x="86" y="7"/>
                    <a:pt x="86" y="7"/>
                  </a:cubicBezTo>
                  <a:cubicBezTo>
                    <a:pt x="86" y="7"/>
                    <a:pt x="86" y="7"/>
                    <a:pt x="86" y="7"/>
                  </a:cubicBezTo>
                  <a:close/>
                  <a:moveTo>
                    <a:pt x="74" y="10"/>
                  </a:moveTo>
                  <a:cubicBezTo>
                    <a:pt x="74" y="10"/>
                    <a:pt x="74" y="11"/>
                    <a:pt x="74" y="11"/>
                  </a:cubicBezTo>
                  <a:cubicBezTo>
                    <a:pt x="74" y="11"/>
                    <a:pt x="74" y="11"/>
                    <a:pt x="74" y="11"/>
                  </a:cubicBezTo>
                  <a:cubicBezTo>
                    <a:pt x="74" y="11"/>
                    <a:pt x="73" y="11"/>
                    <a:pt x="73" y="11"/>
                  </a:cubicBezTo>
                  <a:cubicBezTo>
                    <a:pt x="73" y="11"/>
                    <a:pt x="73" y="11"/>
                    <a:pt x="73" y="11"/>
                  </a:cubicBezTo>
                  <a:cubicBezTo>
                    <a:pt x="73" y="11"/>
                    <a:pt x="73" y="11"/>
                    <a:pt x="73" y="11"/>
                  </a:cubicBezTo>
                  <a:cubicBezTo>
                    <a:pt x="73" y="11"/>
                    <a:pt x="73" y="11"/>
                    <a:pt x="73" y="11"/>
                  </a:cubicBezTo>
                  <a:cubicBezTo>
                    <a:pt x="73" y="11"/>
                    <a:pt x="73" y="11"/>
                    <a:pt x="73" y="11"/>
                  </a:cubicBezTo>
                  <a:cubicBezTo>
                    <a:pt x="73" y="11"/>
                    <a:pt x="73" y="11"/>
                    <a:pt x="73" y="11"/>
                  </a:cubicBezTo>
                  <a:cubicBezTo>
                    <a:pt x="73" y="10"/>
                    <a:pt x="73" y="10"/>
                    <a:pt x="73" y="10"/>
                  </a:cubicBezTo>
                  <a:cubicBezTo>
                    <a:pt x="73" y="10"/>
                    <a:pt x="73" y="10"/>
                    <a:pt x="73" y="10"/>
                  </a:cubicBezTo>
                  <a:cubicBezTo>
                    <a:pt x="73" y="10"/>
                    <a:pt x="73" y="10"/>
                    <a:pt x="73" y="10"/>
                  </a:cubicBezTo>
                  <a:cubicBezTo>
                    <a:pt x="73" y="10"/>
                    <a:pt x="73" y="10"/>
                    <a:pt x="73" y="10"/>
                  </a:cubicBezTo>
                  <a:cubicBezTo>
                    <a:pt x="73" y="10"/>
                    <a:pt x="73" y="10"/>
                    <a:pt x="73" y="10"/>
                  </a:cubicBezTo>
                  <a:cubicBezTo>
                    <a:pt x="73" y="10"/>
                    <a:pt x="74" y="10"/>
                    <a:pt x="74" y="10"/>
                  </a:cubicBezTo>
                  <a:close/>
                  <a:moveTo>
                    <a:pt x="70" y="6"/>
                  </a:moveTo>
                  <a:cubicBezTo>
                    <a:pt x="70" y="6"/>
                    <a:pt x="70" y="6"/>
                    <a:pt x="70" y="6"/>
                  </a:cubicBezTo>
                  <a:cubicBezTo>
                    <a:pt x="71" y="6"/>
                    <a:pt x="71" y="6"/>
                    <a:pt x="71" y="6"/>
                  </a:cubicBezTo>
                  <a:cubicBezTo>
                    <a:pt x="71" y="6"/>
                    <a:pt x="71" y="6"/>
                    <a:pt x="71" y="6"/>
                  </a:cubicBezTo>
                  <a:cubicBezTo>
                    <a:pt x="71" y="6"/>
                    <a:pt x="71" y="6"/>
                    <a:pt x="71" y="6"/>
                  </a:cubicBezTo>
                  <a:cubicBezTo>
                    <a:pt x="71" y="6"/>
                    <a:pt x="71" y="6"/>
                    <a:pt x="71" y="6"/>
                  </a:cubicBezTo>
                  <a:cubicBezTo>
                    <a:pt x="71" y="6"/>
                    <a:pt x="71" y="6"/>
                    <a:pt x="71" y="6"/>
                  </a:cubicBezTo>
                  <a:cubicBezTo>
                    <a:pt x="71" y="6"/>
                    <a:pt x="71" y="7"/>
                    <a:pt x="71" y="7"/>
                  </a:cubicBezTo>
                  <a:cubicBezTo>
                    <a:pt x="71" y="7"/>
                    <a:pt x="71" y="7"/>
                    <a:pt x="71" y="7"/>
                  </a:cubicBezTo>
                  <a:cubicBezTo>
                    <a:pt x="71" y="7"/>
                    <a:pt x="71" y="7"/>
                    <a:pt x="71" y="7"/>
                  </a:cubicBezTo>
                  <a:cubicBezTo>
                    <a:pt x="71" y="7"/>
                    <a:pt x="71" y="7"/>
                    <a:pt x="71" y="7"/>
                  </a:cubicBezTo>
                  <a:cubicBezTo>
                    <a:pt x="72" y="7"/>
                    <a:pt x="72" y="7"/>
                    <a:pt x="72" y="7"/>
                  </a:cubicBezTo>
                  <a:cubicBezTo>
                    <a:pt x="72" y="7"/>
                    <a:pt x="72" y="7"/>
                    <a:pt x="72" y="7"/>
                  </a:cubicBezTo>
                  <a:cubicBezTo>
                    <a:pt x="72" y="7"/>
                    <a:pt x="72" y="7"/>
                    <a:pt x="72" y="7"/>
                  </a:cubicBezTo>
                  <a:cubicBezTo>
                    <a:pt x="72" y="7"/>
                    <a:pt x="72" y="7"/>
                    <a:pt x="71" y="7"/>
                  </a:cubicBezTo>
                  <a:cubicBezTo>
                    <a:pt x="71" y="7"/>
                    <a:pt x="71" y="7"/>
                    <a:pt x="71" y="7"/>
                  </a:cubicBezTo>
                  <a:cubicBezTo>
                    <a:pt x="71" y="7"/>
                    <a:pt x="71" y="8"/>
                    <a:pt x="71" y="8"/>
                  </a:cubicBezTo>
                  <a:cubicBezTo>
                    <a:pt x="71" y="8"/>
                    <a:pt x="71" y="8"/>
                    <a:pt x="71" y="8"/>
                  </a:cubicBezTo>
                  <a:cubicBezTo>
                    <a:pt x="71" y="8"/>
                    <a:pt x="71" y="8"/>
                    <a:pt x="71" y="8"/>
                  </a:cubicBezTo>
                  <a:cubicBezTo>
                    <a:pt x="71" y="8"/>
                    <a:pt x="72" y="8"/>
                    <a:pt x="72" y="8"/>
                  </a:cubicBezTo>
                  <a:cubicBezTo>
                    <a:pt x="72" y="8"/>
                    <a:pt x="72" y="8"/>
                    <a:pt x="72" y="8"/>
                  </a:cubicBezTo>
                  <a:cubicBezTo>
                    <a:pt x="72" y="8"/>
                    <a:pt x="72" y="8"/>
                    <a:pt x="72" y="7"/>
                  </a:cubicBezTo>
                  <a:cubicBezTo>
                    <a:pt x="72" y="7"/>
                    <a:pt x="72" y="7"/>
                    <a:pt x="72" y="7"/>
                  </a:cubicBezTo>
                  <a:cubicBezTo>
                    <a:pt x="72" y="7"/>
                    <a:pt x="72" y="7"/>
                    <a:pt x="72" y="7"/>
                  </a:cubicBezTo>
                  <a:cubicBezTo>
                    <a:pt x="72" y="6"/>
                    <a:pt x="72" y="6"/>
                    <a:pt x="72" y="6"/>
                  </a:cubicBezTo>
                  <a:cubicBezTo>
                    <a:pt x="72" y="6"/>
                    <a:pt x="72" y="6"/>
                    <a:pt x="72" y="6"/>
                  </a:cubicBezTo>
                  <a:cubicBezTo>
                    <a:pt x="72" y="6"/>
                    <a:pt x="72" y="6"/>
                    <a:pt x="71" y="6"/>
                  </a:cubicBezTo>
                  <a:cubicBezTo>
                    <a:pt x="71" y="6"/>
                    <a:pt x="71" y="6"/>
                    <a:pt x="71" y="6"/>
                  </a:cubicBezTo>
                  <a:cubicBezTo>
                    <a:pt x="71" y="6"/>
                    <a:pt x="71" y="6"/>
                    <a:pt x="71" y="6"/>
                  </a:cubicBezTo>
                  <a:cubicBezTo>
                    <a:pt x="71" y="6"/>
                    <a:pt x="71" y="6"/>
                    <a:pt x="72" y="6"/>
                  </a:cubicBezTo>
                  <a:cubicBezTo>
                    <a:pt x="72" y="6"/>
                    <a:pt x="72" y="6"/>
                    <a:pt x="72" y="6"/>
                  </a:cubicBezTo>
                  <a:cubicBezTo>
                    <a:pt x="72" y="6"/>
                    <a:pt x="72" y="6"/>
                    <a:pt x="72" y="6"/>
                  </a:cubicBezTo>
                  <a:cubicBezTo>
                    <a:pt x="72" y="6"/>
                    <a:pt x="72" y="5"/>
                    <a:pt x="72" y="5"/>
                  </a:cubicBezTo>
                  <a:cubicBezTo>
                    <a:pt x="72" y="6"/>
                    <a:pt x="73" y="6"/>
                    <a:pt x="73" y="6"/>
                  </a:cubicBezTo>
                  <a:cubicBezTo>
                    <a:pt x="73" y="6"/>
                    <a:pt x="73" y="6"/>
                    <a:pt x="73" y="6"/>
                  </a:cubicBezTo>
                  <a:cubicBezTo>
                    <a:pt x="73" y="6"/>
                    <a:pt x="73" y="6"/>
                    <a:pt x="73" y="6"/>
                  </a:cubicBezTo>
                  <a:cubicBezTo>
                    <a:pt x="73" y="6"/>
                    <a:pt x="73" y="6"/>
                    <a:pt x="73" y="7"/>
                  </a:cubicBezTo>
                  <a:cubicBezTo>
                    <a:pt x="73" y="7"/>
                    <a:pt x="73" y="7"/>
                    <a:pt x="73" y="7"/>
                  </a:cubicBezTo>
                  <a:cubicBezTo>
                    <a:pt x="73" y="7"/>
                    <a:pt x="73" y="7"/>
                    <a:pt x="73" y="7"/>
                  </a:cubicBezTo>
                  <a:cubicBezTo>
                    <a:pt x="73" y="7"/>
                    <a:pt x="73" y="7"/>
                    <a:pt x="73" y="8"/>
                  </a:cubicBezTo>
                  <a:cubicBezTo>
                    <a:pt x="73" y="8"/>
                    <a:pt x="73" y="8"/>
                    <a:pt x="73" y="8"/>
                  </a:cubicBezTo>
                  <a:cubicBezTo>
                    <a:pt x="73" y="8"/>
                    <a:pt x="73" y="8"/>
                    <a:pt x="73" y="8"/>
                  </a:cubicBezTo>
                  <a:cubicBezTo>
                    <a:pt x="73" y="8"/>
                    <a:pt x="72" y="8"/>
                    <a:pt x="72" y="9"/>
                  </a:cubicBezTo>
                  <a:cubicBezTo>
                    <a:pt x="72" y="9"/>
                    <a:pt x="72" y="9"/>
                    <a:pt x="72" y="9"/>
                  </a:cubicBezTo>
                  <a:cubicBezTo>
                    <a:pt x="72" y="9"/>
                    <a:pt x="72" y="9"/>
                    <a:pt x="72" y="9"/>
                  </a:cubicBezTo>
                  <a:cubicBezTo>
                    <a:pt x="72" y="8"/>
                    <a:pt x="72" y="8"/>
                    <a:pt x="72" y="9"/>
                  </a:cubicBezTo>
                  <a:cubicBezTo>
                    <a:pt x="72" y="9"/>
                    <a:pt x="72" y="9"/>
                    <a:pt x="72" y="9"/>
                  </a:cubicBezTo>
                  <a:cubicBezTo>
                    <a:pt x="72" y="9"/>
                    <a:pt x="71" y="9"/>
                    <a:pt x="71" y="9"/>
                  </a:cubicBezTo>
                  <a:cubicBezTo>
                    <a:pt x="71" y="9"/>
                    <a:pt x="71" y="9"/>
                    <a:pt x="71" y="9"/>
                  </a:cubicBezTo>
                  <a:cubicBezTo>
                    <a:pt x="71" y="9"/>
                    <a:pt x="71" y="9"/>
                    <a:pt x="71" y="9"/>
                  </a:cubicBezTo>
                  <a:cubicBezTo>
                    <a:pt x="71" y="9"/>
                    <a:pt x="71" y="9"/>
                    <a:pt x="71" y="9"/>
                  </a:cubicBezTo>
                  <a:cubicBezTo>
                    <a:pt x="71" y="9"/>
                    <a:pt x="70" y="9"/>
                    <a:pt x="70" y="9"/>
                  </a:cubicBezTo>
                  <a:cubicBezTo>
                    <a:pt x="70" y="9"/>
                    <a:pt x="70" y="9"/>
                    <a:pt x="70" y="9"/>
                  </a:cubicBezTo>
                  <a:cubicBezTo>
                    <a:pt x="70" y="9"/>
                    <a:pt x="70" y="9"/>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7"/>
                    <a:pt x="70" y="7"/>
                  </a:cubicBezTo>
                  <a:cubicBezTo>
                    <a:pt x="70" y="7"/>
                    <a:pt x="70" y="7"/>
                    <a:pt x="70" y="7"/>
                  </a:cubicBezTo>
                  <a:cubicBezTo>
                    <a:pt x="70" y="7"/>
                    <a:pt x="70" y="7"/>
                    <a:pt x="70" y="7"/>
                  </a:cubicBezTo>
                  <a:cubicBezTo>
                    <a:pt x="70" y="7"/>
                    <a:pt x="70" y="7"/>
                    <a:pt x="70" y="7"/>
                  </a:cubicBezTo>
                  <a:cubicBezTo>
                    <a:pt x="70" y="7"/>
                    <a:pt x="70" y="7"/>
                    <a:pt x="70" y="6"/>
                  </a:cubicBezTo>
                  <a:cubicBezTo>
                    <a:pt x="70" y="6"/>
                    <a:pt x="70" y="6"/>
                    <a:pt x="70" y="6"/>
                  </a:cubicBezTo>
                  <a:close/>
                  <a:moveTo>
                    <a:pt x="63" y="5"/>
                  </a:moveTo>
                  <a:cubicBezTo>
                    <a:pt x="63" y="5"/>
                    <a:pt x="63" y="5"/>
                    <a:pt x="63" y="5"/>
                  </a:cubicBezTo>
                  <a:cubicBezTo>
                    <a:pt x="63" y="5"/>
                    <a:pt x="64" y="5"/>
                    <a:pt x="64" y="5"/>
                  </a:cubicBezTo>
                  <a:cubicBezTo>
                    <a:pt x="64" y="5"/>
                    <a:pt x="64" y="5"/>
                    <a:pt x="64" y="5"/>
                  </a:cubicBezTo>
                  <a:cubicBezTo>
                    <a:pt x="64" y="5"/>
                    <a:pt x="64" y="6"/>
                    <a:pt x="64" y="6"/>
                  </a:cubicBezTo>
                  <a:cubicBezTo>
                    <a:pt x="64" y="6"/>
                    <a:pt x="64" y="6"/>
                    <a:pt x="64" y="6"/>
                  </a:cubicBezTo>
                  <a:cubicBezTo>
                    <a:pt x="64" y="6"/>
                    <a:pt x="64" y="6"/>
                    <a:pt x="64" y="6"/>
                  </a:cubicBezTo>
                  <a:cubicBezTo>
                    <a:pt x="64" y="6"/>
                    <a:pt x="64" y="6"/>
                    <a:pt x="64" y="6"/>
                  </a:cubicBezTo>
                  <a:cubicBezTo>
                    <a:pt x="64" y="6"/>
                    <a:pt x="64" y="6"/>
                    <a:pt x="64" y="6"/>
                  </a:cubicBezTo>
                  <a:cubicBezTo>
                    <a:pt x="64" y="6"/>
                    <a:pt x="64" y="6"/>
                    <a:pt x="64" y="6"/>
                  </a:cubicBezTo>
                  <a:cubicBezTo>
                    <a:pt x="64" y="6"/>
                    <a:pt x="64" y="6"/>
                    <a:pt x="63" y="6"/>
                  </a:cubicBezTo>
                  <a:cubicBezTo>
                    <a:pt x="63" y="6"/>
                    <a:pt x="63" y="6"/>
                    <a:pt x="63" y="6"/>
                  </a:cubicBezTo>
                  <a:cubicBezTo>
                    <a:pt x="63" y="6"/>
                    <a:pt x="63" y="5"/>
                    <a:pt x="63" y="5"/>
                  </a:cubicBezTo>
                  <a:cubicBezTo>
                    <a:pt x="63" y="5"/>
                    <a:pt x="63" y="5"/>
                    <a:pt x="63" y="5"/>
                  </a:cubicBezTo>
                  <a:close/>
                  <a:moveTo>
                    <a:pt x="64" y="9"/>
                  </a:moveTo>
                  <a:cubicBezTo>
                    <a:pt x="64" y="9"/>
                    <a:pt x="64" y="9"/>
                    <a:pt x="64" y="9"/>
                  </a:cubicBezTo>
                  <a:cubicBezTo>
                    <a:pt x="64" y="9"/>
                    <a:pt x="64" y="9"/>
                    <a:pt x="64" y="9"/>
                  </a:cubicBezTo>
                  <a:cubicBezTo>
                    <a:pt x="64" y="9"/>
                    <a:pt x="64" y="9"/>
                    <a:pt x="64" y="9"/>
                  </a:cubicBezTo>
                  <a:cubicBezTo>
                    <a:pt x="64" y="9"/>
                    <a:pt x="63" y="10"/>
                    <a:pt x="63" y="10"/>
                  </a:cubicBezTo>
                  <a:cubicBezTo>
                    <a:pt x="63" y="10"/>
                    <a:pt x="63" y="10"/>
                    <a:pt x="63" y="10"/>
                  </a:cubicBezTo>
                  <a:cubicBezTo>
                    <a:pt x="63" y="10"/>
                    <a:pt x="63" y="10"/>
                    <a:pt x="63" y="10"/>
                  </a:cubicBezTo>
                  <a:cubicBezTo>
                    <a:pt x="63" y="9"/>
                    <a:pt x="63" y="9"/>
                    <a:pt x="63" y="9"/>
                  </a:cubicBezTo>
                  <a:cubicBezTo>
                    <a:pt x="63" y="9"/>
                    <a:pt x="63" y="9"/>
                    <a:pt x="63" y="9"/>
                  </a:cubicBezTo>
                  <a:cubicBezTo>
                    <a:pt x="63" y="9"/>
                    <a:pt x="63" y="9"/>
                    <a:pt x="64" y="9"/>
                  </a:cubicBezTo>
                  <a:cubicBezTo>
                    <a:pt x="64" y="9"/>
                    <a:pt x="64" y="9"/>
                    <a:pt x="64" y="9"/>
                  </a:cubicBezTo>
                  <a:cubicBezTo>
                    <a:pt x="64" y="8"/>
                    <a:pt x="64" y="8"/>
                    <a:pt x="64" y="8"/>
                  </a:cubicBezTo>
                  <a:cubicBezTo>
                    <a:pt x="64" y="8"/>
                    <a:pt x="64" y="9"/>
                    <a:pt x="64" y="9"/>
                  </a:cubicBezTo>
                  <a:cubicBezTo>
                    <a:pt x="64" y="9"/>
                    <a:pt x="64" y="9"/>
                    <a:pt x="64" y="9"/>
                  </a:cubicBezTo>
                  <a:close/>
                  <a:moveTo>
                    <a:pt x="49" y="5"/>
                  </a:moveTo>
                  <a:cubicBezTo>
                    <a:pt x="49" y="5"/>
                    <a:pt x="49" y="5"/>
                    <a:pt x="49" y="5"/>
                  </a:cubicBezTo>
                  <a:cubicBezTo>
                    <a:pt x="49" y="5"/>
                    <a:pt x="49" y="5"/>
                    <a:pt x="49" y="5"/>
                  </a:cubicBezTo>
                  <a:cubicBezTo>
                    <a:pt x="49" y="5"/>
                    <a:pt x="49" y="5"/>
                    <a:pt x="49" y="5"/>
                  </a:cubicBezTo>
                  <a:cubicBezTo>
                    <a:pt x="49" y="5"/>
                    <a:pt x="49" y="5"/>
                    <a:pt x="49" y="5"/>
                  </a:cubicBezTo>
                  <a:cubicBezTo>
                    <a:pt x="49" y="5"/>
                    <a:pt x="49" y="5"/>
                    <a:pt x="50" y="5"/>
                  </a:cubicBezTo>
                  <a:cubicBezTo>
                    <a:pt x="50" y="5"/>
                    <a:pt x="50" y="5"/>
                    <a:pt x="50" y="5"/>
                  </a:cubicBezTo>
                  <a:cubicBezTo>
                    <a:pt x="50" y="5"/>
                    <a:pt x="50" y="5"/>
                    <a:pt x="50" y="5"/>
                  </a:cubicBezTo>
                  <a:cubicBezTo>
                    <a:pt x="50" y="5"/>
                    <a:pt x="50" y="5"/>
                    <a:pt x="50" y="5"/>
                  </a:cubicBezTo>
                  <a:cubicBezTo>
                    <a:pt x="50" y="5"/>
                    <a:pt x="50" y="5"/>
                    <a:pt x="50" y="5"/>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49" y="6"/>
                    <a:pt x="49" y="6"/>
                    <a:pt x="49" y="6"/>
                  </a:cubicBezTo>
                  <a:cubicBezTo>
                    <a:pt x="49" y="6"/>
                    <a:pt x="49" y="6"/>
                    <a:pt x="49" y="6"/>
                  </a:cubicBezTo>
                  <a:cubicBezTo>
                    <a:pt x="49" y="6"/>
                    <a:pt x="49" y="6"/>
                    <a:pt x="49" y="6"/>
                  </a:cubicBezTo>
                  <a:cubicBezTo>
                    <a:pt x="49" y="6"/>
                    <a:pt x="49" y="6"/>
                    <a:pt x="49" y="6"/>
                  </a:cubicBezTo>
                  <a:cubicBezTo>
                    <a:pt x="49" y="6"/>
                    <a:pt x="49" y="6"/>
                    <a:pt x="49" y="6"/>
                  </a:cubicBezTo>
                  <a:cubicBezTo>
                    <a:pt x="49" y="6"/>
                    <a:pt x="49" y="6"/>
                    <a:pt x="49" y="6"/>
                  </a:cubicBezTo>
                  <a:cubicBezTo>
                    <a:pt x="49" y="6"/>
                    <a:pt x="49" y="6"/>
                    <a:pt x="49" y="6"/>
                  </a:cubicBezTo>
                  <a:cubicBezTo>
                    <a:pt x="49" y="6"/>
                    <a:pt x="49" y="6"/>
                    <a:pt x="49" y="6"/>
                  </a:cubicBezTo>
                  <a:cubicBezTo>
                    <a:pt x="49" y="6"/>
                    <a:pt x="49" y="5"/>
                    <a:pt x="49" y="5"/>
                  </a:cubicBezTo>
                  <a:cubicBezTo>
                    <a:pt x="49" y="5"/>
                    <a:pt x="49" y="5"/>
                    <a:pt x="49" y="5"/>
                  </a:cubicBezTo>
                  <a:cubicBezTo>
                    <a:pt x="49" y="5"/>
                    <a:pt x="49" y="5"/>
                    <a:pt x="49" y="5"/>
                  </a:cubicBezTo>
                  <a:close/>
                  <a:moveTo>
                    <a:pt x="43" y="7"/>
                  </a:moveTo>
                  <a:cubicBezTo>
                    <a:pt x="43" y="7"/>
                    <a:pt x="43" y="7"/>
                    <a:pt x="44" y="7"/>
                  </a:cubicBezTo>
                  <a:cubicBezTo>
                    <a:pt x="44" y="7"/>
                    <a:pt x="44" y="7"/>
                    <a:pt x="44" y="8"/>
                  </a:cubicBezTo>
                  <a:cubicBezTo>
                    <a:pt x="44" y="8"/>
                    <a:pt x="44" y="8"/>
                    <a:pt x="44" y="8"/>
                  </a:cubicBezTo>
                  <a:cubicBezTo>
                    <a:pt x="44" y="8"/>
                    <a:pt x="44" y="8"/>
                    <a:pt x="44" y="8"/>
                  </a:cubicBezTo>
                  <a:cubicBezTo>
                    <a:pt x="44" y="8"/>
                    <a:pt x="43" y="8"/>
                    <a:pt x="43" y="8"/>
                  </a:cubicBezTo>
                  <a:cubicBezTo>
                    <a:pt x="43" y="8"/>
                    <a:pt x="43" y="8"/>
                    <a:pt x="43" y="8"/>
                  </a:cubicBezTo>
                  <a:cubicBezTo>
                    <a:pt x="43" y="8"/>
                    <a:pt x="43" y="8"/>
                    <a:pt x="43" y="8"/>
                  </a:cubicBezTo>
                  <a:cubicBezTo>
                    <a:pt x="43" y="7"/>
                    <a:pt x="43" y="7"/>
                    <a:pt x="43" y="7"/>
                  </a:cubicBezTo>
                  <a:cubicBezTo>
                    <a:pt x="43" y="7"/>
                    <a:pt x="43" y="7"/>
                    <a:pt x="43" y="7"/>
                  </a:cubicBezTo>
                  <a:close/>
                  <a:moveTo>
                    <a:pt x="20" y="9"/>
                  </a:moveTo>
                  <a:cubicBezTo>
                    <a:pt x="20" y="9"/>
                    <a:pt x="20" y="10"/>
                    <a:pt x="20" y="10"/>
                  </a:cubicBezTo>
                  <a:cubicBezTo>
                    <a:pt x="20" y="10"/>
                    <a:pt x="20" y="10"/>
                    <a:pt x="20" y="10"/>
                  </a:cubicBezTo>
                  <a:cubicBezTo>
                    <a:pt x="20" y="10"/>
                    <a:pt x="20" y="11"/>
                    <a:pt x="20" y="11"/>
                  </a:cubicBezTo>
                  <a:cubicBezTo>
                    <a:pt x="20" y="11"/>
                    <a:pt x="20" y="11"/>
                    <a:pt x="20" y="11"/>
                  </a:cubicBezTo>
                  <a:cubicBezTo>
                    <a:pt x="20" y="11"/>
                    <a:pt x="20" y="12"/>
                    <a:pt x="20" y="12"/>
                  </a:cubicBezTo>
                  <a:cubicBezTo>
                    <a:pt x="20" y="12"/>
                    <a:pt x="20" y="12"/>
                    <a:pt x="20" y="12"/>
                  </a:cubicBezTo>
                  <a:cubicBezTo>
                    <a:pt x="20" y="12"/>
                    <a:pt x="20" y="12"/>
                    <a:pt x="20" y="13"/>
                  </a:cubicBezTo>
                  <a:cubicBezTo>
                    <a:pt x="20" y="13"/>
                    <a:pt x="20" y="13"/>
                    <a:pt x="20" y="13"/>
                  </a:cubicBezTo>
                  <a:cubicBezTo>
                    <a:pt x="20" y="13"/>
                    <a:pt x="20" y="13"/>
                    <a:pt x="20" y="13"/>
                  </a:cubicBezTo>
                  <a:cubicBezTo>
                    <a:pt x="20" y="13"/>
                    <a:pt x="20" y="13"/>
                    <a:pt x="20" y="13"/>
                  </a:cubicBezTo>
                  <a:cubicBezTo>
                    <a:pt x="20" y="13"/>
                    <a:pt x="20" y="14"/>
                    <a:pt x="20" y="14"/>
                  </a:cubicBezTo>
                  <a:cubicBezTo>
                    <a:pt x="20" y="14"/>
                    <a:pt x="20" y="14"/>
                    <a:pt x="20" y="14"/>
                  </a:cubicBezTo>
                  <a:cubicBezTo>
                    <a:pt x="20" y="14"/>
                    <a:pt x="20" y="14"/>
                    <a:pt x="20" y="14"/>
                  </a:cubicBezTo>
                  <a:cubicBezTo>
                    <a:pt x="19" y="14"/>
                    <a:pt x="19" y="14"/>
                    <a:pt x="19" y="14"/>
                  </a:cubicBezTo>
                  <a:cubicBezTo>
                    <a:pt x="19" y="14"/>
                    <a:pt x="19" y="14"/>
                    <a:pt x="19" y="14"/>
                  </a:cubicBezTo>
                  <a:cubicBezTo>
                    <a:pt x="19" y="14"/>
                    <a:pt x="19" y="14"/>
                    <a:pt x="19" y="14"/>
                  </a:cubicBezTo>
                  <a:cubicBezTo>
                    <a:pt x="19" y="14"/>
                    <a:pt x="18" y="14"/>
                    <a:pt x="18" y="14"/>
                  </a:cubicBezTo>
                  <a:cubicBezTo>
                    <a:pt x="18" y="14"/>
                    <a:pt x="18" y="14"/>
                    <a:pt x="18" y="14"/>
                  </a:cubicBezTo>
                  <a:cubicBezTo>
                    <a:pt x="18" y="14"/>
                    <a:pt x="18" y="14"/>
                    <a:pt x="18" y="14"/>
                  </a:cubicBezTo>
                  <a:cubicBezTo>
                    <a:pt x="18" y="14"/>
                    <a:pt x="18" y="14"/>
                    <a:pt x="18" y="13"/>
                  </a:cubicBezTo>
                  <a:cubicBezTo>
                    <a:pt x="18" y="13"/>
                    <a:pt x="18" y="13"/>
                    <a:pt x="18" y="13"/>
                  </a:cubicBezTo>
                  <a:cubicBezTo>
                    <a:pt x="18" y="13"/>
                    <a:pt x="18" y="13"/>
                    <a:pt x="18" y="13"/>
                  </a:cubicBezTo>
                  <a:cubicBezTo>
                    <a:pt x="18" y="13"/>
                    <a:pt x="18" y="13"/>
                    <a:pt x="18" y="13"/>
                  </a:cubicBezTo>
                  <a:cubicBezTo>
                    <a:pt x="19" y="13"/>
                    <a:pt x="19" y="13"/>
                    <a:pt x="19" y="13"/>
                  </a:cubicBezTo>
                  <a:cubicBezTo>
                    <a:pt x="19" y="13"/>
                    <a:pt x="19" y="13"/>
                    <a:pt x="19" y="13"/>
                  </a:cubicBezTo>
                  <a:cubicBezTo>
                    <a:pt x="19" y="14"/>
                    <a:pt x="19" y="14"/>
                    <a:pt x="19" y="14"/>
                  </a:cubicBezTo>
                  <a:cubicBezTo>
                    <a:pt x="19" y="14"/>
                    <a:pt x="19" y="14"/>
                    <a:pt x="20" y="14"/>
                  </a:cubicBezTo>
                  <a:cubicBezTo>
                    <a:pt x="20" y="14"/>
                    <a:pt x="20" y="13"/>
                    <a:pt x="20" y="13"/>
                  </a:cubicBezTo>
                  <a:cubicBezTo>
                    <a:pt x="20" y="13"/>
                    <a:pt x="20" y="13"/>
                    <a:pt x="20" y="13"/>
                  </a:cubicBezTo>
                  <a:cubicBezTo>
                    <a:pt x="20" y="13"/>
                    <a:pt x="20" y="12"/>
                    <a:pt x="20" y="12"/>
                  </a:cubicBezTo>
                  <a:cubicBezTo>
                    <a:pt x="20" y="12"/>
                    <a:pt x="20" y="12"/>
                    <a:pt x="20" y="12"/>
                  </a:cubicBezTo>
                  <a:cubicBezTo>
                    <a:pt x="20" y="12"/>
                    <a:pt x="20" y="12"/>
                    <a:pt x="20" y="12"/>
                  </a:cubicBezTo>
                  <a:cubicBezTo>
                    <a:pt x="20" y="11"/>
                    <a:pt x="20"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3"/>
                  </a:cubicBezTo>
                  <a:cubicBezTo>
                    <a:pt x="19" y="13"/>
                    <a:pt x="19" y="13"/>
                    <a:pt x="19" y="13"/>
                  </a:cubicBezTo>
                  <a:cubicBezTo>
                    <a:pt x="19" y="13"/>
                    <a:pt x="19" y="13"/>
                    <a:pt x="19" y="13"/>
                  </a:cubicBezTo>
                  <a:cubicBezTo>
                    <a:pt x="19" y="13"/>
                    <a:pt x="19" y="13"/>
                    <a:pt x="19" y="13"/>
                  </a:cubicBezTo>
                  <a:cubicBezTo>
                    <a:pt x="19" y="13"/>
                    <a:pt x="19" y="13"/>
                    <a:pt x="18" y="13"/>
                  </a:cubicBezTo>
                  <a:cubicBezTo>
                    <a:pt x="18" y="13"/>
                    <a:pt x="18" y="13"/>
                    <a:pt x="18" y="13"/>
                  </a:cubicBezTo>
                  <a:cubicBezTo>
                    <a:pt x="18" y="13"/>
                    <a:pt x="18" y="13"/>
                    <a:pt x="18" y="13"/>
                  </a:cubicBezTo>
                  <a:cubicBezTo>
                    <a:pt x="18" y="13"/>
                    <a:pt x="18" y="13"/>
                    <a:pt x="18" y="13"/>
                  </a:cubicBezTo>
                  <a:cubicBezTo>
                    <a:pt x="18" y="13"/>
                    <a:pt x="17" y="13"/>
                    <a:pt x="17" y="13"/>
                  </a:cubicBezTo>
                  <a:cubicBezTo>
                    <a:pt x="17" y="13"/>
                    <a:pt x="17" y="13"/>
                    <a:pt x="17" y="13"/>
                  </a:cubicBezTo>
                  <a:cubicBezTo>
                    <a:pt x="16" y="13"/>
                    <a:pt x="16" y="13"/>
                    <a:pt x="16" y="13"/>
                  </a:cubicBezTo>
                  <a:cubicBezTo>
                    <a:pt x="16" y="13"/>
                    <a:pt x="16" y="13"/>
                    <a:pt x="16" y="13"/>
                  </a:cubicBezTo>
                  <a:cubicBezTo>
                    <a:pt x="16" y="13"/>
                    <a:pt x="16" y="13"/>
                    <a:pt x="15" y="13"/>
                  </a:cubicBezTo>
                  <a:cubicBezTo>
                    <a:pt x="15" y="13"/>
                    <a:pt x="15" y="13"/>
                    <a:pt x="15" y="13"/>
                  </a:cubicBezTo>
                  <a:cubicBezTo>
                    <a:pt x="15" y="13"/>
                    <a:pt x="15" y="13"/>
                    <a:pt x="15" y="13"/>
                  </a:cubicBezTo>
                  <a:cubicBezTo>
                    <a:pt x="15" y="13"/>
                    <a:pt x="15" y="13"/>
                    <a:pt x="15" y="12"/>
                  </a:cubicBezTo>
                  <a:cubicBezTo>
                    <a:pt x="15" y="12"/>
                    <a:pt x="15" y="12"/>
                    <a:pt x="15" y="12"/>
                  </a:cubicBezTo>
                  <a:cubicBezTo>
                    <a:pt x="15" y="12"/>
                    <a:pt x="15" y="12"/>
                    <a:pt x="15" y="11"/>
                  </a:cubicBezTo>
                  <a:cubicBezTo>
                    <a:pt x="15" y="11"/>
                    <a:pt x="15" y="11"/>
                    <a:pt x="15" y="11"/>
                  </a:cubicBezTo>
                  <a:cubicBezTo>
                    <a:pt x="15" y="10"/>
                    <a:pt x="15" y="10"/>
                    <a:pt x="15" y="10"/>
                  </a:cubicBezTo>
                  <a:cubicBezTo>
                    <a:pt x="15" y="10"/>
                    <a:pt x="14" y="9"/>
                    <a:pt x="14" y="9"/>
                  </a:cubicBezTo>
                  <a:cubicBezTo>
                    <a:pt x="14" y="9"/>
                    <a:pt x="14" y="9"/>
                    <a:pt x="14" y="9"/>
                  </a:cubicBezTo>
                  <a:cubicBezTo>
                    <a:pt x="15" y="9"/>
                    <a:pt x="15" y="9"/>
                    <a:pt x="14" y="9"/>
                  </a:cubicBezTo>
                  <a:cubicBezTo>
                    <a:pt x="14" y="9"/>
                    <a:pt x="14" y="9"/>
                    <a:pt x="14" y="9"/>
                  </a:cubicBezTo>
                  <a:cubicBezTo>
                    <a:pt x="14" y="9"/>
                    <a:pt x="14" y="9"/>
                    <a:pt x="14" y="9"/>
                  </a:cubicBezTo>
                  <a:cubicBezTo>
                    <a:pt x="14" y="8"/>
                    <a:pt x="14" y="8"/>
                    <a:pt x="14" y="8"/>
                  </a:cubicBezTo>
                  <a:cubicBezTo>
                    <a:pt x="14" y="8"/>
                    <a:pt x="14" y="8"/>
                    <a:pt x="14" y="8"/>
                  </a:cubicBezTo>
                  <a:cubicBezTo>
                    <a:pt x="14" y="8"/>
                    <a:pt x="14" y="8"/>
                    <a:pt x="14" y="8"/>
                  </a:cubicBezTo>
                  <a:cubicBezTo>
                    <a:pt x="14" y="8"/>
                    <a:pt x="14" y="8"/>
                    <a:pt x="15" y="8"/>
                  </a:cubicBezTo>
                  <a:cubicBezTo>
                    <a:pt x="15" y="8"/>
                    <a:pt x="15" y="8"/>
                    <a:pt x="15" y="8"/>
                  </a:cubicBezTo>
                  <a:cubicBezTo>
                    <a:pt x="15" y="8"/>
                    <a:pt x="15" y="8"/>
                    <a:pt x="15" y="8"/>
                  </a:cubicBezTo>
                  <a:cubicBezTo>
                    <a:pt x="15" y="8"/>
                    <a:pt x="15" y="8"/>
                    <a:pt x="15" y="8"/>
                  </a:cubicBezTo>
                  <a:cubicBezTo>
                    <a:pt x="15" y="8"/>
                    <a:pt x="15" y="8"/>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7" y="9"/>
                    <a:pt x="17" y="9"/>
                    <a:pt x="17" y="9"/>
                  </a:cubicBezTo>
                  <a:cubicBezTo>
                    <a:pt x="17" y="9"/>
                    <a:pt x="17" y="9"/>
                    <a:pt x="17" y="9"/>
                  </a:cubicBezTo>
                  <a:cubicBezTo>
                    <a:pt x="17" y="9"/>
                    <a:pt x="17" y="9"/>
                    <a:pt x="17" y="8"/>
                  </a:cubicBezTo>
                  <a:cubicBezTo>
                    <a:pt x="17" y="8"/>
                    <a:pt x="17" y="8"/>
                    <a:pt x="17" y="8"/>
                  </a:cubicBezTo>
                  <a:cubicBezTo>
                    <a:pt x="17" y="8"/>
                    <a:pt x="17" y="8"/>
                    <a:pt x="17" y="8"/>
                  </a:cubicBezTo>
                  <a:cubicBezTo>
                    <a:pt x="17" y="8"/>
                    <a:pt x="17" y="8"/>
                    <a:pt x="17" y="8"/>
                  </a:cubicBezTo>
                  <a:cubicBezTo>
                    <a:pt x="17" y="8"/>
                    <a:pt x="17"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7" y="8"/>
                  </a:cubicBezTo>
                  <a:cubicBezTo>
                    <a:pt x="17" y="8"/>
                    <a:pt x="17" y="8"/>
                    <a:pt x="17" y="8"/>
                  </a:cubicBezTo>
                  <a:cubicBezTo>
                    <a:pt x="17" y="8"/>
                    <a:pt x="17" y="8"/>
                    <a:pt x="17" y="8"/>
                  </a:cubicBezTo>
                  <a:cubicBezTo>
                    <a:pt x="17" y="8"/>
                    <a:pt x="17" y="7"/>
                    <a:pt x="17" y="7"/>
                  </a:cubicBezTo>
                  <a:cubicBezTo>
                    <a:pt x="17" y="7"/>
                    <a:pt x="17" y="7"/>
                    <a:pt x="17" y="7"/>
                  </a:cubicBezTo>
                  <a:cubicBezTo>
                    <a:pt x="17" y="7"/>
                    <a:pt x="17" y="7"/>
                    <a:pt x="17"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7"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8" y="7"/>
                  </a:cubicBezTo>
                  <a:cubicBezTo>
                    <a:pt x="18" y="7"/>
                    <a:pt x="18" y="7"/>
                    <a:pt x="18" y="7"/>
                  </a:cubicBezTo>
                  <a:cubicBezTo>
                    <a:pt x="18" y="7"/>
                    <a:pt x="18" y="7"/>
                    <a:pt x="18" y="7"/>
                  </a:cubicBezTo>
                  <a:cubicBezTo>
                    <a:pt x="18" y="7"/>
                    <a:pt x="18" y="7"/>
                    <a:pt x="18" y="7"/>
                  </a:cubicBezTo>
                  <a:cubicBezTo>
                    <a:pt x="18" y="7"/>
                    <a:pt x="18" y="7"/>
                    <a:pt x="18" y="7"/>
                  </a:cubicBezTo>
                  <a:cubicBezTo>
                    <a:pt x="19" y="7"/>
                    <a:pt x="19" y="7"/>
                    <a:pt x="19" y="7"/>
                  </a:cubicBezTo>
                  <a:cubicBezTo>
                    <a:pt x="19" y="7"/>
                    <a:pt x="19" y="7"/>
                    <a:pt x="19" y="7"/>
                  </a:cubicBezTo>
                  <a:cubicBezTo>
                    <a:pt x="19" y="6"/>
                    <a:pt x="19" y="6"/>
                    <a:pt x="19" y="6"/>
                  </a:cubicBezTo>
                  <a:cubicBezTo>
                    <a:pt x="19" y="6"/>
                    <a:pt x="19" y="6"/>
                    <a:pt x="19" y="6"/>
                  </a:cubicBezTo>
                  <a:cubicBezTo>
                    <a:pt x="19" y="6"/>
                    <a:pt x="19" y="6"/>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8"/>
                    <a:pt x="20" y="8"/>
                  </a:cubicBezTo>
                  <a:cubicBezTo>
                    <a:pt x="20" y="8"/>
                    <a:pt x="20" y="8"/>
                    <a:pt x="20" y="8"/>
                  </a:cubicBezTo>
                  <a:cubicBezTo>
                    <a:pt x="20" y="8"/>
                    <a:pt x="20" y="8"/>
                    <a:pt x="20" y="8"/>
                  </a:cubicBezTo>
                  <a:cubicBezTo>
                    <a:pt x="20" y="9"/>
                    <a:pt x="20" y="9"/>
                    <a:pt x="20" y="9"/>
                  </a:cubicBezTo>
                  <a:cubicBezTo>
                    <a:pt x="20" y="9"/>
                    <a:pt x="20" y="9"/>
                    <a:pt x="20" y="9"/>
                  </a:cubicBezTo>
                  <a:close/>
                  <a:moveTo>
                    <a:pt x="30" y="10"/>
                  </a:moveTo>
                  <a:cubicBezTo>
                    <a:pt x="29" y="10"/>
                    <a:pt x="29" y="10"/>
                    <a:pt x="29" y="10"/>
                  </a:cubicBezTo>
                  <a:cubicBezTo>
                    <a:pt x="29" y="10"/>
                    <a:pt x="29" y="10"/>
                    <a:pt x="29" y="10"/>
                  </a:cubicBezTo>
                  <a:cubicBezTo>
                    <a:pt x="29" y="10"/>
                    <a:pt x="29" y="10"/>
                    <a:pt x="29" y="10"/>
                  </a:cubicBezTo>
                  <a:cubicBezTo>
                    <a:pt x="29" y="10"/>
                    <a:pt x="29" y="10"/>
                    <a:pt x="29" y="10"/>
                  </a:cubicBezTo>
                  <a:cubicBezTo>
                    <a:pt x="28" y="10"/>
                    <a:pt x="28" y="10"/>
                    <a:pt x="28" y="10"/>
                  </a:cubicBezTo>
                  <a:cubicBezTo>
                    <a:pt x="28" y="10"/>
                    <a:pt x="28" y="10"/>
                    <a:pt x="28" y="10"/>
                  </a:cubicBezTo>
                  <a:cubicBezTo>
                    <a:pt x="28" y="10"/>
                    <a:pt x="28" y="11"/>
                    <a:pt x="28" y="11"/>
                  </a:cubicBezTo>
                  <a:cubicBezTo>
                    <a:pt x="28" y="11"/>
                    <a:pt x="28" y="11"/>
                    <a:pt x="28" y="11"/>
                  </a:cubicBezTo>
                  <a:cubicBezTo>
                    <a:pt x="28" y="11"/>
                    <a:pt x="28" y="11"/>
                    <a:pt x="28" y="11"/>
                  </a:cubicBezTo>
                  <a:cubicBezTo>
                    <a:pt x="29" y="11"/>
                    <a:pt x="29" y="11"/>
                    <a:pt x="29" y="11"/>
                  </a:cubicBezTo>
                  <a:cubicBezTo>
                    <a:pt x="29" y="11"/>
                    <a:pt x="29" y="11"/>
                    <a:pt x="29" y="11"/>
                  </a:cubicBezTo>
                  <a:cubicBezTo>
                    <a:pt x="29" y="11"/>
                    <a:pt x="30" y="11"/>
                    <a:pt x="29" y="11"/>
                  </a:cubicBezTo>
                  <a:cubicBezTo>
                    <a:pt x="29" y="11"/>
                    <a:pt x="29" y="11"/>
                    <a:pt x="29" y="11"/>
                  </a:cubicBezTo>
                  <a:cubicBezTo>
                    <a:pt x="29" y="12"/>
                    <a:pt x="29" y="12"/>
                    <a:pt x="29" y="12"/>
                  </a:cubicBezTo>
                  <a:cubicBezTo>
                    <a:pt x="29" y="12"/>
                    <a:pt x="29" y="12"/>
                    <a:pt x="29" y="12"/>
                  </a:cubicBezTo>
                  <a:cubicBezTo>
                    <a:pt x="29" y="13"/>
                    <a:pt x="29" y="13"/>
                    <a:pt x="29" y="13"/>
                  </a:cubicBezTo>
                  <a:cubicBezTo>
                    <a:pt x="29" y="13"/>
                    <a:pt x="29" y="13"/>
                    <a:pt x="29" y="13"/>
                  </a:cubicBezTo>
                  <a:cubicBezTo>
                    <a:pt x="29" y="13"/>
                    <a:pt x="29" y="13"/>
                    <a:pt x="29" y="13"/>
                  </a:cubicBezTo>
                  <a:cubicBezTo>
                    <a:pt x="29" y="13"/>
                    <a:pt x="29" y="13"/>
                    <a:pt x="28" y="13"/>
                  </a:cubicBezTo>
                  <a:cubicBezTo>
                    <a:pt x="28" y="13"/>
                    <a:pt x="28" y="13"/>
                    <a:pt x="28" y="13"/>
                  </a:cubicBezTo>
                  <a:cubicBezTo>
                    <a:pt x="28" y="13"/>
                    <a:pt x="28" y="13"/>
                    <a:pt x="28" y="13"/>
                  </a:cubicBezTo>
                  <a:cubicBezTo>
                    <a:pt x="28" y="13"/>
                    <a:pt x="28" y="13"/>
                    <a:pt x="28" y="13"/>
                  </a:cubicBezTo>
                  <a:cubicBezTo>
                    <a:pt x="28"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6" y="13"/>
                    <a:pt x="26" y="13"/>
                    <a:pt x="26" y="13"/>
                  </a:cubicBezTo>
                  <a:cubicBezTo>
                    <a:pt x="26" y="13"/>
                    <a:pt x="26" y="13"/>
                    <a:pt x="26" y="13"/>
                  </a:cubicBezTo>
                  <a:cubicBezTo>
                    <a:pt x="26" y="13"/>
                    <a:pt x="26" y="13"/>
                    <a:pt x="26" y="13"/>
                  </a:cubicBezTo>
                  <a:cubicBezTo>
                    <a:pt x="26" y="13"/>
                    <a:pt x="26" y="12"/>
                    <a:pt x="26" y="12"/>
                  </a:cubicBezTo>
                  <a:cubicBezTo>
                    <a:pt x="26" y="12"/>
                    <a:pt x="26" y="12"/>
                    <a:pt x="26" y="12"/>
                  </a:cubicBezTo>
                  <a:cubicBezTo>
                    <a:pt x="26" y="12"/>
                    <a:pt x="26" y="12"/>
                    <a:pt x="26" y="12"/>
                  </a:cubicBezTo>
                  <a:cubicBezTo>
                    <a:pt x="26" y="12"/>
                    <a:pt x="26" y="12"/>
                    <a:pt x="26" y="12"/>
                  </a:cubicBezTo>
                  <a:cubicBezTo>
                    <a:pt x="26" y="12"/>
                    <a:pt x="26" y="12"/>
                    <a:pt x="26" y="12"/>
                  </a:cubicBezTo>
                  <a:cubicBezTo>
                    <a:pt x="26" y="12"/>
                    <a:pt x="26" y="12"/>
                    <a:pt x="26" y="12"/>
                  </a:cubicBezTo>
                  <a:cubicBezTo>
                    <a:pt x="25" y="12"/>
                    <a:pt x="25" y="12"/>
                    <a:pt x="25" y="12"/>
                  </a:cubicBezTo>
                  <a:cubicBezTo>
                    <a:pt x="25" y="12"/>
                    <a:pt x="25" y="12"/>
                    <a:pt x="25" y="12"/>
                  </a:cubicBezTo>
                  <a:cubicBezTo>
                    <a:pt x="25" y="12"/>
                    <a:pt x="25" y="12"/>
                    <a:pt x="25" y="12"/>
                  </a:cubicBezTo>
                  <a:cubicBezTo>
                    <a:pt x="25" y="13"/>
                    <a:pt x="25" y="13"/>
                    <a:pt x="25" y="13"/>
                  </a:cubicBezTo>
                  <a:cubicBezTo>
                    <a:pt x="25" y="13"/>
                    <a:pt x="25" y="13"/>
                    <a:pt x="25" y="13"/>
                  </a:cubicBezTo>
                  <a:cubicBezTo>
                    <a:pt x="25" y="13"/>
                    <a:pt x="25" y="13"/>
                    <a:pt x="25" y="13"/>
                  </a:cubicBezTo>
                  <a:cubicBezTo>
                    <a:pt x="25" y="13"/>
                    <a:pt x="24" y="13"/>
                    <a:pt x="24" y="13"/>
                  </a:cubicBezTo>
                  <a:cubicBezTo>
                    <a:pt x="24" y="13"/>
                    <a:pt x="24" y="13"/>
                    <a:pt x="24" y="13"/>
                  </a:cubicBezTo>
                  <a:cubicBezTo>
                    <a:pt x="24" y="13"/>
                    <a:pt x="24" y="13"/>
                    <a:pt x="24" y="13"/>
                  </a:cubicBezTo>
                  <a:cubicBezTo>
                    <a:pt x="24" y="13"/>
                    <a:pt x="24" y="13"/>
                    <a:pt x="24" y="13"/>
                  </a:cubicBezTo>
                  <a:cubicBezTo>
                    <a:pt x="24" y="13"/>
                    <a:pt x="24" y="13"/>
                    <a:pt x="24" y="13"/>
                  </a:cubicBezTo>
                  <a:cubicBezTo>
                    <a:pt x="24" y="13"/>
                    <a:pt x="24" y="13"/>
                    <a:pt x="24" y="13"/>
                  </a:cubicBezTo>
                  <a:cubicBezTo>
                    <a:pt x="24" y="13"/>
                    <a:pt x="24" y="13"/>
                    <a:pt x="24" y="13"/>
                  </a:cubicBezTo>
                  <a:cubicBezTo>
                    <a:pt x="24" y="12"/>
                    <a:pt x="24" y="12"/>
                    <a:pt x="24" y="12"/>
                  </a:cubicBezTo>
                  <a:cubicBezTo>
                    <a:pt x="24" y="12"/>
                    <a:pt x="24" y="12"/>
                    <a:pt x="24" y="12"/>
                  </a:cubicBezTo>
                  <a:cubicBezTo>
                    <a:pt x="24" y="12"/>
                    <a:pt x="25" y="12"/>
                    <a:pt x="25" y="12"/>
                  </a:cubicBezTo>
                  <a:cubicBezTo>
                    <a:pt x="25" y="12"/>
                    <a:pt x="25" y="12"/>
                    <a:pt x="25" y="11"/>
                  </a:cubicBezTo>
                  <a:cubicBezTo>
                    <a:pt x="25" y="11"/>
                    <a:pt x="25" y="11"/>
                    <a:pt x="25" y="11"/>
                  </a:cubicBezTo>
                  <a:cubicBezTo>
                    <a:pt x="25" y="11"/>
                    <a:pt x="25" y="11"/>
                    <a:pt x="25" y="11"/>
                  </a:cubicBezTo>
                  <a:cubicBezTo>
                    <a:pt x="25" y="11"/>
                    <a:pt x="24" y="11"/>
                    <a:pt x="24" y="11"/>
                  </a:cubicBezTo>
                  <a:cubicBezTo>
                    <a:pt x="24" y="11"/>
                    <a:pt x="24" y="11"/>
                    <a:pt x="24" y="11"/>
                  </a:cubicBezTo>
                  <a:cubicBezTo>
                    <a:pt x="24" y="11"/>
                    <a:pt x="24" y="11"/>
                    <a:pt x="24" y="11"/>
                  </a:cubicBezTo>
                  <a:cubicBezTo>
                    <a:pt x="24" y="11"/>
                    <a:pt x="24" y="11"/>
                    <a:pt x="24" y="11"/>
                  </a:cubicBezTo>
                  <a:cubicBezTo>
                    <a:pt x="24" y="11"/>
                    <a:pt x="24" y="10"/>
                    <a:pt x="24" y="10"/>
                  </a:cubicBezTo>
                  <a:cubicBezTo>
                    <a:pt x="24" y="10"/>
                    <a:pt x="24" y="10"/>
                    <a:pt x="24" y="10"/>
                  </a:cubicBezTo>
                  <a:cubicBezTo>
                    <a:pt x="24" y="10"/>
                    <a:pt x="24" y="10"/>
                    <a:pt x="24" y="10"/>
                  </a:cubicBezTo>
                  <a:cubicBezTo>
                    <a:pt x="24" y="10"/>
                    <a:pt x="24" y="10"/>
                    <a:pt x="24" y="10"/>
                  </a:cubicBezTo>
                  <a:cubicBezTo>
                    <a:pt x="25" y="10"/>
                    <a:pt x="25" y="10"/>
                    <a:pt x="24" y="10"/>
                  </a:cubicBezTo>
                  <a:cubicBezTo>
                    <a:pt x="24" y="10"/>
                    <a:pt x="24" y="10"/>
                    <a:pt x="24" y="10"/>
                  </a:cubicBezTo>
                  <a:cubicBezTo>
                    <a:pt x="24" y="10"/>
                    <a:pt x="24" y="10"/>
                    <a:pt x="24" y="9"/>
                  </a:cubicBezTo>
                  <a:cubicBezTo>
                    <a:pt x="24" y="9"/>
                    <a:pt x="24" y="9"/>
                    <a:pt x="24" y="9"/>
                  </a:cubicBezTo>
                  <a:cubicBezTo>
                    <a:pt x="24" y="9"/>
                    <a:pt x="24" y="9"/>
                    <a:pt x="24" y="9"/>
                  </a:cubicBezTo>
                  <a:cubicBezTo>
                    <a:pt x="24" y="9"/>
                    <a:pt x="24" y="9"/>
                    <a:pt x="24" y="8"/>
                  </a:cubicBezTo>
                  <a:cubicBezTo>
                    <a:pt x="24" y="8"/>
                    <a:pt x="24" y="8"/>
                    <a:pt x="24" y="8"/>
                  </a:cubicBezTo>
                  <a:cubicBezTo>
                    <a:pt x="24" y="8"/>
                    <a:pt x="24" y="8"/>
                    <a:pt x="24" y="8"/>
                  </a:cubicBezTo>
                  <a:cubicBezTo>
                    <a:pt x="24" y="8"/>
                    <a:pt x="24" y="8"/>
                    <a:pt x="24" y="8"/>
                  </a:cubicBezTo>
                  <a:cubicBezTo>
                    <a:pt x="25" y="8"/>
                    <a:pt x="25" y="8"/>
                    <a:pt x="25" y="7"/>
                  </a:cubicBezTo>
                  <a:cubicBezTo>
                    <a:pt x="25" y="7"/>
                    <a:pt x="25" y="7"/>
                    <a:pt x="25" y="7"/>
                  </a:cubicBezTo>
                  <a:cubicBezTo>
                    <a:pt x="25" y="7"/>
                    <a:pt x="25" y="7"/>
                    <a:pt x="25" y="7"/>
                  </a:cubicBezTo>
                  <a:cubicBezTo>
                    <a:pt x="25"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8"/>
                    <a:pt x="26" y="8"/>
                  </a:cubicBezTo>
                  <a:cubicBezTo>
                    <a:pt x="26" y="8"/>
                    <a:pt x="26" y="8"/>
                    <a:pt x="26" y="8"/>
                  </a:cubicBezTo>
                  <a:cubicBezTo>
                    <a:pt x="26" y="8"/>
                    <a:pt x="26" y="8"/>
                    <a:pt x="26" y="8"/>
                  </a:cubicBezTo>
                  <a:cubicBezTo>
                    <a:pt x="26" y="8"/>
                    <a:pt x="26" y="8"/>
                    <a:pt x="26" y="8"/>
                  </a:cubicBezTo>
                  <a:cubicBezTo>
                    <a:pt x="26" y="8"/>
                    <a:pt x="26" y="8"/>
                    <a:pt x="25" y="8"/>
                  </a:cubicBezTo>
                  <a:cubicBezTo>
                    <a:pt x="25" y="8"/>
                    <a:pt x="25" y="9"/>
                    <a:pt x="25" y="9"/>
                  </a:cubicBezTo>
                  <a:cubicBezTo>
                    <a:pt x="25" y="9"/>
                    <a:pt x="25" y="9"/>
                    <a:pt x="25" y="9"/>
                  </a:cubicBezTo>
                  <a:cubicBezTo>
                    <a:pt x="25" y="9"/>
                    <a:pt x="25" y="9"/>
                    <a:pt x="25" y="9"/>
                  </a:cubicBezTo>
                  <a:cubicBezTo>
                    <a:pt x="25" y="9"/>
                    <a:pt x="25" y="9"/>
                    <a:pt x="25" y="9"/>
                  </a:cubicBezTo>
                  <a:cubicBezTo>
                    <a:pt x="25" y="9"/>
                    <a:pt x="26" y="9"/>
                    <a:pt x="26" y="9"/>
                  </a:cubicBezTo>
                  <a:cubicBezTo>
                    <a:pt x="26" y="9"/>
                    <a:pt x="26" y="9"/>
                    <a:pt x="26" y="9"/>
                  </a:cubicBezTo>
                  <a:cubicBezTo>
                    <a:pt x="26" y="10"/>
                    <a:pt x="26" y="10"/>
                    <a:pt x="26" y="10"/>
                  </a:cubicBezTo>
                  <a:cubicBezTo>
                    <a:pt x="26" y="10"/>
                    <a:pt x="26" y="10"/>
                    <a:pt x="25" y="10"/>
                  </a:cubicBezTo>
                  <a:cubicBezTo>
                    <a:pt x="25" y="10"/>
                    <a:pt x="25" y="10"/>
                    <a:pt x="25" y="11"/>
                  </a:cubicBezTo>
                  <a:cubicBezTo>
                    <a:pt x="25" y="11"/>
                    <a:pt x="25" y="11"/>
                    <a:pt x="25" y="11"/>
                  </a:cubicBezTo>
                  <a:cubicBezTo>
                    <a:pt x="25" y="11"/>
                    <a:pt x="25" y="11"/>
                    <a:pt x="25" y="11"/>
                  </a:cubicBezTo>
                  <a:cubicBezTo>
                    <a:pt x="25" y="11"/>
                    <a:pt x="25" y="11"/>
                    <a:pt x="26" y="11"/>
                  </a:cubicBezTo>
                  <a:cubicBezTo>
                    <a:pt x="26" y="11"/>
                    <a:pt x="26" y="11"/>
                    <a:pt x="26" y="11"/>
                  </a:cubicBezTo>
                  <a:cubicBezTo>
                    <a:pt x="26" y="11"/>
                    <a:pt x="26" y="11"/>
                    <a:pt x="26" y="11"/>
                  </a:cubicBezTo>
                  <a:cubicBezTo>
                    <a:pt x="26" y="11"/>
                    <a:pt x="26" y="11"/>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7" y="10"/>
                    <a:pt x="27" y="10"/>
                  </a:cubicBezTo>
                  <a:cubicBezTo>
                    <a:pt x="27" y="10"/>
                    <a:pt x="27" y="10"/>
                    <a:pt x="27" y="10"/>
                  </a:cubicBezTo>
                  <a:cubicBezTo>
                    <a:pt x="27" y="10"/>
                    <a:pt x="27" y="10"/>
                    <a:pt x="27" y="10"/>
                  </a:cubicBezTo>
                  <a:cubicBezTo>
                    <a:pt x="27" y="10"/>
                    <a:pt x="27" y="9"/>
                    <a:pt x="27" y="9"/>
                  </a:cubicBezTo>
                  <a:cubicBezTo>
                    <a:pt x="27" y="9"/>
                    <a:pt x="27" y="9"/>
                    <a:pt x="27" y="9"/>
                  </a:cubicBezTo>
                  <a:cubicBezTo>
                    <a:pt x="27" y="9"/>
                    <a:pt x="27" y="9"/>
                    <a:pt x="27" y="9"/>
                  </a:cubicBezTo>
                  <a:cubicBezTo>
                    <a:pt x="27" y="9"/>
                    <a:pt x="27" y="9"/>
                    <a:pt x="27" y="9"/>
                  </a:cubicBezTo>
                  <a:cubicBezTo>
                    <a:pt x="26" y="9"/>
                    <a:pt x="26" y="9"/>
                    <a:pt x="26" y="9"/>
                  </a:cubicBezTo>
                  <a:cubicBezTo>
                    <a:pt x="26" y="9"/>
                    <a:pt x="26" y="9"/>
                    <a:pt x="26" y="9"/>
                  </a:cubicBezTo>
                  <a:cubicBezTo>
                    <a:pt x="26" y="9"/>
                    <a:pt x="26" y="9"/>
                    <a:pt x="26" y="9"/>
                  </a:cubicBezTo>
                  <a:cubicBezTo>
                    <a:pt x="26" y="9"/>
                    <a:pt x="26" y="9"/>
                    <a:pt x="26" y="8"/>
                  </a:cubicBezTo>
                  <a:cubicBezTo>
                    <a:pt x="26" y="8"/>
                    <a:pt x="27" y="8"/>
                    <a:pt x="27" y="8"/>
                  </a:cubicBezTo>
                  <a:cubicBezTo>
                    <a:pt x="27" y="8"/>
                    <a:pt x="27" y="8"/>
                    <a:pt x="27" y="8"/>
                  </a:cubicBezTo>
                  <a:cubicBezTo>
                    <a:pt x="27" y="8"/>
                    <a:pt x="27" y="8"/>
                    <a:pt x="27" y="8"/>
                  </a:cubicBezTo>
                  <a:cubicBezTo>
                    <a:pt x="27" y="8"/>
                    <a:pt x="27" y="8"/>
                    <a:pt x="27" y="8"/>
                  </a:cubicBezTo>
                  <a:cubicBezTo>
                    <a:pt x="27" y="8"/>
                    <a:pt x="27" y="8"/>
                    <a:pt x="27" y="8"/>
                  </a:cubicBezTo>
                  <a:cubicBezTo>
                    <a:pt x="27" y="8"/>
                    <a:pt x="27" y="8"/>
                    <a:pt x="28" y="8"/>
                  </a:cubicBezTo>
                  <a:cubicBezTo>
                    <a:pt x="28" y="8"/>
                    <a:pt x="28" y="8"/>
                    <a:pt x="28" y="8"/>
                  </a:cubicBezTo>
                  <a:cubicBezTo>
                    <a:pt x="28" y="8"/>
                    <a:pt x="28" y="8"/>
                    <a:pt x="28" y="7"/>
                  </a:cubicBezTo>
                  <a:cubicBezTo>
                    <a:pt x="28" y="7"/>
                    <a:pt x="28" y="7"/>
                    <a:pt x="28" y="7"/>
                  </a:cubicBezTo>
                  <a:cubicBezTo>
                    <a:pt x="28" y="7"/>
                    <a:pt x="28" y="7"/>
                    <a:pt x="28" y="7"/>
                  </a:cubicBezTo>
                  <a:cubicBezTo>
                    <a:pt x="28" y="7"/>
                    <a:pt x="28" y="7"/>
                    <a:pt x="28" y="7"/>
                  </a:cubicBezTo>
                  <a:cubicBezTo>
                    <a:pt x="28" y="7"/>
                    <a:pt x="28" y="7"/>
                    <a:pt x="28" y="7"/>
                  </a:cubicBezTo>
                  <a:cubicBezTo>
                    <a:pt x="28" y="6"/>
                    <a:pt x="28" y="6"/>
                    <a:pt x="28" y="6"/>
                  </a:cubicBezTo>
                  <a:cubicBezTo>
                    <a:pt x="28" y="6"/>
                    <a:pt x="28" y="6"/>
                    <a:pt x="28" y="6"/>
                  </a:cubicBezTo>
                  <a:cubicBezTo>
                    <a:pt x="28" y="6"/>
                    <a:pt x="28" y="6"/>
                    <a:pt x="28" y="6"/>
                  </a:cubicBezTo>
                  <a:cubicBezTo>
                    <a:pt x="28" y="6"/>
                    <a:pt x="28" y="6"/>
                    <a:pt x="28" y="6"/>
                  </a:cubicBezTo>
                  <a:cubicBezTo>
                    <a:pt x="28" y="6"/>
                    <a:pt x="28" y="7"/>
                    <a:pt x="28" y="7"/>
                  </a:cubicBezTo>
                  <a:cubicBezTo>
                    <a:pt x="28" y="7"/>
                    <a:pt x="28" y="7"/>
                    <a:pt x="28" y="7"/>
                  </a:cubicBezTo>
                  <a:cubicBezTo>
                    <a:pt x="28" y="7"/>
                    <a:pt x="28" y="7"/>
                    <a:pt x="28" y="7"/>
                  </a:cubicBezTo>
                  <a:cubicBezTo>
                    <a:pt x="28" y="8"/>
                    <a:pt x="28" y="8"/>
                    <a:pt x="28" y="8"/>
                  </a:cubicBezTo>
                  <a:cubicBezTo>
                    <a:pt x="28" y="8"/>
                    <a:pt x="28" y="8"/>
                    <a:pt x="28" y="8"/>
                  </a:cubicBezTo>
                  <a:cubicBezTo>
                    <a:pt x="28" y="8"/>
                    <a:pt x="28" y="8"/>
                    <a:pt x="28" y="8"/>
                  </a:cubicBezTo>
                  <a:cubicBezTo>
                    <a:pt x="28" y="8"/>
                    <a:pt x="29" y="8"/>
                    <a:pt x="29" y="8"/>
                  </a:cubicBezTo>
                  <a:cubicBezTo>
                    <a:pt x="29" y="8"/>
                    <a:pt x="29" y="8"/>
                    <a:pt x="29" y="8"/>
                  </a:cubicBezTo>
                  <a:cubicBezTo>
                    <a:pt x="29" y="8"/>
                    <a:pt x="29" y="8"/>
                    <a:pt x="29" y="8"/>
                  </a:cubicBezTo>
                  <a:cubicBezTo>
                    <a:pt x="29" y="8"/>
                    <a:pt x="29" y="8"/>
                    <a:pt x="29" y="8"/>
                  </a:cubicBezTo>
                  <a:cubicBezTo>
                    <a:pt x="29" y="8"/>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8" y="9"/>
                    <a:pt x="28" y="9"/>
                  </a:cubicBezTo>
                  <a:cubicBezTo>
                    <a:pt x="28" y="9"/>
                    <a:pt x="28" y="9"/>
                    <a:pt x="28" y="9"/>
                  </a:cubicBezTo>
                  <a:cubicBezTo>
                    <a:pt x="28" y="9"/>
                    <a:pt x="28" y="9"/>
                    <a:pt x="28" y="9"/>
                  </a:cubicBezTo>
                  <a:cubicBezTo>
                    <a:pt x="28" y="9"/>
                    <a:pt x="28" y="9"/>
                    <a:pt x="28" y="9"/>
                  </a:cubicBezTo>
                  <a:cubicBezTo>
                    <a:pt x="28" y="9"/>
                    <a:pt x="28" y="9"/>
                    <a:pt x="28" y="9"/>
                  </a:cubicBezTo>
                  <a:cubicBezTo>
                    <a:pt x="28" y="9"/>
                    <a:pt x="28" y="9"/>
                    <a:pt x="28" y="9"/>
                  </a:cubicBezTo>
                  <a:cubicBezTo>
                    <a:pt x="29" y="9"/>
                    <a:pt x="29" y="9"/>
                    <a:pt x="29" y="9"/>
                  </a:cubicBezTo>
                  <a:cubicBezTo>
                    <a:pt x="29" y="9"/>
                    <a:pt x="29" y="9"/>
                    <a:pt x="29" y="9"/>
                  </a:cubicBezTo>
                  <a:cubicBezTo>
                    <a:pt x="30" y="9"/>
                    <a:pt x="30" y="10"/>
                    <a:pt x="30" y="10"/>
                  </a:cubicBezTo>
                  <a:cubicBezTo>
                    <a:pt x="30" y="10"/>
                    <a:pt x="30" y="10"/>
                    <a:pt x="30" y="10"/>
                  </a:cubicBezTo>
                  <a:close/>
                  <a:moveTo>
                    <a:pt x="44" y="13"/>
                  </a:moveTo>
                  <a:cubicBezTo>
                    <a:pt x="44" y="13"/>
                    <a:pt x="44" y="13"/>
                    <a:pt x="44" y="13"/>
                  </a:cubicBezTo>
                  <a:cubicBezTo>
                    <a:pt x="44" y="13"/>
                    <a:pt x="44" y="13"/>
                    <a:pt x="44" y="13"/>
                  </a:cubicBezTo>
                  <a:cubicBezTo>
                    <a:pt x="43" y="13"/>
                    <a:pt x="43" y="13"/>
                    <a:pt x="43" y="13"/>
                  </a:cubicBezTo>
                  <a:cubicBezTo>
                    <a:pt x="43" y="13"/>
                    <a:pt x="43" y="13"/>
                    <a:pt x="43" y="13"/>
                  </a:cubicBezTo>
                  <a:cubicBezTo>
                    <a:pt x="43" y="13"/>
                    <a:pt x="43" y="13"/>
                    <a:pt x="43" y="13"/>
                  </a:cubicBezTo>
                  <a:cubicBezTo>
                    <a:pt x="43" y="13"/>
                    <a:pt x="43" y="12"/>
                    <a:pt x="43" y="12"/>
                  </a:cubicBezTo>
                  <a:cubicBezTo>
                    <a:pt x="43" y="12"/>
                    <a:pt x="43" y="12"/>
                    <a:pt x="43" y="12"/>
                  </a:cubicBezTo>
                  <a:cubicBezTo>
                    <a:pt x="43" y="12"/>
                    <a:pt x="43" y="12"/>
                    <a:pt x="43" y="12"/>
                  </a:cubicBezTo>
                  <a:cubicBezTo>
                    <a:pt x="42" y="12"/>
                    <a:pt x="42" y="12"/>
                    <a:pt x="42" y="12"/>
                  </a:cubicBezTo>
                  <a:cubicBezTo>
                    <a:pt x="42" y="12"/>
                    <a:pt x="42" y="12"/>
                    <a:pt x="42" y="12"/>
                  </a:cubicBezTo>
                  <a:cubicBezTo>
                    <a:pt x="42" y="12"/>
                    <a:pt x="42" y="12"/>
                    <a:pt x="42" y="12"/>
                  </a:cubicBezTo>
                  <a:cubicBezTo>
                    <a:pt x="42" y="12"/>
                    <a:pt x="41" y="12"/>
                    <a:pt x="41" y="12"/>
                  </a:cubicBezTo>
                  <a:cubicBezTo>
                    <a:pt x="41" y="12"/>
                    <a:pt x="41" y="12"/>
                    <a:pt x="41" y="12"/>
                  </a:cubicBezTo>
                  <a:cubicBezTo>
                    <a:pt x="41" y="12"/>
                    <a:pt x="41" y="12"/>
                    <a:pt x="41" y="12"/>
                  </a:cubicBezTo>
                  <a:cubicBezTo>
                    <a:pt x="41" y="12"/>
                    <a:pt x="41" y="12"/>
                    <a:pt x="41" y="12"/>
                  </a:cubicBezTo>
                  <a:cubicBezTo>
                    <a:pt x="41" y="12"/>
                    <a:pt x="41" y="13"/>
                    <a:pt x="41" y="13"/>
                  </a:cubicBezTo>
                  <a:cubicBezTo>
                    <a:pt x="41" y="13"/>
                    <a:pt x="41" y="13"/>
                    <a:pt x="41" y="13"/>
                  </a:cubicBezTo>
                  <a:cubicBezTo>
                    <a:pt x="41" y="13"/>
                    <a:pt x="41" y="13"/>
                    <a:pt x="41" y="13"/>
                  </a:cubicBezTo>
                  <a:cubicBezTo>
                    <a:pt x="41" y="13"/>
                    <a:pt x="41" y="13"/>
                    <a:pt x="41" y="13"/>
                  </a:cubicBezTo>
                  <a:cubicBezTo>
                    <a:pt x="41" y="13"/>
                    <a:pt x="41" y="13"/>
                    <a:pt x="41" y="13"/>
                  </a:cubicBezTo>
                  <a:cubicBezTo>
                    <a:pt x="41" y="13"/>
                    <a:pt x="41" y="13"/>
                    <a:pt x="41" y="13"/>
                  </a:cubicBezTo>
                  <a:cubicBezTo>
                    <a:pt x="41" y="13"/>
                    <a:pt x="41" y="13"/>
                    <a:pt x="41" y="13"/>
                  </a:cubicBezTo>
                  <a:cubicBezTo>
                    <a:pt x="41" y="12"/>
                    <a:pt x="41" y="12"/>
                    <a:pt x="40" y="12"/>
                  </a:cubicBezTo>
                  <a:cubicBezTo>
                    <a:pt x="40" y="12"/>
                    <a:pt x="40" y="12"/>
                    <a:pt x="40" y="12"/>
                  </a:cubicBezTo>
                  <a:cubicBezTo>
                    <a:pt x="40" y="12"/>
                    <a:pt x="40" y="13"/>
                    <a:pt x="40" y="13"/>
                  </a:cubicBezTo>
                  <a:cubicBezTo>
                    <a:pt x="40" y="13"/>
                    <a:pt x="40" y="13"/>
                    <a:pt x="40" y="13"/>
                  </a:cubicBezTo>
                  <a:cubicBezTo>
                    <a:pt x="40" y="13"/>
                    <a:pt x="40" y="13"/>
                    <a:pt x="40" y="13"/>
                  </a:cubicBezTo>
                  <a:cubicBezTo>
                    <a:pt x="40" y="13"/>
                    <a:pt x="40" y="13"/>
                    <a:pt x="40" y="13"/>
                  </a:cubicBezTo>
                  <a:cubicBezTo>
                    <a:pt x="40" y="13"/>
                    <a:pt x="40" y="13"/>
                    <a:pt x="40"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8" y="13"/>
                  </a:cubicBezTo>
                  <a:cubicBezTo>
                    <a:pt x="38" y="13"/>
                    <a:pt x="38" y="13"/>
                    <a:pt x="38" y="13"/>
                  </a:cubicBezTo>
                  <a:cubicBezTo>
                    <a:pt x="38" y="13"/>
                    <a:pt x="38" y="13"/>
                    <a:pt x="38" y="13"/>
                  </a:cubicBezTo>
                  <a:cubicBezTo>
                    <a:pt x="38" y="13"/>
                    <a:pt x="38" y="13"/>
                    <a:pt x="38" y="13"/>
                  </a:cubicBezTo>
                  <a:cubicBezTo>
                    <a:pt x="38" y="13"/>
                    <a:pt x="38" y="13"/>
                    <a:pt x="38" y="13"/>
                  </a:cubicBezTo>
                  <a:cubicBezTo>
                    <a:pt x="38" y="12"/>
                    <a:pt x="38" y="12"/>
                    <a:pt x="38" y="12"/>
                  </a:cubicBezTo>
                  <a:cubicBezTo>
                    <a:pt x="38" y="12"/>
                    <a:pt x="38" y="12"/>
                    <a:pt x="38" y="12"/>
                  </a:cubicBezTo>
                  <a:cubicBezTo>
                    <a:pt x="38" y="12"/>
                    <a:pt x="38" y="12"/>
                    <a:pt x="38" y="12"/>
                  </a:cubicBezTo>
                  <a:cubicBezTo>
                    <a:pt x="38" y="11"/>
                    <a:pt x="38" y="11"/>
                    <a:pt x="38" y="12"/>
                  </a:cubicBezTo>
                  <a:cubicBezTo>
                    <a:pt x="38" y="12"/>
                    <a:pt x="38" y="12"/>
                    <a:pt x="38" y="12"/>
                  </a:cubicBezTo>
                  <a:cubicBezTo>
                    <a:pt x="38" y="12"/>
                    <a:pt x="38" y="12"/>
                    <a:pt x="38" y="12"/>
                  </a:cubicBezTo>
                  <a:cubicBezTo>
                    <a:pt x="38" y="12"/>
                    <a:pt x="38" y="13"/>
                    <a:pt x="38" y="13"/>
                  </a:cubicBezTo>
                  <a:cubicBezTo>
                    <a:pt x="38" y="13"/>
                    <a:pt x="37" y="13"/>
                    <a:pt x="37" y="13"/>
                  </a:cubicBezTo>
                  <a:cubicBezTo>
                    <a:pt x="37" y="13"/>
                    <a:pt x="37" y="13"/>
                    <a:pt x="37" y="13"/>
                  </a:cubicBezTo>
                  <a:cubicBezTo>
                    <a:pt x="37" y="13"/>
                    <a:pt x="37" y="13"/>
                    <a:pt x="37" y="13"/>
                  </a:cubicBezTo>
                  <a:cubicBezTo>
                    <a:pt x="37" y="13"/>
                    <a:pt x="37" y="13"/>
                    <a:pt x="37" y="12"/>
                  </a:cubicBezTo>
                  <a:cubicBezTo>
                    <a:pt x="37" y="12"/>
                    <a:pt x="37" y="12"/>
                    <a:pt x="37" y="12"/>
                  </a:cubicBezTo>
                  <a:cubicBezTo>
                    <a:pt x="37" y="12"/>
                    <a:pt x="37" y="12"/>
                    <a:pt x="37" y="12"/>
                  </a:cubicBezTo>
                  <a:cubicBezTo>
                    <a:pt x="37" y="12"/>
                    <a:pt x="37" y="12"/>
                    <a:pt x="37" y="12"/>
                  </a:cubicBezTo>
                  <a:cubicBezTo>
                    <a:pt x="37" y="12"/>
                    <a:pt x="37" y="12"/>
                    <a:pt x="37" y="11"/>
                  </a:cubicBezTo>
                  <a:cubicBezTo>
                    <a:pt x="38" y="11"/>
                    <a:pt x="38" y="11"/>
                    <a:pt x="38" y="11"/>
                  </a:cubicBezTo>
                  <a:cubicBezTo>
                    <a:pt x="38" y="11"/>
                    <a:pt x="38" y="11"/>
                    <a:pt x="38" y="11"/>
                  </a:cubicBezTo>
                  <a:cubicBezTo>
                    <a:pt x="38" y="11"/>
                    <a:pt x="38" y="11"/>
                    <a:pt x="38" y="10"/>
                  </a:cubicBezTo>
                  <a:cubicBezTo>
                    <a:pt x="38" y="10"/>
                    <a:pt x="38" y="10"/>
                    <a:pt x="38" y="10"/>
                  </a:cubicBezTo>
                  <a:cubicBezTo>
                    <a:pt x="38" y="10"/>
                    <a:pt x="38" y="10"/>
                    <a:pt x="38" y="10"/>
                  </a:cubicBezTo>
                  <a:cubicBezTo>
                    <a:pt x="38" y="10"/>
                    <a:pt x="38" y="10"/>
                    <a:pt x="38" y="10"/>
                  </a:cubicBezTo>
                  <a:cubicBezTo>
                    <a:pt x="38" y="9"/>
                    <a:pt x="38" y="9"/>
                    <a:pt x="38" y="9"/>
                  </a:cubicBezTo>
                  <a:cubicBezTo>
                    <a:pt x="38" y="9"/>
                    <a:pt x="38" y="9"/>
                    <a:pt x="38" y="9"/>
                  </a:cubicBezTo>
                  <a:cubicBezTo>
                    <a:pt x="38" y="9"/>
                    <a:pt x="38" y="9"/>
                    <a:pt x="38" y="9"/>
                  </a:cubicBezTo>
                  <a:cubicBezTo>
                    <a:pt x="38" y="9"/>
                    <a:pt x="38" y="9"/>
                    <a:pt x="38" y="9"/>
                  </a:cubicBezTo>
                  <a:cubicBezTo>
                    <a:pt x="38" y="9"/>
                    <a:pt x="37" y="9"/>
                    <a:pt x="37" y="9"/>
                  </a:cubicBezTo>
                  <a:cubicBezTo>
                    <a:pt x="37" y="9"/>
                    <a:pt x="37" y="9"/>
                    <a:pt x="37" y="9"/>
                  </a:cubicBezTo>
                  <a:cubicBezTo>
                    <a:pt x="37" y="9"/>
                    <a:pt x="37" y="9"/>
                    <a:pt x="37" y="9"/>
                  </a:cubicBezTo>
                  <a:cubicBezTo>
                    <a:pt x="38" y="8"/>
                    <a:pt x="38" y="8"/>
                    <a:pt x="38" y="8"/>
                  </a:cubicBezTo>
                  <a:cubicBezTo>
                    <a:pt x="38" y="8"/>
                    <a:pt x="38" y="8"/>
                    <a:pt x="38" y="8"/>
                  </a:cubicBezTo>
                  <a:cubicBezTo>
                    <a:pt x="38" y="8"/>
                    <a:pt x="38" y="8"/>
                    <a:pt x="38" y="8"/>
                  </a:cubicBezTo>
                  <a:cubicBezTo>
                    <a:pt x="38" y="8"/>
                    <a:pt x="38" y="8"/>
                    <a:pt x="39" y="8"/>
                  </a:cubicBezTo>
                  <a:cubicBezTo>
                    <a:pt x="39" y="8"/>
                    <a:pt x="39" y="8"/>
                    <a:pt x="39" y="8"/>
                  </a:cubicBezTo>
                  <a:cubicBezTo>
                    <a:pt x="39" y="8"/>
                    <a:pt x="39" y="8"/>
                    <a:pt x="39" y="8"/>
                  </a:cubicBezTo>
                  <a:cubicBezTo>
                    <a:pt x="39" y="8"/>
                    <a:pt x="39" y="8"/>
                    <a:pt x="39" y="8"/>
                  </a:cubicBezTo>
                  <a:cubicBezTo>
                    <a:pt x="39" y="8"/>
                    <a:pt x="39" y="8"/>
                    <a:pt x="39" y="8"/>
                  </a:cubicBezTo>
                  <a:cubicBezTo>
                    <a:pt x="39" y="8"/>
                    <a:pt x="39" y="8"/>
                    <a:pt x="39" y="8"/>
                  </a:cubicBezTo>
                  <a:cubicBezTo>
                    <a:pt x="39" y="8"/>
                    <a:pt x="39" y="8"/>
                    <a:pt x="39" y="7"/>
                  </a:cubicBezTo>
                  <a:cubicBezTo>
                    <a:pt x="39" y="7"/>
                    <a:pt x="39" y="7"/>
                    <a:pt x="39" y="7"/>
                  </a:cubicBezTo>
                  <a:cubicBezTo>
                    <a:pt x="39" y="7"/>
                    <a:pt x="39" y="7"/>
                    <a:pt x="39" y="7"/>
                  </a:cubicBezTo>
                  <a:cubicBezTo>
                    <a:pt x="39" y="7"/>
                    <a:pt x="39" y="7"/>
                    <a:pt x="39" y="7"/>
                  </a:cubicBezTo>
                  <a:cubicBezTo>
                    <a:pt x="38" y="7"/>
                    <a:pt x="38" y="7"/>
                    <a:pt x="38" y="7"/>
                  </a:cubicBezTo>
                  <a:cubicBezTo>
                    <a:pt x="38" y="6"/>
                    <a:pt x="38"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40" y="6"/>
                    <a:pt x="40" y="6"/>
                    <a:pt x="40" y="6"/>
                  </a:cubicBezTo>
                  <a:cubicBezTo>
                    <a:pt x="40" y="6"/>
                    <a:pt x="40" y="6"/>
                    <a:pt x="40" y="6"/>
                  </a:cubicBezTo>
                  <a:cubicBezTo>
                    <a:pt x="40" y="6"/>
                    <a:pt x="40" y="6"/>
                    <a:pt x="40" y="6"/>
                  </a:cubicBezTo>
                  <a:cubicBezTo>
                    <a:pt x="40" y="6"/>
                    <a:pt x="40" y="6"/>
                    <a:pt x="40" y="6"/>
                  </a:cubicBezTo>
                  <a:cubicBezTo>
                    <a:pt x="40" y="6"/>
                    <a:pt x="40" y="6"/>
                    <a:pt x="40" y="6"/>
                  </a:cubicBezTo>
                  <a:cubicBezTo>
                    <a:pt x="40" y="6"/>
                    <a:pt x="40" y="6"/>
                    <a:pt x="40" y="6"/>
                  </a:cubicBezTo>
                  <a:cubicBezTo>
                    <a:pt x="40" y="6"/>
                    <a:pt x="40" y="6"/>
                    <a:pt x="40" y="7"/>
                  </a:cubicBezTo>
                  <a:cubicBezTo>
                    <a:pt x="40" y="7"/>
                    <a:pt x="40" y="7"/>
                    <a:pt x="40" y="7"/>
                  </a:cubicBezTo>
                  <a:cubicBezTo>
                    <a:pt x="40" y="7"/>
                    <a:pt x="40" y="7"/>
                    <a:pt x="40" y="7"/>
                  </a:cubicBezTo>
                  <a:cubicBezTo>
                    <a:pt x="40" y="7"/>
                    <a:pt x="40" y="7"/>
                    <a:pt x="40" y="7"/>
                  </a:cubicBezTo>
                  <a:cubicBezTo>
                    <a:pt x="40" y="7"/>
                    <a:pt x="40" y="7"/>
                    <a:pt x="40" y="7"/>
                  </a:cubicBezTo>
                  <a:cubicBezTo>
                    <a:pt x="40" y="7"/>
                    <a:pt x="40" y="7"/>
                    <a:pt x="40" y="7"/>
                  </a:cubicBezTo>
                  <a:cubicBezTo>
                    <a:pt x="40" y="7"/>
                    <a:pt x="40" y="7"/>
                    <a:pt x="40" y="7"/>
                  </a:cubicBezTo>
                  <a:cubicBezTo>
                    <a:pt x="40" y="7"/>
                    <a:pt x="40" y="7"/>
                    <a:pt x="40" y="7"/>
                  </a:cubicBezTo>
                  <a:cubicBezTo>
                    <a:pt x="40" y="7"/>
                    <a:pt x="40" y="7"/>
                    <a:pt x="40" y="8"/>
                  </a:cubicBezTo>
                  <a:cubicBezTo>
                    <a:pt x="40" y="8"/>
                    <a:pt x="40" y="8"/>
                    <a:pt x="40" y="8"/>
                  </a:cubicBezTo>
                  <a:cubicBezTo>
                    <a:pt x="40" y="8"/>
                    <a:pt x="40" y="8"/>
                    <a:pt x="40" y="8"/>
                  </a:cubicBezTo>
                  <a:cubicBezTo>
                    <a:pt x="40" y="8"/>
                    <a:pt x="40" y="8"/>
                    <a:pt x="40" y="7"/>
                  </a:cubicBezTo>
                  <a:cubicBezTo>
                    <a:pt x="40" y="7"/>
                    <a:pt x="41" y="7"/>
                    <a:pt x="41" y="7"/>
                  </a:cubicBezTo>
                  <a:cubicBezTo>
                    <a:pt x="41" y="7"/>
                    <a:pt x="41" y="7"/>
                    <a:pt x="41" y="8"/>
                  </a:cubicBezTo>
                  <a:cubicBezTo>
                    <a:pt x="41" y="8"/>
                    <a:pt x="41" y="8"/>
                    <a:pt x="41" y="8"/>
                  </a:cubicBezTo>
                  <a:cubicBezTo>
                    <a:pt x="41" y="8"/>
                    <a:pt x="41" y="8"/>
                    <a:pt x="41" y="8"/>
                  </a:cubicBezTo>
                  <a:cubicBezTo>
                    <a:pt x="41" y="8"/>
                    <a:pt x="41" y="8"/>
                    <a:pt x="41" y="8"/>
                  </a:cubicBezTo>
                  <a:cubicBezTo>
                    <a:pt x="42" y="8"/>
                    <a:pt x="42" y="8"/>
                    <a:pt x="42" y="8"/>
                  </a:cubicBezTo>
                  <a:cubicBezTo>
                    <a:pt x="42" y="8"/>
                    <a:pt x="42" y="9"/>
                    <a:pt x="42" y="9"/>
                  </a:cubicBezTo>
                  <a:cubicBezTo>
                    <a:pt x="41" y="9"/>
                    <a:pt x="41" y="9"/>
                    <a:pt x="41" y="9"/>
                  </a:cubicBezTo>
                  <a:cubicBezTo>
                    <a:pt x="41" y="9"/>
                    <a:pt x="41" y="9"/>
                    <a:pt x="41" y="9"/>
                  </a:cubicBezTo>
                  <a:cubicBezTo>
                    <a:pt x="41" y="9"/>
                    <a:pt x="41" y="9"/>
                    <a:pt x="41" y="9"/>
                  </a:cubicBezTo>
                  <a:cubicBezTo>
                    <a:pt x="41" y="9"/>
                    <a:pt x="41" y="9"/>
                    <a:pt x="41" y="9"/>
                  </a:cubicBezTo>
                  <a:cubicBezTo>
                    <a:pt x="41" y="9"/>
                    <a:pt x="40" y="9"/>
                    <a:pt x="40" y="9"/>
                  </a:cubicBezTo>
                  <a:cubicBezTo>
                    <a:pt x="40" y="9"/>
                    <a:pt x="40" y="9"/>
                    <a:pt x="40" y="9"/>
                  </a:cubicBezTo>
                  <a:cubicBezTo>
                    <a:pt x="40" y="9"/>
                    <a:pt x="40" y="9"/>
                    <a:pt x="40" y="9"/>
                  </a:cubicBezTo>
                  <a:cubicBezTo>
                    <a:pt x="41" y="9"/>
                    <a:pt x="41" y="9"/>
                    <a:pt x="41" y="9"/>
                  </a:cubicBezTo>
                  <a:cubicBezTo>
                    <a:pt x="41" y="9"/>
                    <a:pt x="41" y="9"/>
                    <a:pt x="41" y="9"/>
                  </a:cubicBezTo>
                  <a:cubicBezTo>
                    <a:pt x="41" y="8"/>
                    <a:pt x="41" y="8"/>
                    <a:pt x="41" y="8"/>
                  </a:cubicBezTo>
                  <a:cubicBezTo>
                    <a:pt x="41" y="8"/>
                    <a:pt x="41" y="8"/>
                    <a:pt x="41" y="8"/>
                  </a:cubicBezTo>
                  <a:cubicBezTo>
                    <a:pt x="41" y="8"/>
                    <a:pt x="41" y="8"/>
                    <a:pt x="41" y="8"/>
                  </a:cubicBezTo>
                  <a:cubicBezTo>
                    <a:pt x="41" y="8"/>
                    <a:pt x="41" y="8"/>
                    <a:pt x="41" y="8"/>
                  </a:cubicBezTo>
                  <a:cubicBezTo>
                    <a:pt x="41" y="8"/>
                    <a:pt x="41" y="8"/>
                    <a:pt x="41" y="8"/>
                  </a:cubicBezTo>
                  <a:cubicBezTo>
                    <a:pt x="40" y="8"/>
                    <a:pt x="40" y="8"/>
                    <a:pt x="40" y="8"/>
                  </a:cubicBezTo>
                  <a:cubicBezTo>
                    <a:pt x="40" y="8"/>
                    <a:pt x="40" y="8"/>
                    <a:pt x="40" y="8"/>
                  </a:cubicBezTo>
                  <a:cubicBezTo>
                    <a:pt x="40" y="8"/>
                    <a:pt x="40" y="8"/>
                    <a:pt x="40" y="8"/>
                  </a:cubicBezTo>
                  <a:cubicBezTo>
                    <a:pt x="40" y="8"/>
                    <a:pt x="40" y="8"/>
                    <a:pt x="39" y="8"/>
                  </a:cubicBezTo>
                  <a:cubicBezTo>
                    <a:pt x="39" y="8"/>
                    <a:pt x="39" y="8"/>
                    <a:pt x="39" y="8"/>
                  </a:cubicBezTo>
                  <a:cubicBezTo>
                    <a:pt x="39" y="8"/>
                    <a:pt x="39" y="8"/>
                    <a:pt x="39" y="8"/>
                  </a:cubicBezTo>
                  <a:cubicBezTo>
                    <a:pt x="39" y="8"/>
                    <a:pt x="39" y="9"/>
                    <a:pt x="39" y="9"/>
                  </a:cubicBezTo>
                  <a:cubicBezTo>
                    <a:pt x="39" y="9"/>
                    <a:pt x="39" y="9"/>
                    <a:pt x="39"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39" y="10"/>
                  </a:cubicBezTo>
                  <a:cubicBezTo>
                    <a:pt x="39" y="10"/>
                    <a:pt x="39" y="10"/>
                    <a:pt x="39" y="10"/>
                  </a:cubicBezTo>
                  <a:cubicBezTo>
                    <a:pt x="39" y="10"/>
                    <a:pt x="39" y="10"/>
                    <a:pt x="39" y="10"/>
                  </a:cubicBezTo>
                  <a:cubicBezTo>
                    <a:pt x="39" y="10"/>
                    <a:pt x="39" y="10"/>
                    <a:pt x="39" y="10"/>
                  </a:cubicBezTo>
                  <a:cubicBezTo>
                    <a:pt x="39" y="10"/>
                    <a:pt x="39" y="10"/>
                    <a:pt x="39" y="11"/>
                  </a:cubicBezTo>
                  <a:cubicBezTo>
                    <a:pt x="39" y="11"/>
                    <a:pt x="39" y="11"/>
                    <a:pt x="39" y="11"/>
                  </a:cubicBezTo>
                  <a:cubicBezTo>
                    <a:pt x="39" y="11"/>
                    <a:pt x="39" y="11"/>
                    <a:pt x="39" y="11"/>
                  </a:cubicBezTo>
                  <a:cubicBezTo>
                    <a:pt x="39" y="11"/>
                    <a:pt x="39" y="11"/>
                    <a:pt x="39" y="11"/>
                  </a:cubicBezTo>
                  <a:cubicBezTo>
                    <a:pt x="39" y="11"/>
                    <a:pt x="39" y="11"/>
                    <a:pt x="39" y="11"/>
                  </a:cubicBezTo>
                  <a:cubicBezTo>
                    <a:pt x="39" y="11"/>
                    <a:pt x="40" y="10"/>
                    <a:pt x="40" y="10"/>
                  </a:cubicBezTo>
                  <a:cubicBezTo>
                    <a:pt x="40" y="10"/>
                    <a:pt x="40" y="10"/>
                    <a:pt x="40" y="10"/>
                  </a:cubicBezTo>
                  <a:cubicBezTo>
                    <a:pt x="40" y="10"/>
                    <a:pt x="40" y="10"/>
                    <a:pt x="40" y="10"/>
                  </a:cubicBezTo>
                  <a:cubicBezTo>
                    <a:pt x="40" y="10"/>
                    <a:pt x="40" y="10"/>
                    <a:pt x="40" y="10"/>
                  </a:cubicBezTo>
                  <a:cubicBezTo>
                    <a:pt x="40" y="10"/>
                    <a:pt x="40" y="10"/>
                    <a:pt x="41" y="10"/>
                  </a:cubicBezTo>
                  <a:cubicBezTo>
                    <a:pt x="41" y="10"/>
                    <a:pt x="41" y="10"/>
                    <a:pt x="41" y="10"/>
                  </a:cubicBezTo>
                  <a:cubicBezTo>
                    <a:pt x="41" y="10"/>
                    <a:pt x="41" y="10"/>
                    <a:pt x="41" y="11"/>
                  </a:cubicBezTo>
                  <a:cubicBezTo>
                    <a:pt x="41" y="11"/>
                    <a:pt x="41" y="11"/>
                    <a:pt x="41" y="11"/>
                  </a:cubicBezTo>
                  <a:cubicBezTo>
                    <a:pt x="41" y="11"/>
                    <a:pt x="41" y="11"/>
                    <a:pt x="41" y="11"/>
                  </a:cubicBezTo>
                  <a:cubicBezTo>
                    <a:pt x="41" y="11"/>
                    <a:pt x="41" y="11"/>
                    <a:pt x="42" y="11"/>
                  </a:cubicBezTo>
                  <a:cubicBezTo>
                    <a:pt x="42" y="11"/>
                    <a:pt x="42" y="11"/>
                    <a:pt x="42" y="11"/>
                  </a:cubicBezTo>
                  <a:cubicBezTo>
                    <a:pt x="42" y="11"/>
                    <a:pt x="42" y="11"/>
                    <a:pt x="42" y="11"/>
                  </a:cubicBezTo>
                  <a:cubicBezTo>
                    <a:pt x="42" y="10"/>
                    <a:pt x="42" y="10"/>
                    <a:pt x="42" y="10"/>
                  </a:cubicBezTo>
                  <a:cubicBezTo>
                    <a:pt x="42" y="10"/>
                    <a:pt x="42" y="10"/>
                    <a:pt x="42" y="10"/>
                  </a:cubicBezTo>
                  <a:cubicBezTo>
                    <a:pt x="42"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9"/>
                    <a:pt x="41" y="9"/>
                  </a:cubicBezTo>
                  <a:cubicBezTo>
                    <a:pt x="41" y="9"/>
                    <a:pt x="41" y="9"/>
                    <a:pt x="41" y="9"/>
                  </a:cubicBezTo>
                  <a:cubicBezTo>
                    <a:pt x="41" y="9"/>
                    <a:pt x="41" y="9"/>
                    <a:pt x="41" y="9"/>
                  </a:cubicBezTo>
                  <a:cubicBezTo>
                    <a:pt x="41" y="9"/>
                    <a:pt x="41" y="9"/>
                    <a:pt x="41" y="9"/>
                  </a:cubicBezTo>
                  <a:cubicBezTo>
                    <a:pt x="41" y="9"/>
                    <a:pt x="42" y="9"/>
                    <a:pt x="42" y="9"/>
                  </a:cubicBezTo>
                  <a:cubicBezTo>
                    <a:pt x="42" y="9"/>
                    <a:pt x="42" y="9"/>
                    <a:pt x="42" y="9"/>
                  </a:cubicBezTo>
                  <a:cubicBezTo>
                    <a:pt x="42" y="9"/>
                    <a:pt x="42" y="9"/>
                    <a:pt x="42" y="9"/>
                  </a:cubicBezTo>
                  <a:cubicBezTo>
                    <a:pt x="42" y="9"/>
                    <a:pt x="42" y="8"/>
                    <a:pt x="42" y="8"/>
                  </a:cubicBezTo>
                  <a:cubicBezTo>
                    <a:pt x="42" y="8"/>
                    <a:pt x="42" y="8"/>
                    <a:pt x="42" y="8"/>
                  </a:cubicBezTo>
                  <a:cubicBezTo>
                    <a:pt x="42" y="8"/>
                    <a:pt x="42" y="8"/>
                    <a:pt x="42" y="8"/>
                  </a:cubicBezTo>
                  <a:cubicBezTo>
                    <a:pt x="42" y="8"/>
                    <a:pt x="42" y="7"/>
                    <a:pt x="42" y="7"/>
                  </a:cubicBezTo>
                  <a:cubicBezTo>
                    <a:pt x="42" y="7"/>
                    <a:pt x="42" y="7"/>
                    <a:pt x="42" y="7"/>
                  </a:cubicBezTo>
                  <a:cubicBezTo>
                    <a:pt x="42" y="7"/>
                    <a:pt x="42" y="7"/>
                    <a:pt x="42" y="7"/>
                  </a:cubicBezTo>
                  <a:cubicBezTo>
                    <a:pt x="42" y="7"/>
                    <a:pt x="42" y="7"/>
                    <a:pt x="42" y="7"/>
                  </a:cubicBezTo>
                  <a:cubicBezTo>
                    <a:pt x="42" y="7"/>
                    <a:pt x="42" y="7"/>
                    <a:pt x="42" y="7"/>
                  </a:cubicBezTo>
                  <a:cubicBezTo>
                    <a:pt x="42" y="7"/>
                    <a:pt x="42" y="6"/>
                    <a:pt x="42" y="6"/>
                  </a:cubicBezTo>
                  <a:cubicBezTo>
                    <a:pt x="42" y="6"/>
                    <a:pt x="42" y="6"/>
                    <a:pt x="42" y="6"/>
                  </a:cubicBezTo>
                  <a:cubicBezTo>
                    <a:pt x="42" y="6"/>
                    <a:pt x="42" y="6"/>
                    <a:pt x="42" y="6"/>
                  </a:cubicBezTo>
                  <a:cubicBezTo>
                    <a:pt x="43" y="6"/>
                    <a:pt x="43" y="6"/>
                    <a:pt x="43" y="6"/>
                  </a:cubicBezTo>
                  <a:cubicBezTo>
                    <a:pt x="43" y="6"/>
                    <a:pt x="43" y="6"/>
                    <a:pt x="43" y="6"/>
                  </a:cubicBezTo>
                  <a:cubicBezTo>
                    <a:pt x="43" y="6"/>
                    <a:pt x="43" y="6"/>
                    <a:pt x="43" y="7"/>
                  </a:cubicBezTo>
                  <a:cubicBezTo>
                    <a:pt x="43" y="7"/>
                    <a:pt x="43" y="7"/>
                    <a:pt x="43" y="7"/>
                  </a:cubicBezTo>
                  <a:cubicBezTo>
                    <a:pt x="43" y="7"/>
                    <a:pt x="43" y="7"/>
                    <a:pt x="43" y="7"/>
                  </a:cubicBezTo>
                  <a:cubicBezTo>
                    <a:pt x="43" y="8"/>
                    <a:pt x="43" y="8"/>
                    <a:pt x="43" y="8"/>
                  </a:cubicBezTo>
                  <a:cubicBezTo>
                    <a:pt x="43" y="8"/>
                    <a:pt x="43" y="8"/>
                    <a:pt x="43" y="8"/>
                  </a:cubicBezTo>
                  <a:cubicBezTo>
                    <a:pt x="43" y="8"/>
                    <a:pt x="43" y="8"/>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2" y="10"/>
                    <a:pt x="42" y="11"/>
                    <a:pt x="42" y="11"/>
                  </a:cubicBezTo>
                  <a:cubicBezTo>
                    <a:pt x="42" y="11"/>
                    <a:pt x="42" y="11"/>
                    <a:pt x="42" y="11"/>
                  </a:cubicBezTo>
                  <a:cubicBezTo>
                    <a:pt x="42" y="11"/>
                    <a:pt x="42" y="11"/>
                    <a:pt x="42" y="11"/>
                  </a:cubicBezTo>
                  <a:cubicBezTo>
                    <a:pt x="42" y="11"/>
                    <a:pt x="42" y="11"/>
                    <a:pt x="43" y="11"/>
                  </a:cubicBezTo>
                  <a:cubicBezTo>
                    <a:pt x="43" y="11"/>
                    <a:pt x="43" y="11"/>
                    <a:pt x="43" y="11"/>
                  </a:cubicBezTo>
                  <a:cubicBezTo>
                    <a:pt x="43" y="12"/>
                    <a:pt x="43" y="12"/>
                    <a:pt x="43" y="12"/>
                  </a:cubicBezTo>
                  <a:cubicBezTo>
                    <a:pt x="43" y="12"/>
                    <a:pt x="43" y="12"/>
                    <a:pt x="43" y="12"/>
                  </a:cubicBezTo>
                  <a:cubicBezTo>
                    <a:pt x="44" y="12"/>
                    <a:pt x="44" y="12"/>
                    <a:pt x="44" y="12"/>
                  </a:cubicBezTo>
                  <a:cubicBezTo>
                    <a:pt x="44" y="13"/>
                    <a:pt x="44" y="13"/>
                    <a:pt x="44" y="13"/>
                  </a:cubicBezTo>
                  <a:close/>
                  <a:moveTo>
                    <a:pt x="53" y="8"/>
                  </a:moveTo>
                  <a:cubicBezTo>
                    <a:pt x="52" y="9"/>
                    <a:pt x="52" y="9"/>
                    <a:pt x="52" y="9"/>
                  </a:cubicBezTo>
                  <a:cubicBezTo>
                    <a:pt x="52" y="9"/>
                    <a:pt x="52" y="9"/>
                    <a:pt x="52" y="9"/>
                  </a:cubicBezTo>
                  <a:cubicBezTo>
                    <a:pt x="52" y="9"/>
                    <a:pt x="52" y="9"/>
                    <a:pt x="52" y="9"/>
                  </a:cubicBezTo>
                  <a:cubicBezTo>
                    <a:pt x="52" y="9"/>
                    <a:pt x="52" y="10"/>
                    <a:pt x="51" y="10"/>
                  </a:cubicBezTo>
                  <a:cubicBezTo>
                    <a:pt x="51" y="10"/>
                    <a:pt x="51" y="10"/>
                    <a:pt x="51" y="10"/>
                  </a:cubicBezTo>
                  <a:cubicBezTo>
                    <a:pt x="51" y="10"/>
                    <a:pt x="51" y="10"/>
                    <a:pt x="51" y="10"/>
                  </a:cubicBezTo>
                  <a:cubicBezTo>
                    <a:pt x="51" y="10"/>
                    <a:pt x="51" y="10"/>
                    <a:pt x="51" y="11"/>
                  </a:cubicBezTo>
                  <a:cubicBezTo>
                    <a:pt x="51" y="11"/>
                    <a:pt x="51" y="11"/>
                    <a:pt x="51" y="11"/>
                  </a:cubicBezTo>
                  <a:cubicBezTo>
                    <a:pt x="51" y="11"/>
                    <a:pt x="51" y="11"/>
                    <a:pt x="51" y="11"/>
                  </a:cubicBezTo>
                  <a:cubicBezTo>
                    <a:pt x="51" y="11"/>
                    <a:pt x="51" y="11"/>
                    <a:pt x="51" y="11"/>
                  </a:cubicBezTo>
                  <a:cubicBezTo>
                    <a:pt x="51" y="12"/>
                    <a:pt x="51" y="12"/>
                    <a:pt x="51" y="12"/>
                  </a:cubicBezTo>
                  <a:cubicBezTo>
                    <a:pt x="51" y="12"/>
                    <a:pt x="51" y="12"/>
                    <a:pt x="51" y="12"/>
                  </a:cubicBezTo>
                  <a:cubicBezTo>
                    <a:pt x="51" y="12"/>
                    <a:pt x="51" y="12"/>
                    <a:pt x="51" y="12"/>
                  </a:cubicBezTo>
                  <a:cubicBezTo>
                    <a:pt x="51" y="13"/>
                    <a:pt x="51" y="13"/>
                    <a:pt x="51" y="13"/>
                  </a:cubicBezTo>
                  <a:cubicBezTo>
                    <a:pt x="51" y="13"/>
                    <a:pt x="51" y="13"/>
                    <a:pt x="51" y="13"/>
                  </a:cubicBezTo>
                  <a:cubicBezTo>
                    <a:pt x="51" y="13"/>
                    <a:pt x="51" y="13"/>
                    <a:pt x="51" y="13"/>
                  </a:cubicBezTo>
                  <a:cubicBezTo>
                    <a:pt x="51" y="13"/>
                    <a:pt x="51" y="14"/>
                    <a:pt x="51" y="14"/>
                  </a:cubicBezTo>
                  <a:cubicBezTo>
                    <a:pt x="51" y="14"/>
                    <a:pt x="51"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49" y="13"/>
                  </a:cubicBezTo>
                  <a:cubicBezTo>
                    <a:pt x="49" y="13"/>
                    <a:pt x="49" y="13"/>
                    <a:pt x="49" y="13"/>
                  </a:cubicBezTo>
                  <a:cubicBezTo>
                    <a:pt x="49" y="13"/>
                    <a:pt x="49" y="13"/>
                    <a:pt x="49" y="13"/>
                  </a:cubicBezTo>
                  <a:cubicBezTo>
                    <a:pt x="49" y="13"/>
                    <a:pt x="49" y="13"/>
                    <a:pt x="49" y="13"/>
                  </a:cubicBezTo>
                  <a:cubicBezTo>
                    <a:pt x="49" y="13"/>
                    <a:pt x="49" y="13"/>
                    <a:pt x="49" y="13"/>
                  </a:cubicBezTo>
                  <a:cubicBezTo>
                    <a:pt x="49" y="13"/>
                    <a:pt x="49" y="13"/>
                    <a:pt x="49" y="13"/>
                  </a:cubicBezTo>
                  <a:cubicBezTo>
                    <a:pt x="49"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2"/>
                  </a:cubicBezTo>
                  <a:cubicBezTo>
                    <a:pt x="50" y="12"/>
                    <a:pt x="50" y="12"/>
                    <a:pt x="50" y="12"/>
                  </a:cubicBezTo>
                  <a:cubicBezTo>
                    <a:pt x="50" y="12"/>
                    <a:pt x="50" y="12"/>
                    <a:pt x="50" y="12"/>
                  </a:cubicBezTo>
                  <a:cubicBezTo>
                    <a:pt x="50" y="12"/>
                    <a:pt x="50" y="12"/>
                    <a:pt x="50" y="12"/>
                  </a:cubicBezTo>
                  <a:cubicBezTo>
                    <a:pt x="50" y="12"/>
                    <a:pt x="50" y="11"/>
                    <a:pt x="50" y="11"/>
                  </a:cubicBezTo>
                  <a:cubicBezTo>
                    <a:pt x="50" y="11"/>
                    <a:pt x="50" y="11"/>
                    <a:pt x="50" y="11"/>
                  </a:cubicBezTo>
                  <a:cubicBezTo>
                    <a:pt x="50" y="11"/>
                    <a:pt x="50" y="11"/>
                    <a:pt x="50" y="11"/>
                  </a:cubicBezTo>
                  <a:cubicBezTo>
                    <a:pt x="50" y="11"/>
                    <a:pt x="50" y="11"/>
                    <a:pt x="50" y="11"/>
                  </a:cubicBezTo>
                  <a:cubicBezTo>
                    <a:pt x="50" y="11"/>
                    <a:pt x="50" y="11"/>
                    <a:pt x="50" y="11"/>
                  </a:cubicBezTo>
                  <a:cubicBezTo>
                    <a:pt x="50" y="12"/>
                    <a:pt x="49" y="12"/>
                    <a:pt x="49" y="12"/>
                  </a:cubicBezTo>
                  <a:cubicBezTo>
                    <a:pt x="49" y="12"/>
                    <a:pt x="49" y="12"/>
                    <a:pt x="49" y="12"/>
                  </a:cubicBezTo>
                  <a:cubicBezTo>
                    <a:pt x="49" y="12"/>
                    <a:pt x="49" y="12"/>
                    <a:pt x="49" y="12"/>
                  </a:cubicBezTo>
                  <a:cubicBezTo>
                    <a:pt x="49" y="12"/>
                    <a:pt x="49" y="12"/>
                    <a:pt x="48" y="12"/>
                  </a:cubicBezTo>
                  <a:cubicBezTo>
                    <a:pt x="48" y="13"/>
                    <a:pt x="48" y="13"/>
                    <a:pt x="48" y="13"/>
                  </a:cubicBezTo>
                  <a:cubicBezTo>
                    <a:pt x="48" y="13"/>
                    <a:pt x="48" y="13"/>
                    <a:pt x="48" y="13"/>
                  </a:cubicBezTo>
                  <a:cubicBezTo>
                    <a:pt x="48" y="13"/>
                    <a:pt x="48" y="13"/>
                    <a:pt x="48" y="13"/>
                  </a:cubicBezTo>
                  <a:cubicBezTo>
                    <a:pt x="48" y="13"/>
                    <a:pt x="48" y="13"/>
                    <a:pt x="48" y="13"/>
                  </a:cubicBezTo>
                  <a:cubicBezTo>
                    <a:pt x="48" y="13"/>
                    <a:pt x="48" y="13"/>
                    <a:pt x="47" y="13"/>
                  </a:cubicBezTo>
                  <a:cubicBezTo>
                    <a:pt x="47" y="13"/>
                    <a:pt x="47" y="13"/>
                    <a:pt x="47" y="13"/>
                  </a:cubicBezTo>
                  <a:cubicBezTo>
                    <a:pt x="47" y="13"/>
                    <a:pt x="47" y="13"/>
                    <a:pt x="47" y="13"/>
                  </a:cubicBezTo>
                  <a:cubicBezTo>
                    <a:pt x="47" y="13"/>
                    <a:pt x="47" y="13"/>
                    <a:pt x="47" y="13"/>
                  </a:cubicBezTo>
                  <a:cubicBezTo>
                    <a:pt x="47" y="13"/>
                    <a:pt x="47" y="13"/>
                    <a:pt x="47" y="13"/>
                  </a:cubicBezTo>
                  <a:cubicBezTo>
                    <a:pt x="47" y="13"/>
                    <a:pt x="47" y="12"/>
                    <a:pt x="47" y="12"/>
                  </a:cubicBezTo>
                  <a:cubicBezTo>
                    <a:pt x="47" y="12"/>
                    <a:pt x="47" y="12"/>
                    <a:pt x="47" y="12"/>
                  </a:cubicBezTo>
                  <a:cubicBezTo>
                    <a:pt x="48" y="12"/>
                    <a:pt x="48" y="12"/>
                    <a:pt x="48" y="12"/>
                  </a:cubicBezTo>
                  <a:cubicBezTo>
                    <a:pt x="48" y="12"/>
                    <a:pt x="48" y="12"/>
                    <a:pt x="48" y="12"/>
                  </a:cubicBezTo>
                  <a:cubicBezTo>
                    <a:pt x="48" y="12"/>
                    <a:pt x="48" y="12"/>
                    <a:pt x="48" y="12"/>
                  </a:cubicBezTo>
                  <a:cubicBezTo>
                    <a:pt x="48" y="12"/>
                    <a:pt x="48" y="12"/>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50" y="10"/>
                  </a:cubicBezTo>
                  <a:cubicBezTo>
                    <a:pt x="50" y="10"/>
                    <a:pt x="50" y="10"/>
                    <a:pt x="49" y="10"/>
                  </a:cubicBezTo>
                  <a:cubicBezTo>
                    <a:pt x="49" y="10"/>
                    <a:pt x="49" y="10"/>
                    <a:pt x="49" y="10"/>
                  </a:cubicBezTo>
                  <a:cubicBezTo>
                    <a:pt x="49" y="10"/>
                    <a:pt x="49" y="10"/>
                    <a:pt x="49" y="10"/>
                  </a:cubicBezTo>
                  <a:cubicBezTo>
                    <a:pt x="49" y="10"/>
                    <a:pt x="49" y="10"/>
                    <a:pt x="49" y="10"/>
                  </a:cubicBezTo>
                  <a:cubicBezTo>
                    <a:pt x="49" y="10"/>
                    <a:pt x="49" y="10"/>
                    <a:pt x="49"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0"/>
                    <a:pt x="48" y="10"/>
                  </a:cubicBezTo>
                  <a:cubicBezTo>
                    <a:pt x="48" y="10"/>
                    <a:pt x="48" y="10"/>
                    <a:pt x="48" y="10"/>
                  </a:cubicBezTo>
                  <a:cubicBezTo>
                    <a:pt x="48" y="10"/>
                    <a:pt x="48" y="10"/>
                    <a:pt x="48" y="10"/>
                  </a:cubicBezTo>
                  <a:cubicBezTo>
                    <a:pt x="48" y="10"/>
                    <a:pt x="48" y="10"/>
                    <a:pt x="48" y="9"/>
                  </a:cubicBezTo>
                  <a:cubicBezTo>
                    <a:pt x="48" y="9"/>
                    <a:pt x="48" y="9"/>
                    <a:pt x="48" y="9"/>
                  </a:cubicBezTo>
                  <a:cubicBezTo>
                    <a:pt x="48" y="9"/>
                    <a:pt x="48" y="9"/>
                    <a:pt x="48" y="9"/>
                  </a:cubicBezTo>
                  <a:cubicBezTo>
                    <a:pt x="48" y="9"/>
                    <a:pt x="48" y="9"/>
                    <a:pt x="48" y="9"/>
                  </a:cubicBezTo>
                  <a:cubicBezTo>
                    <a:pt x="48" y="8"/>
                    <a:pt x="48" y="8"/>
                    <a:pt x="48" y="8"/>
                  </a:cubicBezTo>
                  <a:cubicBezTo>
                    <a:pt x="48" y="8"/>
                    <a:pt x="48" y="8"/>
                    <a:pt x="48" y="8"/>
                  </a:cubicBezTo>
                  <a:cubicBezTo>
                    <a:pt x="48" y="8"/>
                    <a:pt x="48" y="8"/>
                    <a:pt x="48" y="8"/>
                  </a:cubicBezTo>
                  <a:cubicBezTo>
                    <a:pt x="48" y="8"/>
                    <a:pt x="48" y="8"/>
                    <a:pt x="48" y="8"/>
                  </a:cubicBezTo>
                  <a:cubicBezTo>
                    <a:pt x="48" y="8"/>
                    <a:pt x="48" y="8"/>
                    <a:pt x="48" y="8"/>
                  </a:cubicBezTo>
                  <a:cubicBezTo>
                    <a:pt x="48" y="8"/>
                    <a:pt x="48" y="8"/>
                    <a:pt x="48" y="7"/>
                  </a:cubicBezTo>
                  <a:cubicBezTo>
                    <a:pt x="48" y="7"/>
                    <a:pt x="48" y="7"/>
                    <a:pt x="48" y="7"/>
                  </a:cubicBezTo>
                  <a:cubicBezTo>
                    <a:pt x="48" y="7"/>
                    <a:pt x="48" y="7"/>
                    <a:pt x="48" y="7"/>
                  </a:cubicBezTo>
                  <a:cubicBezTo>
                    <a:pt x="48" y="7"/>
                    <a:pt x="48" y="7"/>
                    <a:pt x="49" y="7"/>
                  </a:cubicBezTo>
                  <a:cubicBezTo>
                    <a:pt x="49" y="7"/>
                    <a:pt x="49" y="7"/>
                    <a:pt x="49" y="7"/>
                  </a:cubicBezTo>
                  <a:cubicBezTo>
                    <a:pt x="49" y="7"/>
                    <a:pt x="49" y="7"/>
                    <a:pt x="49" y="7"/>
                  </a:cubicBezTo>
                  <a:cubicBezTo>
                    <a:pt x="49" y="7"/>
                    <a:pt x="49" y="7"/>
                    <a:pt x="49" y="7"/>
                  </a:cubicBezTo>
                  <a:cubicBezTo>
                    <a:pt x="50" y="7"/>
                    <a:pt x="50" y="7"/>
                    <a:pt x="50" y="7"/>
                  </a:cubicBezTo>
                  <a:cubicBezTo>
                    <a:pt x="50" y="7"/>
                    <a:pt x="50" y="7"/>
                    <a:pt x="50" y="7"/>
                  </a:cubicBezTo>
                  <a:cubicBezTo>
                    <a:pt x="50" y="7"/>
                    <a:pt x="50" y="7"/>
                    <a:pt x="50" y="7"/>
                  </a:cubicBezTo>
                  <a:cubicBezTo>
                    <a:pt x="50" y="7"/>
                    <a:pt x="50" y="7"/>
                    <a:pt x="50" y="7"/>
                  </a:cubicBezTo>
                  <a:cubicBezTo>
                    <a:pt x="51" y="7"/>
                    <a:pt x="51" y="7"/>
                    <a:pt x="51" y="7"/>
                  </a:cubicBezTo>
                  <a:cubicBezTo>
                    <a:pt x="51" y="7"/>
                    <a:pt x="51" y="7"/>
                    <a:pt x="51" y="7"/>
                  </a:cubicBezTo>
                  <a:cubicBezTo>
                    <a:pt x="51" y="7"/>
                    <a:pt x="51" y="7"/>
                    <a:pt x="51" y="7"/>
                  </a:cubicBezTo>
                  <a:cubicBezTo>
                    <a:pt x="51" y="7"/>
                    <a:pt x="51" y="7"/>
                    <a:pt x="51" y="8"/>
                  </a:cubicBezTo>
                  <a:cubicBezTo>
                    <a:pt x="51" y="8"/>
                    <a:pt x="51" y="8"/>
                    <a:pt x="51" y="8"/>
                  </a:cubicBezTo>
                  <a:cubicBezTo>
                    <a:pt x="51" y="8"/>
                    <a:pt x="51" y="8"/>
                    <a:pt x="51" y="8"/>
                  </a:cubicBezTo>
                  <a:cubicBezTo>
                    <a:pt x="51" y="8"/>
                    <a:pt x="51" y="9"/>
                    <a:pt x="51" y="9"/>
                  </a:cubicBezTo>
                  <a:cubicBezTo>
                    <a:pt x="51" y="9"/>
                    <a:pt x="51" y="9"/>
                    <a:pt x="51" y="9"/>
                  </a:cubicBezTo>
                  <a:cubicBezTo>
                    <a:pt x="51" y="9"/>
                    <a:pt x="51" y="9"/>
                    <a:pt x="51" y="9"/>
                  </a:cubicBezTo>
                  <a:cubicBezTo>
                    <a:pt x="51" y="9"/>
                    <a:pt x="51" y="9"/>
                    <a:pt x="51" y="9"/>
                  </a:cubicBezTo>
                  <a:cubicBezTo>
                    <a:pt x="51" y="9"/>
                    <a:pt x="51" y="9"/>
                    <a:pt x="52" y="9"/>
                  </a:cubicBezTo>
                  <a:cubicBezTo>
                    <a:pt x="52" y="9"/>
                    <a:pt x="52" y="8"/>
                    <a:pt x="52" y="8"/>
                  </a:cubicBezTo>
                  <a:cubicBezTo>
                    <a:pt x="52" y="8"/>
                    <a:pt x="52" y="8"/>
                    <a:pt x="52" y="8"/>
                  </a:cubicBezTo>
                  <a:cubicBezTo>
                    <a:pt x="52" y="8"/>
                    <a:pt x="52" y="8"/>
                    <a:pt x="52" y="8"/>
                  </a:cubicBezTo>
                  <a:cubicBezTo>
                    <a:pt x="52" y="8"/>
                    <a:pt x="52" y="8"/>
                    <a:pt x="52" y="8"/>
                  </a:cubicBezTo>
                  <a:cubicBezTo>
                    <a:pt x="52" y="8"/>
                    <a:pt x="53" y="8"/>
                    <a:pt x="53" y="8"/>
                  </a:cubicBezTo>
                  <a:cubicBezTo>
                    <a:pt x="53" y="8"/>
                    <a:pt x="53" y="8"/>
                    <a:pt x="53" y="8"/>
                  </a:cubicBezTo>
                  <a:close/>
                  <a:moveTo>
                    <a:pt x="65" y="12"/>
                  </a:moveTo>
                  <a:cubicBezTo>
                    <a:pt x="65" y="12"/>
                    <a:pt x="65" y="12"/>
                    <a:pt x="65" y="12"/>
                  </a:cubicBezTo>
                  <a:cubicBezTo>
                    <a:pt x="65" y="12"/>
                    <a:pt x="65" y="12"/>
                    <a:pt x="65" y="12"/>
                  </a:cubicBezTo>
                  <a:cubicBezTo>
                    <a:pt x="65" y="12"/>
                    <a:pt x="65" y="12"/>
                    <a:pt x="65" y="12"/>
                  </a:cubicBezTo>
                  <a:cubicBezTo>
                    <a:pt x="65" y="12"/>
                    <a:pt x="65" y="12"/>
                    <a:pt x="65" y="12"/>
                  </a:cubicBezTo>
                  <a:cubicBezTo>
                    <a:pt x="64" y="12"/>
                    <a:pt x="64" y="12"/>
                    <a:pt x="64" y="12"/>
                  </a:cubicBezTo>
                  <a:cubicBezTo>
                    <a:pt x="64" y="12"/>
                    <a:pt x="64" y="12"/>
                    <a:pt x="64" y="12"/>
                  </a:cubicBezTo>
                  <a:cubicBezTo>
                    <a:pt x="64" y="12"/>
                    <a:pt x="64" y="12"/>
                    <a:pt x="64" y="12"/>
                  </a:cubicBezTo>
                  <a:cubicBezTo>
                    <a:pt x="63" y="12"/>
                    <a:pt x="63" y="12"/>
                    <a:pt x="63" y="11"/>
                  </a:cubicBezTo>
                  <a:cubicBezTo>
                    <a:pt x="63" y="11"/>
                    <a:pt x="63" y="11"/>
                    <a:pt x="63" y="11"/>
                  </a:cubicBezTo>
                  <a:cubicBezTo>
                    <a:pt x="63" y="11"/>
                    <a:pt x="63" y="11"/>
                    <a:pt x="63" y="11"/>
                  </a:cubicBezTo>
                  <a:cubicBezTo>
                    <a:pt x="63" y="12"/>
                    <a:pt x="63" y="12"/>
                    <a:pt x="63" y="12"/>
                  </a:cubicBezTo>
                  <a:cubicBezTo>
                    <a:pt x="63" y="12"/>
                    <a:pt x="63" y="12"/>
                    <a:pt x="63" y="12"/>
                  </a:cubicBezTo>
                  <a:cubicBezTo>
                    <a:pt x="63" y="12"/>
                    <a:pt x="63" y="12"/>
                    <a:pt x="63" y="12"/>
                  </a:cubicBezTo>
                  <a:cubicBezTo>
                    <a:pt x="63" y="12"/>
                    <a:pt x="63" y="12"/>
                    <a:pt x="63" y="12"/>
                  </a:cubicBezTo>
                  <a:cubicBezTo>
                    <a:pt x="63" y="13"/>
                    <a:pt x="63" y="13"/>
                    <a:pt x="63" y="13"/>
                  </a:cubicBezTo>
                  <a:cubicBezTo>
                    <a:pt x="63" y="13"/>
                    <a:pt x="63" y="13"/>
                    <a:pt x="63" y="13"/>
                  </a:cubicBezTo>
                  <a:cubicBezTo>
                    <a:pt x="63"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2"/>
                    <a:pt x="62" y="12"/>
                    <a:pt x="62" y="12"/>
                  </a:cubicBezTo>
                  <a:cubicBezTo>
                    <a:pt x="62" y="12"/>
                    <a:pt x="62" y="12"/>
                    <a:pt x="62" y="12"/>
                  </a:cubicBezTo>
                  <a:cubicBezTo>
                    <a:pt x="62" y="12"/>
                    <a:pt x="62" y="12"/>
                    <a:pt x="62" y="12"/>
                  </a:cubicBezTo>
                  <a:cubicBezTo>
                    <a:pt x="62" y="12"/>
                    <a:pt x="62" y="11"/>
                    <a:pt x="62" y="11"/>
                  </a:cubicBezTo>
                  <a:cubicBezTo>
                    <a:pt x="62" y="11"/>
                    <a:pt x="62" y="11"/>
                    <a:pt x="62" y="11"/>
                  </a:cubicBezTo>
                  <a:cubicBezTo>
                    <a:pt x="62" y="11"/>
                    <a:pt x="62" y="11"/>
                    <a:pt x="62" y="11"/>
                  </a:cubicBezTo>
                  <a:cubicBezTo>
                    <a:pt x="62" y="11"/>
                    <a:pt x="61" y="11"/>
                    <a:pt x="61" y="11"/>
                  </a:cubicBezTo>
                  <a:cubicBezTo>
                    <a:pt x="61" y="11"/>
                    <a:pt x="61" y="12"/>
                    <a:pt x="61" y="12"/>
                  </a:cubicBezTo>
                  <a:cubicBezTo>
                    <a:pt x="61" y="12"/>
                    <a:pt x="61" y="12"/>
                    <a:pt x="61" y="12"/>
                  </a:cubicBezTo>
                  <a:cubicBezTo>
                    <a:pt x="61" y="12"/>
                    <a:pt x="60" y="12"/>
                    <a:pt x="60" y="12"/>
                  </a:cubicBezTo>
                  <a:cubicBezTo>
                    <a:pt x="60" y="12"/>
                    <a:pt x="60" y="12"/>
                    <a:pt x="60" y="12"/>
                  </a:cubicBezTo>
                  <a:cubicBezTo>
                    <a:pt x="60" y="12"/>
                    <a:pt x="60" y="12"/>
                    <a:pt x="60" y="12"/>
                  </a:cubicBezTo>
                  <a:cubicBezTo>
                    <a:pt x="60" y="12"/>
                    <a:pt x="60" y="12"/>
                    <a:pt x="60" y="12"/>
                  </a:cubicBezTo>
                  <a:cubicBezTo>
                    <a:pt x="60" y="12"/>
                    <a:pt x="60" y="12"/>
                    <a:pt x="60" y="12"/>
                  </a:cubicBezTo>
                  <a:cubicBezTo>
                    <a:pt x="60" y="12"/>
                    <a:pt x="60" y="12"/>
                    <a:pt x="60" y="12"/>
                  </a:cubicBezTo>
                  <a:cubicBezTo>
                    <a:pt x="60" y="12"/>
                    <a:pt x="60" y="12"/>
                    <a:pt x="60" y="12"/>
                  </a:cubicBezTo>
                  <a:cubicBezTo>
                    <a:pt x="60" y="11"/>
                    <a:pt x="60" y="11"/>
                    <a:pt x="60" y="11"/>
                  </a:cubicBezTo>
                  <a:cubicBezTo>
                    <a:pt x="60" y="11"/>
                    <a:pt x="60" y="11"/>
                    <a:pt x="60" y="11"/>
                  </a:cubicBezTo>
                  <a:cubicBezTo>
                    <a:pt x="60" y="11"/>
                    <a:pt x="60" y="11"/>
                    <a:pt x="60" y="11"/>
                  </a:cubicBezTo>
                  <a:cubicBezTo>
                    <a:pt x="60" y="11"/>
                    <a:pt x="60" y="10"/>
                    <a:pt x="60" y="10"/>
                  </a:cubicBezTo>
                  <a:cubicBezTo>
                    <a:pt x="60" y="10"/>
                    <a:pt x="60" y="10"/>
                    <a:pt x="60" y="10"/>
                  </a:cubicBezTo>
                  <a:cubicBezTo>
                    <a:pt x="60" y="10"/>
                    <a:pt x="60" y="10"/>
                    <a:pt x="60" y="10"/>
                  </a:cubicBezTo>
                  <a:cubicBezTo>
                    <a:pt x="60" y="10"/>
                    <a:pt x="60" y="10"/>
                    <a:pt x="60" y="10"/>
                  </a:cubicBezTo>
                  <a:cubicBezTo>
                    <a:pt x="60" y="10"/>
                    <a:pt x="60" y="10"/>
                    <a:pt x="60" y="10"/>
                  </a:cubicBezTo>
                  <a:cubicBezTo>
                    <a:pt x="60" y="10"/>
                    <a:pt x="60" y="10"/>
                    <a:pt x="60" y="10"/>
                  </a:cubicBezTo>
                  <a:cubicBezTo>
                    <a:pt x="60" y="10"/>
                    <a:pt x="60" y="9"/>
                    <a:pt x="60" y="9"/>
                  </a:cubicBezTo>
                  <a:cubicBezTo>
                    <a:pt x="60" y="9"/>
                    <a:pt x="59" y="9"/>
                    <a:pt x="59" y="9"/>
                  </a:cubicBezTo>
                  <a:cubicBezTo>
                    <a:pt x="59" y="9"/>
                    <a:pt x="59" y="9"/>
                    <a:pt x="60" y="9"/>
                  </a:cubicBezTo>
                  <a:cubicBezTo>
                    <a:pt x="60" y="9"/>
                    <a:pt x="60" y="9"/>
                    <a:pt x="60" y="9"/>
                  </a:cubicBezTo>
                  <a:cubicBezTo>
                    <a:pt x="60" y="9"/>
                    <a:pt x="60" y="9"/>
                    <a:pt x="60" y="9"/>
                  </a:cubicBezTo>
                  <a:cubicBezTo>
                    <a:pt x="60" y="9"/>
                    <a:pt x="60" y="9"/>
                    <a:pt x="60" y="9"/>
                  </a:cubicBezTo>
                  <a:cubicBezTo>
                    <a:pt x="60" y="9"/>
                    <a:pt x="60" y="9"/>
                    <a:pt x="60" y="9"/>
                  </a:cubicBezTo>
                  <a:cubicBezTo>
                    <a:pt x="60" y="9"/>
                    <a:pt x="60" y="9"/>
                    <a:pt x="60" y="9"/>
                  </a:cubicBezTo>
                  <a:cubicBezTo>
                    <a:pt x="60" y="9"/>
                    <a:pt x="60" y="9"/>
                    <a:pt x="60" y="9"/>
                  </a:cubicBezTo>
                  <a:cubicBezTo>
                    <a:pt x="60" y="9"/>
                    <a:pt x="60" y="9"/>
                    <a:pt x="60" y="9"/>
                  </a:cubicBezTo>
                  <a:cubicBezTo>
                    <a:pt x="60" y="9"/>
                    <a:pt x="61" y="9"/>
                    <a:pt x="61" y="9"/>
                  </a:cubicBezTo>
                  <a:cubicBezTo>
                    <a:pt x="61" y="9"/>
                    <a:pt x="61" y="9"/>
                    <a:pt x="61" y="9"/>
                  </a:cubicBezTo>
                  <a:cubicBezTo>
                    <a:pt x="61" y="10"/>
                    <a:pt x="61" y="10"/>
                    <a:pt x="61" y="10"/>
                  </a:cubicBezTo>
                  <a:cubicBezTo>
                    <a:pt x="61" y="10"/>
                    <a:pt x="61" y="10"/>
                    <a:pt x="61" y="10"/>
                  </a:cubicBezTo>
                  <a:cubicBezTo>
                    <a:pt x="61" y="10"/>
                    <a:pt x="61" y="10"/>
                    <a:pt x="61" y="10"/>
                  </a:cubicBezTo>
                  <a:cubicBezTo>
                    <a:pt x="61" y="10"/>
                    <a:pt x="61" y="10"/>
                    <a:pt x="61" y="10"/>
                  </a:cubicBezTo>
                  <a:cubicBezTo>
                    <a:pt x="61" y="10"/>
                    <a:pt x="61" y="10"/>
                    <a:pt x="61" y="10"/>
                  </a:cubicBezTo>
                  <a:cubicBezTo>
                    <a:pt x="61" y="11"/>
                    <a:pt x="60" y="11"/>
                    <a:pt x="60" y="11"/>
                  </a:cubicBezTo>
                  <a:cubicBezTo>
                    <a:pt x="60" y="11"/>
                    <a:pt x="60" y="11"/>
                    <a:pt x="60" y="11"/>
                  </a:cubicBezTo>
                  <a:cubicBezTo>
                    <a:pt x="60" y="11"/>
                    <a:pt x="60" y="11"/>
                    <a:pt x="60" y="11"/>
                  </a:cubicBezTo>
                  <a:cubicBezTo>
                    <a:pt x="60" y="11"/>
                    <a:pt x="61" y="11"/>
                    <a:pt x="61" y="11"/>
                  </a:cubicBezTo>
                  <a:cubicBezTo>
                    <a:pt x="61" y="11"/>
                    <a:pt x="61" y="11"/>
                    <a:pt x="61" y="11"/>
                  </a:cubicBezTo>
                  <a:cubicBezTo>
                    <a:pt x="61" y="11"/>
                    <a:pt x="61" y="11"/>
                    <a:pt x="61" y="11"/>
                  </a:cubicBezTo>
                  <a:cubicBezTo>
                    <a:pt x="61" y="11"/>
                    <a:pt x="61" y="10"/>
                    <a:pt x="61" y="10"/>
                  </a:cubicBezTo>
                  <a:cubicBezTo>
                    <a:pt x="61" y="10"/>
                    <a:pt x="61" y="10"/>
                    <a:pt x="61" y="10"/>
                  </a:cubicBezTo>
                  <a:cubicBezTo>
                    <a:pt x="61" y="10"/>
                    <a:pt x="62" y="10"/>
                    <a:pt x="62" y="10"/>
                  </a:cubicBezTo>
                  <a:cubicBezTo>
                    <a:pt x="62" y="10"/>
                    <a:pt x="62" y="10"/>
                    <a:pt x="62" y="10"/>
                  </a:cubicBezTo>
                  <a:cubicBezTo>
                    <a:pt x="62" y="10"/>
                    <a:pt x="62" y="10"/>
                    <a:pt x="62" y="10"/>
                  </a:cubicBezTo>
                  <a:cubicBezTo>
                    <a:pt x="62" y="10"/>
                    <a:pt x="62" y="9"/>
                    <a:pt x="62" y="9"/>
                  </a:cubicBezTo>
                  <a:cubicBezTo>
                    <a:pt x="62" y="9"/>
                    <a:pt x="62" y="9"/>
                    <a:pt x="62" y="9"/>
                  </a:cubicBezTo>
                  <a:cubicBezTo>
                    <a:pt x="62" y="9"/>
                    <a:pt x="62" y="9"/>
                    <a:pt x="62" y="9"/>
                  </a:cubicBezTo>
                  <a:cubicBezTo>
                    <a:pt x="62" y="9"/>
                    <a:pt x="62" y="9"/>
                    <a:pt x="62" y="9"/>
                  </a:cubicBezTo>
                  <a:cubicBezTo>
                    <a:pt x="61" y="8"/>
                    <a:pt x="61" y="8"/>
                    <a:pt x="61" y="8"/>
                  </a:cubicBezTo>
                  <a:cubicBezTo>
                    <a:pt x="61" y="8"/>
                    <a:pt x="61" y="8"/>
                    <a:pt x="61" y="8"/>
                  </a:cubicBezTo>
                  <a:cubicBezTo>
                    <a:pt x="61" y="8"/>
                    <a:pt x="61" y="8"/>
                    <a:pt x="61" y="8"/>
                  </a:cubicBezTo>
                  <a:cubicBezTo>
                    <a:pt x="61" y="8"/>
                    <a:pt x="61" y="8"/>
                    <a:pt x="61" y="8"/>
                  </a:cubicBezTo>
                  <a:cubicBezTo>
                    <a:pt x="61" y="8"/>
                    <a:pt x="61" y="8"/>
                    <a:pt x="61" y="8"/>
                  </a:cubicBezTo>
                  <a:cubicBezTo>
                    <a:pt x="60" y="8"/>
                    <a:pt x="60" y="8"/>
                    <a:pt x="60" y="8"/>
                  </a:cubicBezTo>
                  <a:cubicBezTo>
                    <a:pt x="60" y="8"/>
                    <a:pt x="60" y="8"/>
                    <a:pt x="60" y="8"/>
                  </a:cubicBezTo>
                  <a:cubicBezTo>
                    <a:pt x="60" y="8"/>
                    <a:pt x="60" y="8"/>
                    <a:pt x="60" y="8"/>
                  </a:cubicBezTo>
                  <a:cubicBezTo>
                    <a:pt x="59" y="8"/>
                    <a:pt x="59" y="8"/>
                    <a:pt x="60" y="8"/>
                  </a:cubicBezTo>
                  <a:cubicBezTo>
                    <a:pt x="60" y="8"/>
                    <a:pt x="60" y="8"/>
                    <a:pt x="60" y="8"/>
                  </a:cubicBezTo>
                  <a:cubicBezTo>
                    <a:pt x="60" y="7"/>
                    <a:pt x="60" y="7"/>
                    <a:pt x="60" y="7"/>
                  </a:cubicBezTo>
                  <a:cubicBezTo>
                    <a:pt x="60" y="7"/>
                    <a:pt x="60" y="7"/>
                    <a:pt x="60" y="7"/>
                  </a:cubicBezTo>
                  <a:cubicBezTo>
                    <a:pt x="60" y="7"/>
                    <a:pt x="60" y="7"/>
                    <a:pt x="60" y="7"/>
                  </a:cubicBezTo>
                  <a:cubicBezTo>
                    <a:pt x="60" y="7"/>
                    <a:pt x="61" y="7"/>
                    <a:pt x="61" y="7"/>
                  </a:cubicBezTo>
                  <a:cubicBezTo>
                    <a:pt x="61" y="7"/>
                    <a:pt x="61" y="7"/>
                    <a:pt x="61" y="7"/>
                  </a:cubicBezTo>
                  <a:cubicBezTo>
                    <a:pt x="61" y="7"/>
                    <a:pt x="61" y="7"/>
                    <a:pt x="61" y="7"/>
                  </a:cubicBezTo>
                  <a:cubicBezTo>
                    <a:pt x="61" y="7"/>
                    <a:pt x="61" y="7"/>
                    <a:pt x="61" y="7"/>
                  </a:cubicBezTo>
                  <a:cubicBezTo>
                    <a:pt x="61" y="7"/>
                    <a:pt x="62" y="7"/>
                    <a:pt x="62" y="7"/>
                  </a:cubicBezTo>
                  <a:cubicBezTo>
                    <a:pt x="62" y="7"/>
                    <a:pt x="62" y="7"/>
                    <a:pt x="62" y="7"/>
                  </a:cubicBezTo>
                  <a:cubicBezTo>
                    <a:pt x="62" y="7"/>
                    <a:pt x="62" y="7"/>
                    <a:pt x="62" y="7"/>
                  </a:cubicBezTo>
                  <a:cubicBezTo>
                    <a:pt x="62" y="7"/>
                    <a:pt x="62" y="7"/>
                    <a:pt x="62" y="6"/>
                  </a:cubicBezTo>
                  <a:cubicBezTo>
                    <a:pt x="62" y="6"/>
                    <a:pt x="62" y="6"/>
                    <a:pt x="62" y="6"/>
                  </a:cubicBezTo>
                  <a:cubicBezTo>
                    <a:pt x="62" y="6"/>
                    <a:pt x="61" y="6"/>
                    <a:pt x="61" y="6"/>
                  </a:cubicBezTo>
                  <a:cubicBezTo>
                    <a:pt x="61" y="6"/>
                    <a:pt x="61" y="6"/>
                    <a:pt x="61" y="6"/>
                  </a:cubicBezTo>
                  <a:cubicBezTo>
                    <a:pt x="61" y="6"/>
                    <a:pt x="61" y="6"/>
                    <a:pt x="61" y="6"/>
                  </a:cubicBezTo>
                  <a:cubicBezTo>
                    <a:pt x="61" y="6"/>
                    <a:pt x="61" y="5"/>
                    <a:pt x="61" y="5"/>
                  </a:cubicBezTo>
                  <a:cubicBezTo>
                    <a:pt x="62" y="5"/>
                    <a:pt x="62" y="5"/>
                    <a:pt x="62" y="5"/>
                  </a:cubicBezTo>
                  <a:cubicBezTo>
                    <a:pt x="62" y="5"/>
                    <a:pt x="62" y="6"/>
                    <a:pt x="62" y="6"/>
                  </a:cubicBezTo>
                  <a:cubicBezTo>
                    <a:pt x="62" y="6"/>
                    <a:pt x="62" y="6"/>
                    <a:pt x="62" y="6"/>
                  </a:cubicBezTo>
                  <a:cubicBezTo>
                    <a:pt x="62" y="6"/>
                    <a:pt x="62" y="6"/>
                    <a:pt x="62" y="6"/>
                  </a:cubicBezTo>
                  <a:cubicBezTo>
                    <a:pt x="62" y="6"/>
                    <a:pt x="62" y="6"/>
                    <a:pt x="62" y="6"/>
                  </a:cubicBezTo>
                  <a:cubicBezTo>
                    <a:pt x="62" y="6"/>
                    <a:pt x="62" y="6"/>
                    <a:pt x="62" y="7"/>
                  </a:cubicBezTo>
                  <a:cubicBezTo>
                    <a:pt x="63" y="7"/>
                    <a:pt x="63" y="7"/>
                    <a:pt x="63" y="7"/>
                  </a:cubicBezTo>
                  <a:cubicBezTo>
                    <a:pt x="63" y="7"/>
                    <a:pt x="63" y="7"/>
                    <a:pt x="63" y="7"/>
                  </a:cubicBezTo>
                  <a:cubicBezTo>
                    <a:pt x="63" y="7"/>
                    <a:pt x="63" y="7"/>
                    <a:pt x="63" y="7"/>
                  </a:cubicBezTo>
                  <a:cubicBezTo>
                    <a:pt x="63" y="7"/>
                    <a:pt x="63" y="7"/>
                    <a:pt x="63" y="7"/>
                  </a:cubicBezTo>
                  <a:cubicBezTo>
                    <a:pt x="63" y="7"/>
                    <a:pt x="63" y="7"/>
                    <a:pt x="63" y="7"/>
                  </a:cubicBezTo>
                  <a:cubicBezTo>
                    <a:pt x="63" y="7"/>
                    <a:pt x="63" y="7"/>
                    <a:pt x="63" y="7"/>
                  </a:cubicBezTo>
                  <a:cubicBezTo>
                    <a:pt x="63" y="7"/>
                    <a:pt x="63" y="7"/>
                    <a:pt x="63" y="7"/>
                  </a:cubicBezTo>
                  <a:cubicBezTo>
                    <a:pt x="64" y="7"/>
                    <a:pt x="64" y="7"/>
                    <a:pt x="64" y="7"/>
                  </a:cubicBezTo>
                  <a:cubicBezTo>
                    <a:pt x="64" y="7"/>
                    <a:pt x="64" y="7"/>
                    <a:pt x="64" y="7"/>
                  </a:cubicBezTo>
                  <a:cubicBezTo>
                    <a:pt x="64" y="7"/>
                    <a:pt x="64" y="7"/>
                    <a:pt x="64" y="7"/>
                  </a:cubicBezTo>
                  <a:cubicBezTo>
                    <a:pt x="64" y="7"/>
                    <a:pt x="64" y="7"/>
                    <a:pt x="64" y="7"/>
                  </a:cubicBezTo>
                  <a:cubicBezTo>
                    <a:pt x="64" y="8"/>
                    <a:pt x="64" y="8"/>
                    <a:pt x="64" y="8"/>
                  </a:cubicBezTo>
                  <a:cubicBezTo>
                    <a:pt x="64" y="8"/>
                    <a:pt x="64" y="8"/>
                    <a:pt x="64" y="8"/>
                  </a:cubicBezTo>
                  <a:cubicBezTo>
                    <a:pt x="63" y="8"/>
                    <a:pt x="63" y="8"/>
                    <a:pt x="63" y="8"/>
                  </a:cubicBezTo>
                  <a:cubicBezTo>
                    <a:pt x="63" y="8"/>
                    <a:pt x="63" y="8"/>
                    <a:pt x="63" y="8"/>
                  </a:cubicBezTo>
                  <a:cubicBezTo>
                    <a:pt x="63" y="8"/>
                    <a:pt x="63" y="8"/>
                    <a:pt x="63" y="9"/>
                  </a:cubicBezTo>
                  <a:cubicBezTo>
                    <a:pt x="63" y="9"/>
                    <a:pt x="63" y="9"/>
                    <a:pt x="63" y="9"/>
                  </a:cubicBezTo>
                  <a:cubicBezTo>
                    <a:pt x="63" y="9"/>
                    <a:pt x="63" y="9"/>
                    <a:pt x="63" y="9"/>
                  </a:cubicBezTo>
                  <a:cubicBezTo>
                    <a:pt x="63" y="9"/>
                    <a:pt x="63" y="9"/>
                    <a:pt x="63" y="9"/>
                  </a:cubicBezTo>
                  <a:cubicBezTo>
                    <a:pt x="63" y="9"/>
                    <a:pt x="63" y="9"/>
                    <a:pt x="63" y="9"/>
                  </a:cubicBezTo>
                  <a:cubicBezTo>
                    <a:pt x="63" y="10"/>
                    <a:pt x="63" y="10"/>
                    <a:pt x="63" y="10"/>
                  </a:cubicBezTo>
                  <a:cubicBezTo>
                    <a:pt x="63" y="10"/>
                    <a:pt x="63" y="10"/>
                    <a:pt x="63" y="10"/>
                  </a:cubicBezTo>
                  <a:cubicBezTo>
                    <a:pt x="63" y="10"/>
                    <a:pt x="63" y="10"/>
                    <a:pt x="63" y="10"/>
                  </a:cubicBezTo>
                  <a:cubicBezTo>
                    <a:pt x="63" y="10"/>
                    <a:pt x="63" y="10"/>
                    <a:pt x="63" y="11"/>
                  </a:cubicBezTo>
                  <a:cubicBezTo>
                    <a:pt x="63" y="11"/>
                    <a:pt x="63" y="11"/>
                    <a:pt x="64" y="11"/>
                  </a:cubicBezTo>
                  <a:cubicBezTo>
                    <a:pt x="64" y="11"/>
                    <a:pt x="64" y="11"/>
                    <a:pt x="64" y="11"/>
                  </a:cubicBezTo>
                  <a:cubicBezTo>
                    <a:pt x="64" y="11"/>
                    <a:pt x="64" y="11"/>
                    <a:pt x="65" y="11"/>
                  </a:cubicBezTo>
                  <a:cubicBezTo>
                    <a:pt x="65" y="11"/>
                    <a:pt x="65" y="11"/>
                    <a:pt x="65" y="11"/>
                  </a:cubicBezTo>
                  <a:cubicBezTo>
                    <a:pt x="65" y="11"/>
                    <a:pt x="65" y="11"/>
                    <a:pt x="65" y="11"/>
                  </a:cubicBezTo>
                  <a:cubicBezTo>
                    <a:pt x="65" y="11"/>
                    <a:pt x="65" y="11"/>
                    <a:pt x="65" y="11"/>
                  </a:cubicBezTo>
                  <a:cubicBezTo>
                    <a:pt x="65" y="11"/>
                    <a:pt x="65" y="11"/>
                    <a:pt x="65" y="12"/>
                  </a:cubicBezTo>
                  <a:cubicBezTo>
                    <a:pt x="65" y="12"/>
                    <a:pt x="65" y="12"/>
                    <a:pt x="65" y="12"/>
                  </a:cubicBezTo>
                  <a:close/>
                  <a:moveTo>
                    <a:pt x="75" y="12"/>
                  </a:moveTo>
                  <a:cubicBezTo>
                    <a:pt x="75" y="12"/>
                    <a:pt x="75" y="12"/>
                    <a:pt x="75" y="13"/>
                  </a:cubicBezTo>
                  <a:cubicBezTo>
                    <a:pt x="75" y="13"/>
                    <a:pt x="75" y="13"/>
                    <a:pt x="75" y="13"/>
                  </a:cubicBezTo>
                  <a:cubicBezTo>
                    <a:pt x="75" y="13"/>
                    <a:pt x="75" y="13"/>
                    <a:pt x="75" y="13"/>
                  </a:cubicBezTo>
                  <a:cubicBezTo>
                    <a:pt x="74" y="13"/>
                    <a:pt x="74" y="13"/>
                    <a:pt x="74" y="13"/>
                  </a:cubicBezTo>
                  <a:cubicBezTo>
                    <a:pt x="74" y="13"/>
                    <a:pt x="74" y="13"/>
                    <a:pt x="74" y="13"/>
                  </a:cubicBezTo>
                  <a:cubicBezTo>
                    <a:pt x="74" y="13"/>
                    <a:pt x="74" y="13"/>
                    <a:pt x="74" y="13"/>
                  </a:cubicBezTo>
                  <a:cubicBezTo>
                    <a:pt x="74" y="13"/>
                    <a:pt x="73" y="13"/>
                    <a:pt x="73" y="13"/>
                  </a:cubicBezTo>
                  <a:cubicBezTo>
                    <a:pt x="73" y="13"/>
                    <a:pt x="73" y="13"/>
                    <a:pt x="73" y="13"/>
                  </a:cubicBezTo>
                  <a:cubicBezTo>
                    <a:pt x="73" y="12"/>
                    <a:pt x="73" y="12"/>
                    <a:pt x="73" y="12"/>
                  </a:cubicBezTo>
                  <a:cubicBezTo>
                    <a:pt x="73" y="12"/>
                    <a:pt x="73" y="12"/>
                    <a:pt x="72" y="12"/>
                  </a:cubicBezTo>
                  <a:cubicBezTo>
                    <a:pt x="72" y="12"/>
                    <a:pt x="72" y="12"/>
                    <a:pt x="72" y="12"/>
                  </a:cubicBezTo>
                  <a:cubicBezTo>
                    <a:pt x="72" y="12"/>
                    <a:pt x="72" y="12"/>
                    <a:pt x="72" y="12"/>
                  </a:cubicBezTo>
                  <a:cubicBezTo>
                    <a:pt x="72" y="12"/>
                    <a:pt x="72" y="12"/>
                    <a:pt x="72" y="12"/>
                  </a:cubicBezTo>
                  <a:cubicBezTo>
                    <a:pt x="72" y="12"/>
                    <a:pt x="72" y="12"/>
                    <a:pt x="72" y="12"/>
                  </a:cubicBezTo>
                  <a:cubicBezTo>
                    <a:pt x="71" y="12"/>
                    <a:pt x="71" y="12"/>
                    <a:pt x="71" y="12"/>
                  </a:cubicBezTo>
                  <a:cubicBezTo>
                    <a:pt x="71" y="12"/>
                    <a:pt x="71" y="12"/>
                    <a:pt x="71" y="12"/>
                  </a:cubicBezTo>
                  <a:cubicBezTo>
                    <a:pt x="71" y="12"/>
                    <a:pt x="71" y="12"/>
                    <a:pt x="71" y="12"/>
                  </a:cubicBezTo>
                  <a:cubicBezTo>
                    <a:pt x="71" y="12"/>
                    <a:pt x="71" y="12"/>
                    <a:pt x="71" y="12"/>
                  </a:cubicBezTo>
                  <a:cubicBezTo>
                    <a:pt x="70" y="12"/>
                    <a:pt x="70" y="12"/>
                    <a:pt x="70" y="12"/>
                  </a:cubicBezTo>
                  <a:cubicBezTo>
                    <a:pt x="70" y="12"/>
                    <a:pt x="70" y="12"/>
                    <a:pt x="70" y="12"/>
                  </a:cubicBezTo>
                  <a:cubicBezTo>
                    <a:pt x="70" y="12"/>
                    <a:pt x="70" y="12"/>
                    <a:pt x="70" y="13"/>
                  </a:cubicBezTo>
                  <a:cubicBezTo>
                    <a:pt x="70" y="13"/>
                    <a:pt x="69" y="13"/>
                    <a:pt x="69" y="13"/>
                  </a:cubicBezTo>
                  <a:cubicBezTo>
                    <a:pt x="69" y="13"/>
                    <a:pt x="69" y="13"/>
                    <a:pt x="69" y="13"/>
                  </a:cubicBezTo>
                  <a:cubicBezTo>
                    <a:pt x="69" y="13"/>
                    <a:pt x="69" y="13"/>
                    <a:pt x="69" y="13"/>
                  </a:cubicBezTo>
                  <a:cubicBezTo>
                    <a:pt x="69" y="13"/>
                    <a:pt x="69" y="13"/>
                    <a:pt x="69" y="13"/>
                  </a:cubicBezTo>
                  <a:cubicBezTo>
                    <a:pt x="69" y="13"/>
                    <a:pt x="68" y="13"/>
                    <a:pt x="68" y="13"/>
                  </a:cubicBezTo>
                  <a:cubicBezTo>
                    <a:pt x="69" y="12"/>
                    <a:pt x="69" y="12"/>
                    <a:pt x="69" y="12"/>
                  </a:cubicBezTo>
                  <a:cubicBezTo>
                    <a:pt x="69" y="12"/>
                    <a:pt x="69" y="12"/>
                    <a:pt x="69" y="12"/>
                  </a:cubicBezTo>
                  <a:cubicBezTo>
                    <a:pt x="69" y="12"/>
                    <a:pt x="69" y="12"/>
                    <a:pt x="69" y="12"/>
                  </a:cubicBezTo>
                  <a:cubicBezTo>
                    <a:pt x="69" y="12"/>
                    <a:pt x="69" y="12"/>
                    <a:pt x="69" y="12"/>
                  </a:cubicBezTo>
                  <a:cubicBezTo>
                    <a:pt x="69" y="12"/>
                    <a:pt x="69" y="12"/>
                    <a:pt x="69" y="12"/>
                  </a:cubicBezTo>
                  <a:cubicBezTo>
                    <a:pt x="69" y="12"/>
                    <a:pt x="69" y="12"/>
                    <a:pt x="69" y="12"/>
                  </a:cubicBezTo>
                  <a:cubicBezTo>
                    <a:pt x="69" y="12"/>
                    <a:pt x="69" y="12"/>
                    <a:pt x="69" y="12"/>
                  </a:cubicBezTo>
                  <a:cubicBezTo>
                    <a:pt x="69" y="11"/>
                    <a:pt x="69" y="11"/>
                    <a:pt x="69" y="11"/>
                  </a:cubicBezTo>
                  <a:cubicBezTo>
                    <a:pt x="70" y="11"/>
                    <a:pt x="70" y="11"/>
                    <a:pt x="69" y="11"/>
                  </a:cubicBezTo>
                  <a:cubicBezTo>
                    <a:pt x="69" y="11"/>
                    <a:pt x="69" y="11"/>
                    <a:pt x="69" y="11"/>
                  </a:cubicBezTo>
                  <a:cubicBezTo>
                    <a:pt x="69" y="11"/>
                    <a:pt x="69" y="11"/>
                    <a:pt x="69" y="11"/>
                  </a:cubicBezTo>
                  <a:cubicBezTo>
                    <a:pt x="69" y="11"/>
                    <a:pt x="69" y="11"/>
                    <a:pt x="69" y="11"/>
                  </a:cubicBezTo>
                  <a:cubicBezTo>
                    <a:pt x="69" y="11"/>
                    <a:pt x="69" y="11"/>
                    <a:pt x="69" y="11"/>
                  </a:cubicBezTo>
                  <a:cubicBezTo>
                    <a:pt x="69" y="11"/>
                    <a:pt x="69" y="11"/>
                    <a:pt x="69" y="11"/>
                  </a:cubicBezTo>
                  <a:cubicBezTo>
                    <a:pt x="69" y="11"/>
                    <a:pt x="70" y="11"/>
                    <a:pt x="70" y="11"/>
                  </a:cubicBezTo>
                  <a:cubicBezTo>
                    <a:pt x="70" y="11"/>
                    <a:pt x="70" y="11"/>
                    <a:pt x="70" y="11"/>
                  </a:cubicBezTo>
                  <a:cubicBezTo>
                    <a:pt x="70" y="11"/>
                    <a:pt x="70" y="10"/>
                    <a:pt x="70" y="10"/>
                  </a:cubicBezTo>
                  <a:cubicBezTo>
                    <a:pt x="70" y="10"/>
                    <a:pt x="70" y="10"/>
                    <a:pt x="70" y="10"/>
                  </a:cubicBezTo>
                  <a:cubicBezTo>
                    <a:pt x="70" y="10"/>
                    <a:pt x="70" y="10"/>
                    <a:pt x="70" y="10"/>
                  </a:cubicBezTo>
                  <a:cubicBezTo>
                    <a:pt x="70" y="10"/>
                    <a:pt x="70" y="10"/>
                    <a:pt x="70" y="10"/>
                  </a:cubicBezTo>
                  <a:cubicBezTo>
                    <a:pt x="70" y="10"/>
                    <a:pt x="69" y="10"/>
                    <a:pt x="69" y="10"/>
                  </a:cubicBezTo>
                  <a:cubicBezTo>
                    <a:pt x="69" y="10"/>
                    <a:pt x="69" y="10"/>
                    <a:pt x="69" y="11"/>
                  </a:cubicBezTo>
                  <a:cubicBezTo>
                    <a:pt x="69" y="11"/>
                    <a:pt x="69" y="11"/>
                    <a:pt x="69" y="11"/>
                  </a:cubicBezTo>
                  <a:cubicBezTo>
                    <a:pt x="69" y="11"/>
                    <a:pt x="69" y="11"/>
                    <a:pt x="69" y="11"/>
                  </a:cubicBezTo>
                  <a:cubicBezTo>
                    <a:pt x="69" y="11"/>
                    <a:pt x="69" y="11"/>
                    <a:pt x="69" y="11"/>
                  </a:cubicBezTo>
                  <a:cubicBezTo>
                    <a:pt x="69" y="10"/>
                    <a:pt x="68" y="10"/>
                    <a:pt x="68" y="10"/>
                  </a:cubicBezTo>
                  <a:cubicBezTo>
                    <a:pt x="68" y="10"/>
                    <a:pt x="68" y="10"/>
                    <a:pt x="68" y="10"/>
                  </a:cubicBezTo>
                  <a:cubicBezTo>
                    <a:pt x="68" y="10"/>
                    <a:pt x="68" y="10"/>
                    <a:pt x="68" y="10"/>
                  </a:cubicBezTo>
                  <a:cubicBezTo>
                    <a:pt x="68" y="10"/>
                    <a:pt x="68" y="10"/>
                    <a:pt x="68" y="10"/>
                  </a:cubicBezTo>
                  <a:cubicBezTo>
                    <a:pt x="68" y="10"/>
                    <a:pt x="68" y="10"/>
                    <a:pt x="69" y="10"/>
                  </a:cubicBezTo>
                  <a:cubicBezTo>
                    <a:pt x="69" y="10"/>
                    <a:pt x="69" y="10"/>
                    <a:pt x="69" y="10"/>
                  </a:cubicBezTo>
                  <a:cubicBezTo>
                    <a:pt x="69" y="10"/>
                    <a:pt x="69" y="9"/>
                    <a:pt x="69" y="9"/>
                  </a:cubicBezTo>
                  <a:cubicBezTo>
                    <a:pt x="69" y="9"/>
                    <a:pt x="69" y="9"/>
                    <a:pt x="70" y="9"/>
                  </a:cubicBezTo>
                  <a:cubicBezTo>
                    <a:pt x="70" y="9"/>
                    <a:pt x="70" y="9"/>
                    <a:pt x="70" y="9"/>
                  </a:cubicBezTo>
                  <a:cubicBezTo>
                    <a:pt x="70" y="9"/>
                    <a:pt x="70" y="9"/>
                    <a:pt x="70" y="9"/>
                  </a:cubicBezTo>
                  <a:cubicBezTo>
                    <a:pt x="70" y="9"/>
                    <a:pt x="70" y="9"/>
                    <a:pt x="70" y="9"/>
                  </a:cubicBezTo>
                  <a:cubicBezTo>
                    <a:pt x="70" y="9"/>
                    <a:pt x="70" y="9"/>
                    <a:pt x="70" y="9"/>
                  </a:cubicBezTo>
                  <a:cubicBezTo>
                    <a:pt x="70" y="9"/>
                    <a:pt x="71" y="9"/>
                    <a:pt x="71" y="9"/>
                  </a:cubicBezTo>
                  <a:cubicBezTo>
                    <a:pt x="71" y="9"/>
                    <a:pt x="71" y="9"/>
                    <a:pt x="71" y="9"/>
                  </a:cubicBezTo>
                  <a:cubicBezTo>
                    <a:pt x="71" y="9"/>
                    <a:pt x="71" y="9"/>
                    <a:pt x="71" y="9"/>
                  </a:cubicBezTo>
                  <a:cubicBezTo>
                    <a:pt x="71" y="9"/>
                    <a:pt x="71" y="9"/>
                    <a:pt x="71" y="9"/>
                  </a:cubicBezTo>
                  <a:cubicBezTo>
                    <a:pt x="71" y="9"/>
                    <a:pt x="72" y="9"/>
                    <a:pt x="72" y="9"/>
                  </a:cubicBezTo>
                  <a:cubicBezTo>
                    <a:pt x="72" y="9"/>
                    <a:pt x="72" y="9"/>
                    <a:pt x="72" y="9"/>
                  </a:cubicBezTo>
                  <a:cubicBezTo>
                    <a:pt x="72" y="9"/>
                    <a:pt x="72" y="9"/>
                    <a:pt x="72" y="9"/>
                  </a:cubicBezTo>
                  <a:cubicBezTo>
                    <a:pt x="72" y="9"/>
                    <a:pt x="72" y="9"/>
                    <a:pt x="73" y="9"/>
                  </a:cubicBezTo>
                  <a:cubicBezTo>
                    <a:pt x="73" y="9"/>
                    <a:pt x="73" y="9"/>
                    <a:pt x="73" y="9"/>
                  </a:cubicBezTo>
                  <a:cubicBezTo>
                    <a:pt x="73" y="9"/>
                    <a:pt x="73" y="9"/>
                    <a:pt x="73" y="9"/>
                  </a:cubicBezTo>
                  <a:cubicBezTo>
                    <a:pt x="73" y="9"/>
                    <a:pt x="73" y="9"/>
                    <a:pt x="73" y="9"/>
                  </a:cubicBezTo>
                  <a:cubicBezTo>
                    <a:pt x="73" y="9"/>
                    <a:pt x="73" y="9"/>
                    <a:pt x="73" y="9"/>
                  </a:cubicBezTo>
                  <a:cubicBezTo>
                    <a:pt x="73" y="9"/>
                    <a:pt x="73" y="9"/>
                    <a:pt x="73" y="9"/>
                  </a:cubicBezTo>
                  <a:cubicBezTo>
                    <a:pt x="73" y="10"/>
                    <a:pt x="73" y="10"/>
                    <a:pt x="73" y="10"/>
                  </a:cubicBezTo>
                  <a:cubicBezTo>
                    <a:pt x="73" y="10"/>
                    <a:pt x="73" y="10"/>
                    <a:pt x="73" y="10"/>
                  </a:cubicBezTo>
                  <a:cubicBezTo>
                    <a:pt x="73" y="10"/>
                    <a:pt x="73" y="10"/>
                    <a:pt x="73" y="10"/>
                  </a:cubicBezTo>
                  <a:cubicBezTo>
                    <a:pt x="72" y="10"/>
                    <a:pt x="72" y="10"/>
                    <a:pt x="72" y="10"/>
                  </a:cubicBezTo>
                  <a:cubicBezTo>
                    <a:pt x="72" y="10"/>
                    <a:pt x="72" y="10"/>
                    <a:pt x="72" y="11"/>
                  </a:cubicBezTo>
                  <a:cubicBezTo>
                    <a:pt x="72" y="11"/>
                    <a:pt x="72" y="11"/>
                    <a:pt x="72" y="11"/>
                  </a:cubicBezTo>
                  <a:cubicBezTo>
                    <a:pt x="72" y="11"/>
                    <a:pt x="72" y="11"/>
                    <a:pt x="72" y="11"/>
                  </a:cubicBezTo>
                  <a:cubicBezTo>
                    <a:pt x="73" y="11"/>
                    <a:pt x="73" y="11"/>
                    <a:pt x="73" y="11"/>
                  </a:cubicBezTo>
                  <a:cubicBezTo>
                    <a:pt x="73" y="12"/>
                    <a:pt x="73" y="12"/>
                    <a:pt x="73" y="12"/>
                  </a:cubicBezTo>
                  <a:cubicBezTo>
                    <a:pt x="73" y="12"/>
                    <a:pt x="73" y="12"/>
                    <a:pt x="74" y="12"/>
                  </a:cubicBezTo>
                  <a:cubicBezTo>
                    <a:pt x="74" y="12"/>
                    <a:pt x="74" y="12"/>
                    <a:pt x="74" y="12"/>
                  </a:cubicBezTo>
                  <a:cubicBezTo>
                    <a:pt x="74" y="12"/>
                    <a:pt x="74" y="12"/>
                    <a:pt x="74" y="12"/>
                  </a:cubicBezTo>
                  <a:cubicBezTo>
                    <a:pt x="74" y="12"/>
                    <a:pt x="74" y="12"/>
                    <a:pt x="75" y="12"/>
                  </a:cubicBezTo>
                  <a:cubicBezTo>
                    <a:pt x="75" y="12"/>
                    <a:pt x="75" y="12"/>
                    <a:pt x="75" y="12"/>
                  </a:cubicBezTo>
                  <a:cubicBezTo>
                    <a:pt x="75" y="12"/>
                    <a:pt x="75" y="12"/>
                    <a:pt x="75" y="12"/>
                  </a:cubicBezTo>
                  <a:cubicBezTo>
                    <a:pt x="75" y="12"/>
                    <a:pt x="75" y="12"/>
                    <a:pt x="75" y="12"/>
                  </a:cubicBezTo>
                  <a:close/>
                  <a:moveTo>
                    <a:pt x="87" y="10"/>
                  </a:moveTo>
                  <a:cubicBezTo>
                    <a:pt x="87" y="10"/>
                    <a:pt x="87" y="10"/>
                    <a:pt x="87" y="10"/>
                  </a:cubicBezTo>
                  <a:cubicBezTo>
                    <a:pt x="87" y="10"/>
                    <a:pt x="87" y="10"/>
                    <a:pt x="87" y="10"/>
                  </a:cubicBezTo>
                  <a:cubicBezTo>
                    <a:pt x="87" y="10"/>
                    <a:pt x="87" y="10"/>
                    <a:pt x="87" y="10"/>
                  </a:cubicBezTo>
                  <a:cubicBezTo>
                    <a:pt x="87" y="10"/>
                    <a:pt x="87" y="10"/>
                    <a:pt x="87" y="10"/>
                  </a:cubicBezTo>
                  <a:cubicBezTo>
                    <a:pt x="86" y="10"/>
                    <a:pt x="86" y="10"/>
                    <a:pt x="86" y="10"/>
                  </a:cubicBezTo>
                  <a:cubicBezTo>
                    <a:pt x="86" y="10"/>
                    <a:pt x="86" y="10"/>
                    <a:pt x="86" y="10"/>
                  </a:cubicBezTo>
                  <a:cubicBezTo>
                    <a:pt x="86" y="10"/>
                    <a:pt x="86" y="10"/>
                    <a:pt x="86" y="10"/>
                  </a:cubicBezTo>
                  <a:cubicBezTo>
                    <a:pt x="86" y="10"/>
                    <a:pt x="86" y="10"/>
                    <a:pt x="86" y="10"/>
                  </a:cubicBezTo>
                  <a:cubicBezTo>
                    <a:pt x="86" y="10"/>
                    <a:pt x="86" y="10"/>
                    <a:pt x="86" y="10"/>
                  </a:cubicBezTo>
                  <a:cubicBezTo>
                    <a:pt x="86" y="10"/>
                    <a:pt x="86" y="10"/>
                    <a:pt x="86" y="11"/>
                  </a:cubicBezTo>
                  <a:cubicBezTo>
                    <a:pt x="86" y="11"/>
                    <a:pt x="85" y="11"/>
                    <a:pt x="85" y="11"/>
                  </a:cubicBezTo>
                  <a:cubicBezTo>
                    <a:pt x="85" y="11"/>
                    <a:pt x="85" y="11"/>
                    <a:pt x="85" y="11"/>
                  </a:cubicBezTo>
                  <a:cubicBezTo>
                    <a:pt x="85" y="11"/>
                    <a:pt x="85" y="11"/>
                    <a:pt x="85" y="11"/>
                  </a:cubicBezTo>
                  <a:cubicBezTo>
                    <a:pt x="85" y="11"/>
                    <a:pt x="84" y="11"/>
                    <a:pt x="84" y="11"/>
                  </a:cubicBezTo>
                  <a:cubicBezTo>
                    <a:pt x="84" y="11"/>
                    <a:pt x="84" y="11"/>
                    <a:pt x="84" y="11"/>
                  </a:cubicBezTo>
                  <a:cubicBezTo>
                    <a:pt x="84" y="11"/>
                    <a:pt x="84" y="11"/>
                    <a:pt x="84" y="11"/>
                  </a:cubicBezTo>
                  <a:cubicBezTo>
                    <a:pt x="84" y="11"/>
                    <a:pt x="84" y="11"/>
                    <a:pt x="84" y="11"/>
                  </a:cubicBezTo>
                  <a:cubicBezTo>
                    <a:pt x="84" y="11"/>
                    <a:pt x="84" y="11"/>
                    <a:pt x="84" y="11"/>
                  </a:cubicBezTo>
                  <a:cubicBezTo>
                    <a:pt x="84" y="11"/>
                    <a:pt x="85" y="11"/>
                    <a:pt x="85" y="11"/>
                  </a:cubicBezTo>
                  <a:cubicBezTo>
                    <a:pt x="85" y="11"/>
                    <a:pt x="85" y="11"/>
                    <a:pt x="85" y="11"/>
                  </a:cubicBezTo>
                  <a:cubicBezTo>
                    <a:pt x="85" y="11"/>
                    <a:pt x="86" y="11"/>
                    <a:pt x="86" y="11"/>
                  </a:cubicBezTo>
                  <a:cubicBezTo>
                    <a:pt x="86" y="11"/>
                    <a:pt x="86" y="11"/>
                    <a:pt x="86" y="11"/>
                  </a:cubicBezTo>
                  <a:cubicBezTo>
                    <a:pt x="86" y="11"/>
                    <a:pt x="86" y="11"/>
                    <a:pt x="86" y="11"/>
                  </a:cubicBezTo>
                  <a:cubicBezTo>
                    <a:pt x="86" y="11"/>
                    <a:pt x="86" y="11"/>
                    <a:pt x="86" y="11"/>
                  </a:cubicBezTo>
                  <a:cubicBezTo>
                    <a:pt x="86" y="11"/>
                    <a:pt x="86" y="11"/>
                    <a:pt x="86" y="11"/>
                  </a:cubicBezTo>
                  <a:cubicBezTo>
                    <a:pt x="86" y="11"/>
                    <a:pt x="86" y="11"/>
                    <a:pt x="86" y="12"/>
                  </a:cubicBezTo>
                  <a:cubicBezTo>
                    <a:pt x="86" y="12"/>
                    <a:pt x="86" y="12"/>
                    <a:pt x="86" y="12"/>
                  </a:cubicBezTo>
                  <a:cubicBezTo>
                    <a:pt x="86" y="12"/>
                    <a:pt x="86" y="12"/>
                    <a:pt x="86" y="12"/>
                  </a:cubicBezTo>
                  <a:cubicBezTo>
                    <a:pt x="86" y="12"/>
                    <a:pt x="86" y="12"/>
                    <a:pt x="86" y="12"/>
                  </a:cubicBezTo>
                  <a:cubicBezTo>
                    <a:pt x="86" y="12"/>
                    <a:pt x="86" y="12"/>
                    <a:pt x="86" y="12"/>
                  </a:cubicBezTo>
                  <a:cubicBezTo>
                    <a:pt x="86" y="12"/>
                    <a:pt x="86" y="13"/>
                    <a:pt x="86" y="13"/>
                  </a:cubicBezTo>
                  <a:cubicBezTo>
                    <a:pt x="86" y="13"/>
                    <a:pt x="86" y="13"/>
                    <a:pt x="85" y="13"/>
                  </a:cubicBezTo>
                  <a:cubicBezTo>
                    <a:pt x="85" y="13"/>
                    <a:pt x="85" y="13"/>
                    <a:pt x="85" y="13"/>
                  </a:cubicBezTo>
                  <a:cubicBezTo>
                    <a:pt x="85" y="13"/>
                    <a:pt x="85" y="13"/>
                    <a:pt x="85" y="13"/>
                  </a:cubicBezTo>
                  <a:cubicBezTo>
                    <a:pt x="85" y="13"/>
                    <a:pt x="85" y="13"/>
                    <a:pt x="85" y="13"/>
                  </a:cubicBezTo>
                  <a:cubicBezTo>
                    <a:pt x="85" y="13"/>
                    <a:pt x="84" y="13"/>
                    <a:pt x="84" y="13"/>
                  </a:cubicBezTo>
                  <a:cubicBezTo>
                    <a:pt x="84" y="13"/>
                    <a:pt x="84" y="13"/>
                    <a:pt x="84" y="13"/>
                  </a:cubicBezTo>
                  <a:cubicBezTo>
                    <a:pt x="84" y="13"/>
                    <a:pt x="84" y="13"/>
                    <a:pt x="84" y="13"/>
                  </a:cubicBezTo>
                  <a:cubicBezTo>
                    <a:pt x="84" y="13"/>
                    <a:pt x="84" y="13"/>
                    <a:pt x="84" y="13"/>
                  </a:cubicBezTo>
                  <a:cubicBezTo>
                    <a:pt x="84" y="13"/>
                    <a:pt x="84" y="13"/>
                    <a:pt x="84" y="12"/>
                  </a:cubicBezTo>
                  <a:cubicBezTo>
                    <a:pt x="84" y="12"/>
                    <a:pt x="84" y="12"/>
                    <a:pt x="84" y="12"/>
                  </a:cubicBezTo>
                  <a:cubicBezTo>
                    <a:pt x="84" y="12"/>
                    <a:pt x="84" y="12"/>
                    <a:pt x="84" y="12"/>
                  </a:cubicBezTo>
                  <a:cubicBezTo>
                    <a:pt x="84" y="12"/>
                    <a:pt x="84" y="12"/>
                    <a:pt x="83" y="12"/>
                  </a:cubicBezTo>
                  <a:cubicBezTo>
                    <a:pt x="83" y="12"/>
                    <a:pt x="83" y="12"/>
                    <a:pt x="83" y="12"/>
                  </a:cubicBezTo>
                  <a:cubicBezTo>
                    <a:pt x="83" y="13"/>
                    <a:pt x="83" y="13"/>
                    <a:pt x="83" y="13"/>
                  </a:cubicBezTo>
                  <a:cubicBezTo>
                    <a:pt x="83" y="13"/>
                    <a:pt x="83" y="13"/>
                    <a:pt x="83" y="13"/>
                  </a:cubicBezTo>
                  <a:cubicBezTo>
                    <a:pt x="83" y="13"/>
                    <a:pt x="83" y="13"/>
                    <a:pt x="83" y="13"/>
                  </a:cubicBezTo>
                  <a:cubicBezTo>
                    <a:pt x="82" y="13"/>
                    <a:pt x="82" y="13"/>
                    <a:pt x="82" y="13"/>
                  </a:cubicBezTo>
                  <a:cubicBezTo>
                    <a:pt x="82" y="13"/>
                    <a:pt x="82" y="13"/>
                    <a:pt x="82" y="13"/>
                  </a:cubicBezTo>
                  <a:cubicBezTo>
                    <a:pt x="82" y="13"/>
                    <a:pt x="82" y="13"/>
                    <a:pt x="82" y="13"/>
                  </a:cubicBezTo>
                  <a:cubicBezTo>
                    <a:pt x="82" y="13"/>
                    <a:pt x="82" y="13"/>
                    <a:pt x="82" y="13"/>
                  </a:cubicBezTo>
                  <a:cubicBezTo>
                    <a:pt x="82" y="13"/>
                    <a:pt x="82" y="13"/>
                    <a:pt x="82" y="13"/>
                  </a:cubicBezTo>
                  <a:cubicBezTo>
                    <a:pt x="82" y="13"/>
                    <a:pt x="82" y="13"/>
                    <a:pt x="82" y="12"/>
                  </a:cubicBezTo>
                  <a:cubicBezTo>
                    <a:pt x="82" y="12"/>
                    <a:pt x="82" y="12"/>
                    <a:pt x="82" y="12"/>
                  </a:cubicBezTo>
                  <a:cubicBezTo>
                    <a:pt x="83" y="12"/>
                    <a:pt x="83" y="12"/>
                    <a:pt x="83" y="12"/>
                  </a:cubicBezTo>
                  <a:cubicBezTo>
                    <a:pt x="83" y="12"/>
                    <a:pt x="83" y="12"/>
                    <a:pt x="83" y="12"/>
                  </a:cubicBezTo>
                  <a:cubicBezTo>
                    <a:pt x="83" y="12"/>
                    <a:pt x="83" y="12"/>
                    <a:pt x="83" y="12"/>
                  </a:cubicBezTo>
                  <a:cubicBezTo>
                    <a:pt x="83" y="12"/>
                    <a:pt x="83" y="12"/>
                    <a:pt x="83" y="12"/>
                  </a:cubicBezTo>
                  <a:cubicBezTo>
                    <a:pt x="83" y="12"/>
                    <a:pt x="83" y="12"/>
                    <a:pt x="83" y="12"/>
                  </a:cubicBezTo>
                  <a:cubicBezTo>
                    <a:pt x="83" y="11"/>
                    <a:pt x="83" y="11"/>
                    <a:pt x="83" y="11"/>
                  </a:cubicBezTo>
                  <a:cubicBezTo>
                    <a:pt x="83" y="11"/>
                    <a:pt x="83" y="11"/>
                    <a:pt x="83" y="11"/>
                  </a:cubicBezTo>
                  <a:cubicBezTo>
                    <a:pt x="83" y="11"/>
                    <a:pt x="83" y="11"/>
                    <a:pt x="83" y="11"/>
                  </a:cubicBezTo>
                  <a:cubicBezTo>
                    <a:pt x="83" y="11"/>
                    <a:pt x="83" y="11"/>
                    <a:pt x="83" y="11"/>
                  </a:cubicBezTo>
                  <a:cubicBezTo>
                    <a:pt x="83" y="11"/>
                    <a:pt x="83" y="11"/>
                    <a:pt x="83" y="11"/>
                  </a:cubicBezTo>
                  <a:cubicBezTo>
                    <a:pt x="83" y="11"/>
                    <a:pt x="83" y="11"/>
                    <a:pt x="83" y="11"/>
                  </a:cubicBezTo>
                  <a:cubicBezTo>
                    <a:pt x="83" y="11"/>
                    <a:pt x="84" y="11"/>
                    <a:pt x="84" y="11"/>
                  </a:cubicBezTo>
                  <a:cubicBezTo>
                    <a:pt x="84" y="11"/>
                    <a:pt x="84" y="11"/>
                    <a:pt x="84" y="10"/>
                  </a:cubicBezTo>
                  <a:cubicBezTo>
                    <a:pt x="84" y="10"/>
                    <a:pt x="84" y="10"/>
                    <a:pt x="84" y="10"/>
                  </a:cubicBezTo>
                  <a:cubicBezTo>
                    <a:pt x="84" y="10"/>
                    <a:pt x="84" y="10"/>
                    <a:pt x="83" y="10"/>
                  </a:cubicBezTo>
                  <a:cubicBezTo>
                    <a:pt x="83" y="10"/>
                    <a:pt x="83" y="10"/>
                    <a:pt x="83" y="10"/>
                  </a:cubicBezTo>
                  <a:cubicBezTo>
                    <a:pt x="83" y="10"/>
                    <a:pt x="83" y="10"/>
                    <a:pt x="83" y="10"/>
                  </a:cubicBezTo>
                  <a:cubicBezTo>
                    <a:pt x="83" y="10"/>
                    <a:pt x="83" y="10"/>
                    <a:pt x="83" y="10"/>
                  </a:cubicBezTo>
                  <a:cubicBezTo>
                    <a:pt x="83" y="10"/>
                    <a:pt x="84" y="10"/>
                    <a:pt x="84" y="10"/>
                  </a:cubicBezTo>
                  <a:cubicBezTo>
                    <a:pt x="84" y="10"/>
                    <a:pt x="84" y="10"/>
                    <a:pt x="84" y="10"/>
                  </a:cubicBezTo>
                  <a:cubicBezTo>
                    <a:pt x="84" y="10"/>
                    <a:pt x="84" y="10"/>
                    <a:pt x="84" y="10"/>
                  </a:cubicBezTo>
                  <a:cubicBezTo>
                    <a:pt x="84" y="9"/>
                    <a:pt x="84" y="9"/>
                    <a:pt x="84" y="9"/>
                  </a:cubicBezTo>
                  <a:cubicBezTo>
                    <a:pt x="84" y="9"/>
                    <a:pt x="84" y="9"/>
                    <a:pt x="84" y="9"/>
                  </a:cubicBezTo>
                  <a:cubicBezTo>
                    <a:pt x="84" y="9"/>
                    <a:pt x="83" y="9"/>
                    <a:pt x="83" y="9"/>
                  </a:cubicBezTo>
                  <a:cubicBezTo>
                    <a:pt x="83" y="9"/>
                    <a:pt x="83" y="9"/>
                    <a:pt x="83" y="9"/>
                  </a:cubicBezTo>
                  <a:cubicBezTo>
                    <a:pt x="83" y="9"/>
                    <a:pt x="83" y="9"/>
                    <a:pt x="83" y="9"/>
                  </a:cubicBezTo>
                  <a:cubicBezTo>
                    <a:pt x="83" y="9"/>
                    <a:pt x="83" y="9"/>
                    <a:pt x="83" y="9"/>
                  </a:cubicBezTo>
                  <a:cubicBezTo>
                    <a:pt x="83" y="9"/>
                    <a:pt x="83" y="9"/>
                    <a:pt x="84" y="9"/>
                  </a:cubicBezTo>
                  <a:cubicBezTo>
                    <a:pt x="84" y="9"/>
                    <a:pt x="84" y="9"/>
                    <a:pt x="84" y="9"/>
                  </a:cubicBezTo>
                  <a:cubicBezTo>
                    <a:pt x="84" y="9"/>
                    <a:pt x="84" y="9"/>
                    <a:pt x="84" y="9"/>
                  </a:cubicBezTo>
                  <a:cubicBezTo>
                    <a:pt x="84" y="8"/>
                    <a:pt x="84" y="8"/>
                    <a:pt x="84" y="8"/>
                  </a:cubicBezTo>
                  <a:cubicBezTo>
                    <a:pt x="85" y="8"/>
                    <a:pt x="85" y="8"/>
                    <a:pt x="85" y="8"/>
                  </a:cubicBezTo>
                  <a:cubicBezTo>
                    <a:pt x="85" y="8"/>
                    <a:pt x="85" y="8"/>
                    <a:pt x="85" y="8"/>
                  </a:cubicBezTo>
                  <a:cubicBezTo>
                    <a:pt x="85" y="8"/>
                    <a:pt x="85" y="8"/>
                    <a:pt x="85" y="8"/>
                  </a:cubicBezTo>
                  <a:cubicBezTo>
                    <a:pt x="85" y="8"/>
                    <a:pt x="85" y="8"/>
                    <a:pt x="85" y="8"/>
                  </a:cubicBezTo>
                  <a:cubicBezTo>
                    <a:pt x="85" y="8"/>
                    <a:pt x="85" y="8"/>
                    <a:pt x="85" y="8"/>
                  </a:cubicBezTo>
                  <a:cubicBezTo>
                    <a:pt x="85" y="8"/>
                    <a:pt x="85" y="8"/>
                    <a:pt x="85" y="8"/>
                  </a:cubicBezTo>
                  <a:cubicBezTo>
                    <a:pt x="85" y="8"/>
                    <a:pt x="85" y="8"/>
                    <a:pt x="85" y="8"/>
                  </a:cubicBezTo>
                  <a:cubicBezTo>
                    <a:pt x="85" y="8"/>
                    <a:pt x="85" y="8"/>
                    <a:pt x="84" y="8"/>
                  </a:cubicBezTo>
                  <a:cubicBezTo>
                    <a:pt x="84" y="8"/>
                    <a:pt x="84" y="8"/>
                    <a:pt x="84" y="8"/>
                  </a:cubicBezTo>
                  <a:cubicBezTo>
                    <a:pt x="84" y="8"/>
                    <a:pt x="84" y="8"/>
                    <a:pt x="84" y="8"/>
                  </a:cubicBezTo>
                  <a:cubicBezTo>
                    <a:pt x="84" y="8"/>
                    <a:pt x="84" y="8"/>
                    <a:pt x="84" y="8"/>
                  </a:cubicBezTo>
                  <a:cubicBezTo>
                    <a:pt x="84" y="8"/>
                    <a:pt x="84" y="8"/>
                    <a:pt x="84" y="8"/>
                  </a:cubicBezTo>
                  <a:cubicBezTo>
                    <a:pt x="84" y="8"/>
                    <a:pt x="83" y="8"/>
                    <a:pt x="83" y="8"/>
                  </a:cubicBezTo>
                  <a:cubicBezTo>
                    <a:pt x="83" y="8"/>
                    <a:pt x="83" y="8"/>
                    <a:pt x="83" y="8"/>
                  </a:cubicBezTo>
                  <a:cubicBezTo>
                    <a:pt x="83" y="8"/>
                    <a:pt x="83" y="8"/>
                    <a:pt x="83" y="8"/>
                  </a:cubicBezTo>
                  <a:cubicBezTo>
                    <a:pt x="83" y="8"/>
                    <a:pt x="83" y="8"/>
                    <a:pt x="84" y="8"/>
                  </a:cubicBezTo>
                  <a:cubicBezTo>
                    <a:pt x="84" y="8"/>
                    <a:pt x="84" y="8"/>
                    <a:pt x="84" y="8"/>
                  </a:cubicBezTo>
                  <a:cubicBezTo>
                    <a:pt x="84" y="7"/>
                    <a:pt x="84" y="7"/>
                    <a:pt x="84" y="7"/>
                  </a:cubicBezTo>
                  <a:cubicBezTo>
                    <a:pt x="84" y="7"/>
                    <a:pt x="84" y="7"/>
                    <a:pt x="84" y="7"/>
                  </a:cubicBezTo>
                  <a:cubicBezTo>
                    <a:pt x="84" y="7"/>
                    <a:pt x="84" y="7"/>
                    <a:pt x="84" y="7"/>
                  </a:cubicBezTo>
                  <a:cubicBezTo>
                    <a:pt x="84" y="7"/>
                    <a:pt x="84" y="7"/>
                    <a:pt x="84" y="6"/>
                  </a:cubicBezTo>
                  <a:cubicBezTo>
                    <a:pt x="84" y="6"/>
                    <a:pt x="84" y="6"/>
                    <a:pt x="84" y="6"/>
                  </a:cubicBezTo>
                  <a:cubicBezTo>
                    <a:pt x="84" y="6"/>
                    <a:pt x="84" y="6"/>
                    <a:pt x="84" y="6"/>
                  </a:cubicBezTo>
                  <a:cubicBezTo>
                    <a:pt x="84"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7"/>
                    <a:pt x="85" y="7"/>
                    <a:pt x="85" y="7"/>
                  </a:cubicBezTo>
                  <a:cubicBezTo>
                    <a:pt x="85" y="7"/>
                    <a:pt x="85" y="7"/>
                    <a:pt x="85" y="7"/>
                  </a:cubicBezTo>
                  <a:cubicBezTo>
                    <a:pt x="85" y="7"/>
                    <a:pt x="85" y="7"/>
                    <a:pt x="85" y="7"/>
                  </a:cubicBezTo>
                  <a:cubicBezTo>
                    <a:pt x="85" y="7"/>
                    <a:pt x="85" y="7"/>
                    <a:pt x="85" y="7"/>
                  </a:cubicBezTo>
                  <a:cubicBezTo>
                    <a:pt x="85" y="7"/>
                    <a:pt x="85" y="7"/>
                    <a:pt x="85" y="8"/>
                  </a:cubicBezTo>
                  <a:cubicBezTo>
                    <a:pt x="86" y="8"/>
                    <a:pt x="86" y="8"/>
                    <a:pt x="86" y="8"/>
                  </a:cubicBezTo>
                  <a:cubicBezTo>
                    <a:pt x="86" y="8"/>
                    <a:pt x="86" y="8"/>
                    <a:pt x="86" y="8"/>
                  </a:cubicBezTo>
                  <a:cubicBezTo>
                    <a:pt x="86" y="8"/>
                    <a:pt x="86" y="8"/>
                    <a:pt x="86" y="8"/>
                  </a:cubicBezTo>
                  <a:cubicBezTo>
                    <a:pt x="86" y="8"/>
                    <a:pt x="86" y="8"/>
                    <a:pt x="86" y="8"/>
                  </a:cubicBezTo>
                  <a:cubicBezTo>
                    <a:pt x="86" y="8"/>
                    <a:pt x="86" y="8"/>
                    <a:pt x="86" y="8"/>
                  </a:cubicBezTo>
                  <a:cubicBezTo>
                    <a:pt x="86" y="8"/>
                    <a:pt x="86" y="8"/>
                    <a:pt x="86" y="8"/>
                  </a:cubicBezTo>
                  <a:cubicBezTo>
                    <a:pt x="86" y="8"/>
                    <a:pt x="86" y="8"/>
                    <a:pt x="86" y="8"/>
                  </a:cubicBezTo>
                  <a:cubicBezTo>
                    <a:pt x="86" y="8"/>
                    <a:pt x="86" y="8"/>
                    <a:pt x="86" y="8"/>
                  </a:cubicBezTo>
                  <a:cubicBezTo>
                    <a:pt x="87" y="8"/>
                    <a:pt x="87" y="8"/>
                    <a:pt x="87" y="8"/>
                  </a:cubicBezTo>
                  <a:cubicBezTo>
                    <a:pt x="87" y="8"/>
                    <a:pt x="87" y="9"/>
                    <a:pt x="87" y="9"/>
                  </a:cubicBezTo>
                  <a:cubicBezTo>
                    <a:pt x="87" y="9"/>
                    <a:pt x="87" y="9"/>
                    <a:pt x="87" y="9"/>
                  </a:cubicBezTo>
                  <a:cubicBezTo>
                    <a:pt x="87" y="9"/>
                    <a:pt x="87" y="9"/>
                    <a:pt x="87" y="9"/>
                  </a:cubicBezTo>
                  <a:cubicBezTo>
                    <a:pt x="87" y="9"/>
                    <a:pt x="87" y="9"/>
                    <a:pt x="86" y="9"/>
                  </a:cubicBezTo>
                  <a:cubicBezTo>
                    <a:pt x="86" y="9"/>
                    <a:pt x="86" y="9"/>
                    <a:pt x="86" y="9"/>
                  </a:cubicBezTo>
                  <a:cubicBezTo>
                    <a:pt x="86" y="9"/>
                    <a:pt x="86" y="9"/>
                    <a:pt x="86" y="9"/>
                  </a:cubicBezTo>
                  <a:cubicBezTo>
                    <a:pt x="86" y="9"/>
                    <a:pt x="86" y="9"/>
                    <a:pt x="86" y="10"/>
                  </a:cubicBezTo>
                  <a:cubicBezTo>
                    <a:pt x="86" y="10"/>
                    <a:pt x="86" y="10"/>
                    <a:pt x="86" y="10"/>
                  </a:cubicBezTo>
                  <a:cubicBezTo>
                    <a:pt x="86" y="10"/>
                    <a:pt x="86" y="10"/>
                    <a:pt x="86" y="10"/>
                  </a:cubicBezTo>
                  <a:cubicBezTo>
                    <a:pt x="86" y="10"/>
                    <a:pt x="86" y="10"/>
                    <a:pt x="86" y="10"/>
                  </a:cubicBezTo>
                  <a:cubicBezTo>
                    <a:pt x="87" y="10"/>
                    <a:pt x="87" y="10"/>
                    <a:pt x="87" y="10"/>
                  </a:cubicBezTo>
                  <a:cubicBezTo>
                    <a:pt x="87" y="10"/>
                    <a:pt x="87" y="10"/>
                    <a:pt x="87" y="9"/>
                  </a:cubicBezTo>
                  <a:cubicBezTo>
                    <a:pt x="87" y="9"/>
                    <a:pt x="87" y="9"/>
                    <a:pt x="87" y="9"/>
                  </a:cubicBezTo>
                  <a:cubicBezTo>
                    <a:pt x="87" y="9"/>
                    <a:pt x="87" y="9"/>
                    <a:pt x="87" y="9"/>
                  </a:cubicBezTo>
                  <a:cubicBezTo>
                    <a:pt x="87" y="9"/>
                    <a:pt x="87" y="10"/>
                    <a:pt x="87" y="10"/>
                  </a:cubicBezTo>
                  <a:cubicBezTo>
                    <a:pt x="87" y="10"/>
                    <a:pt x="87" y="10"/>
                    <a:pt x="87" y="10"/>
                  </a:cubicBezTo>
                  <a:cubicBezTo>
                    <a:pt x="87" y="10"/>
                    <a:pt x="87" y="10"/>
                    <a:pt x="87" y="10"/>
                  </a:cubicBezTo>
                  <a:cubicBezTo>
                    <a:pt x="87" y="10"/>
                    <a:pt x="87" y="10"/>
                    <a:pt x="87" y="10"/>
                  </a:cubicBezTo>
                  <a:close/>
                  <a:moveTo>
                    <a:pt x="88" y="8"/>
                  </a:moveTo>
                  <a:cubicBezTo>
                    <a:pt x="88" y="8"/>
                    <a:pt x="88" y="8"/>
                    <a:pt x="88" y="8"/>
                  </a:cubicBezTo>
                  <a:cubicBezTo>
                    <a:pt x="88" y="8"/>
                    <a:pt x="88" y="8"/>
                    <a:pt x="88" y="8"/>
                  </a:cubicBezTo>
                  <a:cubicBezTo>
                    <a:pt x="88" y="8"/>
                    <a:pt x="88" y="8"/>
                    <a:pt x="88" y="8"/>
                  </a:cubicBezTo>
                  <a:cubicBezTo>
                    <a:pt x="88" y="9"/>
                    <a:pt x="88" y="9"/>
                    <a:pt x="88" y="9"/>
                  </a:cubicBezTo>
                  <a:cubicBezTo>
                    <a:pt x="88" y="9"/>
                    <a:pt x="88" y="9"/>
                    <a:pt x="88" y="9"/>
                  </a:cubicBezTo>
                  <a:cubicBezTo>
                    <a:pt x="88" y="9"/>
                    <a:pt x="88" y="9"/>
                    <a:pt x="88" y="9"/>
                  </a:cubicBezTo>
                  <a:cubicBezTo>
                    <a:pt x="88" y="9"/>
                    <a:pt x="88" y="10"/>
                    <a:pt x="88" y="10"/>
                  </a:cubicBezTo>
                  <a:cubicBezTo>
                    <a:pt x="88" y="10"/>
                    <a:pt x="88" y="10"/>
                    <a:pt x="88" y="10"/>
                  </a:cubicBezTo>
                  <a:cubicBezTo>
                    <a:pt x="88" y="10"/>
                    <a:pt x="88" y="10"/>
                    <a:pt x="88" y="10"/>
                  </a:cubicBezTo>
                  <a:cubicBezTo>
                    <a:pt x="88" y="10"/>
                    <a:pt x="88" y="10"/>
                    <a:pt x="88" y="10"/>
                  </a:cubicBezTo>
                  <a:cubicBezTo>
                    <a:pt x="88" y="11"/>
                    <a:pt x="88" y="11"/>
                    <a:pt x="88" y="11"/>
                  </a:cubicBezTo>
                  <a:cubicBezTo>
                    <a:pt x="88" y="11"/>
                    <a:pt x="88" y="11"/>
                    <a:pt x="88" y="11"/>
                  </a:cubicBezTo>
                  <a:cubicBezTo>
                    <a:pt x="88" y="11"/>
                    <a:pt x="88" y="11"/>
                    <a:pt x="88" y="11"/>
                  </a:cubicBezTo>
                  <a:cubicBezTo>
                    <a:pt x="88" y="11"/>
                    <a:pt x="88" y="11"/>
                    <a:pt x="88" y="11"/>
                  </a:cubicBezTo>
                  <a:cubicBezTo>
                    <a:pt x="88" y="12"/>
                    <a:pt x="88" y="12"/>
                    <a:pt x="88" y="12"/>
                  </a:cubicBezTo>
                  <a:cubicBezTo>
                    <a:pt x="88" y="12"/>
                    <a:pt x="88" y="12"/>
                    <a:pt x="88" y="12"/>
                  </a:cubicBezTo>
                  <a:cubicBezTo>
                    <a:pt x="88" y="12"/>
                    <a:pt x="87" y="12"/>
                    <a:pt x="87" y="12"/>
                  </a:cubicBezTo>
                  <a:cubicBezTo>
                    <a:pt x="87" y="12"/>
                    <a:pt x="87" y="12"/>
                    <a:pt x="87" y="12"/>
                  </a:cubicBezTo>
                  <a:cubicBezTo>
                    <a:pt x="87" y="12"/>
                    <a:pt x="87" y="12"/>
                    <a:pt x="87" y="12"/>
                  </a:cubicBezTo>
                  <a:cubicBezTo>
                    <a:pt x="87" y="12"/>
                    <a:pt x="87" y="12"/>
                    <a:pt x="87" y="12"/>
                  </a:cubicBezTo>
                  <a:cubicBezTo>
                    <a:pt x="87" y="12"/>
                    <a:pt x="87" y="12"/>
                    <a:pt x="87" y="12"/>
                  </a:cubicBezTo>
                  <a:cubicBezTo>
                    <a:pt x="87" y="11"/>
                    <a:pt x="87" y="11"/>
                    <a:pt x="87" y="11"/>
                  </a:cubicBezTo>
                  <a:cubicBezTo>
                    <a:pt x="87" y="11"/>
                    <a:pt x="87" y="11"/>
                    <a:pt x="87" y="11"/>
                  </a:cubicBezTo>
                  <a:cubicBezTo>
                    <a:pt x="87" y="11"/>
                    <a:pt x="87" y="11"/>
                    <a:pt x="87" y="11"/>
                  </a:cubicBezTo>
                  <a:cubicBezTo>
                    <a:pt x="87" y="11"/>
                    <a:pt x="87" y="10"/>
                    <a:pt x="87" y="10"/>
                  </a:cubicBezTo>
                  <a:cubicBezTo>
                    <a:pt x="87" y="10"/>
                    <a:pt x="87" y="10"/>
                    <a:pt x="87" y="10"/>
                  </a:cubicBezTo>
                  <a:cubicBezTo>
                    <a:pt x="87" y="10"/>
                    <a:pt x="87" y="10"/>
                    <a:pt x="87" y="9"/>
                  </a:cubicBezTo>
                  <a:cubicBezTo>
                    <a:pt x="87" y="9"/>
                    <a:pt x="87" y="9"/>
                    <a:pt x="87" y="9"/>
                  </a:cubicBezTo>
                  <a:cubicBezTo>
                    <a:pt x="87" y="9"/>
                    <a:pt x="87" y="9"/>
                    <a:pt x="87" y="9"/>
                  </a:cubicBezTo>
                  <a:cubicBezTo>
                    <a:pt x="87" y="8"/>
                    <a:pt x="87" y="8"/>
                    <a:pt x="87" y="8"/>
                  </a:cubicBezTo>
                  <a:cubicBezTo>
                    <a:pt x="87" y="8"/>
                    <a:pt x="87" y="8"/>
                    <a:pt x="87" y="8"/>
                  </a:cubicBezTo>
                  <a:cubicBezTo>
                    <a:pt x="87" y="8"/>
                    <a:pt x="87" y="8"/>
                    <a:pt x="87" y="7"/>
                  </a:cubicBezTo>
                  <a:cubicBezTo>
                    <a:pt x="87" y="7"/>
                    <a:pt x="87" y="7"/>
                    <a:pt x="87" y="7"/>
                  </a:cubicBezTo>
                  <a:cubicBezTo>
                    <a:pt x="87" y="7"/>
                    <a:pt x="87" y="7"/>
                    <a:pt x="87" y="7"/>
                  </a:cubicBezTo>
                  <a:cubicBezTo>
                    <a:pt x="87" y="7"/>
                    <a:pt x="87" y="6"/>
                    <a:pt x="87" y="6"/>
                  </a:cubicBezTo>
                  <a:cubicBezTo>
                    <a:pt x="87" y="6"/>
                    <a:pt x="87" y="6"/>
                    <a:pt x="87" y="6"/>
                  </a:cubicBezTo>
                  <a:cubicBezTo>
                    <a:pt x="87" y="6"/>
                    <a:pt x="87" y="6"/>
                    <a:pt x="87" y="6"/>
                  </a:cubicBezTo>
                  <a:cubicBezTo>
                    <a:pt x="88" y="6"/>
                    <a:pt x="88" y="6"/>
                    <a:pt x="88" y="6"/>
                  </a:cubicBezTo>
                  <a:cubicBezTo>
                    <a:pt x="88" y="6"/>
                    <a:pt x="88" y="6"/>
                    <a:pt x="88" y="6"/>
                  </a:cubicBezTo>
                  <a:cubicBezTo>
                    <a:pt x="88" y="7"/>
                    <a:pt x="88" y="7"/>
                    <a:pt x="88" y="7"/>
                  </a:cubicBezTo>
                  <a:cubicBezTo>
                    <a:pt x="88" y="8"/>
                    <a:pt x="88" y="8"/>
                    <a:pt x="88" y="8"/>
                  </a:cubicBezTo>
                  <a:close/>
                  <a:moveTo>
                    <a:pt x="94" y="12"/>
                  </a:moveTo>
                  <a:cubicBezTo>
                    <a:pt x="94" y="12"/>
                    <a:pt x="94" y="12"/>
                    <a:pt x="94" y="12"/>
                  </a:cubicBezTo>
                  <a:cubicBezTo>
                    <a:pt x="94" y="12"/>
                    <a:pt x="94" y="12"/>
                    <a:pt x="94" y="12"/>
                  </a:cubicBezTo>
                  <a:cubicBezTo>
                    <a:pt x="94" y="12"/>
                    <a:pt x="94" y="12"/>
                    <a:pt x="94" y="12"/>
                  </a:cubicBezTo>
                  <a:cubicBezTo>
                    <a:pt x="94" y="11"/>
                    <a:pt x="94" y="11"/>
                    <a:pt x="94" y="11"/>
                  </a:cubicBezTo>
                  <a:cubicBezTo>
                    <a:pt x="94" y="11"/>
                    <a:pt x="94" y="11"/>
                    <a:pt x="94" y="11"/>
                  </a:cubicBezTo>
                  <a:cubicBezTo>
                    <a:pt x="94" y="11"/>
                    <a:pt x="94" y="11"/>
                    <a:pt x="94" y="11"/>
                  </a:cubicBezTo>
                  <a:cubicBezTo>
                    <a:pt x="94" y="11"/>
                    <a:pt x="94" y="11"/>
                    <a:pt x="95" y="11"/>
                  </a:cubicBezTo>
                  <a:cubicBezTo>
                    <a:pt x="95" y="12"/>
                    <a:pt x="95" y="12"/>
                    <a:pt x="95" y="12"/>
                  </a:cubicBezTo>
                  <a:cubicBezTo>
                    <a:pt x="95" y="12"/>
                    <a:pt x="95" y="12"/>
                    <a:pt x="94" y="12"/>
                  </a:cubicBezTo>
                  <a:close/>
                  <a:moveTo>
                    <a:pt x="97" y="9"/>
                  </a:moveTo>
                  <a:cubicBezTo>
                    <a:pt x="97" y="9"/>
                    <a:pt x="97" y="9"/>
                    <a:pt x="97" y="9"/>
                  </a:cubicBezTo>
                  <a:cubicBezTo>
                    <a:pt x="97" y="9"/>
                    <a:pt x="96" y="9"/>
                    <a:pt x="96" y="9"/>
                  </a:cubicBezTo>
                  <a:cubicBezTo>
                    <a:pt x="96" y="9"/>
                    <a:pt x="96" y="10"/>
                    <a:pt x="96" y="10"/>
                  </a:cubicBezTo>
                  <a:cubicBezTo>
                    <a:pt x="96" y="10"/>
                    <a:pt x="96" y="10"/>
                    <a:pt x="96" y="10"/>
                  </a:cubicBezTo>
                  <a:cubicBezTo>
                    <a:pt x="96" y="10"/>
                    <a:pt x="96" y="11"/>
                    <a:pt x="96" y="11"/>
                  </a:cubicBezTo>
                  <a:cubicBezTo>
                    <a:pt x="96" y="11"/>
                    <a:pt x="96" y="11"/>
                    <a:pt x="96" y="12"/>
                  </a:cubicBezTo>
                  <a:cubicBezTo>
                    <a:pt x="96" y="12"/>
                    <a:pt x="96" y="12"/>
                    <a:pt x="96" y="12"/>
                  </a:cubicBezTo>
                  <a:cubicBezTo>
                    <a:pt x="96" y="12"/>
                    <a:pt x="96" y="12"/>
                    <a:pt x="96" y="12"/>
                  </a:cubicBezTo>
                  <a:cubicBezTo>
                    <a:pt x="96" y="12"/>
                    <a:pt x="96" y="12"/>
                    <a:pt x="96" y="12"/>
                  </a:cubicBezTo>
                  <a:cubicBezTo>
                    <a:pt x="96" y="12"/>
                    <a:pt x="96" y="12"/>
                    <a:pt x="96" y="12"/>
                  </a:cubicBezTo>
                  <a:cubicBezTo>
                    <a:pt x="96" y="12"/>
                    <a:pt x="96" y="12"/>
                    <a:pt x="96" y="13"/>
                  </a:cubicBezTo>
                  <a:cubicBezTo>
                    <a:pt x="96" y="13"/>
                    <a:pt x="96" y="13"/>
                    <a:pt x="96" y="13"/>
                  </a:cubicBezTo>
                  <a:cubicBezTo>
                    <a:pt x="96" y="13"/>
                    <a:pt x="96" y="13"/>
                    <a:pt x="96" y="13"/>
                  </a:cubicBezTo>
                  <a:cubicBezTo>
                    <a:pt x="96" y="13"/>
                    <a:pt x="96" y="13"/>
                    <a:pt x="96" y="13"/>
                  </a:cubicBezTo>
                  <a:cubicBezTo>
                    <a:pt x="96" y="13"/>
                    <a:pt x="96" y="13"/>
                    <a:pt x="96" y="14"/>
                  </a:cubicBezTo>
                  <a:cubicBezTo>
                    <a:pt x="96" y="14"/>
                    <a:pt x="96" y="14"/>
                    <a:pt x="96" y="14"/>
                  </a:cubicBezTo>
                  <a:cubicBezTo>
                    <a:pt x="96" y="14"/>
                    <a:pt x="96" y="14"/>
                    <a:pt x="96" y="14"/>
                  </a:cubicBezTo>
                  <a:cubicBezTo>
                    <a:pt x="96" y="14"/>
                    <a:pt x="96" y="14"/>
                    <a:pt x="96" y="14"/>
                  </a:cubicBezTo>
                  <a:cubicBezTo>
                    <a:pt x="96" y="13"/>
                    <a:pt x="96" y="13"/>
                    <a:pt x="96" y="13"/>
                  </a:cubicBezTo>
                  <a:cubicBezTo>
                    <a:pt x="96" y="13"/>
                    <a:pt x="96" y="13"/>
                    <a:pt x="96" y="13"/>
                  </a:cubicBezTo>
                  <a:cubicBezTo>
                    <a:pt x="96" y="13"/>
                    <a:pt x="96" y="13"/>
                    <a:pt x="96" y="12"/>
                  </a:cubicBezTo>
                  <a:cubicBezTo>
                    <a:pt x="96" y="12"/>
                    <a:pt x="96" y="12"/>
                    <a:pt x="96" y="12"/>
                  </a:cubicBezTo>
                  <a:cubicBezTo>
                    <a:pt x="96" y="12"/>
                    <a:pt x="96" y="12"/>
                    <a:pt x="96" y="12"/>
                  </a:cubicBezTo>
                  <a:cubicBezTo>
                    <a:pt x="96" y="12"/>
                    <a:pt x="96" y="12"/>
                    <a:pt x="96" y="12"/>
                  </a:cubicBezTo>
                  <a:cubicBezTo>
                    <a:pt x="96" y="12"/>
                    <a:pt x="96" y="11"/>
                    <a:pt x="96" y="11"/>
                  </a:cubicBezTo>
                  <a:cubicBezTo>
                    <a:pt x="96" y="11"/>
                    <a:pt x="96" y="11"/>
                    <a:pt x="96" y="11"/>
                  </a:cubicBezTo>
                  <a:cubicBezTo>
                    <a:pt x="96" y="11"/>
                    <a:pt x="96" y="11"/>
                    <a:pt x="96" y="11"/>
                  </a:cubicBezTo>
                  <a:cubicBezTo>
                    <a:pt x="96" y="11"/>
                    <a:pt x="96" y="11"/>
                    <a:pt x="96" y="10"/>
                  </a:cubicBezTo>
                  <a:cubicBezTo>
                    <a:pt x="96" y="10"/>
                    <a:pt x="96" y="10"/>
                    <a:pt x="96" y="10"/>
                  </a:cubicBezTo>
                  <a:cubicBezTo>
                    <a:pt x="96" y="10"/>
                    <a:pt x="96" y="10"/>
                    <a:pt x="96" y="10"/>
                  </a:cubicBezTo>
                  <a:cubicBezTo>
                    <a:pt x="96" y="10"/>
                    <a:pt x="96" y="10"/>
                    <a:pt x="96" y="10"/>
                  </a:cubicBezTo>
                  <a:cubicBezTo>
                    <a:pt x="96" y="10"/>
                    <a:pt x="96" y="9"/>
                    <a:pt x="96" y="9"/>
                  </a:cubicBezTo>
                  <a:cubicBezTo>
                    <a:pt x="96" y="9"/>
                    <a:pt x="96" y="9"/>
                    <a:pt x="96" y="9"/>
                  </a:cubicBezTo>
                  <a:cubicBezTo>
                    <a:pt x="96" y="9"/>
                    <a:pt x="96" y="9"/>
                    <a:pt x="95" y="9"/>
                  </a:cubicBezTo>
                  <a:cubicBezTo>
                    <a:pt x="95" y="10"/>
                    <a:pt x="95" y="10"/>
                    <a:pt x="95" y="10"/>
                  </a:cubicBezTo>
                  <a:cubicBezTo>
                    <a:pt x="95" y="10"/>
                    <a:pt x="95" y="10"/>
                    <a:pt x="95" y="10"/>
                  </a:cubicBezTo>
                  <a:cubicBezTo>
                    <a:pt x="95" y="11"/>
                    <a:pt x="95" y="11"/>
                    <a:pt x="95" y="11"/>
                  </a:cubicBezTo>
                  <a:cubicBezTo>
                    <a:pt x="95" y="11"/>
                    <a:pt x="95" y="11"/>
                    <a:pt x="95" y="11"/>
                  </a:cubicBezTo>
                  <a:cubicBezTo>
                    <a:pt x="95" y="11"/>
                    <a:pt x="95" y="11"/>
                    <a:pt x="95" y="11"/>
                  </a:cubicBezTo>
                  <a:cubicBezTo>
                    <a:pt x="95" y="11"/>
                    <a:pt x="95" y="11"/>
                    <a:pt x="95" y="11"/>
                  </a:cubicBezTo>
                  <a:cubicBezTo>
                    <a:pt x="95" y="11"/>
                    <a:pt x="95" y="11"/>
                    <a:pt x="95" y="10"/>
                  </a:cubicBezTo>
                  <a:cubicBezTo>
                    <a:pt x="95" y="10"/>
                    <a:pt x="95" y="10"/>
                    <a:pt x="95" y="10"/>
                  </a:cubicBezTo>
                  <a:cubicBezTo>
                    <a:pt x="95" y="10"/>
                    <a:pt x="95" y="10"/>
                    <a:pt x="95" y="10"/>
                  </a:cubicBezTo>
                  <a:cubicBezTo>
                    <a:pt x="95" y="9"/>
                    <a:pt x="95" y="9"/>
                    <a:pt x="95" y="10"/>
                  </a:cubicBezTo>
                  <a:cubicBezTo>
                    <a:pt x="94" y="10"/>
                    <a:pt x="94" y="10"/>
                    <a:pt x="94" y="10"/>
                  </a:cubicBezTo>
                  <a:cubicBezTo>
                    <a:pt x="94" y="10"/>
                    <a:pt x="94" y="10"/>
                    <a:pt x="94" y="10"/>
                  </a:cubicBezTo>
                  <a:cubicBezTo>
                    <a:pt x="94" y="10"/>
                    <a:pt x="94" y="10"/>
                    <a:pt x="94" y="10"/>
                  </a:cubicBezTo>
                  <a:cubicBezTo>
                    <a:pt x="94" y="10"/>
                    <a:pt x="94" y="10"/>
                    <a:pt x="93" y="10"/>
                  </a:cubicBezTo>
                  <a:cubicBezTo>
                    <a:pt x="93" y="10"/>
                    <a:pt x="93" y="10"/>
                    <a:pt x="93" y="10"/>
                  </a:cubicBezTo>
                  <a:cubicBezTo>
                    <a:pt x="93" y="10"/>
                    <a:pt x="93" y="10"/>
                    <a:pt x="94" y="10"/>
                  </a:cubicBezTo>
                  <a:cubicBezTo>
                    <a:pt x="94" y="10"/>
                    <a:pt x="94" y="10"/>
                    <a:pt x="94" y="10"/>
                  </a:cubicBezTo>
                  <a:cubicBezTo>
                    <a:pt x="94" y="10"/>
                    <a:pt x="94" y="10"/>
                    <a:pt x="94" y="10"/>
                  </a:cubicBezTo>
                  <a:cubicBezTo>
                    <a:pt x="94" y="10"/>
                    <a:pt x="94" y="10"/>
                    <a:pt x="94" y="10"/>
                  </a:cubicBezTo>
                  <a:cubicBezTo>
                    <a:pt x="94" y="10"/>
                    <a:pt x="94" y="10"/>
                    <a:pt x="94" y="10"/>
                  </a:cubicBezTo>
                  <a:cubicBezTo>
                    <a:pt x="94" y="10"/>
                    <a:pt x="94" y="10"/>
                    <a:pt x="94" y="10"/>
                  </a:cubicBezTo>
                  <a:cubicBezTo>
                    <a:pt x="95" y="10"/>
                    <a:pt x="95" y="10"/>
                    <a:pt x="95" y="10"/>
                  </a:cubicBezTo>
                  <a:cubicBezTo>
                    <a:pt x="95" y="11"/>
                    <a:pt x="94" y="11"/>
                    <a:pt x="94" y="11"/>
                  </a:cubicBezTo>
                  <a:cubicBezTo>
                    <a:pt x="94" y="11"/>
                    <a:pt x="94" y="11"/>
                    <a:pt x="94" y="11"/>
                  </a:cubicBezTo>
                  <a:cubicBezTo>
                    <a:pt x="94" y="11"/>
                    <a:pt x="94" y="11"/>
                    <a:pt x="94" y="11"/>
                  </a:cubicBezTo>
                  <a:cubicBezTo>
                    <a:pt x="94" y="11"/>
                    <a:pt x="94" y="11"/>
                    <a:pt x="94" y="11"/>
                  </a:cubicBezTo>
                  <a:cubicBezTo>
                    <a:pt x="93" y="11"/>
                    <a:pt x="93" y="11"/>
                    <a:pt x="93" y="11"/>
                  </a:cubicBezTo>
                  <a:cubicBezTo>
                    <a:pt x="93" y="11"/>
                    <a:pt x="93" y="11"/>
                    <a:pt x="93" y="11"/>
                  </a:cubicBezTo>
                  <a:cubicBezTo>
                    <a:pt x="93" y="12"/>
                    <a:pt x="93" y="12"/>
                    <a:pt x="93" y="12"/>
                  </a:cubicBezTo>
                  <a:cubicBezTo>
                    <a:pt x="93" y="12"/>
                    <a:pt x="93" y="12"/>
                    <a:pt x="93" y="12"/>
                  </a:cubicBezTo>
                  <a:cubicBezTo>
                    <a:pt x="93" y="12"/>
                    <a:pt x="93" y="12"/>
                    <a:pt x="93" y="12"/>
                  </a:cubicBezTo>
                  <a:cubicBezTo>
                    <a:pt x="93" y="12"/>
                    <a:pt x="93" y="13"/>
                    <a:pt x="93" y="13"/>
                  </a:cubicBezTo>
                  <a:cubicBezTo>
                    <a:pt x="93" y="13"/>
                    <a:pt x="93" y="13"/>
                    <a:pt x="93" y="13"/>
                  </a:cubicBezTo>
                  <a:cubicBezTo>
                    <a:pt x="93" y="12"/>
                    <a:pt x="93" y="12"/>
                    <a:pt x="93" y="12"/>
                  </a:cubicBezTo>
                  <a:cubicBezTo>
                    <a:pt x="93" y="12"/>
                    <a:pt x="93" y="12"/>
                    <a:pt x="93" y="12"/>
                  </a:cubicBezTo>
                  <a:cubicBezTo>
                    <a:pt x="93" y="12"/>
                    <a:pt x="93" y="12"/>
                    <a:pt x="93" y="12"/>
                  </a:cubicBezTo>
                  <a:cubicBezTo>
                    <a:pt x="93" y="12"/>
                    <a:pt x="93" y="12"/>
                    <a:pt x="93" y="12"/>
                  </a:cubicBezTo>
                  <a:cubicBezTo>
                    <a:pt x="93" y="12"/>
                    <a:pt x="93" y="12"/>
                    <a:pt x="93" y="11"/>
                  </a:cubicBezTo>
                  <a:cubicBezTo>
                    <a:pt x="93" y="11"/>
                    <a:pt x="93" y="11"/>
                    <a:pt x="93" y="11"/>
                  </a:cubicBezTo>
                  <a:cubicBezTo>
                    <a:pt x="93" y="11"/>
                    <a:pt x="92" y="11"/>
                    <a:pt x="92" y="11"/>
                  </a:cubicBezTo>
                  <a:cubicBezTo>
                    <a:pt x="92" y="11"/>
                    <a:pt x="92" y="11"/>
                    <a:pt x="92" y="11"/>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1" y="12"/>
                  </a:cubicBezTo>
                  <a:cubicBezTo>
                    <a:pt x="91" y="12"/>
                    <a:pt x="91" y="12"/>
                    <a:pt x="91" y="12"/>
                  </a:cubicBezTo>
                  <a:cubicBezTo>
                    <a:pt x="91" y="12"/>
                    <a:pt x="91" y="12"/>
                    <a:pt x="91" y="12"/>
                  </a:cubicBezTo>
                  <a:cubicBezTo>
                    <a:pt x="91" y="12"/>
                    <a:pt x="91" y="12"/>
                    <a:pt x="91" y="12"/>
                  </a:cubicBezTo>
                  <a:cubicBezTo>
                    <a:pt x="91" y="12"/>
                    <a:pt x="91" y="11"/>
                    <a:pt x="91" y="11"/>
                  </a:cubicBezTo>
                  <a:cubicBezTo>
                    <a:pt x="91" y="11"/>
                    <a:pt x="91" y="11"/>
                    <a:pt x="91" y="11"/>
                  </a:cubicBezTo>
                  <a:cubicBezTo>
                    <a:pt x="91" y="11"/>
                    <a:pt x="91" y="11"/>
                    <a:pt x="92" y="11"/>
                  </a:cubicBezTo>
                  <a:cubicBezTo>
                    <a:pt x="92" y="11"/>
                    <a:pt x="92" y="11"/>
                    <a:pt x="93" y="11"/>
                  </a:cubicBezTo>
                  <a:cubicBezTo>
                    <a:pt x="93" y="11"/>
                    <a:pt x="93" y="11"/>
                    <a:pt x="93" y="10"/>
                  </a:cubicBezTo>
                  <a:cubicBezTo>
                    <a:pt x="93" y="10"/>
                    <a:pt x="93" y="10"/>
                    <a:pt x="93" y="10"/>
                  </a:cubicBezTo>
                  <a:cubicBezTo>
                    <a:pt x="93" y="10"/>
                    <a:pt x="93" y="10"/>
                    <a:pt x="93" y="10"/>
                  </a:cubicBezTo>
                  <a:cubicBezTo>
                    <a:pt x="92" y="10"/>
                    <a:pt x="92" y="10"/>
                    <a:pt x="92" y="10"/>
                  </a:cubicBezTo>
                  <a:cubicBezTo>
                    <a:pt x="92" y="10"/>
                    <a:pt x="92" y="10"/>
                    <a:pt x="92" y="10"/>
                  </a:cubicBezTo>
                  <a:cubicBezTo>
                    <a:pt x="92" y="10"/>
                    <a:pt x="92" y="10"/>
                    <a:pt x="91" y="10"/>
                  </a:cubicBezTo>
                  <a:cubicBezTo>
                    <a:pt x="91" y="10"/>
                    <a:pt x="91" y="10"/>
                    <a:pt x="91" y="10"/>
                  </a:cubicBezTo>
                  <a:cubicBezTo>
                    <a:pt x="91" y="10"/>
                    <a:pt x="91" y="10"/>
                    <a:pt x="91" y="10"/>
                  </a:cubicBezTo>
                  <a:cubicBezTo>
                    <a:pt x="91" y="10"/>
                    <a:pt x="91" y="10"/>
                    <a:pt x="91" y="10"/>
                  </a:cubicBezTo>
                  <a:cubicBezTo>
                    <a:pt x="91" y="10"/>
                    <a:pt x="91" y="10"/>
                    <a:pt x="91" y="10"/>
                  </a:cubicBezTo>
                  <a:cubicBezTo>
                    <a:pt x="91" y="10"/>
                    <a:pt x="91" y="10"/>
                    <a:pt x="92" y="10"/>
                  </a:cubicBezTo>
                  <a:cubicBezTo>
                    <a:pt x="92" y="10"/>
                    <a:pt x="92" y="10"/>
                    <a:pt x="92" y="10"/>
                  </a:cubicBezTo>
                  <a:cubicBezTo>
                    <a:pt x="92" y="10"/>
                    <a:pt x="92" y="10"/>
                    <a:pt x="92" y="10"/>
                  </a:cubicBezTo>
                  <a:cubicBezTo>
                    <a:pt x="93" y="10"/>
                    <a:pt x="93" y="10"/>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2" y="9"/>
                  </a:cubicBezTo>
                  <a:cubicBezTo>
                    <a:pt x="92" y="9"/>
                    <a:pt x="92" y="9"/>
                    <a:pt x="92" y="9"/>
                  </a:cubicBezTo>
                  <a:cubicBezTo>
                    <a:pt x="92" y="9"/>
                    <a:pt x="92" y="9"/>
                    <a:pt x="92" y="9"/>
                  </a:cubicBezTo>
                  <a:cubicBezTo>
                    <a:pt x="92" y="9"/>
                    <a:pt x="92" y="9"/>
                    <a:pt x="92" y="9"/>
                  </a:cubicBezTo>
                  <a:cubicBezTo>
                    <a:pt x="92" y="9"/>
                    <a:pt x="92" y="9"/>
                    <a:pt x="92" y="9"/>
                  </a:cubicBezTo>
                  <a:cubicBezTo>
                    <a:pt x="92" y="9"/>
                    <a:pt x="92" y="8"/>
                    <a:pt x="92" y="8"/>
                  </a:cubicBezTo>
                  <a:cubicBezTo>
                    <a:pt x="93" y="8"/>
                    <a:pt x="93" y="8"/>
                    <a:pt x="93" y="8"/>
                  </a:cubicBezTo>
                  <a:cubicBezTo>
                    <a:pt x="93" y="8"/>
                    <a:pt x="93" y="8"/>
                    <a:pt x="92" y="8"/>
                  </a:cubicBezTo>
                  <a:cubicBezTo>
                    <a:pt x="92" y="8"/>
                    <a:pt x="92" y="8"/>
                    <a:pt x="92" y="8"/>
                  </a:cubicBezTo>
                  <a:cubicBezTo>
                    <a:pt x="92" y="8"/>
                    <a:pt x="92" y="8"/>
                    <a:pt x="92" y="8"/>
                  </a:cubicBezTo>
                  <a:cubicBezTo>
                    <a:pt x="92" y="8"/>
                    <a:pt x="92" y="8"/>
                    <a:pt x="92" y="8"/>
                  </a:cubicBezTo>
                  <a:cubicBezTo>
                    <a:pt x="92" y="8"/>
                    <a:pt x="92" y="8"/>
                    <a:pt x="92" y="8"/>
                  </a:cubicBezTo>
                  <a:cubicBezTo>
                    <a:pt x="92" y="7"/>
                    <a:pt x="92" y="7"/>
                    <a:pt x="92" y="7"/>
                  </a:cubicBezTo>
                  <a:cubicBezTo>
                    <a:pt x="92" y="7"/>
                    <a:pt x="92" y="7"/>
                    <a:pt x="92" y="7"/>
                  </a:cubicBezTo>
                  <a:cubicBezTo>
                    <a:pt x="92" y="7"/>
                    <a:pt x="92" y="7"/>
                    <a:pt x="92" y="7"/>
                  </a:cubicBezTo>
                  <a:cubicBezTo>
                    <a:pt x="92" y="7"/>
                    <a:pt x="92" y="7"/>
                    <a:pt x="92" y="7"/>
                  </a:cubicBezTo>
                  <a:cubicBezTo>
                    <a:pt x="92" y="7"/>
                    <a:pt x="92" y="7"/>
                    <a:pt x="92" y="7"/>
                  </a:cubicBezTo>
                  <a:cubicBezTo>
                    <a:pt x="92" y="7"/>
                    <a:pt x="92" y="7"/>
                    <a:pt x="93" y="7"/>
                  </a:cubicBezTo>
                  <a:cubicBezTo>
                    <a:pt x="93" y="7"/>
                    <a:pt x="93" y="7"/>
                    <a:pt x="93" y="7"/>
                  </a:cubicBezTo>
                  <a:cubicBezTo>
                    <a:pt x="93" y="7"/>
                    <a:pt x="93" y="7"/>
                    <a:pt x="93" y="7"/>
                  </a:cubicBezTo>
                  <a:cubicBezTo>
                    <a:pt x="93" y="7"/>
                    <a:pt x="93" y="7"/>
                    <a:pt x="93" y="7"/>
                  </a:cubicBezTo>
                  <a:cubicBezTo>
                    <a:pt x="93" y="7"/>
                    <a:pt x="93" y="7"/>
                    <a:pt x="93" y="7"/>
                  </a:cubicBezTo>
                  <a:cubicBezTo>
                    <a:pt x="93" y="7"/>
                    <a:pt x="93" y="7"/>
                    <a:pt x="93" y="7"/>
                  </a:cubicBezTo>
                  <a:cubicBezTo>
                    <a:pt x="93" y="7"/>
                    <a:pt x="93" y="7"/>
                    <a:pt x="94" y="7"/>
                  </a:cubicBezTo>
                  <a:cubicBezTo>
                    <a:pt x="94" y="7"/>
                    <a:pt x="94" y="7"/>
                    <a:pt x="94" y="7"/>
                  </a:cubicBezTo>
                  <a:cubicBezTo>
                    <a:pt x="94" y="7"/>
                    <a:pt x="94" y="7"/>
                    <a:pt x="94" y="7"/>
                  </a:cubicBezTo>
                  <a:cubicBezTo>
                    <a:pt x="94" y="7"/>
                    <a:pt x="95" y="7"/>
                    <a:pt x="95" y="7"/>
                  </a:cubicBezTo>
                  <a:cubicBezTo>
                    <a:pt x="95" y="7"/>
                    <a:pt x="95" y="7"/>
                    <a:pt x="95" y="7"/>
                  </a:cubicBezTo>
                  <a:cubicBezTo>
                    <a:pt x="95" y="7"/>
                    <a:pt x="94" y="7"/>
                    <a:pt x="94" y="6"/>
                  </a:cubicBezTo>
                  <a:cubicBezTo>
                    <a:pt x="94" y="6"/>
                    <a:pt x="94" y="6"/>
                    <a:pt x="95" y="6"/>
                  </a:cubicBezTo>
                  <a:cubicBezTo>
                    <a:pt x="95" y="6"/>
                    <a:pt x="95" y="6"/>
                    <a:pt x="95" y="6"/>
                  </a:cubicBezTo>
                  <a:cubicBezTo>
                    <a:pt x="95" y="7"/>
                    <a:pt x="95" y="7"/>
                    <a:pt x="95" y="7"/>
                  </a:cubicBezTo>
                  <a:cubicBezTo>
                    <a:pt x="95" y="7"/>
                    <a:pt x="95" y="7"/>
                    <a:pt x="95" y="7"/>
                  </a:cubicBezTo>
                  <a:cubicBezTo>
                    <a:pt x="95" y="7"/>
                    <a:pt x="95" y="7"/>
                    <a:pt x="95" y="7"/>
                  </a:cubicBezTo>
                  <a:cubicBezTo>
                    <a:pt x="94" y="7"/>
                    <a:pt x="94" y="7"/>
                    <a:pt x="94" y="8"/>
                  </a:cubicBezTo>
                  <a:cubicBezTo>
                    <a:pt x="94" y="8"/>
                    <a:pt x="94" y="8"/>
                    <a:pt x="94" y="8"/>
                  </a:cubicBezTo>
                  <a:cubicBezTo>
                    <a:pt x="94" y="8"/>
                    <a:pt x="94" y="8"/>
                    <a:pt x="94" y="8"/>
                  </a:cubicBezTo>
                  <a:cubicBezTo>
                    <a:pt x="94" y="8"/>
                    <a:pt x="94" y="8"/>
                    <a:pt x="94" y="8"/>
                  </a:cubicBezTo>
                  <a:cubicBezTo>
                    <a:pt x="94" y="8"/>
                    <a:pt x="94" y="8"/>
                    <a:pt x="94" y="8"/>
                  </a:cubicBezTo>
                  <a:cubicBezTo>
                    <a:pt x="94" y="8"/>
                    <a:pt x="94" y="8"/>
                    <a:pt x="94" y="8"/>
                  </a:cubicBezTo>
                  <a:cubicBezTo>
                    <a:pt x="94" y="8"/>
                    <a:pt x="94" y="8"/>
                    <a:pt x="94" y="8"/>
                  </a:cubicBezTo>
                  <a:cubicBezTo>
                    <a:pt x="94" y="8"/>
                    <a:pt x="95" y="8"/>
                    <a:pt x="95" y="8"/>
                  </a:cubicBezTo>
                  <a:cubicBezTo>
                    <a:pt x="95" y="8"/>
                    <a:pt x="95" y="8"/>
                    <a:pt x="95" y="9"/>
                  </a:cubicBezTo>
                  <a:cubicBezTo>
                    <a:pt x="95" y="9"/>
                    <a:pt x="94" y="9"/>
                    <a:pt x="94" y="9"/>
                  </a:cubicBezTo>
                  <a:cubicBezTo>
                    <a:pt x="94" y="9"/>
                    <a:pt x="94" y="9"/>
                    <a:pt x="94" y="9"/>
                  </a:cubicBezTo>
                  <a:cubicBezTo>
                    <a:pt x="94" y="9"/>
                    <a:pt x="94" y="9"/>
                    <a:pt x="94" y="9"/>
                  </a:cubicBezTo>
                  <a:cubicBezTo>
                    <a:pt x="94" y="9"/>
                    <a:pt x="95" y="9"/>
                    <a:pt x="95" y="9"/>
                  </a:cubicBezTo>
                  <a:cubicBezTo>
                    <a:pt x="95" y="9"/>
                    <a:pt x="95" y="9"/>
                    <a:pt x="95" y="9"/>
                  </a:cubicBezTo>
                  <a:cubicBezTo>
                    <a:pt x="95" y="9"/>
                    <a:pt x="95" y="9"/>
                    <a:pt x="95" y="9"/>
                  </a:cubicBezTo>
                  <a:cubicBezTo>
                    <a:pt x="95" y="9"/>
                    <a:pt x="95" y="9"/>
                    <a:pt x="95" y="9"/>
                  </a:cubicBezTo>
                  <a:cubicBezTo>
                    <a:pt x="95" y="9"/>
                    <a:pt x="95" y="9"/>
                    <a:pt x="95" y="9"/>
                  </a:cubicBezTo>
                  <a:cubicBezTo>
                    <a:pt x="95" y="9"/>
                    <a:pt x="95" y="9"/>
                    <a:pt x="95" y="9"/>
                  </a:cubicBezTo>
                  <a:cubicBezTo>
                    <a:pt x="95" y="8"/>
                    <a:pt x="95" y="8"/>
                    <a:pt x="95" y="8"/>
                  </a:cubicBezTo>
                  <a:cubicBezTo>
                    <a:pt x="95" y="8"/>
                    <a:pt x="95" y="8"/>
                    <a:pt x="95" y="8"/>
                  </a:cubicBezTo>
                  <a:cubicBezTo>
                    <a:pt x="95" y="8"/>
                    <a:pt x="95" y="9"/>
                    <a:pt x="95" y="9"/>
                  </a:cubicBezTo>
                  <a:cubicBezTo>
                    <a:pt x="95" y="9"/>
                    <a:pt x="96" y="9"/>
                    <a:pt x="96" y="9"/>
                  </a:cubicBezTo>
                  <a:cubicBezTo>
                    <a:pt x="96" y="8"/>
                    <a:pt x="96" y="8"/>
                    <a:pt x="96" y="8"/>
                  </a:cubicBezTo>
                  <a:cubicBezTo>
                    <a:pt x="96" y="8"/>
                    <a:pt x="96" y="8"/>
                    <a:pt x="96" y="8"/>
                  </a:cubicBezTo>
                  <a:cubicBezTo>
                    <a:pt x="96" y="8"/>
                    <a:pt x="96" y="8"/>
                    <a:pt x="96" y="8"/>
                  </a:cubicBezTo>
                  <a:cubicBezTo>
                    <a:pt x="96" y="8"/>
                    <a:pt x="96" y="8"/>
                    <a:pt x="96" y="8"/>
                  </a:cubicBezTo>
                  <a:cubicBezTo>
                    <a:pt x="96" y="8"/>
                    <a:pt x="96" y="8"/>
                    <a:pt x="96" y="8"/>
                  </a:cubicBezTo>
                  <a:cubicBezTo>
                    <a:pt x="96" y="8"/>
                    <a:pt x="96" y="8"/>
                    <a:pt x="96" y="8"/>
                  </a:cubicBezTo>
                  <a:cubicBezTo>
                    <a:pt x="97" y="8"/>
                    <a:pt x="97" y="8"/>
                    <a:pt x="97" y="8"/>
                  </a:cubicBezTo>
                  <a:cubicBezTo>
                    <a:pt x="97" y="8"/>
                    <a:pt x="97" y="8"/>
                    <a:pt x="97" y="8"/>
                  </a:cubicBezTo>
                  <a:cubicBezTo>
                    <a:pt x="97" y="9"/>
                    <a:pt x="97" y="9"/>
                    <a:pt x="97" y="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8" name="iŝḻiďê"/>
            <p:cNvSpPr/>
            <p:nvPr/>
          </p:nvSpPr>
          <p:spPr bwMode="auto">
            <a:xfrm>
              <a:off x="3103563" y="3440113"/>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9" name="îṥḻiḍè"/>
            <p:cNvSpPr/>
            <p:nvPr/>
          </p:nvSpPr>
          <p:spPr bwMode="auto">
            <a:xfrm>
              <a:off x="3021013" y="3443288"/>
              <a:ext cx="3175" cy="3175"/>
            </a:xfrm>
            <a:custGeom>
              <a:avLst/>
              <a:gdLst>
                <a:gd name="T0" fmla="*/ 1 w 1"/>
                <a:gd name="T1" fmla="*/ 0 h 1"/>
                <a:gd name="T2" fmla="*/ 0 w 1"/>
                <a:gd name="T3" fmla="*/ 0 h 1"/>
                <a:gd name="T4" fmla="*/ 0 w 1"/>
                <a:gd name="T5" fmla="*/ 0 h 1"/>
                <a:gd name="T6" fmla="*/ 0 w 1"/>
                <a:gd name="T7" fmla="*/ 0 h 1"/>
                <a:gd name="T8" fmla="*/ 0 w 1"/>
                <a:gd name="T9" fmla="*/ 1 h 1"/>
                <a:gd name="T10" fmla="*/ 0 w 1"/>
                <a:gd name="T11" fmla="*/ 1 h 1"/>
                <a:gd name="T12" fmla="*/ 0 w 1"/>
                <a:gd name="T13" fmla="*/ 1 h 1"/>
                <a:gd name="T14" fmla="*/ 0 w 1"/>
                <a:gd name="T15" fmla="*/ 1 h 1"/>
                <a:gd name="T16" fmla="*/ 0 w 1"/>
                <a:gd name="T17" fmla="*/ 1 h 1"/>
                <a:gd name="T18" fmla="*/ 1 w 1"/>
                <a:gd name="T19" fmla="*/ 1 h 1"/>
                <a:gd name="T20" fmla="*/ 1 w 1"/>
                <a:gd name="T21" fmla="*/ 1 h 1"/>
                <a:gd name="T22" fmla="*/ 1 w 1"/>
                <a:gd name="T23" fmla="*/ 0 h 1"/>
                <a:gd name="T24" fmla="*/ 1 w 1"/>
                <a:gd name="T25" fmla="*/ 0 h 1"/>
                <a:gd name="T26" fmla="*/ 1 w 1"/>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1">
                  <a:moveTo>
                    <a:pt x="1" y="0"/>
                  </a:moveTo>
                  <a:cubicBezTo>
                    <a:pt x="1" y="0"/>
                    <a:pt x="0" y="0"/>
                    <a:pt x="0" y="0"/>
                  </a:cubicBezTo>
                  <a:cubicBezTo>
                    <a:pt x="0" y="0"/>
                    <a:pt x="0" y="0"/>
                    <a:pt x="0" y="0"/>
                  </a:cubicBezTo>
                  <a:cubicBezTo>
                    <a:pt x="0" y="0"/>
                    <a:pt x="0" y="0"/>
                    <a:pt x="0" y="0"/>
                  </a:cubicBezTo>
                  <a:cubicBezTo>
                    <a:pt x="0" y="0"/>
                    <a:pt x="0" y="1"/>
                    <a:pt x="0" y="1"/>
                  </a:cubicBezTo>
                  <a:cubicBezTo>
                    <a:pt x="0" y="1"/>
                    <a:pt x="0" y="1"/>
                    <a:pt x="0" y="1"/>
                  </a:cubicBezTo>
                  <a:cubicBezTo>
                    <a:pt x="0" y="1"/>
                    <a:pt x="0" y="1"/>
                    <a:pt x="0" y="1"/>
                  </a:cubicBezTo>
                  <a:cubicBezTo>
                    <a:pt x="0" y="1"/>
                    <a:pt x="0" y="1"/>
                    <a:pt x="0" y="1"/>
                  </a:cubicBezTo>
                  <a:cubicBezTo>
                    <a:pt x="0" y="1"/>
                    <a:pt x="0" y="1"/>
                    <a:pt x="0" y="1"/>
                  </a:cubicBezTo>
                  <a:cubicBezTo>
                    <a:pt x="0" y="1"/>
                    <a:pt x="1" y="1"/>
                    <a:pt x="1" y="1"/>
                  </a:cubicBezTo>
                  <a:cubicBezTo>
                    <a:pt x="1" y="1"/>
                    <a:pt x="1" y="1"/>
                    <a:pt x="1" y="1"/>
                  </a:cubicBezTo>
                  <a:cubicBezTo>
                    <a:pt x="1" y="1"/>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0" name="íṩḷîḋe"/>
            <p:cNvSpPr/>
            <p:nvPr/>
          </p:nvSpPr>
          <p:spPr bwMode="auto">
            <a:xfrm>
              <a:off x="2941638" y="3436938"/>
              <a:ext cx="3175" cy="6350"/>
            </a:xfrm>
            <a:custGeom>
              <a:avLst/>
              <a:gdLst>
                <a:gd name="T0" fmla="*/ 1 w 1"/>
                <a:gd name="T1" fmla="*/ 0 h 2"/>
                <a:gd name="T2" fmla="*/ 1 w 1"/>
                <a:gd name="T3" fmla="*/ 0 h 2"/>
                <a:gd name="T4" fmla="*/ 0 w 1"/>
                <a:gd name="T5" fmla="*/ 0 h 2"/>
                <a:gd name="T6" fmla="*/ 0 w 1"/>
                <a:gd name="T7" fmla="*/ 0 h 2"/>
                <a:gd name="T8" fmla="*/ 0 w 1"/>
                <a:gd name="T9" fmla="*/ 0 h 2"/>
                <a:gd name="T10" fmla="*/ 0 w 1"/>
                <a:gd name="T11" fmla="*/ 0 h 2"/>
                <a:gd name="T12" fmla="*/ 0 w 1"/>
                <a:gd name="T13" fmla="*/ 0 h 2"/>
                <a:gd name="T14" fmla="*/ 0 w 1"/>
                <a:gd name="T15" fmla="*/ 0 h 2"/>
                <a:gd name="T16" fmla="*/ 1 w 1"/>
                <a:gd name="T17" fmla="*/ 0 h 2"/>
                <a:gd name="T18" fmla="*/ 1 w 1"/>
                <a:gd name="T19" fmla="*/ 0 h 2"/>
                <a:gd name="T20" fmla="*/ 1 w 1"/>
                <a:gd name="T21" fmla="*/ 1 h 2"/>
                <a:gd name="T22" fmla="*/ 0 w 1"/>
                <a:gd name="T23" fmla="*/ 1 h 2"/>
                <a:gd name="T24" fmla="*/ 0 w 1"/>
                <a:gd name="T25" fmla="*/ 1 h 2"/>
                <a:gd name="T26" fmla="*/ 0 w 1"/>
                <a:gd name="T27" fmla="*/ 1 h 2"/>
                <a:gd name="T28" fmla="*/ 0 w 1"/>
                <a:gd name="T29" fmla="*/ 1 h 2"/>
                <a:gd name="T30" fmla="*/ 0 w 1"/>
                <a:gd name="T31" fmla="*/ 1 h 2"/>
                <a:gd name="T32" fmla="*/ 0 w 1"/>
                <a:gd name="T33" fmla="*/ 1 h 2"/>
                <a:gd name="T34" fmla="*/ 1 w 1"/>
                <a:gd name="T35" fmla="*/ 1 h 2"/>
                <a:gd name="T36" fmla="*/ 1 w 1"/>
                <a:gd name="T37" fmla="*/ 1 h 2"/>
                <a:gd name="T38" fmla="*/ 1 w 1"/>
                <a:gd name="T39" fmla="*/ 1 h 2"/>
                <a:gd name="T40" fmla="*/ 1 w 1"/>
                <a:gd name="T41" fmla="*/ 1 h 2"/>
                <a:gd name="T42" fmla="*/ 0 w 1"/>
                <a:gd name="T43" fmla="*/ 2 h 2"/>
                <a:gd name="T44" fmla="*/ 0 w 1"/>
                <a:gd name="T45" fmla="*/ 2 h 2"/>
                <a:gd name="T46" fmla="*/ 0 w 1"/>
                <a:gd name="T47" fmla="*/ 2 h 2"/>
                <a:gd name="T48" fmla="*/ 0 w 1"/>
                <a:gd name="T49" fmla="*/ 2 h 2"/>
                <a:gd name="T50" fmla="*/ 1 w 1"/>
                <a:gd name="T51" fmla="*/ 2 h 2"/>
                <a:gd name="T52" fmla="*/ 1 w 1"/>
                <a:gd name="T53" fmla="*/ 1 h 2"/>
                <a:gd name="T54" fmla="*/ 1 w 1"/>
                <a:gd name="T55" fmla="*/ 1 h 2"/>
                <a:gd name="T56" fmla="*/ 1 w 1"/>
                <a:gd name="T57" fmla="*/ 0 h 2"/>
                <a:gd name="T58" fmla="*/ 1 w 1"/>
                <a:gd name="T5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 h="2">
                  <a:moveTo>
                    <a:pt x="1" y="0"/>
                  </a:move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1" y="0"/>
                  </a:cubicBezTo>
                  <a:cubicBezTo>
                    <a:pt x="1" y="0"/>
                    <a:pt x="1" y="0"/>
                    <a:pt x="1" y="0"/>
                  </a:cubicBezTo>
                  <a:cubicBezTo>
                    <a:pt x="1" y="0"/>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ubicBezTo>
                    <a:pt x="1" y="1"/>
                    <a:pt x="1" y="1"/>
                    <a:pt x="1" y="1"/>
                  </a:cubicBezTo>
                  <a:cubicBezTo>
                    <a:pt x="1" y="1"/>
                    <a:pt x="1" y="1"/>
                    <a:pt x="1" y="1"/>
                  </a:cubicBezTo>
                  <a:cubicBezTo>
                    <a:pt x="0" y="1"/>
                    <a:pt x="0" y="1"/>
                    <a:pt x="0" y="2"/>
                  </a:cubicBezTo>
                  <a:cubicBezTo>
                    <a:pt x="0" y="2"/>
                    <a:pt x="0" y="2"/>
                    <a:pt x="0" y="2"/>
                  </a:cubicBezTo>
                  <a:cubicBezTo>
                    <a:pt x="0" y="2"/>
                    <a:pt x="0" y="2"/>
                    <a:pt x="0" y="2"/>
                  </a:cubicBezTo>
                  <a:cubicBezTo>
                    <a:pt x="0" y="2"/>
                    <a:pt x="0" y="2"/>
                    <a:pt x="0" y="2"/>
                  </a:cubicBezTo>
                  <a:cubicBezTo>
                    <a:pt x="1" y="2"/>
                    <a:pt x="1" y="2"/>
                    <a:pt x="1" y="2"/>
                  </a:cubicBezTo>
                  <a:cubicBezTo>
                    <a:pt x="1" y="2"/>
                    <a:pt x="1" y="2"/>
                    <a:pt x="1" y="1"/>
                  </a:cubicBezTo>
                  <a:cubicBezTo>
                    <a:pt x="1" y="1"/>
                    <a:pt x="1" y="1"/>
                    <a:pt x="1" y="1"/>
                  </a:cubicBezTo>
                  <a:cubicBezTo>
                    <a:pt x="1" y="1"/>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1" name="iṧḻiḋè"/>
            <p:cNvSpPr/>
            <p:nvPr/>
          </p:nvSpPr>
          <p:spPr bwMode="auto">
            <a:xfrm>
              <a:off x="3517900" y="2994026"/>
              <a:ext cx="138113" cy="115888"/>
            </a:xfrm>
            <a:custGeom>
              <a:avLst/>
              <a:gdLst>
                <a:gd name="T0" fmla="*/ 36 w 38"/>
                <a:gd name="T1" fmla="*/ 26 h 32"/>
                <a:gd name="T2" fmla="*/ 34 w 38"/>
                <a:gd name="T3" fmla="*/ 22 h 32"/>
                <a:gd name="T4" fmla="*/ 28 w 38"/>
                <a:gd name="T5" fmla="*/ 16 h 32"/>
                <a:gd name="T6" fmla="*/ 27 w 38"/>
                <a:gd name="T7" fmla="*/ 14 h 32"/>
                <a:gd name="T8" fmla="*/ 26 w 38"/>
                <a:gd name="T9" fmla="*/ 14 h 32"/>
                <a:gd name="T10" fmla="*/ 27 w 38"/>
                <a:gd name="T11" fmla="*/ 13 h 32"/>
                <a:gd name="T12" fmla="*/ 30 w 38"/>
                <a:gd name="T13" fmla="*/ 14 h 32"/>
                <a:gd name="T14" fmla="*/ 32 w 38"/>
                <a:gd name="T15" fmla="*/ 14 h 32"/>
                <a:gd name="T16" fmla="*/ 36 w 38"/>
                <a:gd name="T17" fmla="*/ 14 h 32"/>
                <a:gd name="T18" fmla="*/ 37 w 38"/>
                <a:gd name="T19" fmla="*/ 13 h 32"/>
                <a:gd name="T20" fmla="*/ 37 w 38"/>
                <a:gd name="T21" fmla="*/ 12 h 32"/>
                <a:gd name="T22" fmla="*/ 36 w 38"/>
                <a:gd name="T23" fmla="*/ 7 h 32"/>
                <a:gd name="T24" fmla="*/ 33 w 38"/>
                <a:gd name="T25" fmla="*/ 4 h 32"/>
                <a:gd name="T26" fmla="*/ 31 w 38"/>
                <a:gd name="T27" fmla="*/ 4 h 32"/>
                <a:gd name="T28" fmla="*/ 31 w 38"/>
                <a:gd name="T29" fmla="*/ 6 h 32"/>
                <a:gd name="T30" fmla="*/ 31 w 38"/>
                <a:gd name="T31" fmla="*/ 8 h 32"/>
                <a:gd name="T32" fmla="*/ 31 w 38"/>
                <a:gd name="T33" fmla="*/ 9 h 32"/>
                <a:gd name="T34" fmla="*/ 28 w 38"/>
                <a:gd name="T35" fmla="*/ 10 h 32"/>
                <a:gd name="T36" fmla="*/ 26 w 38"/>
                <a:gd name="T37" fmla="*/ 10 h 32"/>
                <a:gd name="T38" fmla="*/ 23 w 38"/>
                <a:gd name="T39" fmla="*/ 11 h 32"/>
                <a:gd name="T40" fmla="*/ 22 w 38"/>
                <a:gd name="T41" fmla="*/ 10 h 32"/>
                <a:gd name="T42" fmla="*/ 16 w 38"/>
                <a:gd name="T43" fmla="*/ 6 h 32"/>
                <a:gd name="T44" fmla="*/ 12 w 38"/>
                <a:gd name="T45" fmla="*/ 3 h 32"/>
                <a:gd name="T46" fmla="*/ 8 w 38"/>
                <a:gd name="T47" fmla="*/ 0 h 32"/>
                <a:gd name="T48" fmla="*/ 7 w 38"/>
                <a:gd name="T49" fmla="*/ 0 h 32"/>
                <a:gd name="T50" fmla="*/ 6 w 38"/>
                <a:gd name="T51" fmla="*/ 1 h 32"/>
                <a:gd name="T52" fmla="*/ 7 w 38"/>
                <a:gd name="T53" fmla="*/ 7 h 32"/>
                <a:gd name="T54" fmla="*/ 7 w 38"/>
                <a:gd name="T55" fmla="*/ 8 h 32"/>
                <a:gd name="T56" fmla="*/ 16 w 38"/>
                <a:gd name="T57" fmla="*/ 14 h 32"/>
                <a:gd name="T58" fmla="*/ 19 w 38"/>
                <a:gd name="T59" fmla="*/ 16 h 32"/>
                <a:gd name="T60" fmla="*/ 12 w 38"/>
                <a:gd name="T61" fmla="*/ 20 h 32"/>
                <a:gd name="T62" fmla="*/ 7 w 38"/>
                <a:gd name="T63" fmla="*/ 20 h 32"/>
                <a:gd name="T64" fmla="*/ 5 w 38"/>
                <a:gd name="T65" fmla="*/ 18 h 32"/>
                <a:gd name="T66" fmla="*/ 5 w 38"/>
                <a:gd name="T67" fmla="*/ 14 h 32"/>
                <a:gd name="T68" fmla="*/ 5 w 38"/>
                <a:gd name="T69" fmla="*/ 12 h 32"/>
                <a:gd name="T70" fmla="*/ 4 w 38"/>
                <a:gd name="T71" fmla="*/ 12 h 32"/>
                <a:gd name="T72" fmla="*/ 3 w 38"/>
                <a:gd name="T73" fmla="*/ 15 h 32"/>
                <a:gd name="T74" fmla="*/ 1 w 38"/>
                <a:gd name="T75" fmla="*/ 17 h 32"/>
                <a:gd name="T76" fmla="*/ 0 w 38"/>
                <a:gd name="T77" fmla="*/ 20 h 32"/>
                <a:gd name="T78" fmla="*/ 2 w 38"/>
                <a:gd name="T79" fmla="*/ 24 h 32"/>
                <a:gd name="T80" fmla="*/ 14 w 38"/>
                <a:gd name="T81" fmla="*/ 25 h 32"/>
                <a:gd name="T82" fmla="*/ 22 w 38"/>
                <a:gd name="T83" fmla="*/ 21 h 32"/>
                <a:gd name="T84" fmla="*/ 23 w 38"/>
                <a:gd name="T85" fmla="*/ 21 h 32"/>
                <a:gd name="T86" fmla="*/ 25 w 38"/>
                <a:gd name="T87" fmla="*/ 24 h 32"/>
                <a:gd name="T88" fmla="*/ 28 w 38"/>
                <a:gd name="T89" fmla="*/ 28 h 32"/>
                <a:gd name="T90" fmla="*/ 29 w 38"/>
                <a:gd name="T91" fmla="*/ 31 h 32"/>
                <a:gd name="T92" fmla="*/ 32 w 38"/>
                <a:gd name="T93" fmla="*/ 32 h 32"/>
                <a:gd name="T94" fmla="*/ 35 w 38"/>
                <a:gd name="T95" fmla="*/ 29 h 32"/>
                <a:gd name="T96" fmla="*/ 36 w 38"/>
                <a:gd name="T97"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32">
                  <a:moveTo>
                    <a:pt x="36" y="26"/>
                  </a:moveTo>
                  <a:cubicBezTo>
                    <a:pt x="36" y="25"/>
                    <a:pt x="35" y="24"/>
                    <a:pt x="34" y="22"/>
                  </a:cubicBezTo>
                  <a:cubicBezTo>
                    <a:pt x="32" y="21"/>
                    <a:pt x="31" y="18"/>
                    <a:pt x="28" y="16"/>
                  </a:cubicBezTo>
                  <a:cubicBezTo>
                    <a:pt x="28" y="16"/>
                    <a:pt x="27" y="15"/>
                    <a:pt x="27" y="14"/>
                  </a:cubicBezTo>
                  <a:cubicBezTo>
                    <a:pt x="26" y="14"/>
                    <a:pt x="26" y="14"/>
                    <a:pt x="26" y="14"/>
                  </a:cubicBezTo>
                  <a:cubicBezTo>
                    <a:pt x="27" y="14"/>
                    <a:pt x="27" y="13"/>
                    <a:pt x="27" y="13"/>
                  </a:cubicBezTo>
                  <a:cubicBezTo>
                    <a:pt x="28" y="13"/>
                    <a:pt x="29" y="14"/>
                    <a:pt x="30" y="14"/>
                  </a:cubicBezTo>
                  <a:cubicBezTo>
                    <a:pt x="30" y="14"/>
                    <a:pt x="31" y="14"/>
                    <a:pt x="32" y="14"/>
                  </a:cubicBezTo>
                  <a:cubicBezTo>
                    <a:pt x="33" y="14"/>
                    <a:pt x="34" y="14"/>
                    <a:pt x="36" y="14"/>
                  </a:cubicBezTo>
                  <a:cubicBezTo>
                    <a:pt x="37" y="14"/>
                    <a:pt x="37" y="14"/>
                    <a:pt x="37" y="13"/>
                  </a:cubicBezTo>
                  <a:cubicBezTo>
                    <a:pt x="37" y="13"/>
                    <a:pt x="37" y="12"/>
                    <a:pt x="37" y="12"/>
                  </a:cubicBezTo>
                  <a:cubicBezTo>
                    <a:pt x="38" y="11"/>
                    <a:pt x="38" y="8"/>
                    <a:pt x="36" y="7"/>
                  </a:cubicBezTo>
                  <a:cubicBezTo>
                    <a:pt x="35" y="6"/>
                    <a:pt x="34" y="5"/>
                    <a:pt x="33" y="4"/>
                  </a:cubicBezTo>
                  <a:cubicBezTo>
                    <a:pt x="33" y="4"/>
                    <a:pt x="32" y="4"/>
                    <a:pt x="31" y="4"/>
                  </a:cubicBezTo>
                  <a:cubicBezTo>
                    <a:pt x="31" y="5"/>
                    <a:pt x="31" y="5"/>
                    <a:pt x="31" y="6"/>
                  </a:cubicBezTo>
                  <a:cubicBezTo>
                    <a:pt x="30" y="7"/>
                    <a:pt x="30" y="8"/>
                    <a:pt x="31" y="8"/>
                  </a:cubicBezTo>
                  <a:cubicBezTo>
                    <a:pt x="31" y="9"/>
                    <a:pt x="31" y="9"/>
                    <a:pt x="31" y="9"/>
                  </a:cubicBezTo>
                  <a:cubicBezTo>
                    <a:pt x="30" y="9"/>
                    <a:pt x="29" y="10"/>
                    <a:pt x="28" y="10"/>
                  </a:cubicBezTo>
                  <a:cubicBezTo>
                    <a:pt x="27" y="10"/>
                    <a:pt x="26" y="10"/>
                    <a:pt x="26" y="10"/>
                  </a:cubicBezTo>
                  <a:cubicBezTo>
                    <a:pt x="25" y="10"/>
                    <a:pt x="24" y="10"/>
                    <a:pt x="23" y="11"/>
                  </a:cubicBezTo>
                  <a:cubicBezTo>
                    <a:pt x="23" y="11"/>
                    <a:pt x="23" y="11"/>
                    <a:pt x="22" y="10"/>
                  </a:cubicBezTo>
                  <a:cubicBezTo>
                    <a:pt x="20" y="9"/>
                    <a:pt x="18" y="7"/>
                    <a:pt x="16" y="6"/>
                  </a:cubicBezTo>
                  <a:cubicBezTo>
                    <a:pt x="15" y="5"/>
                    <a:pt x="13" y="4"/>
                    <a:pt x="12" y="3"/>
                  </a:cubicBezTo>
                  <a:cubicBezTo>
                    <a:pt x="10" y="2"/>
                    <a:pt x="9" y="1"/>
                    <a:pt x="8" y="0"/>
                  </a:cubicBezTo>
                  <a:cubicBezTo>
                    <a:pt x="8" y="0"/>
                    <a:pt x="7" y="0"/>
                    <a:pt x="7" y="0"/>
                  </a:cubicBezTo>
                  <a:cubicBezTo>
                    <a:pt x="7" y="1"/>
                    <a:pt x="7" y="1"/>
                    <a:pt x="6" y="1"/>
                  </a:cubicBezTo>
                  <a:cubicBezTo>
                    <a:pt x="5" y="3"/>
                    <a:pt x="5" y="5"/>
                    <a:pt x="7" y="7"/>
                  </a:cubicBezTo>
                  <a:cubicBezTo>
                    <a:pt x="7" y="7"/>
                    <a:pt x="7" y="7"/>
                    <a:pt x="7" y="8"/>
                  </a:cubicBezTo>
                  <a:cubicBezTo>
                    <a:pt x="10" y="10"/>
                    <a:pt x="14" y="12"/>
                    <a:pt x="16" y="14"/>
                  </a:cubicBezTo>
                  <a:cubicBezTo>
                    <a:pt x="17" y="15"/>
                    <a:pt x="18" y="16"/>
                    <a:pt x="19" y="16"/>
                  </a:cubicBezTo>
                  <a:cubicBezTo>
                    <a:pt x="20" y="18"/>
                    <a:pt x="15" y="20"/>
                    <a:pt x="12" y="20"/>
                  </a:cubicBezTo>
                  <a:cubicBezTo>
                    <a:pt x="10" y="21"/>
                    <a:pt x="7" y="20"/>
                    <a:pt x="7" y="20"/>
                  </a:cubicBezTo>
                  <a:cubicBezTo>
                    <a:pt x="6" y="20"/>
                    <a:pt x="5" y="20"/>
                    <a:pt x="5" y="18"/>
                  </a:cubicBezTo>
                  <a:cubicBezTo>
                    <a:pt x="4" y="16"/>
                    <a:pt x="5" y="14"/>
                    <a:pt x="5" y="14"/>
                  </a:cubicBezTo>
                  <a:cubicBezTo>
                    <a:pt x="5" y="13"/>
                    <a:pt x="5" y="12"/>
                    <a:pt x="5" y="12"/>
                  </a:cubicBezTo>
                  <a:cubicBezTo>
                    <a:pt x="5" y="12"/>
                    <a:pt x="5" y="12"/>
                    <a:pt x="4" y="12"/>
                  </a:cubicBezTo>
                  <a:cubicBezTo>
                    <a:pt x="4" y="12"/>
                    <a:pt x="3" y="14"/>
                    <a:pt x="3" y="15"/>
                  </a:cubicBezTo>
                  <a:cubicBezTo>
                    <a:pt x="2" y="17"/>
                    <a:pt x="1" y="16"/>
                    <a:pt x="1" y="17"/>
                  </a:cubicBezTo>
                  <a:cubicBezTo>
                    <a:pt x="0" y="18"/>
                    <a:pt x="0" y="19"/>
                    <a:pt x="0" y="20"/>
                  </a:cubicBezTo>
                  <a:cubicBezTo>
                    <a:pt x="0" y="21"/>
                    <a:pt x="1" y="23"/>
                    <a:pt x="2" y="24"/>
                  </a:cubicBezTo>
                  <a:cubicBezTo>
                    <a:pt x="4" y="25"/>
                    <a:pt x="9" y="26"/>
                    <a:pt x="14" y="25"/>
                  </a:cubicBezTo>
                  <a:cubicBezTo>
                    <a:pt x="17" y="24"/>
                    <a:pt x="21" y="22"/>
                    <a:pt x="22" y="21"/>
                  </a:cubicBezTo>
                  <a:cubicBezTo>
                    <a:pt x="23" y="21"/>
                    <a:pt x="23" y="21"/>
                    <a:pt x="23" y="21"/>
                  </a:cubicBezTo>
                  <a:cubicBezTo>
                    <a:pt x="24" y="22"/>
                    <a:pt x="25" y="23"/>
                    <a:pt x="25" y="24"/>
                  </a:cubicBezTo>
                  <a:cubicBezTo>
                    <a:pt x="26" y="25"/>
                    <a:pt x="28" y="26"/>
                    <a:pt x="28" y="28"/>
                  </a:cubicBezTo>
                  <a:cubicBezTo>
                    <a:pt x="28" y="29"/>
                    <a:pt x="29" y="30"/>
                    <a:pt x="29" y="31"/>
                  </a:cubicBezTo>
                  <a:cubicBezTo>
                    <a:pt x="30" y="32"/>
                    <a:pt x="30" y="32"/>
                    <a:pt x="32" y="32"/>
                  </a:cubicBezTo>
                  <a:cubicBezTo>
                    <a:pt x="34" y="32"/>
                    <a:pt x="35" y="30"/>
                    <a:pt x="35" y="29"/>
                  </a:cubicBezTo>
                  <a:cubicBezTo>
                    <a:pt x="36" y="28"/>
                    <a:pt x="36" y="27"/>
                    <a:pt x="36" y="2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2" name="î$ľíḓè"/>
            <p:cNvSpPr/>
            <p:nvPr/>
          </p:nvSpPr>
          <p:spPr bwMode="auto">
            <a:xfrm>
              <a:off x="3636963" y="2936876"/>
              <a:ext cx="115888" cy="90488"/>
            </a:xfrm>
            <a:custGeom>
              <a:avLst/>
              <a:gdLst>
                <a:gd name="T0" fmla="*/ 0 w 32"/>
                <a:gd name="T1" fmla="*/ 7 h 25"/>
                <a:gd name="T2" fmla="*/ 1 w 32"/>
                <a:gd name="T3" fmla="*/ 8 h 25"/>
                <a:gd name="T4" fmla="*/ 2 w 32"/>
                <a:gd name="T5" fmla="*/ 11 h 25"/>
                <a:gd name="T6" fmla="*/ 4 w 32"/>
                <a:gd name="T7" fmla="*/ 12 h 25"/>
                <a:gd name="T8" fmla="*/ 6 w 32"/>
                <a:gd name="T9" fmla="*/ 11 h 25"/>
                <a:gd name="T10" fmla="*/ 7 w 32"/>
                <a:gd name="T11" fmla="*/ 9 h 25"/>
                <a:gd name="T12" fmla="*/ 11 w 32"/>
                <a:gd name="T13" fmla="*/ 8 h 25"/>
                <a:gd name="T14" fmla="*/ 12 w 32"/>
                <a:gd name="T15" fmla="*/ 8 h 25"/>
                <a:gd name="T16" fmla="*/ 11 w 32"/>
                <a:gd name="T17" fmla="*/ 8 h 25"/>
                <a:gd name="T18" fmla="*/ 11 w 32"/>
                <a:gd name="T19" fmla="*/ 13 h 25"/>
                <a:gd name="T20" fmla="*/ 10 w 32"/>
                <a:gd name="T21" fmla="*/ 14 h 25"/>
                <a:gd name="T22" fmla="*/ 8 w 32"/>
                <a:gd name="T23" fmla="*/ 13 h 25"/>
                <a:gd name="T24" fmla="*/ 6 w 32"/>
                <a:gd name="T25" fmla="*/ 13 h 25"/>
                <a:gd name="T26" fmla="*/ 4 w 32"/>
                <a:gd name="T27" fmla="*/ 14 h 25"/>
                <a:gd name="T28" fmla="*/ 6 w 32"/>
                <a:gd name="T29" fmla="*/ 15 h 25"/>
                <a:gd name="T30" fmla="*/ 22 w 32"/>
                <a:gd name="T31" fmla="*/ 22 h 25"/>
                <a:gd name="T32" fmla="*/ 24 w 32"/>
                <a:gd name="T33" fmla="*/ 23 h 25"/>
                <a:gd name="T34" fmla="*/ 25 w 32"/>
                <a:gd name="T35" fmla="*/ 23 h 25"/>
                <a:gd name="T36" fmla="*/ 26 w 32"/>
                <a:gd name="T37" fmla="*/ 24 h 25"/>
                <a:gd name="T38" fmla="*/ 28 w 32"/>
                <a:gd name="T39" fmla="*/ 25 h 25"/>
                <a:gd name="T40" fmla="*/ 30 w 32"/>
                <a:gd name="T41" fmla="*/ 24 h 25"/>
                <a:gd name="T42" fmla="*/ 31 w 32"/>
                <a:gd name="T43" fmla="*/ 23 h 25"/>
                <a:gd name="T44" fmla="*/ 32 w 32"/>
                <a:gd name="T45" fmla="*/ 22 h 25"/>
                <a:gd name="T46" fmla="*/ 32 w 32"/>
                <a:gd name="T47" fmla="*/ 19 h 25"/>
                <a:gd name="T48" fmla="*/ 31 w 32"/>
                <a:gd name="T49" fmla="*/ 17 h 25"/>
                <a:gd name="T50" fmla="*/ 29 w 32"/>
                <a:gd name="T51" fmla="*/ 16 h 25"/>
                <a:gd name="T52" fmla="*/ 28 w 32"/>
                <a:gd name="T53" fmla="*/ 15 h 25"/>
                <a:gd name="T54" fmla="*/ 28 w 32"/>
                <a:gd name="T55" fmla="*/ 15 h 25"/>
                <a:gd name="T56" fmla="*/ 28 w 32"/>
                <a:gd name="T57" fmla="*/ 16 h 25"/>
                <a:gd name="T58" fmla="*/ 27 w 32"/>
                <a:gd name="T59" fmla="*/ 17 h 25"/>
                <a:gd name="T60" fmla="*/ 24 w 32"/>
                <a:gd name="T61" fmla="*/ 17 h 25"/>
                <a:gd name="T62" fmla="*/ 14 w 32"/>
                <a:gd name="T63" fmla="*/ 15 h 25"/>
                <a:gd name="T64" fmla="*/ 16 w 32"/>
                <a:gd name="T65" fmla="*/ 14 h 25"/>
                <a:gd name="T66" fmla="*/ 20 w 32"/>
                <a:gd name="T67" fmla="*/ 11 h 25"/>
                <a:gd name="T68" fmla="*/ 21 w 32"/>
                <a:gd name="T69" fmla="*/ 8 h 25"/>
                <a:gd name="T70" fmla="*/ 20 w 32"/>
                <a:gd name="T71" fmla="*/ 7 h 25"/>
                <a:gd name="T72" fmla="*/ 19 w 32"/>
                <a:gd name="T73" fmla="*/ 7 h 25"/>
                <a:gd name="T74" fmla="*/ 16 w 32"/>
                <a:gd name="T75" fmla="*/ 7 h 25"/>
                <a:gd name="T76" fmla="*/ 11 w 32"/>
                <a:gd name="T77" fmla="*/ 7 h 25"/>
                <a:gd name="T78" fmla="*/ 11 w 32"/>
                <a:gd name="T79" fmla="*/ 7 h 25"/>
                <a:gd name="T80" fmla="*/ 11 w 32"/>
                <a:gd name="T81" fmla="*/ 6 h 25"/>
                <a:gd name="T82" fmla="*/ 13 w 32"/>
                <a:gd name="T83" fmla="*/ 4 h 25"/>
                <a:gd name="T84" fmla="*/ 13 w 32"/>
                <a:gd name="T85" fmla="*/ 1 h 25"/>
                <a:gd name="T86" fmla="*/ 9 w 32"/>
                <a:gd name="T87" fmla="*/ 0 h 25"/>
                <a:gd name="T88" fmla="*/ 4 w 32"/>
                <a:gd name="T89" fmla="*/ 2 h 25"/>
                <a:gd name="T90" fmla="*/ 2 w 32"/>
                <a:gd name="T91" fmla="*/ 4 h 25"/>
                <a:gd name="T92" fmla="*/ 0 w 32"/>
                <a:gd name="T93"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 h="25">
                  <a:moveTo>
                    <a:pt x="0" y="7"/>
                  </a:moveTo>
                  <a:cubicBezTo>
                    <a:pt x="0" y="8"/>
                    <a:pt x="1" y="8"/>
                    <a:pt x="1" y="8"/>
                  </a:cubicBezTo>
                  <a:cubicBezTo>
                    <a:pt x="1" y="10"/>
                    <a:pt x="1" y="11"/>
                    <a:pt x="2" y="11"/>
                  </a:cubicBezTo>
                  <a:cubicBezTo>
                    <a:pt x="2" y="12"/>
                    <a:pt x="3" y="12"/>
                    <a:pt x="4" y="12"/>
                  </a:cubicBezTo>
                  <a:cubicBezTo>
                    <a:pt x="4" y="11"/>
                    <a:pt x="5" y="11"/>
                    <a:pt x="6" y="11"/>
                  </a:cubicBezTo>
                  <a:cubicBezTo>
                    <a:pt x="6" y="10"/>
                    <a:pt x="7" y="10"/>
                    <a:pt x="7" y="9"/>
                  </a:cubicBezTo>
                  <a:cubicBezTo>
                    <a:pt x="8" y="8"/>
                    <a:pt x="10" y="8"/>
                    <a:pt x="11" y="8"/>
                  </a:cubicBezTo>
                  <a:cubicBezTo>
                    <a:pt x="11" y="8"/>
                    <a:pt x="11" y="8"/>
                    <a:pt x="12" y="8"/>
                  </a:cubicBezTo>
                  <a:cubicBezTo>
                    <a:pt x="12" y="8"/>
                    <a:pt x="12" y="8"/>
                    <a:pt x="11" y="8"/>
                  </a:cubicBezTo>
                  <a:cubicBezTo>
                    <a:pt x="11" y="10"/>
                    <a:pt x="11" y="11"/>
                    <a:pt x="11" y="13"/>
                  </a:cubicBezTo>
                  <a:cubicBezTo>
                    <a:pt x="11" y="14"/>
                    <a:pt x="10" y="14"/>
                    <a:pt x="10" y="14"/>
                  </a:cubicBezTo>
                  <a:cubicBezTo>
                    <a:pt x="10" y="14"/>
                    <a:pt x="8" y="13"/>
                    <a:pt x="8" y="13"/>
                  </a:cubicBezTo>
                  <a:cubicBezTo>
                    <a:pt x="7" y="13"/>
                    <a:pt x="6" y="13"/>
                    <a:pt x="6" y="13"/>
                  </a:cubicBezTo>
                  <a:cubicBezTo>
                    <a:pt x="6" y="14"/>
                    <a:pt x="4" y="14"/>
                    <a:pt x="4" y="14"/>
                  </a:cubicBezTo>
                  <a:cubicBezTo>
                    <a:pt x="4" y="15"/>
                    <a:pt x="6" y="15"/>
                    <a:pt x="6" y="15"/>
                  </a:cubicBezTo>
                  <a:cubicBezTo>
                    <a:pt x="6" y="15"/>
                    <a:pt x="20" y="21"/>
                    <a:pt x="22" y="22"/>
                  </a:cubicBezTo>
                  <a:cubicBezTo>
                    <a:pt x="23" y="22"/>
                    <a:pt x="24" y="23"/>
                    <a:pt x="24" y="23"/>
                  </a:cubicBezTo>
                  <a:cubicBezTo>
                    <a:pt x="24" y="23"/>
                    <a:pt x="25" y="23"/>
                    <a:pt x="25" y="23"/>
                  </a:cubicBezTo>
                  <a:cubicBezTo>
                    <a:pt x="25" y="24"/>
                    <a:pt x="26" y="24"/>
                    <a:pt x="26" y="24"/>
                  </a:cubicBezTo>
                  <a:cubicBezTo>
                    <a:pt x="27" y="24"/>
                    <a:pt x="28" y="25"/>
                    <a:pt x="28" y="25"/>
                  </a:cubicBezTo>
                  <a:cubicBezTo>
                    <a:pt x="29" y="24"/>
                    <a:pt x="30" y="24"/>
                    <a:pt x="30" y="24"/>
                  </a:cubicBezTo>
                  <a:cubicBezTo>
                    <a:pt x="30" y="24"/>
                    <a:pt x="31" y="23"/>
                    <a:pt x="31" y="23"/>
                  </a:cubicBezTo>
                  <a:cubicBezTo>
                    <a:pt x="31" y="23"/>
                    <a:pt x="32" y="22"/>
                    <a:pt x="32" y="22"/>
                  </a:cubicBezTo>
                  <a:cubicBezTo>
                    <a:pt x="32" y="21"/>
                    <a:pt x="32" y="20"/>
                    <a:pt x="32" y="19"/>
                  </a:cubicBezTo>
                  <a:cubicBezTo>
                    <a:pt x="32" y="19"/>
                    <a:pt x="32" y="18"/>
                    <a:pt x="31" y="17"/>
                  </a:cubicBezTo>
                  <a:cubicBezTo>
                    <a:pt x="30" y="17"/>
                    <a:pt x="30" y="16"/>
                    <a:pt x="29" y="16"/>
                  </a:cubicBezTo>
                  <a:cubicBezTo>
                    <a:pt x="29" y="16"/>
                    <a:pt x="28" y="15"/>
                    <a:pt x="28" y="15"/>
                  </a:cubicBezTo>
                  <a:cubicBezTo>
                    <a:pt x="28" y="15"/>
                    <a:pt x="28" y="15"/>
                    <a:pt x="28" y="15"/>
                  </a:cubicBezTo>
                  <a:cubicBezTo>
                    <a:pt x="28" y="16"/>
                    <a:pt x="28" y="16"/>
                    <a:pt x="28" y="16"/>
                  </a:cubicBezTo>
                  <a:cubicBezTo>
                    <a:pt x="28" y="17"/>
                    <a:pt x="28" y="17"/>
                    <a:pt x="27" y="17"/>
                  </a:cubicBezTo>
                  <a:cubicBezTo>
                    <a:pt x="26" y="17"/>
                    <a:pt x="25" y="17"/>
                    <a:pt x="24" y="17"/>
                  </a:cubicBezTo>
                  <a:cubicBezTo>
                    <a:pt x="22" y="17"/>
                    <a:pt x="15" y="15"/>
                    <a:pt x="14" y="15"/>
                  </a:cubicBezTo>
                  <a:cubicBezTo>
                    <a:pt x="14" y="15"/>
                    <a:pt x="16" y="14"/>
                    <a:pt x="16" y="14"/>
                  </a:cubicBezTo>
                  <a:cubicBezTo>
                    <a:pt x="18" y="13"/>
                    <a:pt x="20" y="12"/>
                    <a:pt x="20" y="11"/>
                  </a:cubicBezTo>
                  <a:cubicBezTo>
                    <a:pt x="21" y="10"/>
                    <a:pt x="21" y="9"/>
                    <a:pt x="21" y="8"/>
                  </a:cubicBezTo>
                  <a:cubicBezTo>
                    <a:pt x="21" y="8"/>
                    <a:pt x="20" y="8"/>
                    <a:pt x="20" y="7"/>
                  </a:cubicBezTo>
                  <a:cubicBezTo>
                    <a:pt x="20" y="7"/>
                    <a:pt x="19" y="7"/>
                    <a:pt x="19" y="7"/>
                  </a:cubicBezTo>
                  <a:cubicBezTo>
                    <a:pt x="18" y="6"/>
                    <a:pt x="17" y="6"/>
                    <a:pt x="16" y="7"/>
                  </a:cubicBezTo>
                  <a:cubicBezTo>
                    <a:pt x="14" y="7"/>
                    <a:pt x="13" y="7"/>
                    <a:pt x="11" y="7"/>
                  </a:cubicBezTo>
                  <a:cubicBezTo>
                    <a:pt x="11" y="7"/>
                    <a:pt x="11" y="7"/>
                    <a:pt x="11" y="7"/>
                  </a:cubicBezTo>
                  <a:cubicBezTo>
                    <a:pt x="11" y="6"/>
                    <a:pt x="11" y="6"/>
                    <a:pt x="11" y="6"/>
                  </a:cubicBezTo>
                  <a:cubicBezTo>
                    <a:pt x="12" y="5"/>
                    <a:pt x="13" y="4"/>
                    <a:pt x="13" y="4"/>
                  </a:cubicBezTo>
                  <a:cubicBezTo>
                    <a:pt x="14" y="3"/>
                    <a:pt x="14" y="2"/>
                    <a:pt x="13" y="1"/>
                  </a:cubicBezTo>
                  <a:cubicBezTo>
                    <a:pt x="12" y="1"/>
                    <a:pt x="11" y="0"/>
                    <a:pt x="9" y="0"/>
                  </a:cubicBezTo>
                  <a:cubicBezTo>
                    <a:pt x="7" y="1"/>
                    <a:pt x="6" y="1"/>
                    <a:pt x="4" y="2"/>
                  </a:cubicBezTo>
                  <a:cubicBezTo>
                    <a:pt x="3" y="3"/>
                    <a:pt x="3" y="3"/>
                    <a:pt x="2" y="4"/>
                  </a:cubicBezTo>
                  <a:cubicBezTo>
                    <a:pt x="1" y="5"/>
                    <a:pt x="0" y="6"/>
                    <a:pt x="0" y="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3" name="ïsľíďe"/>
            <p:cNvSpPr/>
            <p:nvPr/>
          </p:nvSpPr>
          <p:spPr bwMode="auto">
            <a:xfrm>
              <a:off x="3616325" y="2971801"/>
              <a:ext cx="96838" cy="106363"/>
            </a:xfrm>
            <a:custGeom>
              <a:avLst/>
              <a:gdLst>
                <a:gd name="T0" fmla="*/ 26 w 27"/>
                <a:gd name="T1" fmla="*/ 26 h 29"/>
                <a:gd name="T2" fmla="*/ 27 w 27"/>
                <a:gd name="T3" fmla="*/ 21 h 29"/>
                <a:gd name="T4" fmla="*/ 22 w 27"/>
                <a:gd name="T5" fmla="*/ 14 h 29"/>
                <a:gd name="T6" fmla="*/ 16 w 27"/>
                <a:gd name="T7" fmla="*/ 9 h 29"/>
                <a:gd name="T8" fmla="*/ 7 w 27"/>
                <a:gd name="T9" fmla="*/ 3 h 29"/>
                <a:gd name="T10" fmla="*/ 0 w 27"/>
                <a:gd name="T11" fmla="*/ 0 h 29"/>
                <a:gd name="T12" fmla="*/ 0 w 27"/>
                <a:gd name="T13" fmla="*/ 1 h 29"/>
                <a:gd name="T14" fmla="*/ 2 w 27"/>
                <a:gd name="T15" fmla="*/ 3 h 29"/>
                <a:gd name="T16" fmla="*/ 5 w 27"/>
                <a:gd name="T17" fmla="*/ 6 h 29"/>
                <a:gd name="T18" fmla="*/ 9 w 27"/>
                <a:gd name="T19" fmla="*/ 8 h 29"/>
                <a:gd name="T20" fmla="*/ 17 w 27"/>
                <a:gd name="T21" fmla="*/ 12 h 29"/>
                <a:gd name="T22" fmla="*/ 24 w 27"/>
                <a:gd name="T23" fmla="*/ 20 h 29"/>
                <a:gd name="T24" fmla="*/ 24 w 27"/>
                <a:gd name="T25" fmla="*/ 23 h 29"/>
                <a:gd name="T26" fmla="*/ 20 w 27"/>
                <a:gd name="T27" fmla="*/ 24 h 29"/>
                <a:gd name="T28" fmla="*/ 16 w 27"/>
                <a:gd name="T29" fmla="*/ 22 h 29"/>
                <a:gd name="T30" fmla="*/ 11 w 27"/>
                <a:gd name="T31" fmla="*/ 20 h 29"/>
                <a:gd name="T32" fmla="*/ 10 w 27"/>
                <a:gd name="T33" fmla="*/ 20 h 29"/>
                <a:gd name="T34" fmla="*/ 10 w 27"/>
                <a:gd name="T35" fmla="*/ 20 h 29"/>
                <a:gd name="T36" fmla="*/ 10 w 27"/>
                <a:gd name="T37" fmla="*/ 20 h 29"/>
                <a:gd name="T38" fmla="*/ 11 w 27"/>
                <a:gd name="T39" fmla="*/ 21 h 29"/>
                <a:gd name="T40" fmla="*/ 12 w 27"/>
                <a:gd name="T41" fmla="*/ 23 h 29"/>
                <a:gd name="T42" fmla="*/ 19 w 27"/>
                <a:gd name="T43" fmla="*/ 28 h 29"/>
                <a:gd name="T44" fmla="*/ 24 w 27"/>
                <a:gd name="T45" fmla="*/ 28 h 29"/>
                <a:gd name="T46" fmla="*/ 26 w 27"/>
                <a:gd name="T47"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29">
                  <a:moveTo>
                    <a:pt x="26" y="26"/>
                  </a:moveTo>
                  <a:cubicBezTo>
                    <a:pt x="27" y="24"/>
                    <a:pt x="27" y="23"/>
                    <a:pt x="27" y="21"/>
                  </a:cubicBezTo>
                  <a:cubicBezTo>
                    <a:pt x="26" y="19"/>
                    <a:pt x="24" y="16"/>
                    <a:pt x="22" y="14"/>
                  </a:cubicBezTo>
                  <a:cubicBezTo>
                    <a:pt x="20" y="12"/>
                    <a:pt x="20" y="11"/>
                    <a:pt x="16" y="9"/>
                  </a:cubicBezTo>
                  <a:cubicBezTo>
                    <a:pt x="12" y="6"/>
                    <a:pt x="8" y="4"/>
                    <a:pt x="7" y="3"/>
                  </a:cubicBezTo>
                  <a:cubicBezTo>
                    <a:pt x="5" y="3"/>
                    <a:pt x="0" y="0"/>
                    <a:pt x="0" y="0"/>
                  </a:cubicBezTo>
                  <a:cubicBezTo>
                    <a:pt x="0" y="0"/>
                    <a:pt x="0" y="0"/>
                    <a:pt x="0" y="1"/>
                  </a:cubicBezTo>
                  <a:cubicBezTo>
                    <a:pt x="0" y="1"/>
                    <a:pt x="2" y="3"/>
                    <a:pt x="2" y="3"/>
                  </a:cubicBezTo>
                  <a:cubicBezTo>
                    <a:pt x="3" y="4"/>
                    <a:pt x="4" y="6"/>
                    <a:pt x="5" y="6"/>
                  </a:cubicBezTo>
                  <a:cubicBezTo>
                    <a:pt x="7" y="7"/>
                    <a:pt x="8" y="8"/>
                    <a:pt x="9" y="8"/>
                  </a:cubicBezTo>
                  <a:cubicBezTo>
                    <a:pt x="12" y="9"/>
                    <a:pt x="16" y="12"/>
                    <a:pt x="17" y="12"/>
                  </a:cubicBezTo>
                  <a:cubicBezTo>
                    <a:pt x="20" y="15"/>
                    <a:pt x="23" y="18"/>
                    <a:pt x="24" y="20"/>
                  </a:cubicBezTo>
                  <a:cubicBezTo>
                    <a:pt x="25" y="21"/>
                    <a:pt x="25" y="22"/>
                    <a:pt x="24" y="23"/>
                  </a:cubicBezTo>
                  <a:cubicBezTo>
                    <a:pt x="23" y="24"/>
                    <a:pt x="21" y="24"/>
                    <a:pt x="20" y="24"/>
                  </a:cubicBezTo>
                  <a:cubicBezTo>
                    <a:pt x="19" y="23"/>
                    <a:pt x="17" y="23"/>
                    <a:pt x="16" y="22"/>
                  </a:cubicBezTo>
                  <a:cubicBezTo>
                    <a:pt x="14" y="21"/>
                    <a:pt x="11" y="20"/>
                    <a:pt x="11" y="20"/>
                  </a:cubicBezTo>
                  <a:cubicBezTo>
                    <a:pt x="11" y="20"/>
                    <a:pt x="11" y="20"/>
                    <a:pt x="10" y="20"/>
                  </a:cubicBezTo>
                  <a:cubicBezTo>
                    <a:pt x="10" y="20"/>
                    <a:pt x="10" y="20"/>
                    <a:pt x="10" y="20"/>
                  </a:cubicBezTo>
                  <a:cubicBezTo>
                    <a:pt x="10" y="20"/>
                    <a:pt x="10" y="20"/>
                    <a:pt x="10" y="20"/>
                  </a:cubicBezTo>
                  <a:cubicBezTo>
                    <a:pt x="10" y="20"/>
                    <a:pt x="10" y="20"/>
                    <a:pt x="11" y="21"/>
                  </a:cubicBezTo>
                  <a:cubicBezTo>
                    <a:pt x="11" y="21"/>
                    <a:pt x="12" y="23"/>
                    <a:pt x="12" y="23"/>
                  </a:cubicBezTo>
                  <a:cubicBezTo>
                    <a:pt x="13" y="24"/>
                    <a:pt x="15" y="27"/>
                    <a:pt x="19" y="28"/>
                  </a:cubicBezTo>
                  <a:cubicBezTo>
                    <a:pt x="21" y="28"/>
                    <a:pt x="22" y="29"/>
                    <a:pt x="24" y="28"/>
                  </a:cubicBezTo>
                  <a:cubicBezTo>
                    <a:pt x="25" y="27"/>
                    <a:pt x="26" y="27"/>
                    <a:pt x="26" y="2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4" name="íšḷïdé"/>
            <p:cNvSpPr/>
            <p:nvPr/>
          </p:nvSpPr>
          <p:spPr bwMode="auto">
            <a:xfrm>
              <a:off x="3651250" y="3044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5" name="ïslîḍê"/>
            <p:cNvSpPr/>
            <p:nvPr/>
          </p:nvSpPr>
          <p:spPr bwMode="auto">
            <a:xfrm>
              <a:off x="3651250" y="3044826"/>
              <a:ext cx="4763"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6" name="îŝľíḍè"/>
            <p:cNvSpPr/>
            <p:nvPr/>
          </p:nvSpPr>
          <p:spPr bwMode="auto">
            <a:xfrm>
              <a:off x="3560763" y="2951163"/>
              <a:ext cx="44450" cy="36513"/>
            </a:xfrm>
            <a:custGeom>
              <a:avLst/>
              <a:gdLst>
                <a:gd name="T0" fmla="*/ 3 w 12"/>
                <a:gd name="T1" fmla="*/ 9 h 10"/>
                <a:gd name="T2" fmla="*/ 6 w 12"/>
                <a:gd name="T3" fmla="*/ 8 h 10"/>
                <a:gd name="T4" fmla="*/ 11 w 12"/>
                <a:gd name="T5" fmla="*/ 5 h 10"/>
                <a:gd name="T6" fmla="*/ 12 w 12"/>
                <a:gd name="T7" fmla="*/ 4 h 10"/>
                <a:gd name="T8" fmla="*/ 12 w 12"/>
                <a:gd name="T9" fmla="*/ 3 h 10"/>
                <a:gd name="T10" fmla="*/ 11 w 12"/>
                <a:gd name="T11" fmla="*/ 1 h 10"/>
                <a:gd name="T12" fmla="*/ 10 w 12"/>
                <a:gd name="T13" fmla="*/ 1 h 10"/>
                <a:gd name="T14" fmla="*/ 8 w 12"/>
                <a:gd name="T15" fmla="*/ 1 h 10"/>
                <a:gd name="T16" fmla="*/ 2 w 12"/>
                <a:gd name="T17" fmla="*/ 3 h 10"/>
                <a:gd name="T18" fmla="*/ 0 w 12"/>
                <a:gd name="T19" fmla="*/ 7 h 10"/>
                <a:gd name="T20" fmla="*/ 1 w 12"/>
                <a:gd name="T21" fmla="*/ 8 h 10"/>
                <a:gd name="T22" fmla="*/ 3 w 12"/>
                <a:gd name="T23"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0">
                  <a:moveTo>
                    <a:pt x="3" y="9"/>
                  </a:moveTo>
                  <a:cubicBezTo>
                    <a:pt x="4" y="9"/>
                    <a:pt x="5" y="8"/>
                    <a:pt x="6" y="8"/>
                  </a:cubicBezTo>
                  <a:cubicBezTo>
                    <a:pt x="8" y="7"/>
                    <a:pt x="9" y="6"/>
                    <a:pt x="11" y="5"/>
                  </a:cubicBezTo>
                  <a:cubicBezTo>
                    <a:pt x="12" y="5"/>
                    <a:pt x="12" y="4"/>
                    <a:pt x="12" y="4"/>
                  </a:cubicBezTo>
                  <a:cubicBezTo>
                    <a:pt x="12" y="4"/>
                    <a:pt x="12" y="3"/>
                    <a:pt x="12" y="3"/>
                  </a:cubicBezTo>
                  <a:cubicBezTo>
                    <a:pt x="12" y="3"/>
                    <a:pt x="11" y="2"/>
                    <a:pt x="11" y="1"/>
                  </a:cubicBezTo>
                  <a:cubicBezTo>
                    <a:pt x="11" y="1"/>
                    <a:pt x="11" y="1"/>
                    <a:pt x="10" y="1"/>
                  </a:cubicBezTo>
                  <a:cubicBezTo>
                    <a:pt x="9" y="0"/>
                    <a:pt x="8" y="0"/>
                    <a:pt x="8" y="1"/>
                  </a:cubicBezTo>
                  <a:cubicBezTo>
                    <a:pt x="6" y="1"/>
                    <a:pt x="4" y="2"/>
                    <a:pt x="2" y="3"/>
                  </a:cubicBezTo>
                  <a:cubicBezTo>
                    <a:pt x="0" y="3"/>
                    <a:pt x="0" y="5"/>
                    <a:pt x="0" y="7"/>
                  </a:cubicBezTo>
                  <a:cubicBezTo>
                    <a:pt x="1" y="7"/>
                    <a:pt x="1" y="8"/>
                    <a:pt x="1" y="8"/>
                  </a:cubicBezTo>
                  <a:cubicBezTo>
                    <a:pt x="2" y="9"/>
                    <a:pt x="2" y="10"/>
                    <a:pt x="3" y="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7" name="íşľîḑé"/>
            <p:cNvSpPr/>
            <p:nvPr/>
          </p:nvSpPr>
          <p:spPr bwMode="auto">
            <a:xfrm>
              <a:off x="2205038" y="2925763"/>
              <a:ext cx="220663" cy="198438"/>
            </a:xfrm>
            <a:custGeom>
              <a:avLst/>
              <a:gdLst>
                <a:gd name="T0" fmla="*/ 23 w 61"/>
                <a:gd name="T1" fmla="*/ 15 h 55"/>
                <a:gd name="T2" fmla="*/ 21 w 61"/>
                <a:gd name="T3" fmla="*/ 20 h 55"/>
                <a:gd name="T4" fmla="*/ 17 w 61"/>
                <a:gd name="T5" fmla="*/ 12 h 55"/>
                <a:gd name="T6" fmla="*/ 19 w 61"/>
                <a:gd name="T7" fmla="*/ 8 h 55"/>
                <a:gd name="T8" fmla="*/ 17 w 61"/>
                <a:gd name="T9" fmla="*/ 2 h 55"/>
                <a:gd name="T10" fmla="*/ 14 w 61"/>
                <a:gd name="T11" fmla="*/ 2 h 55"/>
                <a:gd name="T12" fmla="*/ 12 w 61"/>
                <a:gd name="T13" fmla="*/ 5 h 55"/>
                <a:gd name="T14" fmla="*/ 8 w 61"/>
                <a:gd name="T15" fmla="*/ 3 h 55"/>
                <a:gd name="T16" fmla="*/ 2 w 61"/>
                <a:gd name="T17" fmla="*/ 10 h 55"/>
                <a:gd name="T18" fmla="*/ 9 w 61"/>
                <a:gd name="T19" fmla="*/ 15 h 55"/>
                <a:gd name="T20" fmla="*/ 10 w 61"/>
                <a:gd name="T21" fmla="*/ 18 h 55"/>
                <a:gd name="T22" fmla="*/ 10 w 61"/>
                <a:gd name="T23" fmla="*/ 24 h 55"/>
                <a:gd name="T24" fmla="*/ 16 w 61"/>
                <a:gd name="T25" fmla="*/ 25 h 55"/>
                <a:gd name="T26" fmla="*/ 21 w 61"/>
                <a:gd name="T27" fmla="*/ 35 h 55"/>
                <a:gd name="T28" fmla="*/ 20 w 61"/>
                <a:gd name="T29" fmla="*/ 37 h 55"/>
                <a:gd name="T30" fmla="*/ 25 w 61"/>
                <a:gd name="T31" fmla="*/ 46 h 55"/>
                <a:gd name="T32" fmla="*/ 39 w 61"/>
                <a:gd name="T33" fmla="*/ 54 h 55"/>
                <a:gd name="T34" fmla="*/ 43 w 61"/>
                <a:gd name="T35" fmla="*/ 54 h 55"/>
                <a:gd name="T36" fmla="*/ 45 w 61"/>
                <a:gd name="T37" fmla="*/ 52 h 55"/>
                <a:gd name="T38" fmla="*/ 41 w 61"/>
                <a:gd name="T39" fmla="*/ 47 h 55"/>
                <a:gd name="T40" fmla="*/ 31 w 61"/>
                <a:gd name="T41" fmla="*/ 42 h 55"/>
                <a:gd name="T42" fmla="*/ 27 w 61"/>
                <a:gd name="T43" fmla="*/ 37 h 55"/>
                <a:gd name="T44" fmla="*/ 27 w 61"/>
                <a:gd name="T45" fmla="*/ 33 h 55"/>
                <a:gd name="T46" fmla="*/ 26 w 61"/>
                <a:gd name="T47" fmla="*/ 25 h 55"/>
                <a:gd name="T48" fmla="*/ 26 w 61"/>
                <a:gd name="T49" fmla="*/ 25 h 55"/>
                <a:gd name="T50" fmla="*/ 26 w 61"/>
                <a:gd name="T51" fmla="*/ 22 h 55"/>
                <a:gd name="T52" fmla="*/ 32 w 61"/>
                <a:gd name="T53" fmla="*/ 6 h 55"/>
                <a:gd name="T54" fmla="*/ 44 w 61"/>
                <a:gd name="T55" fmla="*/ 10 h 55"/>
                <a:gd name="T56" fmla="*/ 52 w 61"/>
                <a:gd name="T57" fmla="*/ 20 h 55"/>
                <a:gd name="T58" fmla="*/ 54 w 61"/>
                <a:gd name="T59" fmla="*/ 27 h 55"/>
                <a:gd name="T60" fmla="*/ 49 w 61"/>
                <a:gd name="T61" fmla="*/ 31 h 55"/>
                <a:gd name="T62" fmla="*/ 46 w 61"/>
                <a:gd name="T63" fmla="*/ 27 h 55"/>
                <a:gd name="T64" fmla="*/ 42 w 61"/>
                <a:gd name="T65" fmla="*/ 25 h 55"/>
                <a:gd name="T66" fmla="*/ 41 w 61"/>
                <a:gd name="T67" fmla="*/ 28 h 55"/>
                <a:gd name="T68" fmla="*/ 40 w 61"/>
                <a:gd name="T69" fmla="*/ 28 h 55"/>
                <a:gd name="T70" fmla="*/ 38 w 61"/>
                <a:gd name="T71" fmla="*/ 20 h 55"/>
                <a:gd name="T72" fmla="*/ 34 w 61"/>
                <a:gd name="T73" fmla="*/ 19 h 55"/>
                <a:gd name="T74" fmla="*/ 28 w 61"/>
                <a:gd name="T75" fmla="*/ 16 h 55"/>
                <a:gd name="T76" fmla="*/ 28 w 61"/>
                <a:gd name="T77" fmla="*/ 19 h 55"/>
                <a:gd name="T78" fmla="*/ 30 w 61"/>
                <a:gd name="T79" fmla="*/ 24 h 55"/>
                <a:gd name="T80" fmla="*/ 28 w 61"/>
                <a:gd name="T81" fmla="*/ 24 h 55"/>
                <a:gd name="T82" fmla="*/ 26 w 61"/>
                <a:gd name="T83" fmla="*/ 25 h 55"/>
                <a:gd name="T84" fmla="*/ 26 w 61"/>
                <a:gd name="T85" fmla="*/ 25 h 55"/>
                <a:gd name="T86" fmla="*/ 29 w 61"/>
                <a:gd name="T87" fmla="*/ 28 h 55"/>
                <a:gd name="T88" fmla="*/ 32 w 61"/>
                <a:gd name="T89" fmla="*/ 29 h 55"/>
                <a:gd name="T90" fmla="*/ 36 w 61"/>
                <a:gd name="T91" fmla="*/ 36 h 55"/>
                <a:gd name="T92" fmla="*/ 38 w 61"/>
                <a:gd name="T93" fmla="*/ 34 h 55"/>
                <a:gd name="T94" fmla="*/ 40 w 61"/>
                <a:gd name="T95" fmla="*/ 39 h 55"/>
                <a:gd name="T96" fmla="*/ 42 w 61"/>
                <a:gd name="T97" fmla="*/ 40 h 55"/>
                <a:gd name="T98" fmla="*/ 44 w 61"/>
                <a:gd name="T99" fmla="*/ 38 h 55"/>
                <a:gd name="T100" fmla="*/ 47 w 61"/>
                <a:gd name="T101" fmla="*/ 33 h 55"/>
                <a:gd name="T102" fmla="*/ 58 w 61"/>
                <a:gd name="T103" fmla="*/ 41 h 55"/>
                <a:gd name="T104" fmla="*/ 61 w 61"/>
                <a:gd name="T105" fmla="*/ 42 h 55"/>
                <a:gd name="T106" fmla="*/ 60 w 61"/>
                <a:gd name="T107" fmla="*/ 40 h 55"/>
                <a:gd name="T108" fmla="*/ 52 w 61"/>
                <a:gd name="T109" fmla="*/ 34 h 55"/>
                <a:gd name="T110" fmla="*/ 50 w 61"/>
                <a:gd name="T111" fmla="*/ 31 h 55"/>
                <a:gd name="T112" fmla="*/ 53 w 61"/>
                <a:gd name="T113" fmla="*/ 31 h 55"/>
                <a:gd name="T114" fmla="*/ 54 w 61"/>
                <a:gd name="T115" fmla="*/ 32 h 55"/>
                <a:gd name="T116" fmla="*/ 58 w 61"/>
                <a:gd name="T117" fmla="*/ 31 h 55"/>
                <a:gd name="T118" fmla="*/ 59 w 61"/>
                <a:gd name="T119" fmla="*/ 22 h 55"/>
                <a:gd name="T120" fmla="*/ 52 w 61"/>
                <a:gd name="T121" fmla="*/ 12 h 55"/>
                <a:gd name="T122" fmla="*/ 45 w 61"/>
                <a:gd name="T123" fmla="*/ 5 h 55"/>
                <a:gd name="T124" fmla="*/ 37 w 61"/>
                <a:gd name="T125"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30" y="3"/>
                  </a:moveTo>
                  <a:cubicBezTo>
                    <a:pt x="26" y="6"/>
                    <a:pt x="24" y="10"/>
                    <a:pt x="23" y="15"/>
                  </a:cubicBezTo>
                  <a:cubicBezTo>
                    <a:pt x="23" y="16"/>
                    <a:pt x="22" y="18"/>
                    <a:pt x="22" y="19"/>
                  </a:cubicBezTo>
                  <a:cubicBezTo>
                    <a:pt x="22" y="20"/>
                    <a:pt x="21" y="20"/>
                    <a:pt x="21" y="20"/>
                  </a:cubicBezTo>
                  <a:cubicBezTo>
                    <a:pt x="21" y="19"/>
                    <a:pt x="20" y="19"/>
                    <a:pt x="20" y="18"/>
                  </a:cubicBezTo>
                  <a:cubicBezTo>
                    <a:pt x="18" y="17"/>
                    <a:pt x="18" y="15"/>
                    <a:pt x="17" y="12"/>
                  </a:cubicBezTo>
                  <a:cubicBezTo>
                    <a:pt x="17" y="12"/>
                    <a:pt x="17" y="11"/>
                    <a:pt x="18" y="10"/>
                  </a:cubicBezTo>
                  <a:cubicBezTo>
                    <a:pt x="18" y="9"/>
                    <a:pt x="18" y="8"/>
                    <a:pt x="19" y="8"/>
                  </a:cubicBezTo>
                  <a:cubicBezTo>
                    <a:pt x="19" y="6"/>
                    <a:pt x="19" y="5"/>
                    <a:pt x="19" y="4"/>
                  </a:cubicBezTo>
                  <a:cubicBezTo>
                    <a:pt x="18" y="3"/>
                    <a:pt x="18" y="3"/>
                    <a:pt x="17" y="2"/>
                  </a:cubicBezTo>
                  <a:cubicBezTo>
                    <a:pt x="17" y="2"/>
                    <a:pt x="16" y="2"/>
                    <a:pt x="15" y="2"/>
                  </a:cubicBezTo>
                  <a:cubicBezTo>
                    <a:pt x="15" y="2"/>
                    <a:pt x="14" y="2"/>
                    <a:pt x="14" y="2"/>
                  </a:cubicBezTo>
                  <a:cubicBezTo>
                    <a:pt x="13" y="3"/>
                    <a:pt x="13" y="3"/>
                    <a:pt x="13" y="4"/>
                  </a:cubicBezTo>
                  <a:cubicBezTo>
                    <a:pt x="13" y="4"/>
                    <a:pt x="12" y="5"/>
                    <a:pt x="12" y="5"/>
                  </a:cubicBezTo>
                  <a:cubicBezTo>
                    <a:pt x="12" y="6"/>
                    <a:pt x="11" y="5"/>
                    <a:pt x="11" y="4"/>
                  </a:cubicBezTo>
                  <a:cubicBezTo>
                    <a:pt x="10" y="3"/>
                    <a:pt x="9" y="3"/>
                    <a:pt x="8" y="3"/>
                  </a:cubicBezTo>
                  <a:cubicBezTo>
                    <a:pt x="5" y="3"/>
                    <a:pt x="3" y="3"/>
                    <a:pt x="1" y="6"/>
                  </a:cubicBezTo>
                  <a:cubicBezTo>
                    <a:pt x="0" y="7"/>
                    <a:pt x="1" y="9"/>
                    <a:pt x="2" y="10"/>
                  </a:cubicBezTo>
                  <a:cubicBezTo>
                    <a:pt x="4" y="10"/>
                    <a:pt x="4" y="10"/>
                    <a:pt x="5" y="11"/>
                  </a:cubicBezTo>
                  <a:cubicBezTo>
                    <a:pt x="6" y="12"/>
                    <a:pt x="8" y="13"/>
                    <a:pt x="9" y="15"/>
                  </a:cubicBezTo>
                  <a:cubicBezTo>
                    <a:pt x="9" y="15"/>
                    <a:pt x="10" y="16"/>
                    <a:pt x="10" y="17"/>
                  </a:cubicBezTo>
                  <a:cubicBezTo>
                    <a:pt x="10" y="17"/>
                    <a:pt x="10" y="17"/>
                    <a:pt x="10" y="18"/>
                  </a:cubicBezTo>
                  <a:cubicBezTo>
                    <a:pt x="10" y="19"/>
                    <a:pt x="10" y="20"/>
                    <a:pt x="9" y="21"/>
                  </a:cubicBezTo>
                  <a:cubicBezTo>
                    <a:pt x="9" y="22"/>
                    <a:pt x="9" y="23"/>
                    <a:pt x="10" y="24"/>
                  </a:cubicBezTo>
                  <a:cubicBezTo>
                    <a:pt x="11" y="25"/>
                    <a:pt x="14" y="26"/>
                    <a:pt x="15" y="25"/>
                  </a:cubicBezTo>
                  <a:cubicBezTo>
                    <a:pt x="16" y="24"/>
                    <a:pt x="16" y="24"/>
                    <a:pt x="16" y="25"/>
                  </a:cubicBezTo>
                  <a:cubicBezTo>
                    <a:pt x="17" y="26"/>
                    <a:pt x="18" y="28"/>
                    <a:pt x="19" y="30"/>
                  </a:cubicBezTo>
                  <a:cubicBezTo>
                    <a:pt x="20" y="31"/>
                    <a:pt x="20" y="33"/>
                    <a:pt x="21" y="35"/>
                  </a:cubicBezTo>
                  <a:cubicBezTo>
                    <a:pt x="21" y="35"/>
                    <a:pt x="21" y="36"/>
                    <a:pt x="21" y="36"/>
                  </a:cubicBezTo>
                  <a:cubicBezTo>
                    <a:pt x="20" y="36"/>
                    <a:pt x="20" y="37"/>
                    <a:pt x="20" y="37"/>
                  </a:cubicBezTo>
                  <a:cubicBezTo>
                    <a:pt x="20" y="39"/>
                    <a:pt x="21" y="41"/>
                    <a:pt x="22" y="43"/>
                  </a:cubicBezTo>
                  <a:cubicBezTo>
                    <a:pt x="23" y="44"/>
                    <a:pt x="24" y="46"/>
                    <a:pt x="25" y="46"/>
                  </a:cubicBezTo>
                  <a:cubicBezTo>
                    <a:pt x="28" y="48"/>
                    <a:pt x="30" y="49"/>
                    <a:pt x="32" y="51"/>
                  </a:cubicBezTo>
                  <a:cubicBezTo>
                    <a:pt x="34" y="52"/>
                    <a:pt x="37" y="53"/>
                    <a:pt x="39" y="54"/>
                  </a:cubicBezTo>
                  <a:cubicBezTo>
                    <a:pt x="39" y="54"/>
                    <a:pt x="39" y="55"/>
                    <a:pt x="40" y="54"/>
                  </a:cubicBezTo>
                  <a:cubicBezTo>
                    <a:pt x="41" y="54"/>
                    <a:pt x="42" y="54"/>
                    <a:pt x="43" y="54"/>
                  </a:cubicBezTo>
                  <a:cubicBezTo>
                    <a:pt x="44" y="54"/>
                    <a:pt x="44" y="54"/>
                    <a:pt x="44" y="54"/>
                  </a:cubicBezTo>
                  <a:cubicBezTo>
                    <a:pt x="44" y="53"/>
                    <a:pt x="45" y="52"/>
                    <a:pt x="45" y="52"/>
                  </a:cubicBezTo>
                  <a:cubicBezTo>
                    <a:pt x="46" y="51"/>
                    <a:pt x="46" y="50"/>
                    <a:pt x="46" y="50"/>
                  </a:cubicBezTo>
                  <a:cubicBezTo>
                    <a:pt x="44" y="49"/>
                    <a:pt x="43" y="47"/>
                    <a:pt x="41" y="47"/>
                  </a:cubicBezTo>
                  <a:cubicBezTo>
                    <a:pt x="40" y="47"/>
                    <a:pt x="39" y="46"/>
                    <a:pt x="38" y="46"/>
                  </a:cubicBezTo>
                  <a:cubicBezTo>
                    <a:pt x="35" y="45"/>
                    <a:pt x="33" y="43"/>
                    <a:pt x="31" y="42"/>
                  </a:cubicBezTo>
                  <a:cubicBezTo>
                    <a:pt x="29" y="41"/>
                    <a:pt x="28" y="40"/>
                    <a:pt x="27" y="40"/>
                  </a:cubicBezTo>
                  <a:cubicBezTo>
                    <a:pt x="26" y="39"/>
                    <a:pt x="26" y="38"/>
                    <a:pt x="27" y="37"/>
                  </a:cubicBezTo>
                  <a:cubicBezTo>
                    <a:pt x="27" y="37"/>
                    <a:pt x="27" y="37"/>
                    <a:pt x="27" y="36"/>
                  </a:cubicBezTo>
                  <a:cubicBezTo>
                    <a:pt x="28" y="35"/>
                    <a:pt x="28" y="34"/>
                    <a:pt x="27" y="33"/>
                  </a:cubicBezTo>
                  <a:cubicBezTo>
                    <a:pt x="27" y="32"/>
                    <a:pt x="27" y="30"/>
                    <a:pt x="27" y="29"/>
                  </a:cubicBezTo>
                  <a:cubicBezTo>
                    <a:pt x="26" y="27"/>
                    <a:pt x="26" y="26"/>
                    <a:pt x="26" y="25"/>
                  </a:cubicBezTo>
                  <a:cubicBezTo>
                    <a:pt x="26" y="25"/>
                    <a:pt x="26" y="25"/>
                    <a:pt x="26" y="25"/>
                  </a:cubicBezTo>
                  <a:cubicBezTo>
                    <a:pt x="26" y="25"/>
                    <a:pt x="26" y="25"/>
                    <a:pt x="26" y="25"/>
                  </a:cubicBezTo>
                  <a:cubicBezTo>
                    <a:pt x="26" y="25"/>
                    <a:pt x="26" y="24"/>
                    <a:pt x="26" y="23"/>
                  </a:cubicBezTo>
                  <a:cubicBezTo>
                    <a:pt x="26" y="23"/>
                    <a:pt x="26" y="22"/>
                    <a:pt x="26" y="22"/>
                  </a:cubicBezTo>
                  <a:cubicBezTo>
                    <a:pt x="26" y="20"/>
                    <a:pt x="26" y="18"/>
                    <a:pt x="27" y="17"/>
                  </a:cubicBezTo>
                  <a:cubicBezTo>
                    <a:pt x="27" y="13"/>
                    <a:pt x="29" y="9"/>
                    <a:pt x="32" y="6"/>
                  </a:cubicBezTo>
                  <a:cubicBezTo>
                    <a:pt x="35" y="4"/>
                    <a:pt x="37" y="4"/>
                    <a:pt x="40" y="6"/>
                  </a:cubicBezTo>
                  <a:cubicBezTo>
                    <a:pt x="41" y="7"/>
                    <a:pt x="43" y="9"/>
                    <a:pt x="44" y="10"/>
                  </a:cubicBezTo>
                  <a:cubicBezTo>
                    <a:pt x="45" y="10"/>
                    <a:pt x="45" y="11"/>
                    <a:pt x="46" y="12"/>
                  </a:cubicBezTo>
                  <a:cubicBezTo>
                    <a:pt x="48" y="15"/>
                    <a:pt x="50" y="17"/>
                    <a:pt x="52" y="20"/>
                  </a:cubicBezTo>
                  <a:cubicBezTo>
                    <a:pt x="53" y="21"/>
                    <a:pt x="54" y="23"/>
                    <a:pt x="54" y="25"/>
                  </a:cubicBezTo>
                  <a:cubicBezTo>
                    <a:pt x="55" y="26"/>
                    <a:pt x="55" y="26"/>
                    <a:pt x="54" y="27"/>
                  </a:cubicBezTo>
                  <a:cubicBezTo>
                    <a:pt x="53" y="29"/>
                    <a:pt x="51" y="30"/>
                    <a:pt x="50" y="31"/>
                  </a:cubicBezTo>
                  <a:cubicBezTo>
                    <a:pt x="49" y="31"/>
                    <a:pt x="49" y="31"/>
                    <a:pt x="49" y="31"/>
                  </a:cubicBezTo>
                  <a:cubicBezTo>
                    <a:pt x="48" y="30"/>
                    <a:pt x="47" y="29"/>
                    <a:pt x="47" y="28"/>
                  </a:cubicBezTo>
                  <a:cubicBezTo>
                    <a:pt x="46" y="28"/>
                    <a:pt x="46" y="27"/>
                    <a:pt x="46" y="27"/>
                  </a:cubicBezTo>
                  <a:cubicBezTo>
                    <a:pt x="46" y="26"/>
                    <a:pt x="45" y="26"/>
                    <a:pt x="45" y="26"/>
                  </a:cubicBezTo>
                  <a:cubicBezTo>
                    <a:pt x="44" y="25"/>
                    <a:pt x="43" y="25"/>
                    <a:pt x="42" y="25"/>
                  </a:cubicBezTo>
                  <a:cubicBezTo>
                    <a:pt x="42" y="25"/>
                    <a:pt x="40" y="26"/>
                    <a:pt x="41" y="27"/>
                  </a:cubicBezTo>
                  <a:cubicBezTo>
                    <a:pt x="41" y="27"/>
                    <a:pt x="41" y="28"/>
                    <a:pt x="41" y="28"/>
                  </a:cubicBezTo>
                  <a:cubicBezTo>
                    <a:pt x="41" y="28"/>
                    <a:pt x="41" y="29"/>
                    <a:pt x="41" y="29"/>
                  </a:cubicBezTo>
                  <a:cubicBezTo>
                    <a:pt x="41" y="29"/>
                    <a:pt x="40" y="29"/>
                    <a:pt x="40" y="28"/>
                  </a:cubicBezTo>
                  <a:cubicBezTo>
                    <a:pt x="40" y="26"/>
                    <a:pt x="39" y="24"/>
                    <a:pt x="39" y="22"/>
                  </a:cubicBezTo>
                  <a:cubicBezTo>
                    <a:pt x="39" y="21"/>
                    <a:pt x="39" y="21"/>
                    <a:pt x="38" y="20"/>
                  </a:cubicBezTo>
                  <a:cubicBezTo>
                    <a:pt x="37" y="19"/>
                    <a:pt x="36" y="19"/>
                    <a:pt x="35" y="20"/>
                  </a:cubicBezTo>
                  <a:cubicBezTo>
                    <a:pt x="35" y="20"/>
                    <a:pt x="34" y="20"/>
                    <a:pt x="34" y="19"/>
                  </a:cubicBezTo>
                  <a:cubicBezTo>
                    <a:pt x="34" y="18"/>
                    <a:pt x="33" y="17"/>
                    <a:pt x="32" y="16"/>
                  </a:cubicBezTo>
                  <a:cubicBezTo>
                    <a:pt x="31" y="15"/>
                    <a:pt x="29" y="15"/>
                    <a:pt x="28" y="16"/>
                  </a:cubicBezTo>
                  <a:cubicBezTo>
                    <a:pt x="27" y="16"/>
                    <a:pt x="27" y="16"/>
                    <a:pt x="27" y="17"/>
                  </a:cubicBezTo>
                  <a:cubicBezTo>
                    <a:pt x="27" y="17"/>
                    <a:pt x="28" y="18"/>
                    <a:pt x="28" y="19"/>
                  </a:cubicBezTo>
                  <a:cubicBezTo>
                    <a:pt x="29" y="20"/>
                    <a:pt x="30" y="21"/>
                    <a:pt x="30" y="22"/>
                  </a:cubicBezTo>
                  <a:cubicBezTo>
                    <a:pt x="30" y="23"/>
                    <a:pt x="30" y="24"/>
                    <a:pt x="30" y="24"/>
                  </a:cubicBezTo>
                  <a:cubicBezTo>
                    <a:pt x="29" y="24"/>
                    <a:pt x="29" y="24"/>
                    <a:pt x="28" y="24"/>
                  </a:cubicBezTo>
                  <a:cubicBezTo>
                    <a:pt x="28" y="24"/>
                    <a:pt x="28" y="24"/>
                    <a:pt x="28" y="24"/>
                  </a:cubicBezTo>
                  <a:cubicBezTo>
                    <a:pt x="27" y="23"/>
                    <a:pt x="27" y="24"/>
                    <a:pt x="27" y="24"/>
                  </a:cubicBezTo>
                  <a:cubicBezTo>
                    <a:pt x="26" y="25"/>
                    <a:pt x="26" y="25"/>
                    <a:pt x="26" y="25"/>
                  </a:cubicBezTo>
                  <a:cubicBezTo>
                    <a:pt x="26" y="25"/>
                    <a:pt x="26" y="25"/>
                    <a:pt x="26" y="25"/>
                  </a:cubicBezTo>
                  <a:cubicBezTo>
                    <a:pt x="26" y="25"/>
                    <a:pt x="26" y="25"/>
                    <a:pt x="26" y="25"/>
                  </a:cubicBezTo>
                  <a:cubicBezTo>
                    <a:pt x="27" y="26"/>
                    <a:pt x="27" y="27"/>
                    <a:pt x="27" y="28"/>
                  </a:cubicBezTo>
                  <a:cubicBezTo>
                    <a:pt x="28" y="28"/>
                    <a:pt x="28" y="28"/>
                    <a:pt x="29" y="28"/>
                  </a:cubicBezTo>
                  <a:cubicBezTo>
                    <a:pt x="29" y="29"/>
                    <a:pt x="30" y="29"/>
                    <a:pt x="31" y="28"/>
                  </a:cubicBezTo>
                  <a:cubicBezTo>
                    <a:pt x="31" y="28"/>
                    <a:pt x="32" y="29"/>
                    <a:pt x="32" y="29"/>
                  </a:cubicBezTo>
                  <a:cubicBezTo>
                    <a:pt x="33" y="31"/>
                    <a:pt x="33" y="33"/>
                    <a:pt x="34" y="35"/>
                  </a:cubicBezTo>
                  <a:cubicBezTo>
                    <a:pt x="34" y="35"/>
                    <a:pt x="35" y="36"/>
                    <a:pt x="36" y="36"/>
                  </a:cubicBezTo>
                  <a:cubicBezTo>
                    <a:pt x="37" y="35"/>
                    <a:pt x="37" y="35"/>
                    <a:pt x="38" y="34"/>
                  </a:cubicBezTo>
                  <a:cubicBezTo>
                    <a:pt x="38" y="34"/>
                    <a:pt x="38" y="34"/>
                    <a:pt x="38" y="34"/>
                  </a:cubicBezTo>
                  <a:cubicBezTo>
                    <a:pt x="38" y="34"/>
                    <a:pt x="39" y="34"/>
                    <a:pt x="39" y="35"/>
                  </a:cubicBezTo>
                  <a:cubicBezTo>
                    <a:pt x="39" y="36"/>
                    <a:pt x="40" y="38"/>
                    <a:pt x="40" y="39"/>
                  </a:cubicBezTo>
                  <a:cubicBezTo>
                    <a:pt x="41" y="39"/>
                    <a:pt x="41" y="40"/>
                    <a:pt x="41" y="40"/>
                  </a:cubicBezTo>
                  <a:cubicBezTo>
                    <a:pt x="41" y="40"/>
                    <a:pt x="42" y="40"/>
                    <a:pt x="42" y="40"/>
                  </a:cubicBezTo>
                  <a:cubicBezTo>
                    <a:pt x="43" y="40"/>
                    <a:pt x="43" y="40"/>
                    <a:pt x="43" y="40"/>
                  </a:cubicBezTo>
                  <a:cubicBezTo>
                    <a:pt x="44" y="39"/>
                    <a:pt x="44" y="38"/>
                    <a:pt x="44" y="38"/>
                  </a:cubicBezTo>
                  <a:cubicBezTo>
                    <a:pt x="45" y="36"/>
                    <a:pt x="45" y="35"/>
                    <a:pt x="45" y="34"/>
                  </a:cubicBezTo>
                  <a:cubicBezTo>
                    <a:pt x="46" y="33"/>
                    <a:pt x="46" y="33"/>
                    <a:pt x="47" y="33"/>
                  </a:cubicBezTo>
                  <a:cubicBezTo>
                    <a:pt x="48" y="34"/>
                    <a:pt x="49" y="35"/>
                    <a:pt x="50" y="36"/>
                  </a:cubicBezTo>
                  <a:cubicBezTo>
                    <a:pt x="53" y="38"/>
                    <a:pt x="56" y="39"/>
                    <a:pt x="58" y="41"/>
                  </a:cubicBezTo>
                  <a:cubicBezTo>
                    <a:pt x="59" y="41"/>
                    <a:pt x="60" y="42"/>
                    <a:pt x="60" y="42"/>
                  </a:cubicBezTo>
                  <a:cubicBezTo>
                    <a:pt x="60" y="42"/>
                    <a:pt x="61" y="42"/>
                    <a:pt x="61" y="42"/>
                  </a:cubicBezTo>
                  <a:cubicBezTo>
                    <a:pt x="61" y="42"/>
                    <a:pt x="61" y="41"/>
                    <a:pt x="61" y="41"/>
                  </a:cubicBezTo>
                  <a:cubicBezTo>
                    <a:pt x="61" y="41"/>
                    <a:pt x="60" y="40"/>
                    <a:pt x="60" y="40"/>
                  </a:cubicBezTo>
                  <a:cubicBezTo>
                    <a:pt x="59" y="39"/>
                    <a:pt x="54" y="36"/>
                    <a:pt x="53" y="35"/>
                  </a:cubicBezTo>
                  <a:cubicBezTo>
                    <a:pt x="53" y="35"/>
                    <a:pt x="53" y="34"/>
                    <a:pt x="52" y="34"/>
                  </a:cubicBezTo>
                  <a:cubicBezTo>
                    <a:pt x="52" y="33"/>
                    <a:pt x="51" y="33"/>
                    <a:pt x="50" y="32"/>
                  </a:cubicBezTo>
                  <a:cubicBezTo>
                    <a:pt x="50" y="32"/>
                    <a:pt x="50" y="32"/>
                    <a:pt x="50" y="31"/>
                  </a:cubicBezTo>
                  <a:cubicBezTo>
                    <a:pt x="51" y="31"/>
                    <a:pt x="51" y="31"/>
                    <a:pt x="52" y="31"/>
                  </a:cubicBezTo>
                  <a:cubicBezTo>
                    <a:pt x="52" y="31"/>
                    <a:pt x="52" y="30"/>
                    <a:pt x="53" y="31"/>
                  </a:cubicBezTo>
                  <a:cubicBezTo>
                    <a:pt x="53" y="31"/>
                    <a:pt x="53" y="31"/>
                    <a:pt x="53" y="31"/>
                  </a:cubicBezTo>
                  <a:cubicBezTo>
                    <a:pt x="53" y="31"/>
                    <a:pt x="54" y="31"/>
                    <a:pt x="54" y="32"/>
                  </a:cubicBezTo>
                  <a:cubicBezTo>
                    <a:pt x="53" y="32"/>
                    <a:pt x="54" y="32"/>
                    <a:pt x="54" y="32"/>
                  </a:cubicBezTo>
                  <a:cubicBezTo>
                    <a:pt x="56" y="32"/>
                    <a:pt x="57" y="32"/>
                    <a:pt x="58" y="31"/>
                  </a:cubicBezTo>
                  <a:cubicBezTo>
                    <a:pt x="59" y="30"/>
                    <a:pt x="60" y="28"/>
                    <a:pt x="60" y="27"/>
                  </a:cubicBezTo>
                  <a:cubicBezTo>
                    <a:pt x="59" y="25"/>
                    <a:pt x="59" y="24"/>
                    <a:pt x="59" y="22"/>
                  </a:cubicBezTo>
                  <a:cubicBezTo>
                    <a:pt x="58" y="21"/>
                    <a:pt x="57" y="20"/>
                    <a:pt x="56" y="18"/>
                  </a:cubicBezTo>
                  <a:cubicBezTo>
                    <a:pt x="55" y="16"/>
                    <a:pt x="53" y="14"/>
                    <a:pt x="52" y="12"/>
                  </a:cubicBezTo>
                  <a:cubicBezTo>
                    <a:pt x="51" y="11"/>
                    <a:pt x="50" y="10"/>
                    <a:pt x="49" y="8"/>
                  </a:cubicBezTo>
                  <a:cubicBezTo>
                    <a:pt x="47" y="7"/>
                    <a:pt x="46" y="6"/>
                    <a:pt x="45" y="5"/>
                  </a:cubicBezTo>
                  <a:cubicBezTo>
                    <a:pt x="44" y="4"/>
                    <a:pt x="43" y="4"/>
                    <a:pt x="43" y="3"/>
                  </a:cubicBezTo>
                  <a:cubicBezTo>
                    <a:pt x="41" y="2"/>
                    <a:pt x="39" y="1"/>
                    <a:pt x="37" y="1"/>
                  </a:cubicBezTo>
                  <a:cubicBezTo>
                    <a:pt x="34" y="0"/>
                    <a:pt x="32" y="1"/>
                    <a:pt x="30" y="3"/>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8" name="íSḷîḍè"/>
            <p:cNvSpPr/>
            <p:nvPr/>
          </p:nvSpPr>
          <p:spPr bwMode="auto">
            <a:xfrm>
              <a:off x="2443163" y="2686051"/>
              <a:ext cx="158750" cy="206375"/>
            </a:xfrm>
            <a:custGeom>
              <a:avLst/>
              <a:gdLst>
                <a:gd name="T0" fmla="*/ 25 w 44"/>
                <a:gd name="T1" fmla="*/ 1 h 57"/>
                <a:gd name="T2" fmla="*/ 20 w 44"/>
                <a:gd name="T3" fmla="*/ 7 h 57"/>
                <a:gd name="T4" fmla="*/ 7 w 44"/>
                <a:gd name="T5" fmla="*/ 27 h 57"/>
                <a:gd name="T6" fmla="*/ 2 w 44"/>
                <a:gd name="T7" fmla="*/ 36 h 57"/>
                <a:gd name="T8" fmla="*/ 1 w 44"/>
                <a:gd name="T9" fmla="*/ 41 h 57"/>
                <a:gd name="T10" fmla="*/ 5 w 44"/>
                <a:gd name="T11" fmla="*/ 42 h 57"/>
                <a:gd name="T12" fmla="*/ 12 w 44"/>
                <a:gd name="T13" fmla="*/ 28 h 57"/>
                <a:gd name="T14" fmla="*/ 16 w 44"/>
                <a:gd name="T15" fmla="*/ 21 h 57"/>
                <a:gd name="T16" fmla="*/ 17 w 44"/>
                <a:gd name="T17" fmla="*/ 22 h 57"/>
                <a:gd name="T18" fmla="*/ 17 w 44"/>
                <a:gd name="T19" fmla="*/ 40 h 57"/>
                <a:gd name="T20" fmla="*/ 22 w 44"/>
                <a:gd name="T21" fmla="*/ 43 h 57"/>
                <a:gd name="T22" fmla="*/ 22 w 44"/>
                <a:gd name="T23" fmla="*/ 39 h 57"/>
                <a:gd name="T24" fmla="*/ 22 w 44"/>
                <a:gd name="T25" fmla="*/ 37 h 57"/>
                <a:gd name="T26" fmla="*/ 21 w 44"/>
                <a:gd name="T27" fmla="*/ 33 h 57"/>
                <a:gd name="T28" fmla="*/ 26 w 44"/>
                <a:gd name="T29" fmla="*/ 23 h 57"/>
                <a:gd name="T30" fmla="*/ 27 w 44"/>
                <a:gd name="T31" fmla="*/ 23 h 57"/>
                <a:gd name="T32" fmla="*/ 23 w 44"/>
                <a:gd name="T33" fmla="*/ 35 h 57"/>
                <a:gd name="T34" fmla="*/ 26 w 44"/>
                <a:gd name="T35" fmla="*/ 40 h 57"/>
                <a:gd name="T36" fmla="*/ 27 w 44"/>
                <a:gd name="T37" fmla="*/ 40 h 57"/>
                <a:gd name="T38" fmla="*/ 30 w 44"/>
                <a:gd name="T39" fmla="*/ 45 h 57"/>
                <a:gd name="T40" fmla="*/ 25 w 44"/>
                <a:gd name="T41" fmla="*/ 51 h 57"/>
                <a:gd name="T42" fmla="*/ 24 w 44"/>
                <a:gd name="T43" fmla="*/ 54 h 57"/>
                <a:gd name="T44" fmla="*/ 28 w 44"/>
                <a:gd name="T45" fmla="*/ 57 h 57"/>
                <a:gd name="T46" fmla="*/ 31 w 44"/>
                <a:gd name="T47" fmla="*/ 51 h 57"/>
                <a:gd name="T48" fmla="*/ 33 w 44"/>
                <a:gd name="T49" fmla="*/ 51 h 57"/>
                <a:gd name="T50" fmla="*/ 35 w 44"/>
                <a:gd name="T51" fmla="*/ 54 h 57"/>
                <a:gd name="T52" fmla="*/ 38 w 44"/>
                <a:gd name="T53" fmla="*/ 53 h 57"/>
                <a:gd name="T54" fmla="*/ 39 w 44"/>
                <a:gd name="T55" fmla="*/ 52 h 57"/>
                <a:gd name="T56" fmla="*/ 39 w 44"/>
                <a:gd name="T57" fmla="*/ 49 h 57"/>
                <a:gd name="T58" fmla="*/ 36 w 44"/>
                <a:gd name="T59" fmla="*/ 44 h 57"/>
                <a:gd name="T60" fmla="*/ 40 w 44"/>
                <a:gd name="T61" fmla="*/ 40 h 57"/>
                <a:gd name="T62" fmla="*/ 40 w 44"/>
                <a:gd name="T63" fmla="*/ 44 h 57"/>
                <a:gd name="T64" fmla="*/ 40 w 44"/>
                <a:gd name="T65" fmla="*/ 44 h 57"/>
                <a:gd name="T66" fmla="*/ 42 w 44"/>
                <a:gd name="T67" fmla="*/ 42 h 57"/>
                <a:gd name="T68" fmla="*/ 40 w 44"/>
                <a:gd name="T69" fmla="*/ 35 h 57"/>
                <a:gd name="T70" fmla="*/ 33 w 44"/>
                <a:gd name="T71" fmla="*/ 40 h 57"/>
                <a:gd name="T72" fmla="*/ 30 w 44"/>
                <a:gd name="T73" fmla="*/ 36 h 57"/>
                <a:gd name="T74" fmla="*/ 32 w 44"/>
                <a:gd name="T75" fmla="*/ 32 h 57"/>
                <a:gd name="T76" fmla="*/ 29 w 44"/>
                <a:gd name="T77" fmla="*/ 27 h 57"/>
                <a:gd name="T78" fmla="*/ 28 w 44"/>
                <a:gd name="T79" fmla="*/ 21 h 57"/>
                <a:gd name="T80" fmla="*/ 23 w 44"/>
                <a:gd name="T81" fmla="*/ 20 h 57"/>
                <a:gd name="T82" fmla="*/ 19 w 44"/>
                <a:gd name="T83" fmla="*/ 28 h 57"/>
                <a:gd name="T84" fmla="*/ 18 w 44"/>
                <a:gd name="T85" fmla="*/ 33 h 57"/>
                <a:gd name="T86" fmla="*/ 17 w 44"/>
                <a:gd name="T87" fmla="*/ 33 h 57"/>
                <a:gd name="T88" fmla="*/ 17 w 44"/>
                <a:gd name="T89" fmla="*/ 27 h 57"/>
                <a:gd name="T90" fmla="*/ 20 w 44"/>
                <a:gd name="T91" fmla="*/ 18 h 57"/>
                <a:gd name="T92" fmla="*/ 26 w 44"/>
                <a:gd name="T93" fmla="*/ 11 h 57"/>
                <a:gd name="T94" fmla="*/ 32 w 44"/>
                <a:gd name="T95" fmla="*/ 6 h 57"/>
                <a:gd name="T96" fmla="*/ 30 w 44"/>
                <a:gd name="T97" fmla="*/ 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 h="57">
                  <a:moveTo>
                    <a:pt x="30" y="1"/>
                  </a:moveTo>
                  <a:cubicBezTo>
                    <a:pt x="29" y="0"/>
                    <a:pt x="27" y="0"/>
                    <a:pt x="25" y="1"/>
                  </a:cubicBezTo>
                  <a:cubicBezTo>
                    <a:pt x="25" y="2"/>
                    <a:pt x="25" y="2"/>
                    <a:pt x="25" y="2"/>
                  </a:cubicBezTo>
                  <a:cubicBezTo>
                    <a:pt x="23" y="4"/>
                    <a:pt x="22" y="6"/>
                    <a:pt x="20" y="7"/>
                  </a:cubicBezTo>
                  <a:cubicBezTo>
                    <a:pt x="19" y="9"/>
                    <a:pt x="18" y="11"/>
                    <a:pt x="16" y="13"/>
                  </a:cubicBezTo>
                  <a:cubicBezTo>
                    <a:pt x="15" y="14"/>
                    <a:pt x="8" y="26"/>
                    <a:pt x="7" y="27"/>
                  </a:cubicBezTo>
                  <a:cubicBezTo>
                    <a:pt x="6" y="29"/>
                    <a:pt x="5" y="30"/>
                    <a:pt x="4" y="32"/>
                  </a:cubicBezTo>
                  <a:cubicBezTo>
                    <a:pt x="4" y="33"/>
                    <a:pt x="3" y="35"/>
                    <a:pt x="2" y="36"/>
                  </a:cubicBezTo>
                  <a:cubicBezTo>
                    <a:pt x="1" y="37"/>
                    <a:pt x="1" y="39"/>
                    <a:pt x="0" y="40"/>
                  </a:cubicBezTo>
                  <a:cubicBezTo>
                    <a:pt x="0" y="41"/>
                    <a:pt x="0" y="41"/>
                    <a:pt x="1" y="41"/>
                  </a:cubicBezTo>
                  <a:cubicBezTo>
                    <a:pt x="1" y="42"/>
                    <a:pt x="2" y="43"/>
                    <a:pt x="3" y="43"/>
                  </a:cubicBezTo>
                  <a:cubicBezTo>
                    <a:pt x="4" y="43"/>
                    <a:pt x="5" y="43"/>
                    <a:pt x="5" y="42"/>
                  </a:cubicBezTo>
                  <a:cubicBezTo>
                    <a:pt x="6" y="40"/>
                    <a:pt x="7" y="38"/>
                    <a:pt x="8" y="36"/>
                  </a:cubicBezTo>
                  <a:cubicBezTo>
                    <a:pt x="10" y="33"/>
                    <a:pt x="10" y="31"/>
                    <a:pt x="12" y="28"/>
                  </a:cubicBezTo>
                  <a:cubicBezTo>
                    <a:pt x="12" y="28"/>
                    <a:pt x="12" y="27"/>
                    <a:pt x="13" y="27"/>
                  </a:cubicBezTo>
                  <a:cubicBezTo>
                    <a:pt x="14" y="25"/>
                    <a:pt x="15" y="23"/>
                    <a:pt x="16" y="21"/>
                  </a:cubicBezTo>
                  <a:cubicBezTo>
                    <a:pt x="17" y="21"/>
                    <a:pt x="17" y="21"/>
                    <a:pt x="17" y="21"/>
                  </a:cubicBezTo>
                  <a:cubicBezTo>
                    <a:pt x="17" y="21"/>
                    <a:pt x="17" y="22"/>
                    <a:pt x="17" y="22"/>
                  </a:cubicBezTo>
                  <a:cubicBezTo>
                    <a:pt x="16" y="26"/>
                    <a:pt x="15" y="30"/>
                    <a:pt x="15" y="34"/>
                  </a:cubicBezTo>
                  <a:cubicBezTo>
                    <a:pt x="15" y="36"/>
                    <a:pt x="16" y="38"/>
                    <a:pt x="17" y="40"/>
                  </a:cubicBezTo>
                  <a:cubicBezTo>
                    <a:pt x="18" y="41"/>
                    <a:pt x="18" y="43"/>
                    <a:pt x="20" y="43"/>
                  </a:cubicBezTo>
                  <a:cubicBezTo>
                    <a:pt x="20" y="44"/>
                    <a:pt x="21" y="44"/>
                    <a:pt x="22" y="43"/>
                  </a:cubicBezTo>
                  <a:cubicBezTo>
                    <a:pt x="22" y="43"/>
                    <a:pt x="22" y="43"/>
                    <a:pt x="22" y="42"/>
                  </a:cubicBezTo>
                  <a:cubicBezTo>
                    <a:pt x="22" y="41"/>
                    <a:pt x="22" y="40"/>
                    <a:pt x="22" y="39"/>
                  </a:cubicBezTo>
                  <a:cubicBezTo>
                    <a:pt x="22" y="39"/>
                    <a:pt x="22" y="39"/>
                    <a:pt x="22" y="38"/>
                  </a:cubicBezTo>
                  <a:cubicBezTo>
                    <a:pt x="22" y="38"/>
                    <a:pt x="22" y="37"/>
                    <a:pt x="22" y="37"/>
                  </a:cubicBezTo>
                  <a:cubicBezTo>
                    <a:pt x="22" y="36"/>
                    <a:pt x="22" y="36"/>
                    <a:pt x="22" y="35"/>
                  </a:cubicBezTo>
                  <a:cubicBezTo>
                    <a:pt x="22" y="35"/>
                    <a:pt x="21" y="34"/>
                    <a:pt x="21" y="33"/>
                  </a:cubicBezTo>
                  <a:cubicBezTo>
                    <a:pt x="22" y="31"/>
                    <a:pt x="22" y="28"/>
                    <a:pt x="24" y="26"/>
                  </a:cubicBezTo>
                  <a:cubicBezTo>
                    <a:pt x="24" y="25"/>
                    <a:pt x="25" y="23"/>
                    <a:pt x="26" y="23"/>
                  </a:cubicBezTo>
                  <a:cubicBezTo>
                    <a:pt x="26" y="22"/>
                    <a:pt x="27" y="22"/>
                    <a:pt x="27" y="22"/>
                  </a:cubicBezTo>
                  <a:cubicBezTo>
                    <a:pt x="27" y="22"/>
                    <a:pt x="27" y="23"/>
                    <a:pt x="27" y="23"/>
                  </a:cubicBezTo>
                  <a:cubicBezTo>
                    <a:pt x="27" y="26"/>
                    <a:pt x="26" y="28"/>
                    <a:pt x="25" y="30"/>
                  </a:cubicBezTo>
                  <a:cubicBezTo>
                    <a:pt x="25" y="32"/>
                    <a:pt x="24" y="33"/>
                    <a:pt x="23" y="35"/>
                  </a:cubicBezTo>
                  <a:cubicBezTo>
                    <a:pt x="22" y="37"/>
                    <a:pt x="23" y="38"/>
                    <a:pt x="24" y="40"/>
                  </a:cubicBezTo>
                  <a:cubicBezTo>
                    <a:pt x="24" y="41"/>
                    <a:pt x="26" y="41"/>
                    <a:pt x="26" y="40"/>
                  </a:cubicBezTo>
                  <a:cubicBezTo>
                    <a:pt x="26" y="40"/>
                    <a:pt x="26" y="40"/>
                    <a:pt x="27" y="40"/>
                  </a:cubicBezTo>
                  <a:cubicBezTo>
                    <a:pt x="27" y="39"/>
                    <a:pt x="27" y="39"/>
                    <a:pt x="27" y="40"/>
                  </a:cubicBezTo>
                  <a:cubicBezTo>
                    <a:pt x="28" y="41"/>
                    <a:pt x="29" y="43"/>
                    <a:pt x="30" y="44"/>
                  </a:cubicBezTo>
                  <a:cubicBezTo>
                    <a:pt x="30" y="45"/>
                    <a:pt x="30" y="45"/>
                    <a:pt x="30" y="45"/>
                  </a:cubicBezTo>
                  <a:cubicBezTo>
                    <a:pt x="29" y="47"/>
                    <a:pt x="28" y="49"/>
                    <a:pt x="27" y="51"/>
                  </a:cubicBezTo>
                  <a:cubicBezTo>
                    <a:pt x="27" y="51"/>
                    <a:pt x="26" y="52"/>
                    <a:pt x="25" y="51"/>
                  </a:cubicBezTo>
                  <a:cubicBezTo>
                    <a:pt x="25" y="51"/>
                    <a:pt x="25" y="51"/>
                    <a:pt x="25" y="51"/>
                  </a:cubicBezTo>
                  <a:cubicBezTo>
                    <a:pt x="24" y="52"/>
                    <a:pt x="24" y="53"/>
                    <a:pt x="24" y="54"/>
                  </a:cubicBezTo>
                  <a:cubicBezTo>
                    <a:pt x="25" y="54"/>
                    <a:pt x="25" y="54"/>
                    <a:pt x="25" y="55"/>
                  </a:cubicBezTo>
                  <a:cubicBezTo>
                    <a:pt x="25" y="56"/>
                    <a:pt x="26" y="57"/>
                    <a:pt x="28" y="57"/>
                  </a:cubicBezTo>
                  <a:cubicBezTo>
                    <a:pt x="29" y="57"/>
                    <a:pt x="29" y="57"/>
                    <a:pt x="30" y="55"/>
                  </a:cubicBezTo>
                  <a:cubicBezTo>
                    <a:pt x="31" y="54"/>
                    <a:pt x="31" y="52"/>
                    <a:pt x="31" y="51"/>
                  </a:cubicBezTo>
                  <a:cubicBezTo>
                    <a:pt x="32" y="51"/>
                    <a:pt x="32" y="50"/>
                    <a:pt x="32" y="50"/>
                  </a:cubicBezTo>
                  <a:cubicBezTo>
                    <a:pt x="32" y="50"/>
                    <a:pt x="33" y="51"/>
                    <a:pt x="33" y="51"/>
                  </a:cubicBezTo>
                  <a:cubicBezTo>
                    <a:pt x="33" y="52"/>
                    <a:pt x="34" y="53"/>
                    <a:pt x="35" y="53"/>
                  </a:cubicBezTo>
                  <a:cubicBezTo>
                    <a:pt x="35" y="53"/>
                    <a:pt x="35" y="54"/>
                    <a:pt x="35" y="54"/>
                  </a:cubicBezTo>
                  <a:cubicBezTo>
                    <a:pt x="36" y="54"/>
                    <a:pt x="37" y="54"/>
                    <a:pt x="37" y="54"/>
                  </a:cubicBezTo>
                  <a:cubicBezTo>
                    <a:pt x="38" y="54"/>
                    <a:pt x="38" y="54"/>
                    <a:pt x="38" y="53"/>
                  </a:cubicBezTo>
                  <a:cubicBezTo>
                    <a:pt x="38" y="53"/>
                    <a:pt x="39" y="53"/>
                    <a:pt x="39" y="53"/>
                  </a:cubicBezTo>
                  <a:cubicBezTo>
                    <a:pt x="39" y="53"/>
                    <a:pt x="39" y="52"/>
                    <a:pt x="39" y="52"/>
                  </a:cubicBezTo>
                  <a:cubicBezTo>
                    <a:pt x="39" y="51"/>
                    <a:pt x="39" y="51"/>
                    <a:pt x="39" y="50"/>
                  </a:cubicBezTo>
                  <a:cubicBezTo>
                    <a:pt x="40" y="50"/>
                    <a:pt x="39" y="49"/>
                    <a:pt x="39" y="49"/>
                  </a:cubicBezTo>
                  <a:cubicBezTo>
                    <a:pt x="38" y="48"/>
                    <a:pt x="37" y="47"/>
                    <a:pt x="36" y="45"/>
                  </a:cubicBezTo>
                  <a:cubicBezTo>
                    <a:pt x="35" y="45"/>
                    <a:pt x="35" y="44"/>
                    <a:pt x="36" y="44"/>
                  </a:cubicBezTo>
                  <a:cubicBezTo>
                    <a:pt x="37" y="42"/>
                    <a:pt x="38" y="41"/>
                    <a:pt x="39" y="41"/>
                  </a:cubicBezTo>
                  <a:cubicBezTo>
                    <a:pt x="40" y="40"/>
                    <a:pt x="40" y="40"/>
                    <a:pt x="40" y="40"/>
                  </a:cubicBezTo>
                  <a:cubicBezTo>
                    <a:pt x="41" y="40"/>
                    <a:pt x="41" y="41"/>
                    <a:pt x="41" y="42"/>
                  </a:cubicBezTo>
                  <a:cubicBezTo>
                    <a:pt x="40" y="42"/>
                    <a:pt x="40" y="44"/>
                    <a:pt x="40" y="44"/>
                  </a:cubicBezTo>
                  <a:cubicBezTo>
                    <a:pt x="40" y="44"/>
                    <a:pt x="40" y="44"/>
                    <a:pt x="40" y="44"/>
                  </a:cubicBezTo>
                  <a:cubicBezTo>
                    <a:pt x="40" y="44"/>
                    <a:pt x="40" y="44"/>
                    <a:pt x="40" y="44"/>
                  </a:cubicBezTo>
                  <a:cubicBezTo>
                    <a:pt x="40" y="44"/>
                    <a:pt x="41" y="43"/>
                    <a:pt x="41" y="43"/>
                  </a:cubicBezTo>
                  <a:cubicBezTo>
                    <a:pt x="41" y="43"/>
                    <a:pt x="42" y="43"/>
                    <a:pt x="42" y="42"/>
                  </a:cubicBezTo>
                  <a:cubicBezTo>
                    <a:pt x="43" y="41"/>
                    <a:pt x="44" y="40"/>
                    <a:pt x="44" y="38"/>
                  </a:cubicBezTo>
                  <a:cubicBezTo>
                    <a:pt x="44" y="36"/>
                    <a:pt x="42" y="35"/>
                    <a:pt x="40" y="35"/>
                  </a:cubicBezTo>
                  <a:cubicBezTo>
                    <a:pt x="39" y="35"/>
                    <a:pt x="37" y="36"/>
                    <a:pt x="36" y="37"/>
                  </a:cubicBezTo>
                  <a:cubicBezTo>
                    <a:pt x="35" y="38"/>
                    <a:pt x="34" y="39"/>
                    <a:pt x="33" y="40"/>
                  </a:cubicBezTo>
                  <a:cubicBezTo>
                    <a:pt x="33" y="41"/>
                    <a:pt x="32" y="41"/>
                    <a:pt x="32" y="40"/>
                  </a:cubicBezTo>
                  <a:cubicBezTo>
                    <a:pt x="32" y="39"/>
                    <a:pt x="31" y="37"/>
                    <a:pt x="30" y="36"/>
                  </a:cubicBezTo>
                  <a:cubicBezTo>
                    <a:pt x="30" y="36"/>
                    <a:pt x="30" y="35"/>
                    <a:pt x="31" y="35"/>
                  </a:cubicBezTo>
                  <a:cubicBezTo>
                    <a:pt x="31" y="34"/>
                    <a:pt x="32" y="33"/>
                    <a:pt x="32" y="32"/>
                  </a:cubicBezTo>
                  <a:cubicBezTo>
                    <a:pt x="31" y="31"/>
                    <a:pt x="31" y="30"/>
                    <a:pt x="30" y="29"/>
                  </a:cubicBezTo>
                  <a:cubicBezTo>
                    <a:pt x="29" y="29"/>
                    <a:pt x="29" y="28"/>
                    <a:pt x="29" y="27"/>
                  </a:cubicBezTo>
                  <a:cubicBezTo>
                    <a:pt x="29" y="26"/>
                    <a:pt x="29" y="25"/>
                    <a:pt x="29" y="24"/>
                  </a:cubicBezTo>
                  <a:cubicBezTo>
                    <a:pt x="28" y="23"/>
                    <a:pt x="28" y="22"/>
                    <a:pt x="28" y="21"/>
                  </a:cubicBezTo>
                  <a:cubicBezTo>
                    <a:pt x="28" y="20"/>
                    <a:pt x="27" y="19"/>
                    <a:pt x="26" y="19"/>
                  </a:cubicBezTo>
                  <a:cubicBezTo>
                    <a:pt x="25" y="20"/>
                    <a:pt x="24" y="20"/>
                    <a:pt x="23" y="20"/>
                  </a:cubicBezTo>
                  <a:cubicBezTo>
                    <a:pt x="22" y="21"/>
                    <a:pt x="21" y="23"/>
                    <a:pt x="21" y="24"/>
                  </a:cubicBezTo>
                  <a:cubicBezTo>
                    <a:pt x="20" y="25"/>
                    <a:pt x="20" y="27"/>
                    <a:pt x="19" y="28"/>
                  </a:cubicBezTo>
                  <a:cubicBezTo>
                    <a:pt x="19" y="29"/>
                    <a:pt x="18" y="29"/>
                    <a:pt x="18" y="30"/>
                  </a:cubicBezTo>
                  <a:cubicBezTo>
                    <a:pt x="18" y="31"/>
                    <a:pt x="18" y="32"/>
                    <a:pt x="18" y="33"/>
                  </a:cubicBezTo>
                  <a:cubicBezTo>
                    <a:pt x="18" y="33"/>
                    <a:pt x="18" y="33"/>
                    <a:pt x="17" y="33"/>
                  </a:cubicBezTo>
                  <a:cubicBezTo>
                    <a:pt x="17" y="33"/>
                    <a:pt x="17" y="33"/>
                    <a:pt x="17" y="33"/>
                  </a:cubicBezTo>
                  <a:cubicBezTo>
                    <a:pt x="17" y="32"/>
                    <a:pt x="17" y="31"/>
                    <a:pt x="17" y="31"/>
                  </a:cubicBezTo>
                  <a:cubicBezTo>
                    <a:pt x="17" y="29"/>
                    <a:pt x="17" y="28"/>
                    <a:pt x="17" y="27"/>
                  </a:cubicBezTo>
                  <a:cubicBezTo>
                    <a:pt x="17" y="25"/>
                    <a:pt x="17" y="23"/>
                    <a:pt x="18" y="21"/>
                  </a:cubicBezTo>
                  <a:cubicBezTo>
                    <a:pt x="18" y="20"/>
                    <a:pt x="19" y="19"/>
                    <a:pt x="20" y="18"/>
                  </a:cubicBezTo>
                  <a:cubicBezTo>
                    <a:pt x="21" y="17"/>
                    <a:pt x="21" y="16"/>
                    <a:pt x="22" y="15"/>
                  </a:cubicBezTo>
                  <a:cubicBezTo>
                    <a:pt x="23" y="14"/>
                    <a:pt x="25" y="12"/>
                    <a:pt x="26" y="11"/>
                  </a:cubicBezTo>
                  <a:cubicBezTo>
                    <a:pt x="27" y="10"/>
                    <a:pt x="28" y="9"/>
                    <a:pt x="29" y="8"/>
                  </a:cubicBezTo>
                  <a:cubicBezTo>
                    <a:pt x="30" y="7"/>
                    <a:pt x="31" y="7"/>
                    <a:pt x="32" y="6"/>
                  </a:cubicBezTo>
                  <a:cubicBezTo>
                    <a:pt x="32" y="5"/>
                    <a:pt x="32" y="5"/>
                    <a:pt x="32" y="4"/>
                  </a:cubicBezTo>
                  <a:cubicBezTo>
                    <a:pt x="32" y="3"/>
                    <a:pt x="31" y="2"/>
                    <a:pt x="30"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9" name="ïşļîḍè"/>
            <p:cNvSpPr/>
            <p:nvPr/>
          </p:nvSpPr>
          <p:spPr bwMode="auto">
            <a:xfrm>
              <a:off x="2451100" y="2693988"/>
              <a:ext cx="49213" cy="50800"/>
            </a:xfrm>
            <a:custGeom>
              <a:avLst/>
              <a:gdLst>
                <a:gd name="T0" fmla="*/ 4 w 14"/>
                <a:gd name="T1" fmla="*/ 8 h 14"/>
                <a:gd name="T2" fmla="*/ 5 w 14"/>
                <a:gd name="T3" fmla="*/ 9 h 14"/>
                <a:gd name="T4" fmla="*/ 6 w 14"/>
                <a:gd name="T5" fmla="*/ 10 h 14"/>
                <a:gd name="T6" fmla="*/ 6 w 14"/>
                <a:gd name="T7" fmla="*/ 12 h 14"/>
                <a:gd name="T8" fmla="*/ 6 w 14"/>
                <a:gd name="T9" fmla="*/ 14 h 14"/>
                <a:gd name="T10" fmla="*/ 7 w 14"/>
                <a:gd name="T11" fmla="*/ 12 h 14"/>
                <a:gd name="T12" fmla="*/ 9 w 14"/>
                <a:gd name="T13" fmla="*/ 10 h 14"/>
                <a:gd name="T14" fmla="*/ 12 w 14"/>
                <a:gd name="T15" fmla="*/ 8 h 14"/>
                <a:gd name="T16" fmla="*/ 13 w 14"/>
                <a:gd name="T17" fmla="*/ 5 h 14"/>
                <a:gd name="T18" fmla="*/ 10 w 14"/>
                <a:gd name="T19" fmla="*/ 1 h 14"/>
                <a:gd name="T20" fmla="*/ 7 w 14"/>
                <a:gd name="T21" fmla="*/ 0 h 14"/>
                <a:gd name="T22" fmla="*/ 3 w 14"/>
                <a:gd name="T23" fmla="*/ 0 h 14"/>
                <a:gd name="T24" fmla="*/ 1 w 14"/>
                <a:gd name="T25" fmla="*/ 2 h 14"/>
                <a:gd name="T26" fmla="*/ 1 w 14"/>
                <a:gd name="T27" fmla="*/ 4 h 14"/>
                <a:gd name="T28" fmla="*/ 3 w 14"/>
                <a:gd name="T29" fmla="*/ 8 h 14"/>
                <a:gd name="T30" fmla="*/ 4 w 14"/>
                <a:gd name="T3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4">
                  <a:moveTo>
                    <a:pt x="4" y="8"/>
                  </a:moveTo>
                  <a:cubicBezTo>
                    <a:pt x="4" y="9"/>
                    <a:pt x="5" y="9"/>
                    <a:pt x="5" y="9"/>
                  </a:cubicBezTo>
                  <a:cubicBezTo>
                    <a:pt x="6" y="9"/>
                    <a:pt x="6" y="9"/>
                    <a:pt x="6" y="10"/>
                  </a:cubicBezTo>
                  <a:cubicBezTo>
                    <a:pt x="6" y="10"/>
                    <a:pt x="6" y="11"/>
                    <a:pt x="6" y="12"/>
                  </a:cubicBezTo>
                  <a:cubicBezTo>
                    <a:pt x="6" y="12"/>
                    <a:pt x="6" y="14"/>
                    <a:pt x="6" y="14"/>
                  </a:cubicBezTo>
                  <a:cubicBezTo>
                    <a:pt x="6" y="14"/>
                    <a:pt x="7" y="12"/>
                    <a:pt x="7" y="12"/>
                  </a:cubicBezTo>
                  <a:cubicBezTo>
                    <a:pt x="7" y="11"/>
                    <a:pt x="8" y="10"/>
                    <a:pt x="9" y="10"/>
                  </a:cubicBezTo>
                  <a:cubicBezTo>
                    <a:pt x="10" y="10"/>
                    <a:pt x="11" y="9"/>
                    <a:pt x="12" y="8"/>
                  </a:cubicBezTo>
                  <a:cubicBezTo>
                    <a:pt x="13" y="7"/>
                    <a:pt x="14" y="6"/>
                    <a:pt x="13" y="5"/>
                  </a:cubicBezTo>
                  <a:cubicBezTo>
                    <a:pt x="13" y="3"/>
                    <a:pt x="12" y="1"/>
                    <a:pt x="10" y="1"/>
                  </a:cubicBezTo>
                  <a:cubicBezTo>
                    <a:pt x="9" y="0"/>
                    <a:pt x="8" y="0"/>
                    <a:pt x="7" y="0"/>
                  </a:cubicBezTo>
                  <a:cubicBezTo>
                    <a:pt x="6" y="0"/>
                    <a:pt x="4" y="0"/>
                    <a:pt x="3" y="0"/>
                  </a:cubicBezTo>
                  <a:cubicBezTo>
                    <a:pt x="2" y="1"/>
                    <a:pt x="2" y="1"/>
                    <a:pt x="1" y="2"/>
                  </a:cubicBezTo>
                  <a:cubicBezTo>
                    <a:pt x="1" y="2"/>
                    <a:pt x="1" y="3"/>
                    <a:pt x="1" y="4"/>
                  </a:cubicBezTo>
                  <a:cubicBezTo>
                    <a:pt x="0" y="5"/>
                    <a:pt x="1" y="8"/>
                    <a:pt x="3" y="8"/>
                  </a:cubicBezTo>
                  <a:cubicBezTo>
                    <a:pt x="3" y="8"/>
                    <a:pt x="4" y="8"/>
                    <a:pt x="4" y="8"/>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0" name="ísḷiḋe"/>
            <p:cNvSpPr/>
            <p:nvPr/>
          </p:nvSpPr>
          <p:spPr bwMode="auto">
            <a:xfrm>
              <a:off x="2768600" y="2555876"/>
              <a:ext cx="119063" cy="231775"/>
            </a:xfrm>
            <a:custGeom>
              <a:avLst/>
              <a:gdLst>
                <a:gd name="T0" fmla="*/ 22 w 33"/>
                <a:gd name="T1" fmla="*/ 29 h 64"/>
                <a:gd name="T2" fmla="*/ 24 w 33"/>
                <a:gd name="T3" fmla="*/ 24 h 64"/>
                <a:gd name="T4" fmla="*/ 27 w 33"/>
                <a:gd name="T5" fmla="*/ 11 h 64"/>
                <a:gd name="T6" fmla="*/ 25 w 33"/>
                <a:gd name="T7" fmla="*/ 4 h 64"/>
                <a:gd name="T8" fmla="*/ 17 w 33"/>
                <a:gd name="T9" fmla="*/ 0 h 64"/>
                <a:gd name="T10" fmla="*/ 15 w 33"/>
                <a:gd name="T11" fmla="*/ 1 h 64"/>
                <a:gd name="T12" fmla="*/ 6 w 33"/>
                <a:gd name="T13" fmla="*/ 7 h 64"/>
                <a:gd name="T14" fmla="*/ 3 w 33"/>
                <a:gd name="T15" fmla="*/ 13 h 64"/>
                <a:gd name="T16" fmla="*/ 6 w 33"/>
                <a:gd name="T17" fmla="*/ 15 h 64"/>
                <a:gd name="T18" fmla="*/ 10 w 33"/>
                <a:gd name="T19" fmla="*/ 14 h 64"/>
                <a:gd name="T20" fmla="*/ 18 w 33"/>
                <a:gd name="T21" fmla="*/ 6 h 64"/>
                <a:gd name="T22" fmla="*/ 22 w 33"/>
                <a:gd name="T23" fmla="*/ 10 h 64"/>
                <a:gd name="T24" fmla="*/ 21 w 33"/>
                <a:gd name="T25" fmla="*/ 18 h 64"/>
                <a:gd name="T26" fmla="*/ 18 w 33"/>
                <a:gd name="T27" fmla="*/ 26 h 64"/>
                <a:gd name="T28" fmla="*/ 16 w 33"/>
                <a:gd name="T29" fmla="*/ 25 h 64"/>
                <a:gd name="T30" fmla="*/ 19 w 33"/>
                <a:gd name="T31" fmla="*/ 19 h 64"/>
                <a:gd name="T32" fmla="*/ 20 w 33"/>
                <a:gd name="T33" fmla="*/ 15 h 64"/>
                <a:gd name="T34" fmla="*/ 15 w 33"/>
                <a:gd name="T35" fmla="*/ 14 h 64"/>
                <a:gd name="T36" fmla="*/ 11 w 33"/>
                <a:gd name="T37" fmla="*/ 14 h 64"/>
                <a:gd name="T38" fmla="*/ 10 w 33"/>
                <a:gd name="T39" fmla="*/ 17 h 64"/>
                <a:gd name="T40" fmla="*/ 9 w 33"/>
                <a:gd name="T41" fmla="*/ 19 h 64"/>
                <a:gd name="T42" fmla="*/ 8 w 33"/>
                <a:gd name="T43" fmla="*/ 24 h 64"/>
                <a:gd name="T44" fmla="*/ 7 w 33"/>
                <a:gd name="T45" fmla="*/ 23 h 64"/>
                <a:gd name="T46" fmla="*/ 0 w 33"/>
                <a:gd name="T47" fmla="*/ 24 h 64"/>
                <a:gd name="T48" fmla="*/ 2 w 33"/>
                <a:gd name="T49" fmla="*/ 32 h 64"/>
                <a:gd name="T50" fmla="*/ 8 w 33"/>
                <a:gd name="T51" fmla="*/ 35 h 64"/>
                <a:gd name="T52" fmla="*/ 11 w 33"/>
                <a:gd name="T53" fmla="*/ 37 h 64"/>
                <a:gd name="T54" fmla="*/ 12 w 33"/>
                <a:gd name="T55" fmla="*/ 40 h 64"/>
                <a:gd name="T56" fmla="*/ 8 w 33"/>
                <a:gd name="T57" fmla="*/ 48 h 64"/>
                <a:gd name="T58" fmla="*/ 12 w 33"/>
                <a:gd name="T59" fmla="*/ 50 h 64"/>
                <a:gd name="T60" fmla="*/ 13 w 33"/>
                <a:gd name="T61" fmla="*/ 53 h 64"/>
                <a:gd name="T62" fmla="*/ 9 w 33"/>
                <a:gd name="T63" fmla="*/ 56 h 64"/>
                <a:gd name="T64" fmla="*/ 8 w 33"/>
                <a:gd name="T65" fmla="*/ 61 h 64"/>
                <a:gd name="T66" fmla="*/ 10 w 33"/>
                <a:gd name="T67" fmla="*/ 64 h 64"/>
                <a:gd name="T68" fmla="*/ 16 w 33"/>
                <a:gd name="T69" fmla="*/ 61 h 64"/>
                <a:gd name="T70" fmla="*/ 25 w 33"/>
                <a:gd name="T71" fmla="*/ 58 h 64"/>
                <a:gd name="T72" fmla="*/ 29 w 33"/>
                <a:gd name="T73" fmla="*/ 58 h 64"/>
                <a:gd name="T74" fmla="*/ 31 w 33"/>
                <a:gd name="T75" fmla="*/ 57 h 64"/>
                <a:gd name="T76" fmla="*/ 32 w 33"/>
                <a:gd name="T77" fmla="*/ 52 h 64"/>
                <a:gd name="T78" fmla="*/ 29 w 33"/>
                <a:gd name="T79" fmla="*/ 50 h 64"/>
                <a:gd name="T80" fmla="*/ 20 w 33"/>
                <a:gd name="T81" fmla="*/ 52 h 64"/>
                <a:gd name="T82" fmla="*/ 19 w 33"/>
                <a:gd name="T83" fmla="*/ 50 h 64"/>
                <a:gd name="T84" fmla="*/ 23 w 33"/>
                <a:gd name="T85" fmla="*/ 43 h 64"/>
                <a:gd name="T86" fmla="*/ 24 w 33"/>
                <a:gd name="T87" fmla="*/ 37 h 64"/>
                <a:gd name="T88" fmla="*/ 20 w 33"/>
                <a:gd name="T89" fmla="*/ 37 h 64"/>
                <a:gd name="T90" fmla="*/ 16 w 33"/>
                <a:gd name="T91" fmla="*/ 38 h 64"/>
                <a:gd name="T92" fmla="*/ 19 w 33"/>
                <a:gd name="T93" fmla="*/ 32 h 64"/>
                <a:gd name="T94" fmla="*/ 10 w 33"/>
                <a:gd name="T95" fmla="*/ 29 h 64"/>
                <a:gd name="T96" fmla="*/ 10 w 33"/>
                <a:gd name="T97" fmla="*/ 29 h 64"/>
                <a:gd name="T98" fmla="*/ 8 w 33"/>
                <a:gd name="T99" fmla="*/ 25 h 64"/>
                <a:gd name="T100" fmla="*/ 8 w 33"/>
                <a:gd name="T101" fmla="*/ 25 h 64"/>
                <a:gd name="T102" fmla="*/ 11 w 33"/>
                <a:gd name="T103"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64">
                  <a:moveTo>
                    <a:pt x="19" y="32"/>
                  </a:moveTo>
                  <a:cubicBezTo>
                    <a:pt x="20" y="32"/>
                    <a:pt x="21" y="31"/>
                    <a:pt x="22" y="29"/>
                  </a:cubicBezTo>
                  <a:cubicBezTo>
                    <a:pt x="22" y="29"/>
                    <a:pt x="22" y="28"/>
                    <a:pt x="22" y="28"/>
                  </a:cubicBezTo>
                  <a:cubicBezTo>
                    <a:pt x="23" y="27"/>
                    <a:pt x="23" y="25"/>
                    <a:pt x="24" y="24"/>
                  </a:cubicBezTo>
                  <a:cubicBezTo>
                    <a:pt x="24" y="23"/>
                    <a:pt x="25" y="22"/>
                    <a:pt x="25" y="20"/>
                  </a:cubicBezTo>
                  <a:cubicBezTo>
                    <a:pt x="26" y="17"/>
                    <a:pt x="27" y="14"/>
                    <a:pt x="27" y="11"/>
                  </a:cubicBezTo>
                  <a:cubicBezTo>
                    <a:pt x="27" y="10"/>
                    <a:pt x="27" y="8"/>
                    <a:pt x="27" y="7"/>
                  </a:cubicBezTo>
                  <a:cubicBezTo>
                    <a:pt x="26" y="6"/>
                    <a:pt x="26" y="5"/>
                    <a:pt x="25" y="4"/>
                  </a:cubicBezTo>
                  <a:cubicBezTo>
                    <a:pt x="24" y="2"/>
                    <a:pt x="23" y="1"/>
                    <a:pt x="21" y="0"/>
                  </a:cubicBezTo>
                  <a:cubicBezTo>
                    <a:pt x="20" y="0"/>
                    <a:pt x="18" y="0"/>
                    <a:pt x="17" y="0"/>
                  </a:cubicBezTo>
                  <a:cubicBezTo>
                    <a:pt x="17" y="0"/>
                    <a:pt x="16" y="0"/>
                    <a:pt x="16" y="0"/>
                  </a:cubicBezTo>
                  <a:cubicBezTo>
                    <a:pt x="16" y="0"/>
                    <a:pt x="15" y="0"/>
                    <a:pt x="15" y="1"/>
                  </a:cubicBezTo>
                  <a:cubicBezTo>
                    <a:pt x="14" y="1"/>
                    <a:pt x="13" y="1"/>
                    <a:pt x="12" y="1"/>
                  </a:cubicBezTo>
                  <a:cubicBezTo>
                    <a:pt x="10" y="3"/>
                    <a:pt x="8" y="5"/>
                    <a:pt x="6" y="7"/>
                  </a:cubicBezTo>
                  <a:cubicBezTo>
                    <a:pt x="5" y="8"/>
                    <a:pt x="5" y="9"/>
                    <a:pt x="4" y="11"/>
                  </a:cubicBezTo>
                  <a:cubicBezTo>
                    <a:pt x="4" y="12"/>
                    <a:pt x="3" y="12"/>
                    <a:pt x="3" y="13"/>
                  </a:cubicBezTo>
                  <a:cubicBezTo>
                    <a:pt x="3" y="14"/>
                    <a:pt x="3" y="15"/>
                    <a:pt x="4" y="15"/>
                  </a:cubicBezTo>
                  <a:cubicBezTo>
                    <a:pt x="4" y="15"/>
                    <a:pt x="5" y="15"/>
                    <a:pt x="6" y="15"/>
                  </a:cubicBezTo>
                  <a:cubicBezTo>
                    <a:pt x="7" y="15"/>
                    <a:pt x="8" y="15"/>
                    <a:pt x="8" y="15"/>
                  </a:cubicBezTo>
                  <a:cubicBezTo>
                    <a:pt x="9" y="15"/>
                    <a:pt x="9" y="15"/>
                    <a:pt x="10" y="14"/>
                  </a:cubicBezTo>
                  <a:cubicBezTo>
                    <a:pt x="11" y="13"/>
                    <a:pt x="11" y="12"/>
                    <a:pt x="12" y="11"/>
                  </a:cubicBezTo>
                  <a:cubicBezTo>
                    <a:pt x="14" y="9"/>
                    <a:pt x="16" y="7"/>
                    <a:pt x="18" y="6"/>
                  </a:cubicBezTo>
                  <a:cubicBezTo>
                    <a:pt x="19" y="6"/>
                    <a:pt x="20" y="6"/>
                    <a:pt x="20" y="6"/>
                  </a:cubicBezTo>
                  <a:cubicBezTo>
                    <a:pt x="21" y="7"/>
                    <a:pt x="22" y="8"/>
                    <a:pt x="22" y="10"/>
                  </a:cubicBezTo>
                  <a:cubicBezTo>
                    <a:pt x="22" y="11"/>
                    <a:pt x="22" y="12"/>
                    <a:pt x="22" y="13"/>
                  </a:cubicBezTo>
                  <a:cubicBezTo>
                    <a:pt x="22" y="15"/>
                    <a:pt x="22" y="17"/>
                    <a:pt x="21" y="18"/>
                  </a:cubicBezTo>
                  <a:cubicBezTo>
                    <a:pt x="21" y="20"/>
                    <a:pt x="20" y="22"/>
                    <a:pt x="20" y="24"/>
                  </a:cubicBezTo>
                  <a:cubicBezTo>
                    <a:pt x="20" y="25"/>
                    <a:pt x="19" y="26"/>
                    <a:pt x="18" y="26"/>
                  </a:cubicBezTo>
                  <a:cubicBezTo>
                    <a:pt x="17" y="26"/>
                    <a:pt x="17" y="26"/>
                    <a:pt x="17" y="26"/>
                  </a:cubicBezTo>
                  <a:cubicBezTo>
                    <a:pt x="16" y="26"/>
                    <a:pt x="16" y="26"/>
                    <a:pt x="16" y="25"/>
                  </a:cubicBezTo>
                  <a:cubicBezTo>
                    <a:pt x="16" y="24"/>
                    <a:pt x="16" y="23"/>
                    <a:pt x="16" y="22"/>
                  </a:cubicBezTo>
                  <a:cubicBezTo>
                    <a:pt x="17" y="21"/>
                    <a:pt x="18" y="20"/>
                    <a:pt x="19" y="19"/>
                  </a:cubicBezTo>
                  <a:cubicBezTo>
                    <a:pt x="19" y="19"/>
                    <a:pt x="19" y="18"/>
                    <a:pt x="19" y="18"/>
                  </a:cubicBezTo>
                  <a:cubicBezTo>
                    <a:pt x="20" y="17"/>
                    <a:pt x="20" y="16"/>
                    <a:pt x="20" y="15"/>
                  </a:cubicBezTo>
                  <a:cubicBezTo>
                    <a:pt x="20" y="15"/>
                    <a:pt x="20" y="15"/>
                    <a:pt x="19" y="15"/>
                  </a:cubicBezTo>
                  <a:cubicBezTo>
                    <a:pt x="18" y="14"/>
                    <a:pt x="17" y="13"/>
                    <a:pt x="15" y="14"/>
                  </a:cubicBezTo>
                  <a:cubicBezTo>
                    <a:pt x="15" y="14"/>
                    <a:pt x="14" y="14"/>
                    <a:pt x="14" y="14"/>
                  </a:cubicBezTo>
                  <a:cubicBezTo>
                    <a:pt x="13" y="13"/>
                    <a:pt x="11" y="13"/>
                    <a:pt x="11" y="14"/>
                  </a:cubicBezTo>
                  <a:cubicBezTo>
                    <a:pt x="10" y="15"/>
                    <a:pt x="10" y="15"/>
                    <a:pt x="10" y="16"/>
                  </a:cubicBezTo>
                  <a:cubicBezTo>
                    <a:pt x="10" y="16"/>
                    <a:pt x="10" y="17"/>
                    <a:pt x="10" y="17"/>
                  </a:cubicBezTo>
                  <a:cubicBezTo>
                    <a:pt x="10" y="17"/>
                    <a:pt x="10" y="18"/>
                    <a:pt x="10" y="18"/>
                  </a:cubicBezTo>
                  <a:cubicBezTo>
                    <a:pt x="10" y="18"/>
                    <a:pt x="9" y="19"/>
                    <a:pt x="9" y="19"/>
                  </a:cubicBezTo>
                  <a:cubicBezTo>
                    <a:pt x="8" y="20"/>
                    <a:pt x="8" y="22"/>
                    <a:pt x="8" y="23"/>
                  </a:cubicBezTo>
                  <a:cubicBezTo>
                    <a:pt x="8" y="23"/>
                    <a:pt x="8" y="24"/>
                    <a:pt x="8" y="24"/>
                  </a:cubicBezTo>
                  <a:cubicBezTo>
                    <a:pt x="8" y="24"/>
                    <a:pt x="7" y="24"/>
                    <a:pt x="7" y="24"/>
                  </a:cubicBezTo>
                  <a:cubicBezTo>
                    <a:pt x="7" y="24"/>
                    <a:pt x="7" y="23"/>
                    <a:pt x="7" y="23"/>
                  </a:cubicBezTo>
                  <a:cubicBezTo>
                    <a:pt x="6" y="22"/>
                    <a:pt x="5" y="21"/>
                    <a:pt x="3" y="21"/>
                  </a:cubicBezTo>
                  <a:cubicBezTo>
                    <a:pt x="2" y="21"/>
                    <a:pt x="0" y="22"/>
                    <a:pt x="0" y="24"/>
                  </a:cubicBezTo>
                  <a:cubicBezTo>
                    <a:pt x="0" y="26"/>
                    <a:pt x="1" y="28"/>
                    <a:pt x="1" y="29"/>
                  </a:cubicBezTo>
                  <a:cubicBezTo>
                    <a:pt x="2" y="30"/>
                    <a:pt x="2" y="31"/>
                    <a:pt x="2" y="32"/>
                  </a:cubicBezTo>
                  <a:cubicBezTo>
                    <a:pt x="3" y="34"/>
                    <a:pt x="4" y="35"/>
                    <a:pt x="6" y="35"/>
                  </a:cubicBezTo>
                  <a:cubicBezTo>
                    <a:pt x="7" y="35"/>
                    <a:pt x="7" y="35"/>
                    <a:pt x="8" y="35"/>
                  </a:cubicBezTo>
                  <a:cubicBezTo>
                    <a:pt x="8" y="35"/>
                    <a:pt x="8" y="35"/>
                    <a:pt x="8" y="35"/>
                  </a:cubicBezTo>
                  <a:cubicBezTo>
                    <a:pt x="9" y="37"/>
                    <a:pt x="10" y="37"/>
                    <a:pt x="11" y="37"/>
                  </a:cubicBezTo>
                  <a:cubicBezTo>
                    <a:pt x="12" y="37"/>
                    <a:pt x="12" y="37"/>
                    <a:pt x="12" y="38"/>
                  </a:cubicBezTo>
                  <a:cubicBezTo>
                    <a:pt x="12" y="39"/>
                    <a:pt x="12" y="39"/>
                    <a:pt x="12" y="40"/>
                  </a:cubicBezTo>
                  <a:cubicBezTo>
                    <a:pt x="12" y="42"/>
                    <a:pt x="12" y="43"/>
                    <a:pt x="11" y="44"/>
                  </a:cubicBezTo>
                  <a:cubicBezTo>
                    <a:pt x="10" y="45"/>
                    <a:pt x="9" y="47"/>
                    <a:pt x="8" y="48"/>
                  </a:cubicBezTo>
                  <a:cubicBezTo>
                    <a:pt x="8" y="49"/>
                    <a:pt x="8" y="49"/>
                    <a:pt x="8" y="49"/>
                  </a:cubicBezTo>
                  <a:cubicBezTo>
                    <a:pt x="9" y="50"/>
                    <a:pt x="11" y="50"/>
                    <a:pt x="12" y="50"/>
                  </a:cubicBezTo>
                  <a:cubicBezTo>
                    <a:pt x="13" y="50"/>
                    <a:pt x="13" y="50"/>
                    <a:pt x="13" y="51"/>
                  </a:cubicBezTo>
                  <a:cubicBezTo>
                    <a:pt x="13" y="51"/>
                    <a:pt x="13" y="52"/>
                    <a:pt x="13" y="53"/>
                  </a:cubicBezTo>
                  <a:cubicBezTo>
                    <a:pt x="13" y="54"/>
                    <a:pt x="13" y="54"/>
                    <a:pt x="12" y="54"/>
                  </a:cubicBezTo>
                  <a:cubicBezTo>
                    <a:pt x="11" y="55"/>
                    <a:pt x="10" y="55"/>
                    <a:pt x="9" y="56"/>
                  </a:cubicBezTo>
                  <a:cubicBezTo>
                    <a:pt x="9" y="57"/>
                    <a:pt x="9" y="57"/>
                    <a:pt x="8" y="57"/>
                  </a:cubicBezTo>
                  <a:cubicBezTo>
                    <a:pt x="7" y="59"/>
                    <a:pt x="7" y="60"/>
                    <a:pt x="8" y="61"/>
                  </a:cubicBezTo>
                  <a:cubicBezTo>
                    <a:pt x="8" y="62"/>
                    <a:pt x="8" y="62"/>
                    <a:pt x="9" y="62"/>
                  </a:cubicBezTo>
                  <a:cubicBezTo>
                    <a:pt x="9" y="63"/>
                    <a:pt x="10" y="64"/>
                    <a:pt x="10" y="64"/>
                  </a:cubicBezTo>
                  <a:cubicBezTo>
                    <a:pt x="11" y="63"/>
                    <a:pt x="12" y="63"/>
                    <a:pt x="13" y="63"/>
                  </a:cubicBezTo>
                  <a:cubicBezTo>
                    <a:pt x="14" y="62"/>
                    <a:pt x="15" y="61"/>
                    <a:pt x="16" y="61"/>
                  </a:cubicBezTo>
                  <a:cubicBezTo>
                    <a:pt x="17" y="60"/>
                    <a:pt x="18" y="60"/>
                    <a:pt x="19" y="59"/>
                  </a:cubicBezTo>
                  <a:cubicBezTo>
                    <a:pt x="21" y="58"/>
                    <a:pt x="23" y="58"/>
                    <a:pt x="25" y="58"/>
                  </a:cubicBezTo>
                  <a:cubicBezTo>
                    <a:pt x="26" y="58"/>
                    <a:pt x="27" y="58"/>
                    <a:pt x="28" y="58"/>
                  </a:cubicBezTo>
                  <a:cubicBezTo>
                    <a:pt x="28" y="58"/>
                    <a:pt x="28" y="58"/>
                    <a:pt x="29" y="58"/>
                  </a:cubicBezTo>
                  <a:cubicBezTo>
                    <a:pt x="29" y="58"/>
                    <a:pt x="30" y="58"/>
                    <a:pt x="30" y="57"/>
                  </a:cubicBezTo>
                  <a:cubicBezTo>
                    <a:pt x="31" y="57"/>
                    <a:pt x="31" y="57"/>
                    <a:pt x="31" y="57"/>
                  </a:cubicBezTo>
                  <a:cubicBezTo>
                    <a:pt x="31" y="56"/>
                    <a:pt x="32" y="55"/>
                    <a:pt x="32" y="55"/>
                  </a:cubicBezTo>
                  <a:cubicBezTo>
                    <a:pt x="32" y="54"/>
                    <a:pt x="32" y="53"/>
                    <a:pt x="32" y="52"/>
                  </a:cubicBezTo>
                  <a:cubicBezTo>
                    <a:pt x="33" y="51"/>
                    <a:pt x="32" y="51"/>
                    <a:pt x="32" y="50"/>
                  </a:cubicBezTo>
                  <a:cubicBezTo>
                    <a:pt x="31" y="50"/>
                    <a:pt x="30" y="50"/>
                    <a:pt x="29" y="50"/>
                  </a:cubicBezTo>
                  <a:cubicBezTo>
                    <a:pt x="28" y="50"/>
                    <a:pt x="27" y="50"/>
                    <a:pt x="26" y="50"/>
                  </a:cubicBezTo>
                  <a:cubicBezTo>
                    <a:pt x="24" y="50"/>
                    <a:pt x="22" y="51"/>
                    <a:pt x="20" y="52"/>
                  </a:cubicBezTo>
                  <a:cubicBezTo>
                    <a:pt x="20" y="52"/>
                    <a:pt x="20" y="51"/>
                    <a:pt x="19" y="51"/>
                  </a:cubicBezTo>
                  <a:cubicBezTo>
                    <a:pt x="19" y="51"/>
                    <a:pt x="19" y="50"/>
                    <a:pt x="19" y="50"/>
                  </a:cubicBezTo>
                  <a:cubicBezTo>
                    <a:pt x="18" y="48"/>
                    <a:pt x="18" y="47"/>
                    <a:pt x="19" y="46"/>
                  </a:cubicBezTo>
                  <a:cubicBezTo>
                    <a:pt x="20" y="45"/>
                    <a:pt x="21" y="44"/>
                    <a:pt x="23" y="43"/>
                  </a:cubicBezTo>
                  <a:cubicBezTo>
                    <a:pt x="24" y="42"/>
                    <a:pt x="25" y="39"/>
                    <a:pt x="24" y="38"/>
                  </a:cubicBezTo>
                  <a:cubicBezTo>
                    <a:pt x="24" y="37"/>
                    <a:pt x="24" y="37"/>
                    <a:pt x="24" y="37"/>
                  </a:cubicBezTo>
                  <a:cubicBezTo>
                    <a:pt x="24" y="36"/>
                    <a:pt x="23" y="36"/>
                    <a:pt x="22" y="36"/>
                  </a:cubicBezTo>
                  <a:cubicBezTo>
                    <a:pt x="21" y="36"/>
                    <a:pt x="20" y="37"/>
                    <a:pt x="20" y="37"/>
                  </a:cubicBezTo>
                  <a:cubicBezTo>
                    <a:pt x="19" y="37"/>
                    <a:pt x="18" y="38"/>
                    <a:pt x="17" y="38"/>
                  </a:cubicBezTo>
                  <a:cubicBezTo>
                    <a:pt x="17" y="39"/>
                    <a:pt x="17" y="39"/>
                    <a:pt x="16" y="38"/>
                  </a:cubicBezTo>
                  <a:cubicBezTo>
                    <a:pt x="16" y="37"/>
                    <a:pt x="16" y="36"/>
                    <a:pt x="16" y="36"/>
                  </a:cubicBezTo>
                  <a:cubicBezTo>
                    <a:pt x="16" y="34"/>
                    <a:pt x="17" y="33"/>
                    <a:pt x="19" y="32"/>
                  </a:cubicBezTo>
                  <a:close/>
                  <a:moveTo>
                    <a:pt x="11" y="27"/>
                  </a:moveTo>
                  <a:cubicBezTo>
                    <a:pt x="11" y="28"/>
                    <a:pt x="10" y="29"/>
                    <a:pt x="10" y="29"/>
                  </a:cubicBezTo>
                  <a:cubicBezTo>
                    <a:pt x="10" y="30"/>
                    <a:pt x="10" y="30"/>
                    <a:pt x="10" y="30"/>
                  </a:cubicBezTo>
                  <a:cubicBezTo>
                    <a:pt x="10" y="30"/>
                    <a:pt x="10" y="29"/>
                    <a:pt x="10" y="29"/>
                  </a:cubicBezTo>
                  <a:cubicBezTo>
                    <a:pt x="9" y="28"/>
                    <a:pt x="9" y="27"/>
                    <a:pt x="8" y="25"/>
                  </a:cubicBezTo>
                  <a:cubicBezTo>
                    <a:pt x="8" y="25"/>
                    <a:pt x="8" y="25"/>
                    <a:pt x="8" y="25"/>
                  </a:cubicBezTo>
                  <a:cubicBezTo>
                    <a:pt x="8" y="25"/>
                    <a:pt x="8" y="25"/>
                    <a:pt x="8" y="25"/>
                  </a:cubicBezTo>
                  <a:cubicBezTo>
                    <a:pt x="8" y="25"/>
                    <a:pt x="8" y="25"/>
                    <a:pt x="8" y="25"/>
                  </a:cubicBezTo>
                  <a:cubicBezTo>
                    <a:pt x="9" y="26"/>
                    <a:pt x="10" y="26"/>
                    <a:pt x="11" y="26"/>
                  </a:cubicBezTo>
                  <a:cubicBezTo>
                    <a:pt x="11" y="26"/>
                    <a:pt x="11" y="27"/>
                    <a:pt x="11" y="2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1" name="išḷîḓe"/>
            <p:cNvSpPr/>
            <p:nvPr/>
          </p:nvSpPr>
          <p:spPr bwMode="auto">
            <a:xfrm>
              <a:off x="2709863" y="2620963"/>
              <a:ext cx="73025" cy="174625"/>
            </a:xfrm>
            <a:custGeom>
              <a:avLst/>
              <a:gdLst>
                <a:gd name="T0" fmla="*/ 20 w 20"/>
                <a:gd name="T1" fmla="*/ 22 h 48"/>
                <a:gd name="T2" fmla="*/ 20 w 20"/>
                <a:gd name="T3" fmla="*/ 21 h 48"/>
                <a:gd name="T4" fmla="*/ 19 w 20"/>
                <a:gd name="T5" fmla="*/ 22 h 48"/>
                <a:gd name="T6" fmla="*/ 18 w 20"/>
                <a:gd name="T7" fmla="*/ 29 h 48"/>
                <a:gd name="T8" fmla="*/ 16 w 20"/>
                <a:gd name="T9" fmla="*/ 34 h 48"/>
                <a:gd name="T10" fmla="*/ 14 w 20"/>
                <a:gd name="T11" fmla="*/ 39 h 48"/>
                <a:gd name="T12" fmla="*/ 14 w 20"/>
                <a:gd name="T13" fmla="*/ 39 h 48"/>
                <a:gd name="T14" fmla="*/ 13 w 20"/>
                <a:gd name="T15" fmla="*/ 39 h 48"/>
                <a:gd name="T16" fmla="*/ 14 w 20"/>
                <a:gd name="T17" fmla="*/ 37 h 48"/>
                <a:gd name="T18" fmla="*/ 14 w 20"/>
                <a:gd name="T19" fmla="*/ 33 h 48"/>
                <a:gd name="T20" fmla="*/ 15 w 20"/>
                <a:gd name="T21" fmla="*/ 27 h 48"/>
                <a:gd name="T22" fmla="*/ 16 w 20"/>
                <a:gd name="T23" fmla="*/ 22 h 48"/>
                <a:gd name="T24" fmla="*/ 15 w 20"/>
                <a:gd name="T25" fmla="*/ 19 h 48"/>
                <a:gd name="T26" fmla="*/ 14 w 20"/>
                <a:gd name="T27" fmla="*/ 18 h 48"/>
                <a:gd name="T28" fmla="*/ 14 w 20"/>
                <a:gd name="T29" fmla="*/ 14 h 48"/>
                <a:gd name="T30" fmla="*/ 14 w 20"/>
                <a:gd name="T31" fmla="*/ 9 h 48"/>
                <a:gd name="T32" fmla="*/ 15 w 20"/>
                <a:gd name="T33" fmla="*/ 6 h 48"/>
                <a:gd name="T34" fmla="*/ 15 w 20"/>
                <a:gd name="T35" fmla="*/ 2 h 48"/>
                <a:gd name="T36" fmla="*/ 13 w 20"/>
                <a:gd name="T37" fmla="*/ 0 h 48"/>
                <a:gd name="T38" fmla="*/ 10 w 20"/>
                <a:gd name="T39" fmla="*/ 0 h 48"/>
                <a:gd name="T40" fmla="*/ 7 w 20"/>
                <a:gd name="T41" fmla="*/ 2 h 48"/>
                <a:gd name="T42" fmla="*/ 4 w 20"/>
                <a:gd name="T43" fmla="*/ 5 h 48"/>
                <a:gd name="T44" fmla="*/ 1 w 20"/>
                <a:gd name="T45" fmla="*/ 7 h 48"/>
                <a:gd name="T46" fmla="*/ 0 w 20"/>
                <a:gd name="T47" fmla="*/ 9 h 48"/>
                <a:gd name="T48" fmla="*/ 2 w 20"/>
                <a:gd name="T49" fmla="*/ 12 h 48"/>
                <a:gd name="T50" fmla="*/ 3 w 20"/>
                <a:gd name="T51" fmla="*/ 12 h 48"/>
                <a:gd name="T52" fmla="*/ 7 w 20"/>
                <a:gd name="T53" fmla="*/ 13 h 48"/>
                <a:gd name="T54" fmla="*/ 10 w 20"/>
                <a:gd name="T55" fmla="*/ 11 h 48"/>
                <a:gd name="T56" fmla="*/ 11 w 20"/>
                <a:gd name="T57" fmla="*/ 11 h 48"/>
                <a:gd name="T58" fmla="*/ 11 w 20"/>
                <a:gd name="T59" fmla="*/ 13 h 48"/>
                <a:gd name="T60" fmla="*/ 12 w 20"/>
                <a:gd name="T61" fmla="*/ 18 h 48"/>
                <a:gd name="T62" fmla="*/ 10 w 20"/>
                <a:gd name="T63" fmla="*/ 19 h 48"/>
                <a:gd name="T64" fmla="*/ 8 w 20"/>
                <a:gd name="T65" fmla="*/ 20 h 48"/>
                <a:gd name="T66" fmla="*/ 3 w 20"/>
                <a:gd name="T67" fmla="*/ 27 h 48"/>
                <a:gd name="T68" fmla="*/ 4 w 20"/>
                <a:gd name="T69" fmla="*/ 32 h 48"/>
                <a:gd name="T70" fmla="*/ 9 w 20"/>
                <a:gd name="T71" fmla="*/ 35 h 48"/>
                <a:gd name="T72" fmla="*/ 9 w 20"/>
                <a:gd name="T73" fmla="*/ 35 h 48"/>
                <a:gd name="T74" fmla="*/ 9 w 20"/>
                <a:gd name="T75" fmla="*/ 42 h 48"/>
                <a:gd name="T76" fmla="*/ 9 w 20"/>
                <a:gd name="T77" fmla="*/ 46 h 48"/>
                <a:gd name="T78" fmla="*/ 12 w 20"/>
                <a:gd name="T79" fmla="*/ 47 h 48"/>
                <a:gd name="T80" fmla="*/ 14 w 20"/>
                <a:gd name="T81" fmla="*/ 46 h 48"/>
                <a:gd name="T82" fmla="*/ 17 w 20"/>
                <a:gd name="T83" fmla="*/ 38 h 48"/>
                <a:gd name="T84" fmla="*/ 18 w 20"/>
                <a:gd name="T85" fmla="*/ 35 h 48"/>
                <a:gd name="T86" fmla="*/ 19 w 20"/>
                <a:gd name="T87" fmla="*/ 31 h 48"/>
                <a:gd name="T88" fmla="*/ 19 w 20"/>
                <a:gd name="T89" fmla="*/ 27 h 48"/>
                <a:gd name="T90" fmla="*/ 20 w 20"/>
                <a:gd name="T91" fmla="*/ 23 h 48"/>
                <a:gd name="T92" fmla="*/ 20 w 20"/>
                <a:gd name="T93" fmla="*/ 22 h 48"/>
                <a:gd name="T94" fmla="*/ 10 w 20"/>
                <a:gd name="T95" fmla="*/ 28 h 48"/>
                <a:gd name="T96" fmla="*/ 10 w 20"/>
                <a:gd name="T97" fmla="*/ 29 h 48"/>
                <a:gd name="T98" fmla="*/ 9 w 20"/>
                <a:gd name="T99" fmla="*/ 30 h 48"/>
                <a:gd name="T100" fmla="*/ 8 w 20"/>
                <a:gd name="T101" fmla="*/ 28 h 48"/>
                <a:gd name="T102" fmla="*/ 10 w 20"/>
                <a:gd name="T103" fmla="*/ 24 h 48"/>
                <a:gd name="T104" fmla="*/ 10 w 20"/>
                <a:gd name="T105" fmla="*/ 24 h 48"/>
                <a:gd name="T106" fmla="*/ 10 w 20"/>
                <a:gd name="T107" fmla="*/ 25 h 48"/>
                <a:gd name="T108" fmla="*/ 10 w 20"/>
                <a:gd name="T109"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 h="48">
                  <a:moveTo>
                    <a:pt x="20" y="22"/>
                  </a:moveTo>
                  <a:cubicBezTo>
                    <a:pt x="20" y="22"/>
                    <a:pt x="20" y="21"/>
                    <a:pt x="20" y="21"/>
                  </a:cubicBezTo>
                  <a:cubicBezTo>
                    <a:pt x="19" y="21"/>
                    <a:pt x="19" y="22"/>
                    <a:pt x="19" y="22"/>
                  </a:cubicBezTo>
                  <a:cubicBezTo>
                    <a:pt x="19" y="24"/>
                    <a:pt x="18" y="26"/>
                    <a:pt x="18" y="29"/>
                  </a:cubicBezTo>
                  <a:cubicBezTo>
                    <a:pt x="17" y="30"/>
                    <a:pt x="17" y="32"/>
                    <a:pt x="16" y="34"/>
                  </a:cubicBezTo>
                  <a:cubicBezTo>
                    <a:pt x="16" y="36"/>
                    <a:pt x="15" y="37"/>
                    <a:pt x="14" y="39"/>
                  </a:cubicBezTo>
                  <a:cubicBezTo>
                    <a:pt x="14" y="39"/>
                    <a:pt x="14" y="39"/>
                    <a:pt x="14" y="39"/>
                  </a:cubicBezTo>
                  <a:cubicBezTo>
                    <a:pt x="13" y="39"/>
                    <a:pt x="13" y="39"/>
                    <a:pt x="13" y="39"/>
                  </a:cubicBezTo>
                  <a:cubicBezTo>
                    <a:pt x="13" y="38"/>
                    <a:pt x="14" y="38"/>
                    <a:pt x="14" y="37"/>
                  </a:cubicBezTo>
                  <a:cubicBezTo>
                    <a:pt x="14" y="36"/>
                    <a:pt x="14" y="35"/>
                    <a:pt x="14" y="33"/>
                  </a:cubicBezTo>
                  <a:cubicBezTo>
                    <a:pt x="15" y="31"/>
                    <a:pt x="15" y="29"/>
                    <a:pt x="15" y="27"/>
                  </a:cubicBezTo>
                  <a:cubicBezTo>
                    <a:pt x="16" y="25"/>
                    <a:pt x="16" y="23"/>
                    <a:pt x="16" y="22"/>
                  </a:cubicBezTo>
                  <a:cubicBezTo>
                    <a:pt x="16" y="21"/>
                    <a:pt x="15" y="20"/>
                    <a:pt x="15" y="19"/>
                  </a:cubicBezTo>
                  <a:cubicBezTo>
                    <a:pt x="14" y="19"/>
                    <a:pt x="14" y="18"/>
                    <a:pt x="14" y="18"/>
                  </a:cubicBezTo>
                  <a:cubicBezTo>
                    <a:pt x="14" y="17"/>
                    <a:pt x="14" y="15"/>
                    <a:pt x="14" y="14"/>
                  </a:cubicBezTo>
                  <a:cubicBezTo>
                    <a:pt x="13" y="12"/>
                    <a:pt x="13" y="10"/>
                    <a:pt x="14" y="9"/>
                  </a:cubicBezTo>
                  <a:cubicBezTo>
                    <a:pt x="14" y="8"/>
                    <a:pt x="14" y="7"/>
                    <a:pt x="15" y="6"/>
                  </a:cubicBezTo>
                  <a:cubicBezTo>
                    <a:pt x="16" y="5"/>
                    <a:pt x="16" y="3"/>
                    <a:pt x="15" y="2"/>
                  </a:cubicBezTo>
                  <a:cubicBezTo>
                    <a:pt x="15" y="1"/>
                    <a:pt x="14" y="0"/>
                    <a:pt x="13" y="0"/>
                  </a:cubicBezTo>
                  <a:cubicBezTo>
                    <a:pt x="12" y="0"/>
                    <a:pt x="11" y="0"/>
                    <a:pt x="10" y="0"/>
                  </a:cubicBezTo>
                  <a:cubicBezTo>
                    <a:pt x="9" y="1"/>
                    <a:pt x="8" y="2"/>
                    <a:pt x="7" y="2"/>
                  </a:cubicBezTo>
                  <a:cubicBezTo>
                    <a:pt x="6" y="3"/>
                    <a:pt x="5" y="4"/>
                    <a:pt x="4" y="5"/>
                  </a:cubicBezTo>
                  <a:cubicBezTo>
                    <a:pt x="3" y="5"/>
                    <a:pt x="2" y="6"/>
                    <a:pt x="1" y="7"/>
                  </a:cubicBezTo>
                  <a:cubicBezTo>
                    <a:pt x="0" y="7"/>
                    <a:pt x="0" y="8"/>
                    <a:pt x="0" y="9"/>
                  </a:cubicBezTo>
                  <a:cubicBezTo>
                    <a:pt x="1" y="10"/>
                    <a:pt x="1" y="11"/>
                    <a:pt x="2" y="12"/>
                  </a:cubicBezTo>
                  <a:cubicBezTo>
                    <a:pt x="2" y="12"/>
                    <a:pt x="3" y="12"/>
                    <a:pt x="3" y="12"/>
                  </a:cubicBezTo>
                  <a:cubicBezTo>
                    <a:pt x="4" y="13"/>
                    <a:pt x="6" y="14"/>
                    <a:pt x="7" y="13"/>
                  </a:cubicBezTo>
                  <a:cubicBezTo>
                    <a:pt x="8" y="12"/>
                    <a:pt x="9" y="11"/>
                    <a:pt x="10" y="11"/>
                  </a:cubicBezTo>
                  <a:cubicBezTo>
                    <a:pt x="10" y="10"/>
                    <a:pt x="10" y="10"/>
                    <a:pt x="11" y="11"/>
                  </a:cubicBezTo>
                  <a:cubicBezTo>
                    <a:pt x="11" y="11"/>
                    <a:pt x="11" y="12"/>
                    <a:pt x="11" y="13"/>
                  </a:cubicBezTo>
                  <a:cubicBezTo>
                    <a:pt x="11" y="14"/>
                    <a:pt x="12" y="16"/>
                    <a:pt x="12" y="18"/>
                  </a:cubicBezTo>
                  <a:cubicBezTo>
                    <a:pt x="12" y="19"/>
                    <a:pt x="11" y="19"/>
                    <a:pt x="10" y="19"/>
                  </a:cubicBezTo>
                  <a:cubicBezTo>
                    <a:pt x="9" y="20"/>
                    <a:pt x="8" y="20"/>
                    <a:pt x="8" y="20"/>
                  </a:cubicBezTo>
                  <a:cubicBezTo>
                    <a:pt x="5" y="22"/>
                    <a:pt x="4" y="24"/>
                    <a:pt x="3" y="27"/>
                  </a:cubicBezTo>
                  <a:cubicBezTo>
                    <a:pt x="3" y="29"/>
                    <a:pt x="3" y="31"/>
                    <a:pt x="4" y="32"/>
                  </a:cubicBezTo>
                  <a:cubicBezTo>
                    <a:pt x="5" y="34"/>
                    <a:pt x="7" y="35"/>
                    <a:pt x="9" y="35"/>
                  </a:cubicBezTo>
                  <a:cubicBezTo>
                    <a:pt x="9" y="35"/>
                    <a:pt x="10" y="35"/>
                    <a:pt x="9" y="35"/>
                  </a:cubicBezTo>
                  <a:cubicBezTo>
                    <a:pt x="9" y="38"/>
                    <a:pt x="9" y="40"/>
                    <a:pt x="9" y="42"/>
                  </a:cubicBezTo>
                  <a:cubicBezTo>
                    <a:pt x="9" y="43"/>
                    <a:pt x="9" y="44"/>
                    <a:pt x="9" y="46"/>
                  </a:cubicBezTo>
                  <a:cubicBezTo>
                    <a:pt x="10" y="47"/>
                    <a:pt x="11" y="48"/>
                    <a:pt x="12" y="47"/>
                  </a:cubicBezTo>
                  <a:cubicBezTo>
                    <a:pt x="13" y="47"/>
                    <a:pt x="13" y="47"/>
                    <a:pt x="14" y="46"/>
                  </a:cubicBezTo>
                  <a:cubicBezTo>
                    <a:pt x="16" y="44"/>
                    <a:pt x="16" y="41"/>
                    <a:pt x="17" y="38"/>
                  </a:cubicBezTo>
                  <a:cubicBezTo>
                    <a:pt x="17" y="37"/>
                    <a:pt x="18" y="36"/>
                    <a:pt x="18" y="35"/>
                  </a:cubicBezTo>
                  <a:cubicBezTo>
                    <a:pt x="18" y="34"/>
                    <a:pt x="19" y="32"/>
                    <a:pt x="19" y="31"/>
                  </a:cubicBezTo>
                  <a:cubicBezTo>
                    <a:pt x="19" y="30"/>
                    <a:pt x="19" y="27"/>
                    <a:pt x="19" y="27"/>
                  </a:cubicBezTo>
                  <a:cubicBezTo>
                    <a:pt x="19" y="26"/>
                    <a:pt x="20" y="25"/>
                    <a:pt x="20" y="23"/>
                  </a:cubicBezTo>
                  <a:cubicBezTo>
                    <a:pt x="20" y="23"/>
                    <a:pt x="20" y="22"/>
                    <a:pt x="20" y="22"/>
                  </a:cubicBezTo>
                  <a:close/>
                  <a:moveTo>
                    <a:pt x="10" y="28"/>
                  </a:moveTo>
                  <a:cubicBezTo>
                    <a:pt x="10" y="28"/>
                    <a:pt x="10" y="29"/>
                    <a:pt x="10" y="29"/>
                  </a:cubicBezTo>
                  <a:cubicBezTo>
                    <a:pt x="10" y="29"/>
                    <a:pt x="10" y="30"/>
                    <a:pt x="9" y="30"/>
                  </a:cubicBezTo>
                  <a:cubicBezTo>
                    <a:pt x="8" y="30"/>
                    <a:pt x="8" y="29"/>
                    <a:pt x="8" y="28"/>
                  </a:cubicBezTo>
                  <a:cubicBezTo>
                    <a:pt x="8" y="27"/>
                    <a:pt x="9" y="25"/>
                    <a:pt x="10" y="24"/>
                  </a:cubicBezTo>
                  <a:cubicBezTo>
                    <a:pt x="10" y="24"/>
                    <a:pt x="10" y="24"/>
                    <a:pt x="10" y="24"/>
                  </a:cubicBezTo>
                  <a:cubicBezTo>
                    <a:pt x="10" y="25"/>
                    <a:pt x="11" y="25"/>
                    <a:pt x="10" y="25"/>
                  </a:cubicBezTo>
                  <a:cubicBezTo>
                    <a:pt x="10" y="26"/>
                    <a:pt x="10" y="27"/>
                    <a:pt x="10" y="28"/>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2" name="ïṩļidê"/>
            <p:cNvSpPr/>
            <p:nvPr/>
          </p:nvSpPr>
          <p:spPr bwMode="auto">
            <a:xfrm>
              <a:off x="3038475" y="2620963"/>
              <a:ext cx="136525" cy="115888"/>
            </a:xfrm>
            <a:custGeom>
              <a:avLst/>
              <a:gdLst>
                <a:gd name="T0" fmla="*/ 36 w 38"/>
                <a:gd name="T1" fmla="*/ 22 h 32"/>
                <a:gd name="T2" fmla="*/ 34 w 38"/>
                <a:gd name="T3" fmla="*/ 22 h 32"/>
                <a:gd name="T4" fmla="*/ 32 w 38"/>
                <a:gd name="T5" fmla="*/ 22 h 32"/>
                <a:gd name="T6" fmla="*/ 28 w 38"/>
                <a:gd name="T7" fmla="*/ 22 h 32"/>
                <a:gd name="T8" fmla="*/ 27 w 38"/>
                <a:gd name="T9" fmla="*/ 21 h 32"/>
                <a:gd name="T10" fmla="*/ 28 w 38"/>
                <a:gd name="T11" fmla="*/ 21 h 32"/>
                <a:gd name="T12" fmla="*/ 32 w 38"/>
                <a:gd name="T13" fmla="*/ 16 h 32"/>
                <a:gd name="T14" fmla="*/ 35 w 38"/>
                <a:gd name="T15" fmla="*/ 11 h 32"/>
                <a:gd name="T16" fmla="*/ 35 w 38"/>
                <a:gd name="T17" fmla="*/ 8 h 32"/>
                <a:gd name="T18" fmla="*/ 35 w 38"/>
                <a:gd name="T19" fmla="*/ 7 h 32"/>
                <a:gd name="T20" fmla="*/ 34 w 38"/>
                <a:gd name="T21" fmla="*/ 3 h 32"/>
                <a:gd name="T22" fmla="*/ 29 w 38"/>
                <a:gd name="T23" fmla="*/ 1 h 32"/>
                <a:gd name="T24" fmla="*/ 22 w 38"/>
                <a:gd name="T25" fmla="*/ 2 h 32"/>
                <a:gd name="T26" fmla="*/ 16 w 38"/>
                <a:gd name="T27" fmla="*/ 5 h 32"/>
                <a:gd name="T28" fmla="*/ 14 w 38"/>
                <a:gd name="T29" fmla="*/ 7 h 32"/>
                <a:gd name="T30" fmla="*/ 17 w 38"/>
                <a:gd name="T31" fmla="*/ 12 h 32"/>
                <a:gd name="T32" fmla="*/ 22 w 38"/>
                <a:gd name="T33" fmla="*/ 13 h 32"/>
                <a:gd name="T34" fmla="*/ 26 w 38"/>
                <a:gd name="T35" fmla="*/ 11 h 32"/>
                <a:gd name="T36" fmla="*/ 28 w 38"/>
                <a:gd name="T37" fmla="*/ 11 h 32"/>
                <a:gd name="T38" fmla="*/ 25 w 38"/>
                <a:gd name="T39" fmla="*/ 16 h 32"/>
                <a:gd name="T40" fmla="*/ 20 w 38"/>
                <a:gd name="T41" fmla="*/ 20 h 32"/>
                <a:gd name="T42" fmla="*/ 15 w 38"/>
                <a:gd name="T43" fmla="*/ 21 h 32"/>
                <a:gd name="T44" fmla="*/ 12 w 38"/>
                <a:gd name="T45" fmla="*/ 21 h 32"/>
                <a:gd name="T46" fmla="*/ 5 w 38"/>
                <a:gd name="T47" fmla="*/ 22 h 32"/>
                <a:gd name="T48" fmla="*/ 2 w 38"/>
                <a:gd name="T49" fmla="*/ 24 h 32"/>
                <a:gd name="T50" fmla="*/ 1 w 38"/>
                <a:gd name="T51" fmla="*/ 25 h 32"/>
                <a:gd name="T52" fmla="*/ 3 w 38"/>
                <a:gd name="T53" fmla="*/ 31 h 32"/>
                <a:gd name="T54" fmla="*/ 6 w 38"/>
                <a:gd name="T55" fmla="*/ 31 h 32"/>
                <a:gd name="T56" fmla="*/ 12 w 38"/>
                <a:gd name="T57" fmla="*/ 31 h 32"/>
                <a:gd name="T58" fmla="*/ 29 w 38"/>
                <a:gd name="T59" fmla="*/ 30 h 32"/>
                <a:gd name="T60" fmla="*/ 31 w 38"/>
                <a:gd name="T61" fmla="*/ 31 h 32"/>
                <a:gd name="T62" fmla="*/ 33 w 38"/>
                <a:gd name="T63" fmla="*/ 32 h 32"/>
                <a:gd name="T64" fmla="*/ 36 w 38"/>
                <a:gd name="T65" fmla="*/ 30 h 32"/>
                <a:gd name="T66" fmla="*/ 37 w 38"/>
                <a:gd name="T67" fmla="*/ 27 h 32"/>
                <a:gd name="T68" fmla="*/ 36 w 38"/>
                <a:gd name="T69"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32">
                  <a:moveTo>
                    <a:pt x="36" y="22"/>
                  </a:moveTo>
                  <a:cubicBezTo>
                    <a:pt x="36" y="21"/>
                    <a:pt x="35" y="21"/>
                    <a:pt x="34" y="22"/>
                  </a:cubicBezTo>
                  <a:cubicBezTo>
                    <a:pt x="33" y="22"/>
                    <a:pt x="33" y="22"/>
                    <a:pt x="32" y="22"/>
                  </a:cubicBezTo>
                  <a:cubicBezTo>
                    <a:pt x="31" y="22"/>
                    <a:pt x="29" y="22"/>
                    <a:pt x="28" y="22"/>
                  </a:cubicBezTo>
                  <a:cubicBezTo>
                    <a:pt x="28" y="22"/>
                    <a:pt x="27" y="22"/>
                    <a:pt x="27" y="21"/>
                  </a:cubicBezTo>
                  <a:cubicBezTo>
                    <a:pt x="27" y="21"/>
                    <a:pt x="27" y="21"/>
                    <a:pt x="28" y="21"/>
                  </a:cubicBezTo>
                  <a:cubicBezTo>
                    <a:pt x="29" y="19"/>
                    <a:pt x="31" y="17"/>
                    <a:pt x="32" y="16"/>
                  </a:cubicBezTo>
                  <a:cubicBezTo>
                    <a:pt x="33" y="14"/>
                    <a:pt x="34" y="11"/>
                    <a:pt x="35" y="11"/>
                  </a:cubicBezTo>
                  <a:cubicBezTo>
                    <a:pt x="35" y="10"/>
                    <a:pt x="36" y="9"/>
                    <a:pt x="35" y="8"/>
                  </a:cubicBezTo>
                  <a:cubicBezTo>
                    <a:pt x="35" y="8"/>
                    <a:pt x="35" y="7"/>
                    <a:pt x="35" y="7"/>
                  </a:cubicBezTo>
                  <a:cubicBezTo>
                    <a:pt x="35" y="6"/>
                    <a:pt x="35" y="4"/>
                    <a:pt x="34" y="3"/>
                  </a:cubicBezTo>
                  <a:cubicBezTo>
                    <a:pt x="33" y="2"/>
                    <a:pt x="31" y="1"/>
                    <a:pt x="29" y="1"/>
                  </a:cubicBezTo>
                  <a:cubicBezTo>
                    <a:pt x="27" y="0"/>
                    <a:pt x="24" y="1"/>
                    <a:pt x="22" y="2"/>
                  </a:cubicBezTo>
                  <a:cubicBezTo>
                    <a:pt x="20" y="3"/>
                    <a:pt x="18" y="4"/>
                    <a:pt x="16" y="5"/>
                  </a:cubicBezTo>
                  <a:cubicBezTo>
                    <a:pt x="15" y="5"/>
                    <a:pt x="14" y="7"/>
                    <a:pt x="14" y="7"/>
                  </a:cubicBezTo>
                  <a:cubicBezTo>
                    <a:pt x="15" y="9"/>
                    <a:pt x="15" y="11"/>
                    <a:pt x="17" y="12"/>
                  </a:cubicBezTo>
                  <a:cubicBezTo>
                    <a:pt x="18" y="13"/>
                    <a:pt x="20" y="13"/>
                    <a:pt x="22" y="13"/>
                  </a:cubicBezTo>
                  <a:cubicBezTo>
                    <a:pt x="23" y="12"/>
                    <a:pt x="24" y="12"/>
                    <a:pt x="26" y="11"/>
                  </a:cubicBezTo>
                  <a:cubicBezTo>
                    <a:pt x="26" y="11"/>
                    <a:pt x="27" y="11"/>
                    <a:pt x="28" y="11"/>
                  </a:cubicBezTo>
                  <a:cubicBezTo>
                    <a:pt x="28" y="12"/>
                    <a:pt x="25" y="14"/>
                    <a:pt x="25" y="16"/>
                  </a:cubicBezTo>
                  <a:cubicBezTo>
                    <a:pt x="23" y="17"/>
                    <a:pt x="22" y="18"/>
                    <a:pt x="20" y="20"/>
                  </a:cubicBezTo>
                  <a:cubicBezTo>
                    <a:pt x="19" y="21"/>
                    <a:pt x="17" y="21"/>
                    <a:pt x="15" y="21"/>
                  </a:cubicBezTo>
                  <a:cubicBezTo>
                    <a:pt x="14" y="21"/>
                    <a:pt x="13" y="21"/>
                    <a:pt x="12" y="21"/>
                  </a:cubicBezTo>
                  <a:cubicBezTo>
                    <a:pt x="9" y="22"/>
                    <a:pt x="7" y="22"/>
                    <a:pt x="5" y="22"/>
                  </a:cubicBezTo>
                  <a:cubicBezTo>
                    <a:pt x="4" y="23"/>
                    <a:pt x="3" y="23"/>
                    <a:pt x="2" y="24"/>
                  </a:cubicBezTo>
                  <a:cubicBezTo>
                    <a:pt x="2" y="24"/>
                    <a:pt x="2" y="25"/>
                    <a:pt x="1" y="25"/>
                  </a:cubicBezTo>
                  <a:cubicBezTo>
                    <a:pt x="0" y="27"/>
                    <a:pt x="1" y="30"/>
                    <a:pt x="3" y="31"/>
                  </a:cubicBezTo>
                  <a:cubicBezTo>
                    <a:pt x="4" y="31"/>
                    <a:pt x="5" y="31"/>
                    <a:pt x="6" y="31"/>
                  </a:cubicBezTo>
                  <a:cubicBezTo>
                    <a:pt x="8" y="31"/>
                    <a:pt x="11" y="31"/>
                    <a:pt x="12" y="31"/>
                  </a:cubicBezTo>
                  <a:cubicBezTo>
                    <a:pt x="14" y="30"/>
                    <a:pt x="25" y="30"/>
                    <a:pt x="29" y="30"/>
                  </a:cubicBezTo>
                  <a:cubicBezTo>
                    <a:pt x="29" y="30"/>
                    <a:pt x="30" y="30"/>
                    <a:pt x="31" y="31"/>
                  </a:cubicBezTo>
                  <a:cubicBezTo>
                    <a:pt x="32" y="31"/>
                    <a:pt x="32" y="32"/>
                    <a:pt x="33" y="32"/>
                  </a:cubicBezTo>
                  <a:cubicBezTo>
                    <a:pt x="34" y="32"/>
                    <a:pt x="35" y="32"/>
                    <a:pt x="36" y="30"/>
                  </a:cubicBezTo>
                  <a:cubicBezTo>
                    <a:pt x="37" y="29"/>
                    <a:pt x="37" y="28"/>
                    <a:pt x="37" y="27"/>
                  </a:cubicBezTo>
                  <a:cubicBezTo>
                    <a:pt x="38" y="25"/>
                    <a:pt x="37" y="24"/>
                    <a:pt x="36" y="2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3" name="îṧliḑe"/>
            <p:cNvSpPr/>
            <p:nvPr/>
          </p:nvSpPr>
          <p:spPr bwMode="auto">
            <a:xfrm>
              <a:off x="3290888" y="2722563"/>
              <a:ext cx="187325" cy="198438"/>
            </a:xfrm>
            <a:custGeom>
              <a:avLst/>
              <a:gdLst>
                <a:gd name="T0" fmla="*/ 37 w 52"/>
                <a:gd name="T1" fmla="*/ 49 h 55"/>
                <a:gd name="T2" fmla="*/ 35 w 52"/>
                <a:gd name="T3" fmla="*/ 45 h 55"/>
                <a:gd name="T4" fmla="*/ 34 w 52"/>
                <a:gd name="T5" fmla="*/ 39 h 55"/>
                <a:gd name="T6" fmla="*/ 33 w 52"/>
                <a:gd name="T7" fmla="*/ 34 h 55"/>
                <a:gd name="T8" fmla="*/ 32 w 52"/>
                <a:gd name="T9" fmla="*/ 27 h 55"/>
                <a:gd name="T10" fmla="*/ 34 w 52"/>
                <a:gd name="T11" fmla="*/ 25 h 55"/>
                <a:gd name="T12" fmla="*/ 35 w 52"/>
                <a:gd name="T13" fmla="*/ 23 h 55"/>
                <a:gd name="T14" fmla="*/ 38 w 52"/>
                <a:gd name="T15" fmla="*/ 22 h 55"/>
                <a:gd name="T16" fmla="*/ 43 w 52"/>
                <a:gd name="T17" fmla="*/ 24 h 55"/>
                <a:gd name="T18" fmla="*/ 46 w 52"/>
                <a:gd name="T19" fmla="*/ 23 h 55"/>
                <a:gd name="T20" fmla="*/ 48 w 52"/>
                <a:gd name="T21" fmla="*/ 22 h 55"/>
                <a:gd name="T22" fmla="*/ 49 w 52"/>
                <a:gd name="T23" fmla="*/ 22 h 55"/>
                <a:gd name="T24" fmla="*/ 50 w 52"/>
                <a:gd name="T25" fmla="*/ 21 h 55"/>
                <a:gd name="T26" fmla="*/ 50 w 52"/>
                <a:gd name="T27" fmla="*/ 19 h 55"/>
                <a:gd name="T28" fmla="*/ 48 w 52"/>
                <a:gd name="T29" fmla="*/ 16 h 55"/>
                <a:gd name="T30" fmla="*/ 45 w 52"/>
                <a:gd name="T31" fmla="*/ 15 h 55"/>
                <a:gd name="T32" fmla="*/ 45 w 52"/>
                <a:gd name="T33" fmla="*/ 15 h 55"/>
                <a:gd name="T34" fmla="*/ 45 w 52"/>
                <a:gd name="T35" fmla="*/ 15 h 55"/>
                <a:gd name="T36" fmla="*/ 48 w 52"/>
                <a:gd name="T37" fmla="*/ 11 h 55"/>
                <a:gd name="T38" fmla="*/ 51 w 52"/>
                <a:gd name="T39" fmla="*/ 7 h 55"/>
                <a:gd name="T40" fmla="*/ 52 w 52"/>
                <a:gd name="T41" fmla="*/ 5 h 55"/>
                <a:gd name="T42" fmla="*/ 51 w 52"/>
                <a:gd name="T43" fmla="*/ 1 h 55"/>
                <a:gd name="T44" fmla="*/ 48 w 52"/>
                <a:gd name="T45" fmla="*/ 0 h 55"/>
                <a:gd name="T46" fmla="*/ 45 w 52"/>
                <a:gd name="T47" fmla="*/ 2 h 55"/>
                <a:gd name="T48" fmla="*/ 43 w 52"/>
                <a:gd name="T49" fmla="*/ 6 h 55"/>
                <a:gd name="T50" fmla="*/ 37 w 52"/>
                <a:gd name="T51" fmla="*/ 12 h 55"/>
                <a:gd name="T52" fmla="*/ 35 w 52"/>
                <a:gd name="T53" fmla="*/ 13 h 55"/>
                <a:gd name="T54" fmla="*/ 32 w 52"/>
                <a:gd name="T55" fmla="*/ 12 h 55"/>
                <a:gd name="T56" fmla="*/ 26 w 52"/>
                <a:gd name="T57" fmla="*/ 10 h 55"/>
                <a:gd name="T58" fmla="*/ 22 w 52"/>
                <a:gd name="T59" fmla="*/ 10 h 55"/>
                <a:gd name="T60" fmla="*/ 21 w 52"/>
                <a:gd name="T61" fmla="*/ 11 h 55"/>
                <a:gd name="T62" fmla="*/ 21 w 52"/>
                <a:gd name="T63" fmla="*/ 14 h 55"/>
                <a:gd name="T64" fmla="*/ 21 w 52"/>
                <a:gd name="T65" fmla="*/ 15 h 55"/>
                <a:gd name="T66" fmla="*/ 23 w 52"/>
                <a:gd name="T67" fmla="*/ 17 h 55"/>
                <a:gd name="T68" fmla="*/ 26 w 52"/>
                <a:gd name="T69" fmla="*/ 19 h 55"/>
                <a:gd name="T70" fmla="*/ 29 w 52"/>
                <a:gd name="T71" fmla="*/ 20 h 55"/>
                <a:gd name="T72" fmla="*/ 24 w 52"/>
                <a:gd name="T73" fmla="*/ 23 h 55"/>
                <a:gd name="T74" fmla="*/ 12 w 52"/>
                <a:gd name="T75" fmla="*/ 28 h 55"/>
                <a:gd name="T76" fmla="*/ 0 w 52"/>
                <a:gd name="T77" fmla="*/ 28 h 55"/>
                <a:gd name="T78" fmla="*/ 1 w 52"/>
                <a:gd name="T79" fmla="*/ 29 h 55"/>
                <a:gd name="T80" fmla="*/ 3 w 52"/>
                <a:gd name="T81" fmla="*/ 30 h 55"/>
                <a:gd name="T82" fmla="*/ 6 w 52"/>
                <a:gd name="T83" fmla="*/ 32 h 55"/>
                <a:gd name="T84" fmla="*/ 15 w 52"/>
                <a:gd name="T85" fmla="*/ 32 h 55"/>
                <a:gd name="T86" fmla="*/ 20 w 52"/>
                <a:gd name="T87" fmla="*/ 31 h 55"/>
                <a:gd name="T88" fmla="*/ 26 w 52"/>
                <a:gd name="T89" fmla="*/ 29 h 55"/>
                <a:gd name="T90" fmla="*/ 27 w 52"/>
                <a:gd name="T91" fmla="*/ 29 h 55"/>
                <a:gd name="T92" fmla="*/ 26 w 52"/>
                <a:gd name="T93" fmla="*/ 35 h 55"/>
                <a:gd name="T94" fmla="*/ 25 w 52"/>
                <a:gd name="T95" fmla="*/ 40 h 55"/>
                <a:gd name="T96" fmla="*/ 25 w 52"/>
                <a:gd name="T97" fmla="*/ 43 h 55"/>
                <a:gd name="T98" fmla="*/ 26 w 52"/>
                <a:gd name="T99" fmla="*/ 47 h 55"/>
                <a:gd name="T100" fmla="*/ 28 w 52"/>
                <a:gd name="T101" fmla="*/ 50 h 55"/>
                <a:gd name="T102" fmla="*/ 29 w 52"/>
                <a:gd name="T103" fmla="*/ 52 h 55"/>
                <a:gd name="T104" fmla="*/ 31 w 52"/>
                <a:gd name="T105" fmla="*/ 53 h 55"/>
                <a:gd name="T106" fmla="*/ 34 w 52"/>
                <a:gd name="T107" fmla="*/ 54 h 55"/>
                <a:gd name="T108" fmla="*/ 35 w 52"/>
                <a:gd name="T109" fmla="*/ 54 h 55"/>
                <a:gd name="T110" fmla="*/ 36 w 52"/>
                <a:gd name="T111" fmla="*/ 54 h 55"/>
                <a:gd name="T112" fmla="*/ 37 w 52"/>
                <a:gd name="T113" fmla="*/ 53 h 55"/>
                <a:gd name="T114" fmla="*/ 39 w 52"/>
                <a:gd name="T115" fmla="*/ 53 h 55"/>
                <a:gd name="T116" fmla="*/ 37 w 52"/>
                <a:gd name="T117"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 h="55">
                  <a:moveTo>
                    <a:pt x="37" y="49"/>
                  </a:moveTo>
                  <a:cubicBezTo>
                    <a:pt x="36" y="47"/>
                    <a:pt x="36" y="46"/>
                    <a:pt x="35" y="45"/>
                  </a:cubicBezTo>
                  <a:cubicBezTo>
                    <a:pt x="34" y="43"/>
                    <a:pt x="34" y="41"/>
                    <a:pt x="34" y="39"/>
                  </a:cubicBezTo>
                  <a:cubicBezTo>
                    <a:pt x="33" y="37"/>
                    <a:pt x="33" y="35"/>
                    <a:pt x="33" y="34"/>
                  </a:cubicBezTo>
                  <a:cubicBezTo>
                    <a:pt x="33" y="31"/>
                    <a:pt x="33" y="28"/>
                    <a:pt x="32" y="27"/>
                  </a:cubicBezTo>
                  <a:cubicBezTo>
                    <a:pt x="32" y="25"/>
                    <a:pt x="33" y="25"/>
                    <a:pt x="34" y="25"/>
                  </a:cubicBezTo>
                  <a:cubicBezTo>
                    <a:pt x="34" y="24"/>
                    <a:pt x="35" y="24"/>
                    <a:pt x="35" y="23"/>
                  </a:cubicBezTo>
                  <a:cubicBezTo>
                    <a:pt x="36" y="23"/>
                    <a:pt x="37" y="22"/>
                    <a:pt x="38" y="22"/>
                  </a:cubicBezTo>
                  <a:cubicBezTo>
                    <a:pt x="40" y="23"/>
                    <a:pt x="41" y="23"/>
                    <a:pt x="43" y="24"/>
                  </a:cubicBezTo>
                  <a:cubicBezTo>
                    <a:pt x="43" y="24"/>
                    <a:pt x="45" y="24"/>
                    <a:pt x="46" y="23"/>
                  </a:cubicBezTo>
                  <a:cubicBezTo>
                    <a:pt x="47" y="23"/>
                    <a:pt x="47" y="23"/>
                    <a:pt x="48" y="22"/>
                  </a:cubicBezTo>
                  <a:cubicBezTo>
                    <a:pt x="48" y="22"/>
                    <a:pt x="49" y="22"/>
                    <a:pt x="49" y="22"/>
                  </a:cubicBezTo>
                  <a:cubicBezTo>
                    <a:pt x="49" y="21"/>
                    <a:pt x="50" y="21"/>
                    <a:pt x="50" y="21"/>
                  </a:cubicBezTo>
                  <a:cubicBezTo>
                    <a:pt x="51" y="20"/>
                    <a:pt x="51" y="20"/>
                    <a:pt x="50" y="19"/>
                  </a:cubicBezTo>
                  <a:cubicBezTo>
                    <a:pt x="50" y="18"/>
                    <a:pt x="49" y="17"/>
                    <a:pt x="48" y="16"/>
                  </a:cubicBezTo>
                  <a:cubicBezTo>
                    <a:pt x="47" y="15"/>
                    <a:pt x="46" y="15"/>
                    <a:pt x="45" y="15"/>
                  </a:cubicBezTo>
                  <a:cubicBezTo>
                    <a:pt x="45" y="15"/>
                    <a:pt x="45" y="16"/>
                    <a:pt x="45" y="15"/>
                  </a:cubicBezTo>
                  <a:cubicBezTo>
                    <a:pt x="45" y="15"/>
                    <a:pt x="45" y="15"/>
                    <a:pt x="45" y="15"/>
                  </a:cubicBezTo>
                  <a:cubicBezTo>
                    <a:pt x="46" y="13"/>
                    <a:pt x="47" y="12"/>
                    <a:pt x="48" y="11"/>
                  </a:cubicBezTo>
                  <a:cubicBezTo>
                    <a:pt x="49" y="10"/>
                    <a:pt x="50" y="8"/>
                    <a:pt x="51" y="7"/>
                  </a:cubicBezTo>
                  <a:cubicBezTo>
                    <a:pt x="51" y="6"/>
                    <a:pt x="52" y="6"/>
                    <a:pt x="52" y="5"/>
                  </a:cubicBezTo>
                  <a:cubicBezTo>
                    <a:pt x="52" y="4"/>
                    <a:pt x="51" y="3"/>
                    <a:pt x="51" y="1"/>
                  </a:cubicBezTo>
                  <a:cubicBezTo>
                    <a:pt x="50" y="0"/>
                    <a:pt x="49" y="0"/>
                    <a:pt x="48" y="0"/>
                  </a:cubicBezTo>
                  <a:cubicBezTo>
                    <a:pt x="47" y="1"/>
                    <a:pt x="45" y="1"/>
                    <a:pt x="45" y="2"/>
                  </a:cubicBezTo>
                  <a:cubicBezTo>
                    <a:pt x="44" y="4"/>
                    <a:pt x="43" y="5"/>
                    <a:pt x="43" y="6"/>
                  </a:cubicBezTo>
                  <a:cubicBezTo>
                    <a:pt x="41" y="8"/>
                    <a:pt x="39" y="10"/>
                    <a:pt x="37" y="12"/>
                  </a:cubicBezTo>
                  <a:cubicBezTo>
                    <a:pt x="37" y="13"/>
                    <a:pt x="36" y="13"/>
                    <a:pt x="35" y="13"/>
                  </a:cubicBezTo>
                  <a:cubicBezTo>
                    <a:pt x="34" y="13"/>
                    <a:pt x="33" y="13"/>
                    <a:pt x="32" y="12"/>
                  </a:cubicBezTo>
                  <a:cubicBezTo>
                    <a:pt x="30" y="12"/>
                    <a:pt x="28" y="11"/>
                    <a:pt x="26" y="10"/>
                  </a:cubicBezTo>
                  <a:cubicBezTo>
                    <a:pt x="25" y="9"/>
                    <a:pt x="23" y="9"/>
                    <a:pt x="22" y="10"/>
                  </a:cubicBezTo>
                  <a:cubicBezTo>
                    <a:pt x="22" y="11"/>
                    <a:pt x="21" y="11"/>
                    <a:pt x="21" y="11"/>
                  </a:cubicBezTo>
                  <a:cubicBezTo>
                    <a:pt x="21" y="12"/>
                    <a:pt x="21" y="13"/>
                    <a:pt x="21" y="14"/>
                  </a:cubicBezTo>
                  <a:cubicBezTo>
                    <a:pt x="21" y="15"/>
                    <a:pt x="21" y="15"/>
                    <a:pt x="21" y="15"/>
                  </a:cubicBezTo>
                  <a:cubicBezTo>
                    <a:pt x="21" y="16"/>
                    <a:pt x="22" y="17"/>
                    <a:pt x="23" y="17"/>
                  </a:cubicBezTo>
                  <a:cubicBezTo>
                    <a:pt x="24" y="18"/>
                    <a:pt x="25" y="19"/>
                    <a:pt x="26" y="19"/>
                  </a:cubicBezTo>
                  <a:cubicBezTo>
                    <a:pt x="27" y="19"/>
                    <a:pt x="28" y="20"/>
                    <a:pt x="29" y="20"/>
                  </a:cubicBezTo>
                  <a:cubicBezTo>
                    <a:pt x="28" y="20"/>
                    <a:pt x="26" y="22"/>
                    <a:pt x="24" y="23"/>
                  </a:cubicBezTo>
                  <a:cubicBezTo>
                    <a:pt x="21" y="25"/>
                    <a:pt x="18" y="26"/>
                    <a:pt x="12" y="28"/>
                  </a:cubicBezTo>
                  <a:cubicBezTo>
                    <a:pt x="5" y="29"/>
                    <a:pt x="1" y="28"/>
                    <a:pt x="0" y="28"/>
                  </a:cubicBezTo>
                  <a:cubicBezTo>
                    <a:pt x="0" y="28"/>
                    <a:pt x="0" y="28"/>
                    <a:pt x="1" y="29"/>
                  </a:cubicBezTo>
                  <a:cubicBezTo>
                    <a:pt x="1" y="29"/>
                    <a:pt x="3" y="30"/>
                    <a:pt x="3" y="30"/>
                  </a:cubicBezTo>
                  <a:cubicBezTo>
                    <a:pt x="4" y="31"/>
                    <a:pt x="5" y="32"/>
                    <a:pt x="6" y="32"/>
                  </a:cubicBezTo>
                  <a:cubicBezTo>
                    <a:pt x="7" y="32"/>
                    <a:pt x="12" y="33"/>
                    <a:pt x="15" y="32"/>
                  </a:cubicBezTo>
                  <a:cubicBezTo>
                    <a:pt x="17" y="32"/>
                    <a:pt x="20" y="31"/>
                    <a:pt x="20" y="31"/>
                  </a:cubicBezTo>
                  <a:cubicBezTo>
                    <a:pt x="22" y="30"/>
                    <a:pt x="24" y="30"/>
                    <a:pt x="26" y="29"/>
                  </a:cubicBezTo>
                  <a:cubicBezTo>
                    <a:pt x="27" y="29"/>
                    <a:pt x="27" y="29"/>
                    <a:pt x="27" y="29"/>
                  </a:cubicBezTo>
                  <a:cubicBezTo>
                    <a:pt x="27" y="31"/>
                    <a:pt x="26" y="33"/>
                    <a:pt x="26" y="35"/>
                  </a:cubicBezTo>
                  <a:cubicBezTo>
                    <a:pt x="26" y="37"/>
                    <a:pt x="26" y="38"/>
                    <a:pt x="25" y="40"/>
                  </a:cubicBezTo>
                  <a:cubicBezTo>
                    <a:pt x="25" y="41"/>
                    <a:pt x="25" y="42"/>
                    <a:pt x="25" y="43"/>
                  </a:cubicBezTo>
                  <a:cubicBezTo>
                    <a:pt x="25" y="44"/>
                    <a:pt x="25" y="46"/>
                    <a:pt x="26" y="47"/>
                  </a:cubicBezTo>
                  <a:cubicBezTo>
                    <a:pt x="26" y="48"/>
                    <a:pt x="27" y="49"/>
                    <a:pt x="28" y="50"/>
                  </a:cubicBezTo>
                  <a:cubicBezTo>
                    <a:pt x="28" y="50"/>
                    <a:pt x="29" y="51"/>
                    <a:pt x="29" y="52"/>
                  </a:cubicBezTo>
                  <a:cubicBezTo>
                    <a:pt x="30" y="52"/>
                    <a:pt x="30" y="53"/>
                    <a:pt x="31" y="53"/>
                  </a:cubicBezTo>
                  <a:cubicBezTo>
                    <a:pt x="32" y="53"/>
                    <a:pt x="33" y="55"/>
                    <a:pt x="34" y="54"/>
                  </a:cubicBezTo>
                  <a:cubicBezTo>
                    <a:pt x="34" y="54"/>
                    <a:pt x="35" y="54"/>
                    <a:pt x="35" y="54"/>
                  </a:cubicBezTo>
                  <a:cubicBezTo>
                    <a:pt x="35" y="54"/>
                    <a:pt x="36" y="54"/>
                    <a:pt x="36" y="54"/>
                  </a:cubicBezTo>
                  <a:cubicBezTo>
                    <a:pt x="37" y="54"/>
                    <a:pt x="37" y="54"/>
                    <a:pt x="37" y="53"/>
                  </a:cubicBezTo>
                  <a:cubicBezTo>
                    <a:pt x="38" y="53"/>
                    <a:pt x="39" y="53"/>
                    <a:pt x="39" y="53"/>
                  </a:cubicBezTo>
                  <a:cubicBezTo>
                    <a:pt x="39" y="52"/>
                    <a:pt x="38" y="52"/>
                    <a:pt x="37" y="4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4" name="ïśḷïḓè"/>
            <p:cNvSpPr/>
            <p:nvPr/>
          </p:nvSpPr>
          <p:spPr bwMode="auto">
            <a:xfrm>
              <a:off x="2035175" y="2493963"/>
              <a:ext cx="1865313" cy="1873250"/>
            </a:xfrm>
            <a:custGeom>
              <a:avLst/>
              <a:gdLst>
                <a:gd name="T0" fmla="*/ 258 w 517"/>
                <a:gd name="T1" fmla="*/ 0 h 517"/>
                <a:gd name="T2" fmla="*/ 0 w 517"/>
                <a:gd name="T3" fmla="*/ 258 h 517"/>
                <a:gd name="T4" fmla="*/ 258 w 517"/>
                <a:gd name="T5" fmla="*/ 517 h 517"/>
                <a:gd name="T6" fmla="*/ 517 w 517"/>
                <a:gd name="T7" fmla="*/ 258 h 517"/>
                <a:gd name="T8" fmla="*/ 258 w 517"/>
                <a:gd name="T9" fmla="*/ 0 h 517"/>
                <a:gd name="T10" fmla="*/ 258 w 517"/>
                <a:gd name="T11" fmla="*/ 511 h 517"/>
                <a:gd name="T12" fmla="*/ 5 w 517"/>
                <a:gd name="T13" fmla="*/ 258 h 517"/>
                <a:gd name="T14" fmla="*/ 258 w 517"/>
                <a:gd name="T15" fmla="*/ 6 h 517"/>
                <a:gd name="T16" fmla="*/ 511 w 517"/>
                <a:gd name="T17" fmla="*/ 258 h 517"/>
                <a:gd name="T18" fmla="*/ 258 w 517"/>
                <a:gd name="T19" fmla="*/ 511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7" h="517">
                  <a:moveTo>
                    <a:pt x="258" y="0"/>
                  </a:moveTo>
                  <a:cubicBezTo>
                    <a:pt x="115" y="0"/>
                    <a:pt x="0" y="116"/>
                    <a:pt x="0" y="258"/>
                  </a:cubicBezTo>
                  <a:cubicBezTo>
                    <a:pt x="0" y="401"/>
                    <a:pt x="115" y="517"/>
                    <a:pt x="258" y="517"/>
                  </a:cubicBezTo>
                  <a:cubicBezTo>
                    <a:pt x="401" y="517"/>
                    <a:pt x="517" y="401"/>
                    <a:pt x="517" y="258"/>
                  </a:cubicBezTo>
                  <a:cubicBezTo>
                    <a:pt x="517" y="116"/>
                    <a:pt x="401" y="0"/>
                    <a:pt x="258" y="0"/>
                  </a:cubicBezTo>
                  <a:close/>
                  <a:moveTo>
                    <a:pt x="258" y="511"/>
                  </a:moveTo>
                  <a:cubicBezTo>
                    <a:pt x="119" y="511"/>
                    <a:pt x="5" y="398"/>
                    <a:pt x="5" y="258"/>
                  </a:cubicBezTo>
                  <a:cubicBezTo>
                    <a:pt x="5" y="119"/>
                    <a:pt x="119" y="6"/>
                    <a:pt x="258" y="6"/>
                  </a:cubicBezTo>
                  <a:cubicBezTo>
                    <a:pt x="398" y="6"/>
                    <a:pt x="511" y="119"/>
                    <a:pt x="511" y="258"/>
                  </a:cubicBezTo>
                  <a:cubicBezTo>
                    <a:pt x="511" y="398"/>
                    <a:pt x="398" y="511"/>
                    <a:pt x="258" y="51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5" name="ísliďè"/>
            <p:cNvSpPr/>
            <p:nvPr/>
          </p:nvSpPr>
          <p:spPr bwMode="auto">
            <a:xfrm>
              <a:off x="2332038" y="2790826"/>
              <a:ext cx="1273175" cy="1279525"/>
            </a:xfrm>
            <a:custGeom>
              <a:avLst/>
              <a:gdLst>
                <a:gd name="T0" fmla="*/ 176 w 353"/>
                <a:gd name="T1" fmla="*/ 0 h 353"/>
                <a:gd name="T2" fmla="*/ 0 w 353"/>
                <a:gd name="T3" fmla="*/ 176 h 353"/>
                <a:gd name="T4" fmla="*/ 176 w 353"/>
                <a:gd name="T5" fmla="*/ 353 h 353"/>
                <a:gd name="T6" fmla="*/ 353 w 353"/>
                <a:gd name="T7" fmla="*/ 176 h 353"/>
                <a:gd name="T8" fmla="*/ 176 w 353"/>
                <a:gd name="T9" fmla="*/ 0 h 353"/>
                <a:gd name="T10" fmla="*/ 176 w 353"/>
                <a:gd name="T11" fmla="*/ 347 h 353"/>
                <a:gd name="T12" fmla="*/ 6 w 353"/>
                <a:gd name="T13" fmla="*/ 176 h 353"/>
                <a:gd name="T14" fmla="*/ 176 w 353"/>
                <a:gd name="T15" fmla="*/ 6 h 353"/>
                <a:gd name="T16" fmla="*/ 347 w 353"/>
                <a:gd name="T17" fmla="*/ 176 h 353"/>
                <a:gd name="T18" fmla="*/ 176 w 353"/>
                <a:gd name="T19" fmla="*/ 34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3" h="353">
                  <a:moveTo>
                    <a:pt x="176" y="0"/>
                  </a:moveTo>
                  <a:cubicBezTo>
                    <a:pt x="79" y="0"/>
                    <a:pt x="0" y="79"/>
                    <a:pt x="0" y="176"/>
                  </a:cubicBezTo>
                  <a:cubicBezTo>
                    <a:pt x="0" y="274"/>
                    <a:pt x="79" y="353"/>
                    <a:pt x="176" y="353"/>
                  </a:cubicBezTo>
                  <a:cubicBezTo>
                    <a:pt x="274" y="353"/>
                    <a:pt x="353" y="274"/>
                    <a:pt x="353" y="176"/>
                  </a:cubicBezTo>
                  <a:cubicBezTo>
                    <a:pt x="353" y="79"/>
                    <a:pt x="274" y="0"/>
                    <a:pt x="176" y="0"/>
                  </a:cubicBezTo>
                  <a:close/>
                  <a:moveTo>
                    <a:pt x="176" y="347"/>
                  </a:moveTo>
                  <a:cubicBezTo>
                    <a:pt x="82" y="347"/>
                    <a:pt x="6" y="271"/>
                    <a:pt x="6" y="176"/>
                  </a:cubicBezTo>
                  <a:cubicBezTo>
                    <a:pt x="6" y="82"/>
                    <a:pt x="82" y="6"/>
                    <a:pt x="176" y="6"/>
                  </a:cubicBezTo>
                  <a:cubicBezTo>
                    <a:pt x="270" y="6"/>
                    <a:pt x="347" y="82"/>
                    <a:pt x="347" y="176"/>
                  </a:cubicBezTo>
                  <a:cubicBezTo>
                    <a:pt x="347" y="271"/>
                    <a:pt x="270" y="347"/>
                    <a:pt x="176" y="34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6" name="ïsḷíḍé"/>
            <p:cNvSpPr/>
            <p:nvPr/>
          </p:nvSpPr>
          <p:spPr bwMode="auto">
            <a:xfrm>
              <a:off x="2706688" y="3098801"/>
              <a:ext cx="519113" cy="65088"/>
            </a:xfrm>
            <a:custGeom>
              <a:avLst/>
              <a:gdLst>
                <a:gd name="T0" fmla="*/ 0 w 144"/>
                <a:gd name="T1" fmla="*/ 4 h 18"/>
                <a:gd name="T2" fmla="*/ 72 w 144"/>
                <a:gd name="T3" fmla="*/ 18 h 18"/>
                <a:gd name="T4" fmla="*/ 144 w 144"/>
                <a:gd name="T5" fmla="*/ 4 h 18"/>
                <a:gd name="T6" fmla="*/ 144 w 144"/>
                <a:gd name="T7" fmla="*/ 0 h 18"/>
                <a:gd name="T8" fmla="*/ 72 w 144"/>
                <a:gd name="T9" fmla="*/ 14 h 18"/>
                <a:gd name="T10" fmla="*/ 0 w 144"/>
                <a:gd name="T11" fmla="*/ 0 h 18"/>
                <a:gd name="T12" fmla="*/ 0 w 144"/>
                <a:gd name="T13" fmla="*/ 4 h 18"/>
              </a:gdLst>
              <a:ahLst/>
              <a:cxnLst>
                <a:cxn ang="0">
                  <a:pos x="T0" y="T1"/>
                </a:cxn>
                <a:cxn ang="0">
                  <a:pos x="T2" y="T3"/>
                </a:cxn>
                <a:cxn ang="0">
                  <a:pos x="T4" y="T5"/>
                </a:cxn>
                <a:cxn ang="0">
                  <a:pos x="T6" y="T7"/>
                </a:cxn>
                <a:cxn ang="0">
                  <a:pos x="T8" y="T9"/>
                </a:cxn>
                <a:cxn ang="0">
                  <a:pos x="T10" y="T11"/>
                </a:cxn>
                <a:cxn ang="0">
                  <a:pos x="T12" y="T13"/>
                </a:cxn>
              </a:cxnLst>
              <a:rect l="0" t="0" r="r" b="b"/>
              <a:pathLst>
                <a:path w="144" h="18">
                  <a:moveTo>
                    <a:pt x="0" y="4"/>
                  </a:moveTo>
                  <a:cubicBezTo>
                    <a:pt x="32" y="4"/>
                    <a:pt x="59" y="4"/>
                    <a:pt x="72" y="18"/>
                  </a:cubicBezTo>
                  <a:cubicBezTo>
                    <a:pt x="86" y="4"/>
                    <a:pt x="112" y="4"/>
                    <a:pt x="144" y="4"/>
                  </a:cubicBezTo>
                  <a:cubicBezTo>
                    <a:pt x="144" y="0"/>
                    <a:pt x="144" y="0"/>
                    <a:pt x="144" y="0"/>
                  </a:cubicBezTo>
                  <a:cubicBezTo>
                    <a:pt x="112" y="0"/>
                    <a:pt x="86" y="0"/>
                    <a:pt x="72" y="14"/>
                  </a:cubicBezTo>
                  <a:cubicBezTo>
                    <a:pt x="59" y="0"/>
                    <a:pt x="32" y="0"/>
                    <a:pt x="0" y="0"/>
                  </a:cubicBezTo>
                  <a:lnTo>
                    <a:pt x="0" y="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7" name="ïšlîḑê"/>
            <p:cNvSpPr/>
            <p:nvPr/>
          </p:nvSpPr>
          <p:spPr bwMode="auto">
            <a:xfrm>
              <a:off x="2706688" y="3146426"/>
              <a:ext cx="519113" cy="68263"/>
            </a:xfrm>
            <a:custGeom>
              <a:avLst/>
              <a:gdLst>
                <a:gd name="T0" fmla="*/ 0 w 144"/>
                <a:gd name="T1" fmla="*/ 0 h 19"/>
                <a:gd name="T2" fmla="*/ 72 w 144"/>
                <a:gd name="T3" fmla="*/ 14 h 19"/>
                <a:gd name="T4" fmla="*/ 144 w 144"/>
                <a:gd name="T5" fmla="*/ 0 h 19"/>
                <a:gd name="T6" fmla="*/ 144 w 144"/>
                <a:gd name="T7" fmla="*/ 6 h 19"/>
                <a:gd name="T8" fmla="*/ 72 w 144"/>
                <a:gd name="T9" fmla="*/ 19 h 19"/>
                <a:gd name="T10" fmla="*/ 0 w 144"/>
                <a:gd name="T11" fmla="*/ 6 h 19"/>
                <a:gd name="T12" fmla="*/ 0 w 144"/>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44" h="19">
                  <a:moveTo>
                    <a:pt x="0" y="0"/>
                  </a:moveTo>
                  <a:cubicBezTo>
                    <a:pt x="32" y="0"/>
                    <a:pt x="59" y="0"/>
                    <a:pt x="72" y="14"/>
                  </a:cubicBezTo>
                  <a:cubicBezTo>
                    <a:pt x="86" y="0"/>
                    <a:pt x="112" y="0"/>
                    <a:pt x="144" y="0"/>
                  </a:cubicBezTo>
                  <a:cubicBezTo>
                    <a:pt x="144" y="6"/>
                    <a:pt x="144" y="6"/>
                    <a:pt x="144" y="6"/>
                  </a:cubicBezTo>
                  <a:cubicBezTo>
                    <a:pt x="112" y="6"/>
                    <a:pt x="86" y="5"/>
                    <a:pt x="72" y="19"/>
                  </a:cubicBezTo>
                  <a:cubicBezTo>
                    <a:pt x="59" y="5"/>
                    <a:pt x="32" y="6"/>
                    <a:pt x="0" y="6"/>
                  </a:cubicBezTo>
                  <a:lnTo>
                    <a:pt x="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8" name="îṧḻîḓé"/>
            <p:cNvSpPr/>
            <p:nvPr/>
          </p:nvSpPr>
          <p:spPr bwMode="auto">
            <a:xfrm>
              <a:off x="2706688" y="3194051"/>
              <a:ext cx="519113" cy="76200"/>
            </a:xfrm>
            <a:custGeom>
              <a:avLst/>
              <a:gdLst>
                <a:gd name="T0" fmla="*/ 0 w 144"/>
                <a:gd name="T1" fmla="*/ 0 h 21"/>
                <a:gd name="T2" fmla="*/ 72 w 144"/>
                <a:gd name="T3" fmla="*/ 14 h 21"/>
                <a:gd name="T4" fmla="*/ 144 w 144"/>
                <a:gd name="T5" fmla="*/ 0 h 21"/>
                <a:gd name="T6" fmla="*/ 144 w 144"/>
                <a:gd name="T7" fmla="*/ 7 h 21"/>
                <a:gd name="T8" fmla="*/ 72 w 144"/>
                <a:gd name="T9" fmla="*/ 21 h 21"/>
                <a:gd name="T10" fmla="*/ 0 w 144"/>
                <a:gd name="T11" fmla="*/ 7 h 21"/>
                <a:gd name="T12" fmla="*/ 0 w 14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4" h="21">
                  <a:moveTo>
                    <a:pt x="0" y="0"/>
                  </a:moveTo>
                  <a:cubicBezTo>
                    <a:pt x="32" y="0"/>
                    <a:pt x="59" y="0"/>
                    <a:pt x="72" y="14"/>
                  </a:cubicBezTo>
                  <a:cubicBezTo>
                    <a:pt x="86" y="0"/>
                    <a:pt x="112" y="0"/>
                    <a:pt x="144" y="0"/>
                  </a:cubicBezTo>
                  <a:cubicBezTo>
                    <a:pt x="144" y="7"/>
                    <a:pt x="144" y="7"/>
                    <a:pt x="144" y="7"/>
                  </a:cubicBezTo>
                  <a:cubicBezTo>
                    <a:pt x="112" y="7"/>
                    <a:pt x="86" y="7"/>
                    <a:pt x="72" y="21"/>
                  </a:cubicBezTo>
                  <a:cubicBezTo>
                    <a:pt x="59" y="7"/>
                    <a:pt x="32" y="7"/>
                    <a:pt x="0" y="7"/>
                  </a:cubicBezTo>
                  <a:lnTo>
                    <a:pt x="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9" name="iśļîḋê"/>
            <p:cNvSpPr/>
            <p:nvPr/>
          </p:nvSpPr>
          <p:spPr bwMode="auto">
            <a:xfrm>
              <a:off x="2706688" y="3236913"/>
              <a:ext cx="519113" cy="84138"/>
            </a:xfrm>
            <a:custGeom>
              <a:avLst/>
              <a:gdLst>
                <a:gd name="T0" fmla="*/ 0 w 144"/>
                <a:gd name="T1" fmla="*/ 1 h 23"/>
                <a:gd name="T2" fmla="*/ 72 w 144"/>
                <a:gd name="T3" fmla="*/ 14 h 23"/>
                <a:gd name="T4" fmla="*/ 144 w 144"/>
                <a:gd name="T5" fmla="*/ 1 h 23"/>
                <a:gd name="T6" fmla="*/ 144 w 144"/>
                <a:gd name="T7" fmla="*/ 9 h 23"/>
                <a:gd name="T8" fmla="*/ 72 w 144"/>
                <a:gd name="T9" fmla="*/ 23 h 23"/>
                <a:gd name="T10" fmla="*/ 0 w 144"/>
                <a:gd name="T11" fmla="*/ 9 h 23"/>
                <a:gd name="T12" fmla="*/ 0 w 144"/>
                <a:gd name="T13" fmla="*/ 1 h 23"/>
              </a:gdLst>
              <a:ahLst/>
              <a:cxnLst>
                <a:cxn ang="0">
                  <a:pos x="T0" y="T1"/>
                </a:cxn>
                <a:cxn ang="0">
                  <a:pos x="T2" y="T3"/>
                </a:cxn>
                <a:cxn ang="0">
                  <a:pos x="T4" y="T5"/>
                </a:cxn>
                <a:cxn ang="0">
                  <a:pos x="T6" y="T7"/>
                </a:cxn>
                <a:cxn ang="0">
                  <a:pos x="T8" y="T9"/>
                </a:cxn>
                <a:cxn ang="0">
                  <a:pos x="T10" y="T11"/>
                </a:cxn>
                <a:cxn ang="0">
                  <a:pos x="T12" y="T13"/>
                </a:cxn>
              </a:cxnLst>
              <a:rect l="0" t="0" r="r" b="b"/>
              <a:pathLst>
                <a:path w="144" h="23">
                  <a:moveTo>
                    <a:pt x="0" y="1"/>
                  </a:moveTo>
                  <a:cubicBezTo>
                    <a:pt x="32" y="1"/>
                    <a:pt x="59" y="0"/>
                    <a:pt x="72" y="14"/>
                  </a:cubicBezTo>
                  <a:cubicBezTo>
                    <a:pt x="86" y="0"/>
                    <a:pt x="112" y="1"/>
                    <a:pt x="144" y="1"/>
                  </a:cubicBezTo>
                  <a:cubicBezTo>
                    <a:pt x="144" y="9"/>
                    <a:pt x="144" y="9"/>
                    <a:pt x="144" y="9"/>
                  </a:cubicBezTo>
                  <a:cubicBezTo>
                    <a:pt x="112" y="9"/>
                    <a:pt x="86" y="9"/>
                    <a:pt x="72" y="23"/>
                  </a:cubicBezTo>
                  <a:cubicBezTo>
                    <a:pt x="59" y="9"/>
                    <a:pt x="32" y="9"/>
                    <a:pt x="0" y="9"/>
                  </a:cubicBezTo>
                  <a:lnTo>
                    <a:pt x="0" y="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cxnSp>
        <p:nvCxnSpPr>
          <p:cNvPr id="154" name="直接连接符 153"/>
          <p:cNvCxnSpPr/>
          <p:nvPr/>
        </p:nvCxnSpPr>
        <p:spPr>
          <a:xfrm>
            <a:off x="1055688" y="1034980"/>
            <a:ext cx="10052913" cy="0"/>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Autofit/>
          </a:bodyPr>
          <a:lstStyle/>
          <a:p>
            <a:r>
              <a:rPr lang="en-US" altLang="zh-CN" sz="1800" dirty="0"/>
              <a:t>BSRGAN</a:t>
            </a:r>
            <a:endParaRPr lang="zh-CN" altLang="en-US" sz="1800" dirty="0">
              <a:latin typeface="+mn-lt"/>
              <a:ea typeface="+mn-ea"/>
              <a:cs typeface="+mn-ea"/>
              <a:sym typeface="+mn-lt"/>
            </a:endParaRPr>
          </a:p>
        </p:txBody>
      </p:sp>
      <p:pic>
        <p:nvPicPr>
          <p:cNvPr id="152" name="图片 1"/>
          <p:cNvPicPr>
            <a:picLocks noChangeAspect="1"/>
          </p:cNvPicPr>
          <p:nvPr>
            <p:custDataLst>
              <p:tags r:id="rId2"/>
            </p:custDataLst>
          </p:nvPr>
        </p:nvPicPr>
        <p:blipFill>
          <a:blip r:embed="rId3"/>
          <a:stretch>
            <a:fillRect/>
          </a:stretch>
        </p:blipFill>
        <p:spPr>
          <a:xfrm>
            <a:off x="1874520" y="2942590"/>
            <a:ext cx="8395970" cy="3290570"/>
          </a:xfrm>
          <a:prstGeom prst="rect">
            <a:avLst/>
          </a:prstGeom>
          <a:noFill/>
          <a:ln>
            <a:noFill/>
          </a:ln>
        </p:spPr>
      </p:pic>
      <p:sp>
        <p:nvSpPr>
          <p:cNvPr id="153" name="文本框 152"/>
          <p:cNvSpPr txBox="1"/>
          <p:nvPr>
            <p:custDataLst>
              <p:tags r:id="rId4"/>
            </p:custDataLst>
          </p:nvPr>
        </p:nvSpPr>
        <p:spPr>
          <a:xfrm>
            <a:off x="1054735" y="1706880"/>
            <a:ext cx="9623425" cy="1178560"/>
          </a:xfrm>
          <a:prstGeom prst="rect">
            <a:avLst/>
          </a:prstGeom>
          <a:noFill/>
          <a:ln w="19050">
            <a:solidFill>
              <a:srgbClr val="992677"/>
            </a:solidFill>
          </a:ln>
        </p:spPr>
        <p:txBody>
          <a:bodyPr wrap="square" rtlCol="0">
            <a:noAutofit/>
          </a:bodyPr>
          <a:p>
            <a:pPr indent="0" algn="just" fontAlgn="auto">
              <a:lnSpc>
                <a:spcPct val="150000"/>
              </a:lnSpc>
            </a:pPr>
            <a:r>
              <a:rPr lang="zh-CN" altLang="en-US" sz="1600" dirty="0">
                <a:solidFill>
                  <a:srgbClr val="992677"/>
                </a:solidFill>
                <a:latin typeface="微软雅黑" panose="020B0503020204020204" pitchFamily="34" charset="-122"/>
                <a:ea typeface="微软雅黑" panose="020B0503020204020204" pitchFamily="34" charset="-122"/>
                <a:sym typeface="+mn-ea"/>
              </a:rPr>
              <a:t>B</a:t>
            </a:r>
            <a:r>
              <a:rPr lang="zh-CN" altLang="en-US" sz="1600" baseline="-25000" dirty="0">
                <a:solidFill>
                  <a:srgbClr val="992677"/>
                </a:solidFill>
                <a:latin typeface="微软雅黑" panose="020B0503020204020204" pitchFamily="34" charset="-122"/>
                <a:ea typeface="微软雅黑" panose="020B0503020204020204" pitchFamily="34" charset="-122"/>
                <a:sym typeface="+mn-ea"/>
              </a:rPr>
              <a:t>iso</a:t>
            </a:r>
            <a:r>
              <a:rPr lang="zh-CN" altLang="en-US" sz="1600" dirty="0">
                <a:solidFill>
                  <a:srgbClr val="992677"/>
                </a:solidFill>
                <a:latin typeface="微软雅黑" panose="020B0503020204020204" pitchFamily="34" charset="-122"/>
                <a:ea typeface="微软雅黑" panose="020B0503020204020204" pitchFamily="34" charset="-122"/>
                <a:sym typeface="+mn-ea"/>
              </a:rPr>
              <a:t>：各项同性高斯核；B</a:t>
            </a:r>
            <a:r>
              <a:rPr lang="zh-CN" altLang="en-US" sz="1600" baseline="-25000" dirty="0">
                <a:solidFill>
                  <a:srgbClr val="992677"/>
                </a:solidFill>
                <a:latin typeface="微软雅黑" panose="020B0503020204020204" pitchFamily="34" charset="-122"/>
                <a:ea typeface="微软雅黑" panose="020B0503020204020204" pitchFamily="34" charset="-122"/>
                <a:sym typeface="+mn-ea"/>
              </a:rPr>
              <a:t>ansio</a:t>
            </a:r>
            <a:r>
              <a:rPr lang="zh-CN" altLang="en-US" sz="1600" dirty="0">
                <a:solidFill>
                  <a:srgbClr val="992677"/>
                </a:solidFill>
                <a:latin typeface="微软雅黑" panose="020B0503020204020204" pitchFamily="34" charset="-122"/>
                <a:ea typeface="微软雅黑" panose="020B0503020204020204" pitchFamily="34" charset="-122"/>
                <a:sym typeface="+mn-ea"/>
              </a:rPr>
              <a:t>：各向异性高斯核</a:t>
            </a:r>
            <a:endParaRPr lang="zh-CN" altLang="en-US" sz="1600" dirty="0">
              <a:solidFill>
                <a:srgbClr val="992677"/>
              </a:solidFill>
              <a:latin typeface="微软雅黑" panose="020B0503020204020204" pitchFamily="34" charset="-122"/>
              <a:ea typeface="微软雅黑" panose="020B0503020204020204" pitchFamily="34" charset="-122"/>
              <a:sym typeface="+mn-ea"/>
            </a:endParaRPr>
          </a:p>
          <a:p>
            <a:pPr indent="0" algn="just" fontAlgn="auto">
              <a:lnSpc>
                <a:spcPct val="150000"/>
              </a:lnSpc>
            </a:pPr>
            <a:r>
              <a:rPr lang="zh-CN" altLang="en-US" sz="1600" dirty="0">
                <a:solidFill>
                  <a:srgbClr val="992677"/>
                </a:solidFill>
                <a:latin typeface="微软雅黑" panose="020B0503020204020204" pitchFamily="34" charset="-122"/>
                <a:ea typeface="微软雅黑" panose="020B0503020204020204" pitchFamily="34" charset="-122"/>
                <a:sym typeface="+mn-ea"/>
              </a:rPr>
              <a:t>D</a:t>
            </a:r>
            <a:r>
              <a:rPr lang="zh-CN" altLang="en-US" sz="1600" baseline="30000" dirty="0">
                <a:solidFill>
                  <a:srgbClr val="992677"/>
                </a:solidFill>
                <a:latin typeface="微软雅黑" panose="020B0503020204020204" pitchFamily="34" charset="-122"/>
                <a:ea typeface="微软雅黑" panose="020B0503020204020204" pitchFamily="34" charset="-122"/>
                <a:sym typeface="+mn-ea"/>
              </a:rPr>
              <a:t>s</a:t>
            </a:r>
            <a:r>
              <a:rPr lang="zh-CN" altLang="en-US" sz="1600" baseline="-25000" dirty="0">
                <a:solidFill>
                  <a:srgbClr val="992677"/>
                </a:solidFill>
                <a:latin typeface="微软雅黑" panose="020B0503020204020204" pitchFamily="34" charset="-122"/>
                <a:ea typeface="微软雅黑" panose="020B0503020204020204" pitchFamily="34" charset="-122"/>
                <a:sym typeface="+mn-ea"/>
              </a:rPr>
              <a:t>nearest</a:t>
            </a:r>
            <a:r>
              <a:rPr lang="zh-CN" altLang="en-US" sz="1600" dirty="0">
                <a:solidFill>
                  <a:srgbClr val="992677"/>
                </a:solidFill>
                <a:latin typeface="微软雅黑" panose="020B0503020204020204" pitchFamily="34" charset="-122"/>
                <a:ea typeface="微软雅黑" panose="020B0503020204020204" pitchFamily="34" charset="-122"/>
                <a:sym typeface="+mn-ea"/>
              </a:rPr>
              <a:t>：最近邻下采样；</a:t>
            </a:r>
            <a:r>
              <a:rPr lang="zh-CN" altLang="en-US" sz="1600" dirty="0">
                <a:solidFill>
                  <a:srgbClr val="992677"/>
                </a:solidFill>
                <a:latin typeface="微软雅黑" panose="020B0503020204020204" pitchFamily="34" charset="-122"/>
                <a:ea typeface="微软雅黑" panose="020B0503020204020204" pitchFamily="34" charset="-122"/>
                <a:sym typeface="+mn-ea"/>
              </a:rPr>
              <a:t>D</a:t>
            </a:r>
            <a:r>
              <a:rPr lang="zh-CN" altLang="en-US" sz="1600" baseline="30000" dirty="0">
                <a:solidFill>
                  <a:srgbClr val="992677"/>
                </a:solidFill>
                <a:latin typeface="微软雅黑" panose="020B0503020204020204" pitchFamily="34" charset="-122"/>
                <a:ea typeface="微软雅黑" panose="020B0503020204020204" pitchFamily="34" charset="-122"/>
                <a:sym typeface="+mn-ea"/>
              </a:rPr>
              <a:t>s</a:t>
            </a:r>
            <a:r>
              <a:rPr lang="zh-CN" altLang="en-US" sz="1600" baseline="-25000" dirty="0">
                <a:solidFill>
                  <a:srgbClr val="992677"/>
                </a:solidFill>
                <a:latin typeface="微软雅黑" panose="020B0503020204020204" pitchFamily="34" charset="-122"/>
                <a:ea typeface="微软雅黑" panose="020B0503020204020204" pitchFamily="34" charset="-122"/>
                <a:sym typeface="+mn-ea"/>
              </a:rPr>
              <a:t>bilinear</a:t>
            </a:r>
            <a:r>
              <a:rPr lang="zh-CN" altLang="en-US" sz="1600" dirty="0">
                <a:solidFill>
                  <a:srgbClr val="992677"/>
                </a:solidFill>
                <a:latin typeface="微软雅黑" panose="020B0503020204020204" pitchFamily="34" charset="-122"/>
                <a:ea typeface="微软雅黑" panose="020B0503020204020204" pitchFamily="34" charset="-122"/>
                <a:sym typeface="+mn-ea"/>
              </a:rPr>
              <a:t>：双线性插值</a:t>
            </a:r>
            <a:r>
              <a:rPr lang="zh-CN" altLang="en-US" sz="1600" dirty="0">
                <a:solidFill>
                  <a:srgbClr val="992677"/>
                </a:solidFill>
                <a:latin typeface="微软雅黑" panose="020B0503020204020204" pitchFamily="34" charset="-122"/>
                <a:ea typeface="微软雅黑" panose="020B0503020204020204" pitchFamily="34" charset="-122"/>
                <a:sym typeface="+mn-ea"/>
              </a:rPr>
              <a:t>；</a:t>
            </a:r>
            <a:r>
              <a:rPr lang="zh-CN" altLang="en-US" sz="1600" dirty="0">
                <a:solidFill>
                  <a:srgbClr val="992677"/>
                </a:solidFill>
                <a:latin typeface="微软雅黑" panose="020B0503020204020204" pitchFamily="34" charset="-122"/>
                <a:ea typeface="微软雅黑" panose="020B0503020204020204" pitchFamily="34" charset="-122"/>
                <a:sym typeface="+mn-ea"/>
              </a:rPr>
              <a:t>D</a:t>
            </a:r>
            <a:r>
              <a:rPr lang="zh-CN" altLang="en-US" sz="1600" baseline="30000" dirty="0">
                <a:solidFill>
                  <a:srgbClr val="992677"/>
                </a:solidFill>
                <a:latin typeface="微软雅黑" panose="020B0503020204020204" pitchFamily="34" charset="-122"/>
                <a:ea typeface="微软雅黑" panose="020B0503020204020204" pitchFamily="34" charset="-122"/>
                <a:sym typeface="+mn-ea"/>
              </a:rPr>
              <a:t>s</a:t>
            </a:r>
            <a:r>
              <a:rPr lang="zh-CN" altLang="en-US" sz="1600" baseline="-25000" dirty="0">
                <a:solidFill>
                  <a:srgbClr val="992677"/>
                </a:solidFill>
                <a:latin typeface="微软雅黑" panose="020B0503020204020204" pitchFamily="34" charset="-122"/>
                <a:ea typeface="微软雅黑" panose="020B0503020204020204" pitchFamily="34" charset="-122"/>
                <a:sym typeface="+mn-ea"/>
              </a:rPr>
              <a:t>bicubic</a:t>
            </a:r>
            <a:r>
              <a:rPr lang="zh-CN" altLang="en-US" sz="1600" dirty="0">
                <a:solidFill>
                  <a:srgbClr val="992677"/>
                </a:solidFill>
                <a:latin typeface="微软雅黑" panose="020B0503020204020204" pitchFamily="34" charset="-122"/>
                <a:ea typeface="微软雅黑" panose="020B0503020204020204" pitchFamily="34" charset="-122"/>
                <a:sym typeface="+mn-ea"/>
              </a:rPr>
              <a:t>：双三次插值</a:t>
            </a:r>
            <a:r>
              <a:rPr lang="zh-CN" altLang="en-US" sz="1600" dirty="0">
                <a:solidFill>
                  <a:srgbClr val="992677"/>
                </a:solidFill>
                <a:latin typeface="微软雅黑" panose="020B0503020204020204" pitchFamily="34" charset="-122"/>
                <a:ea typeface="微软雅黑" panose="020B0503020204020204" pitchFamily="34" charset="-122"/>
                <a:sym typeface="+mn-ea"/>
              </a:rPr>
              <a:t>；</a:t>
            </a:r>
            <a:r>
              <a:rPr lang="zh-CN" altLang="en-US" sz="1600" dirty="0">
                <a:solidFill>
                  <a:srgbClr val="992677"/>
                </a:solidFill>
                <a:latin typeface="微软雅黑" panose="020B0503020204020204" pitchFamily="34" charset="-122"/>
                <a:ea typeface="微软雅黑" panose="020B0503020204020204" pitchFamily="34" charset="-122"/>
                <a:sym typeface="+mn-ea"/>
              </a:rPr>
              <a:t>D</a:t>
            </a:r>
            <a:r>
              <a:rPr lang="zh-CN" altLang="en-US" sz="1600" baseline="30000" dirty="0">
                <a:solidFill>
                  <a:srgbClr val="992677"/>
                </a:solidFill>
                <a:latin typeface="微软雅黑" panose="020B0503020204020204" pitchFamily="34" charset="-122"/>
                <a:ea typeface="微软雅黑" panose="020B0503020204020204" pitchFamily="34" charset="-122"/>
                <a:sym typeface="+mn-ea"/>
              </a:rPr>
              <a:t>s</a:t>
            </a:r>
            <a:r>
              <a:rPr lang="zh-CN" altLang="en-US" sz="1600" baseline="-25000" dirty="0">
                <a:solidFill>
                  <a:srgbClr val="992677"/>
                </a:solidFill>
                <a:latin typeface="微软雅黑" panose="020B0503020204020204" pitchFamily="34" charset="-122"/>
                <a:ea typeface="微软雅黑" panose="020B0503020204020204" pitchFamily="34" charset="-122"/>
                <a:sym typeface="+mn-ea"/>
              </a:rPr>
              <a:t>down−up</a:t>
            </a:r>
            <a:r>
              <a:rPr lang="zh-CN" altLang="en-US" sz="1600" dirty="0">
                <a:solidFill>
                  <a:srgbClr val="992677"/>
                </a:solidFill>
                <a:latin typeface="微软雅黑" panose="020B0503020204020204" pitchFamily="34" charset="-122"/>
                <a:ea typeface="微软雅黑" panose="020B0503020204020204" pitchFamily="34" charset="-122"/>
                <a:sym typeface="+mn-ea"/>
              </a:rPr>
              <a:t>：上下采样</a:t>
            </a:r>
            <a:endParaRPr lang="zh-CN" altLang="en-US" sz="1600" dirty="0">
              <a:solidFill>
                <a:srgbClr val="992677"/>
              </a:solidFill>
              <a:latin typeface="微软雅黑" panose="020B0503020204020204" pitchFamily="34" charset="-122"/>
              <a:ea typeface="微软雅黑" panose="020B0503020204020204" pitchFamily="34" charset="-122"/>
              <a:sym typeface="+mn-ea"/>
            </a:endParaRPr>
          </a:p>
          <a:p>
            <a:pPr indent="0" algn="just" fontAlgn="auto">
              <a:lnSpc>
                <a:spcPct val="150000"/>
              </a:lnSpc>
            </a:pPr>
            <a:r>
              <a:rPr lang="zh-CN" altLang="en-US" sz="1600" dirty="0">
                <a:solidFill>
                  <a:srgbClr val="992677"/>
                </a:solidFill>
                <a:latin typeface="微软雅黑" panose="020B0503020204020204" pitchFamily="34" charset="-122"/>
                <a:ea typeface="微软雅黑" panose="020B0503020204020204" pitchFamily="34" charset="-122"/>
                <a:sym typeface="+mn-ea"/>
              </a:rPr>
              <a:t>N</a:t>
            </a:r>
            <a:r>
              <a:rPr lang="zh-CN" altLang="en-US" sz="1600" baseline="-25000" dirty="0">
                <a:solidFill>
                  <a:srgbClr val="992677"/>
                </a:solidFill>
                <a:latin typeface="微软雅黑" panose="020B0503020204020204" pitchFamily="34" charset="-122"/>
                <a:ea typeface="微软雅黑" panose="020B0503020204020204" pitchFamily="34" charset="-122"/>
                <a:sym typeface="+mn-ea"/>
              </a:rPr>
              <a:t>G</a:t>
            </a:r>
            <a:r>
              <a:rPr lang="zh-CN" altLang="en-US" sz="1600" dirty="0">
                <a:solidFill>
                  <a:srgbClr val="992677"/>
                </a:solidFill>
                <a:latin typeface="微软雅黑" panose="020B0503020204020204" pitchFamily="34" charset="-122"/>
                <a:ea typeface="微软雅黑" panose="020B0503020204020204" pitchFamily="34" charset="-122"/>
                <a:sym typeface="+mn-ea"/>
              </a:rPr>
              <a:t>：高斯噪声；</a:t>
            </a:r>
            <a:r>
              <a:rPr lang="zh-CN" altLang="en-US" sz="1600" dirty="0">
                <a:solidFill>
                  <a:srgbClr val="992677"/>
                </a:solidFill>
                <a:latin typeface="微软雅黑" panose="020B0503020204020204" pitchFamily="34" charset="-122"/>
                <a:ea typeface="微软雅黑" panose="020B0503020204020204" pitchFamily="34" charset="-122"/>
                <a:sym typeface="+mn-ea"/>
              </a:rPr>
              <a:t>N</a:t>
            </a:r>
            <a:r>
              <a:rPr lang="zh-CN" altLang="en-US" sz="1600" baseline="-25000" dirty="0">
                <a:solidFill>
                  <a:srgbClr val="992677"/>
                </a:solidFill>
                <a:latin typeface="微软雅黑" panose="020B0503020204020204" pitchFamily="34" charset="-122"/>
                <a:ea typeface="微软雅黑" panose="020B0503020204020204" pitchFamily="34" charset="-122"/>
                <a:sym typeface="+mn-ea"/>
              </a:rPr>
              <a:t>JPEG</a:t>
            </a:r>
            <a:r>
              <a:rPr lang="zh-CN" altLang="en-US" sz="1600" dirty="0">
                <a:solidFill>
                  <a:srgbClr val="992677"/>
                </a:solidFill>
                <a:latin typeface="微软雅黑" panose="020B0503020204020204" pitchFamily="34" charset="-122"/>
                <a:ea typeface="微软雅黑" panose="020B0503020204020204" pitchFamily="34" charset="-122"/>
                <a:sym typeface="+mn-ea"/>
              </a:rPr>
              <a:t>：JPEG压缩噪声；</a:t>
            </a:r>
            <a:r>
              <a:rPr lang="zh-CN" altLang="en-US" sz="1600" dirty="0">
                <a:solidFill>
                  <a:srgbClr val="992677"/>
                </a:solidFill>
                <a:latin typeface="微软雅黑" panose="020B0503020204020204" pitchFamily="34" charset="-122"/>
                <a:ea typeface="微软雅黑" panose="020B0503020204020204" pitchFamily="34" charset="-122"/>
                <a:sym typeface="+mn-ea"/>
              </a:rPr>
              <a:t>N</a:t>
            </a:r>
            <a:r>
              <a:rPr lang="zh-CN" altLang="en-US" sz="1600" baseline="-25000" dirty="0">
                <a:solidFill>
                  <a:srgbClr val="992677"/>
                </a:solidFill>
                <a:latin typeface="微软雅黑" panose="020B0503020204020204" pitchFamily="34" charset="-122"/>
                <a:ea typeface="微软雅黑" panose="020B0503020204020204" pitchFamily="34" charset="-122"/>
                <a:sym typeface="+mn-ea"/>
              </a:rPr>
              <a:t>S</a:t>
            </a:r>
            <a:r>
              <a:rPr lang="zh-CN" altLang="en-US" sz="1600" dirty="0">
                <a:solidFill>
                  <a:srgbClr val="992677"/>
                </a:solidFill>
                <a:latin typeface="微软雅黑" panose="020B0503020204020204" pitchFamily="34" charset="-122"/>
                <a:ea typeface="微软雅黑" panose="020B0503020204020204" pitchFamily="34" charset="-122"/>
                <a:sym typeface="+mn-ea"/>
              </a:rPr>
              <a:t>：相机传感器噪声</a:t>
            </a:r>
            <a:endParaRPr lang="zh-CN" altLang="en-US" sz="1600" dirty="0">
              <a:solidFill>
                <a:srgbClr val="992677"/>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矩形: 圆角 149"/>
          <p:cNvSpPr/>
          <p:nvPr/>
        </p:nvSpPr>
        <p:spPr>
          <a:xfrm>
            <a:off x="3322439" y="505917"/>
            <a:ext cx="1295062" cy="384050"/>
          </a:xfrm>
          <a:prstGeom prst="roundRect">
            <a:avLst>
              <a:gd name="adj" fmla="val 50000"/>
            </a:avLst>
          </a:prstGeom>
          <a:solidFill>
            <a:srgbClr val="992677"/>
          </a:solidFill>
          <a:ln>
            <a:noFill/>
          </a:ln>
          <a:effectLst>
            <a:outerShdw blurRad="63500" sx="102000" sy="102000" algn="ctr" rotWithShape="0">
              <a:srgbClr val="99267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 name="文本框 2"/>
          <p:cNvSpPr txBox="1"/>
          <p:nvPr/>
        </p:nvSpPr>
        <p:spPr>
          <a:xfrm>
            <a:off x="2215814" y="498189"/>
            <a:ext cx="1083977" cy="39878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2000" b="1" i="0" kern="1200" cap="none" spc="130" normalizeH="0" noProof="0" dirty="0">
                <a:solidFill>
                  <a:srgbClr val="992677"/>
                </a:solidFill>
                <a:cs typeface="+mn-ea"/>
                <a:sym typeface="+mn-lt"/>
              </a:rPr>
              <a:t>章节一</a:t>
            </a:r>
            <a:endParaRPr kumimoji="0" lang="zh-CN" altLang="en-US" sz="2000" b="1" i="0" kern="1200" cap="none" spc="130" normalizeH="0" noProof="0" dirty="0">
              <a:solidFill>
                <a:srgbClr val="992677"/>
              </a:solidFill>
              <a:cs typeface="+mn-ea"/>
              <a:sym typeface="+mn-lt"/>
            </a:endParaRPr>
          </a:p>
        </p:txBody>
      </p:sp>
      <p:sp>
        <p:nvSpPr>
          <p:cNvPr id="4" name="文本框 3"/>
          <p:cNvSpPr txBox="1"/>
          <p:nvPr/>
        </p:nvSpPr>
        <p:spPr>
          <a:xfrm>
            <a:off x="3490099" y="498189"/>
            <a:ext cx="1083977" cy="39878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2000" b="1" i="0" kern="1200" cap="none" spc="130" normalizeH="0" noProof="0" dirty="0">
                <a:solidFill>
                  <a:schemeClr val="bg1"/>
                </a:solidFill>
                <a:cs typeface="+mn-ea"/>
                <a:sym typeface="+mn-lt"/>
              </a:rPr>
              <a:t>章节二</a:t>
            </a:r>
            <a:endParaRPr kumimoji="0" lang="zh-CN" altLang="en-US" sz="2000" b="1" i="0" kern="1200" cap="none" spc="130" normalizeH="0" noProof="0" dirty="0">
              <a:solidFill>
                <a:schemeClr val="bg1"/>
              </a:solidFill>
              <a:cs typeface="+mn-ea"/>
              <a:sym typeface="+mn-lt"/>
            </a:endParaRPr>
          </a:p>
        </p:txBody>
      </p:sp>
      <p:sp>
        <p:nvSpPr>
          <p:cNvPr id="5" name="文本框 4"/>
          <p:cNvSpPr txBox="1"/>
          <p:nvPr/>
        </p:nvSpPr>
        <p:spPr>
          <a:xfrm>
            <a:off x="4764384" y="498189"/>
            <a:ext cx="1083977" cy="39878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2000" b="1" i="0" kern="1200" cap="none" spc="130" normalizeH="0" noProof="0" dirty="0">
                <a:solidFill>
                  <a:srgbClr val="992677"/>
                </a:solidFill>
                <a:cs typeface="+mn-ea"/>
                <a:sym typeface="+mn-lt"/>
              </a:rPr>
              <a:t>章节三</a:t>
            </a:r>
            <a:endParaRPr kumimoji="0" lang="zh-CN" altLang="en-US" sz="2000" b="1" i="0" kern="1200" cap="none" spc="130" normalizeH="0" noProof="0" dirty="0">
              <a:solidFill>
                <a:srgbClr val="992677"/>
              </a:solidFill>
              <a:cs typeface="+mn-ea"/>
              <a:sym typeface="+mn-lt"/>
            </a:endParaRPr>
          </a:p>
        </p:txBody>
      </p:sp>
      <p:grpSp>
        <p:nvGrpSpPr>
          <p:cNvPr id="9" name="ab742894-b611-4118-8065-b69e992411d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870454" y="552258"/>
            <a:ext cx="1265859" cy="291971"/>
            <a:chOff x="2035175" y="2493963"/>
            <a:chExt cx="8121650" cy="1873250"/>
          </a:xfrm>
        </p:grpSpPr>
        <p:sp>
          <p:nvSpPr>
            <p:cNvPr id="10" name="iṡľïḑê"/>
            <p:cNvSpPr/>
            <p:nvPr/>
          </p:nvSpPr>
          <p:spPr bwMode="auto">
            <a:xfrm>
              <a:off x="8410575" y="2736851"/>
              <a:ext cx="785813" cy="931863"/>
            </a:xfrm>
            <a:custGeom>
              <a:avLst/>
              <a:gdLst>
                <a:gd name="T0" fmla="*/ 200 w 218"/>
                <a:gd name="T1" fmla="*/ 226 h 257"/>
                <a:gd name="T2" fmla="*/ 182 w 218"/>
                <a:gd name="T3" fmla="*/ 214 h 257"/>
                <a:gd name="T4" fmla="*/ 161 w 218"/>
                <a:gd name="T5" fmla="*/ 195 h 257"/>
                <a:gd name="T6" fmla="*/ 143 w 218"/>
                <a:gd name="T7" fmla="*/ 176 h 257"/>
                <a:gd name="T8" fmla="*/ 122 w 218"/>
                <a:gd name="T9" fmla="*/ 150 h 257"/>
                <a:gd name="T10" fmla="*/ 121 w 218"/>
                <a:gd name="T11" fmla="*/ 138 h 257"/>
                <a:gd name="T12" fmla="*/ 125 w 218"/>
                <a:gd name="T13" fmla="*/ 129 h 257"/>
                <a:gd name="T14" fmla="*/ 133 w 218"/>
                <a:gd name="T15" fmla="*/ 117 h 257"/>
                <a:gd name="T16" fmla="*/ 154 w 218"/>
                <a:gd name="T17" fmla="*/ 111 h 257"/>
                <a:gd name="T18" fmla="*/ 167 w 218"/>
                <a:gd name="T19" fmla="*/ 100 h 257"/>
                <a:gd name="T20" fmla="*/ 171 w 218"/>
                <a:gd name="T21" fmla="*/ 90 h 257"/>
                <a:gd name="T22" fmla="*/ 173 w 218"/>
                <a:gd name="T23" fmla="*/ 85 h 257"/>
                <a:gd name="T24" fmla="*/ 174 w 218"/>
                <a:gd name="T25" fmla="*/ 79 h 257"/>
                <a:gd name="T26" fmla="*/ 172 w 218"/>
                <a:gd name="T27" fmla="*/ 72 h 257"/>
                <a:gd name="T28" fmla="*/ 154 w 218"/>
                <a:gd name="T29" fmla="*/ 67 h 257"/>
                <a:gd name="T30" fmla="*/ 142 w 218"/>
                <a:gd name="T31" fmla="*/ 71 h 257"/>
                <a:gd name="T32" fmla="*/ 139 w 218"/>
                <a:gd name="T33" fmla="*/ 73 h 257"/>
                <a:gd name="T34" fmla="*/ 138 w 218"/>
                <a:gd name="T35" fmla="*/ 69 h 257"/>
                <a:gd name="T36" fmla="*/ 141 w 218"/>
                <a:gd name="T37" fmla="*/ 47 h 257"/>
                <a:gd name="T38" fmla="*/ 142 w 218"/>
                <a:gd name="T39" fmla="*/ 22 h 257"/>
                <a:gd name="T40" fmla="*/ 140 w 218"/>
                <a:gd name="T41" fmla="*/ 15 h 257"/>
                <a:gd name="T42" fmla="*/ 124 w 218"/>
                <a:gd name="T43" fmla="*/ 2 h 257"/>
                <a:gd name="T44" fmla="*/ 113 w 218"/>
                <a:gd name="T45" fmla="*/ 3 h 257"/>
                <a:gd name="T46" fmla="*/ 104 w 218"/>
                <a:gd name="T47" fmla="*/ 22 h 257"/>
                <a:gd name="T48" fmla="*/ 106 w 218"/>
                <a:gd name="T49" fmla="*/ 41 h 257"/>
                <a:gd name="T50" fmla="*/ 103 w 218"/>
                <a:gd name="T51" fmla="*/ 81 h 257"/>
                <a:gd name="T52" fmla="*/ 95 w 218"/>
                <a:gd name="T53" fmla="*/ 90 h 257"/>
                <a:gd name="T54" fmla="*/ 82 w 218"/>
                <a:gd name="T55" fmla="*/ 95 h 257"/>
                <a:gd name="T56" fmla="*/ 54 w 218"/>
                <a:gd name="T57" fmla="*/ 102 h 257"/>
                <a:gd name="T58" fmla="*/ 38 w 218"/>
                <a:gd name="T59" fmla="*/ 114 h 257"/>
                <a:gd name="T60" fmla="*/ 38 w 218"/>
                <a:gd name="T61" fmla="*/ 120 h 257"/>
                <a:gd name="T62" fmla="*/ 43 w 218"/>
                <a:gd name="T63" fmla="*/ 134 h 257"/>
                <a:gd name="T64" fmla="*/ 46 w 218"/>
                <a:gd name="T65" fmla="*/ 136 h 257"/>
                <a:gd name="T66" fmla="*/ 61 w 218"/>
                <a:gd name="T67" fmla="*/ 139 h 257"/>
                <a:gd name="T68" fmla="*/ 78 w 218"/>
                <a:gd name="T69" fmla="*/ 136 h 257"/>
                <a:gd name="T70" fmla="*/ 90 w 218"/>
                <a:gd name="T71" fmla="*/ 133 h 257"/>
                <a:gd name="T72" fmla="*/ 79 w 218"/>
                <a:gd name="T73" fmla="*/ 159 h 257"/>
                <a:gd name="T74" fmla="*/ 44 w 218"/>
                <a:gd name="T75" fmla="*/ 210 h 257"/>
                <a:gd name="T76" fmla="*/ 1 w 218"/>
                <a:gd name="T77" fmla="*/ 242 h 257"/>
                <a:gd name="T78" fmla="*/ 3 w 218"/>
                <a:gd name="T79" fmla="*/ 243 h 257"/>
                <a:gd name="T80" fmla="*/ 17 w 218"/>
                <a:gd name="T81" fmla="*/ 244 h 257"/>
                <a:gd name="T82" fmla="*/ 32 w 218"/>
                <a:gd name="T83" fmla="*/ 244 h 257"/>
                <a:gd name="T84" fmla="*/ 70 w 218"/>
                <a:gd name="T85" fmla="*/ 220 h 257"/>
                <a:gd name="T86" fmla="*/ 87 w 218"/>
                <a:gd name="T87" fmla="*/ 201 h 257"/>
                <a:gd name="T88" fmla="*/ 104 w 218"/>
                <a:gd name="T89" fmla="*/ 175 h 257"/>
                <a:gd name="T90" fmla="*/ 108 w 218"/>
                <a:gd name="T91" fmla="*/ 175 h 257"/>
                <a:gd name="T92" fmla="*/ 120 w 218"/>
                <a:gd name="T93" fmla="*/ 200 h 257"/>
                <a:gd name="T94" fmla="*/ 130 w 218"/>
                <a:gd name="T95" fmla="*/ 219 h 257"/>
                <a:gd name="T96" fmla="*/ 138 w 218"/>
                <a:gd name="T97" fmla="*/ 233 h 257"/>
                <a:gd name="T98" fmla="*/ 152 w 218"/>
                <a:gd name="T99" fmla="*/ 247 h 257"/>
                <a:gd name="T100" fmla="*/ 166 w 218"/>
                <a:gd name="T101" fmla="*/ 253 h 257"/>
                <a:gd name="T102" fmla="*/ 179 w 218"/>
                <a:gd name="T103" fmla="*/ 256 h 257"/>
                <a:gd name="T104" fmla="*/ 188 w 218"/>
                <a:gd name="T105" fmla="*/ 257 h 257"/>
                <a:gd name="T106" fmla="*/ 203 w 218"/>
                <a:gd name="T107" fmla="*/ 255 h 257"/>
                <a:gd name="T108" fmla="*/ 206 w 218"/>
                <a:gd name="T109" fmla="*/ 251 h 257"/>
                <a:gd name="T110" fmla="*/ 211 w 218"/>
                <a:gd name="T111" fmla="*/ 246 h 257"/>
                <a:gd name="T112" fmla="*/ 214 w 218"/>
                <a:gd name="T113" fmla="*/ 241 h 257"/>
                <a:gd name="T114" fmla="*/ 217 w 218"/>
                <a:gd name="T115" fmla="*/ 234 h 257"/>
                <a:gd name="T116" fmla="*/ 200 w 218"/>
                <a:gd name="T117" fmla="*/ 22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257">
                  <a:moveTo>
                    <a:pt x="200" y="226"/>
                  </a:moveTo>
                  <a:cubicBezTo>
                    <a:pt x="192" y="221"/>
                    <a:pt x="189" y="219"/>
                    <a:pt x="182" y="214"/>
                  </a:cubicBezTo>
                  <a:cubicBezTo>
                    <a:pt x="174" y="208"/>
                    <a:pt x="167" y="203"/>
                    <a:pt x="161" y="195"/>
                  </a:cubicBezTo>
                  <a:cubicBezTo>
                    <a:pt x="155" y="189"/>
                    <a:pt x="148" y="182"/>
                    <a:pt x="143" y="176"/>
                  </a:cubicBezTo>
                  <a:cubicBezTo>
                    <a:pt x="136" y="168"/>
                    <a:pt x="127" y="156"/>
                    <a:pt x="122" y="150"/>
                  </a:cubicBezTo>
                  <a:cubicBezTo>
                    <a:pt x="119" y="145"/>
                    <a:pt x="120" y="142"/>
                    <a:pt x="121" y="138"/>
                  </a:cubicBezTo>
                  <a:cubicBezTo>
                    <a:pt x="123" y="135"/>
                    <a:pt x="124" y="133"/>
                    <a:pt x="125" y="129"/>
                  </a:cubicBezTo>
                  <a:cubicBezTo>
                    <a:pt x="127" y="125"/>
                    <a:pt x="128" y="119"/>
                    <a:pt x="133" y="117"/>
                  </a:cubicBezTo>
                  <a:cubicBezTo>
                    <a:pt x="140" y="114"/>
                    <a:pt x="146" y="110"/>
                    <a:pt x="154" y="111"/>
                  </a:cubicBezTo>
                  <a:cubicBezTo>
                    <a:pt x="159" y="111"/>
                    <a:pt x="165" y="105"/>
                    <a:pt x="167" y="100"/>
                  </a:cubicBezTo>
                  <a:cubicBezTo>
                    <a:pt x="168" y="97"/>
                    <a:pt x="170" y="94"/>
                    <a:pt x="171" y="90"/>
                  </a:cubicBezTo>
                  <a:cubicBezTo>
                    <a:pt x="172" y="89"/>
                    <a:pt x="173" y="87"/>
                    <a:pt x="173" y="85"/>
                  </a:cubicBezTo>
                  <a:cubicBezTo>
                    <a:pt x="174" y="83"/>
                    <a:pt x="174" y="81"/>
                    <a:pt x="174" y="79"/>
                  </a:cubicBezTo>
                  <a:cubicBezTo>
                    <a:pt x="176" y="75"/>
                    <a:pt x="176" y="74"/>
                    <a:pt x="172" y="72"/>
                  </a:cubicBezTo>
                  <a:cubicBezTo>
                    <a:pt x="167" y="69"/>
                    <a:pt x="161" y="67"/>
                    <a:pt x="154" y="67"/>
                  </a:cubicBezTo>
                  <a:cubicBezTo>
                    <a:pt x="149" y="67"/>
                    <a:pt x="145" y="67"/>
                    <a:pt x="142" y="71"/>
                  </a:cubicBezTo>
                  <a:cubicBezTo>
                    <a:pt x="142" y="72"/>
                    <a:pt x="140" y="73"/>
                    <a:pt x="139" y="73"/>
                  </a:cubicBezTo>
                  <a:cubicBezTo>
                    <a:pt x="138" y="72"/>
                    <a:pt x="138" y="70"/>
                    <a:pt x="138" y="69"/>
                  </a:cubicBezTo>
                  <a:cubicBezTo>
                    <a:pt x="139" y="62"/>
                    <a:pt x="140" y="54"/>
                    <a:pt x="141" y="47"/>
                  </a:cubicBezTo>
                  <a:cubicBezTo>
                    <a:pt x="142" y="39"/>
                    <a:pt x="142" y="30"/>
                    <a:pt x="142" y="22"/>
                  </a:cubicBezTo>
                  <a:cubicBezTo>
                    <a:pt x="142" y="20"/>
                    <a:pt x="141" y="17"/>
                    <a:pt x="140" y="15"/>
                  </a:cubicBezTo>
                  <a:cubicBezTo>
                    <a:pt x="136" y="9"/>
                    <a:pt x="131" y="5"/>
                    <a:pt x="124" y="2"/>
                  </a:cubicBezTo>
                  <a:cubicBezTo>
                    <a:pt x="120" y="0"/>
                    <a:pt x="116" y="0"/>
                    <a:pt x="113" y="3"/>
                  </a:cubicBezTo>
                  <a:cubicBezTo>
                    <a:pt x="108" y="9"/>
                    <a:pt x="103" y="14"/>
                    <a:pt x="104" y="22"/>
                  </a:cubicBezTo>
                  <a:cubicBezTo>
                    <a:pt x="105" y="28"/>
                    <a:pt x="105" y="35"/>
                    <a:pt x="106" y="41"/>
                  </a:cubicBezTo>
                  <a:cubicBezTo>
                    <a:pt x="106" y="55"/>
                    <a:pt x="105" y="68"/>
                    <a:pt x="103" y="81"/>
                  </a:cubicBezTo>
                  <a:cubicBezTo>
                    <a:pt x="102" y="86"/>
                    <a:pt x="100" y="89"/>
                    <a:pt x="95" y="90"/>
                  </a:cubicBezTo>
                  <a:cubicBezTo>
                    <a:pt x="91" y="92"/>
                    <a:pt x="86" y="93"/>
                    <a:pt x="82" y="95"/>
                  </a:cubicBezTo>
                  <a:cubicBezTo>
                    <a:pt x="73" y="98"/>
                    <a:pt x="63" y="101"/>
                    <a:pt x="54" y="102"/>
                  </a:cubicBezTo>
                  <a:cubicBezTo>
                    <a:pt x="46" y="102"/>
                    <a:pt x="40" y="107"/>
                    <a:pt x="38" y="114"/>
                  </a:cubicBezTo>
                  <a:cubicBezTo>
                    <a:pt x="37" y="116"/>
                    <a:pt x="37" y="118"/>
                    <a:pt x="38" y="120"/>
                  </a:cubicBezTo>
                  <a:cubicBezTo>
                    <a:pt x="39" y="125"/>
                    <a:pt x="41" y="130"/>
                    <a:pt x="43" y="134"/>
                  </a:cubicBezTo>
                  <a:cubicBezTo>
                    <a:pt x="44" y="135"/>
                    <a:pt x="45" y="136"/>
                    <a:pt x="46" y="136"/>
                  </a:cubicBezTo>
                  <a:cubicBezTo>
                    <a:pt x="50" y="139"/>
                    <a:pt x="55" y="140"/>
                    <a:pt x="61" y="139"/>
                  </a:cubicBezTo>
                  <a:cubicBezTo>
                    <a:pt x="67" y="138"/>
                    <a:pt x="72" y="137"/>
                    <a:pt x="78" y="136"/>
                  </a:cubicBezTo>
                  <a:cubicBezTo>
                    <a:pt x="81" y="136"/>
                    <a:pt x="86" y="134"/>
                    <a:pt x="90" y="133"/>
                  </a:cubicBezTo>
                  <a:cubicBezTo>
                    <a:pt x="89" y="135"/>
                    <a:pt x="84" y="149"/>
                    <a:pt x="79" y="159"/>
                  </a:cubicBezTo>
                  <a:cubicBezTo>
                    <a:pt x="72" y="174"/>
                    <a:pt x="63" y="188"/>
                    <a:pt x="44" y="210"/>
                  </a:cubicBezTo>
                  <a:cubicBezTo>
                    <a:pt x="22" y="234"/>
                    <a:pt x="4" y="240"/>
                    <a:pt x="1" y="242"/>
                  </a:cubicBezTo>
                  <a:cubicBezTo>
                    <a:pt x="0" y="243"/>
                    <a:pt x="1" y="243"/>
                    <a:pt x="3" y="243"/>
                  </a:cubicBezTo>
                  <a:cubicBezTo>
                    <a:pt x="6" y="244"/>
                    <a:pt x="16" y="244"/>
                    <a:pt x="17" y="244"/>
                  </a:cubicBezTo>
                  <a:cubicBezTo>
                    <a:pt x="22" y="244"/>
                    <a:pt x="27" y="245"/>
                    <a:pt x="32" y="244"/>
                  </a:cubicBezTo>
                  <a:cubicBezTo>
                    <a:pt x="38" y="242"/>
                    <a:pt x="59" y="229"/>
                    <a:pt x="70" y="220"/>
                  </a:cubicBezTo>
                  <a:cubicBezTo>
                    <a:pt x="77" y="213"/>
                    <a:pt x="86" y="203"/>
                    <a:pt x="87" y="201"/>
                  </a:cubicBezTo>
                  <a:cubicBezTo>
                    <a:pt x="93" y="192"/>
                    <a:pt x="98" y="184"/>
                    <a:pt x="104" y="175"/>
                  </a:cubicBezTo>
                  <a:cubicBezTo>
                    <a:pt x="106" y="173"/>
                    <a:pt x="106" y="173"/>
                    <a:pt x="108" y="175"/>
                  </a:cubicBezTo>
                  <a:cubicBezTo>
                    <a:pt x="112" y="183"/>
                    <a:pt x="116" y="192"/>
                    <a:pt x="120" y="200"/>
                  </a:cubicBezTo>
                  <a:cubicBezTo>
                    <a:pt x="124" y="206"/>
                    <a:pt x="127" y="213"/>
                    <a:pt x="130" y="219"/>
                  </a:cubicBezTo>
                  <a:cubicBezTo>
                    <a:pt x="133" y="224"/>
                    <a:pt x="136" y="228"/>
                    <a:pt x="138" y="233"/>
                  </a:cubicBezTo>
                  <a:cubicBezTo>
                    <a:pt x="141" y="240"/>
                    <a:pt x="146" y="244"/>
                    <a:pt x="152" y="247"/>
                  </a:cubicBezTo>
                  <a:cubicBezTo>
                    <a:pt x="156" y="250"/>
                    <a:pt x="161" y="251"/>
                    <a:pt x="166" y="253"/>
                  </a:cubicBezTo>
                  <a:cubicBezTo>
                    <a:pt x="170" y="254"/>
                    <a:pt x="175" y="255"/>
                    <a:pt x="179" y="256"/>
                  </a:cubicBezTo>
                  <a:cubicBezTo>
                    <a:pt x="183" y="257"/>
                    <a:pt x="185" y="257"/>
                    <a:pt x="188" y="257"/>
                  </a:cubicBezTo>
                  <a:cubicBezTo>
                    <a:pt x="192" y="257"/>
                    <a:pt x="201" y="257"/>
                    <a:pt x="203" y="255"/>
                  </a:cubicBezTo>
                  <a:cubicBezTo>
                    <a:pt x="205" y="253"/>
                    <a:pt x="205" y="252"/>
                    <a:pt x="206" y="251"/>
                  </a:cubicBezTo>
                  <a:cubicBezTo>
                    <a:pt x="207" y="250"/>
                    <a:pt x="209" y="248"/>
                    <a:pt x="211" y="246"/>
                  </a:cubicBezTo>
                  <a:cubicBezTo>
                    <a:pt x="212" y="245"/>
                    <a:pt x="213" y="243"/>
                    <a:pt x="214" y="241"/>
                  </a:cubicBezTo>
                  <a:cubicBezTo>
                    <a:pt x="217" y="237"/>
                    <a:pt x="218" y="234"/>
                    <a:pt x="217" y="234"/>
                  </a:cubicBezTo>
                  <a:cubicBezTo>
                    <a:pt x="217" y="233"/>
                    <a:pt x="212" y="232"/>
                    <a:pt x="200" y="22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 name="íṩ1iḓê"/>
            <p:cNvSpPr/>
            <p:nvPr/>
          </p:nvSpPr>
          <p:spPr bwMode="auto">
            <a:xfrm>
              <a:off x="4445000" y="2649538"/>
              <a:ext cx="790575" cy="1206500"/>
            </a:xfrm>
            <a:custGeom>
              <a:avLst/>
              <a:gdLst>
                <a:gd name="T0" fmla="*/ 121 w 219"/>
                <a:gd name="T1" fmla="*/ 112 h 333"/>
                <a:gd name="T2" fmla="*/ 98 w 219"/>
                <a:gd name="T3" fmla="*/ 116 h 333"/>
                <a:gd name="T4" fmla="*/ 117 w 219"/>
                <a:gd name="T5" fmla="*/ 83 h 333"/>
                <a:gd name="T6" fmla="*/ 141 w 219"/>
                <a:gd name="T7" fmla="*/ 76 h 333"/>
                <a:gd name="T8" fmla="*/ 158 w 219"/>
                <a:gd name="T9" fmla="*/ 57 h 333"/>
                <a:gd name="T10" fmla="*/ 149 w 219"/>
                <a:gd name="T11" fmla="*/ 43 h 333"/>
                <a:gd name="T12" fmla="*/ 134 w 219"/>
                <a:gd name="T13" fmla="*/ 44 h 333"/>
                <a:gd name="T14" fmla="*/ 132 w 219"/>
                <a:gd name="T15" fmla="*/ 20 h 333"/>
                <a:gd name="T16" fmla="*/ 91 w 219"/>
                <a:gd name="T17" fmla="*/ 16 h 333"/>
                <a:gd name="T18" fmla="*/ 86 w 219"/>
                <a:gd name="T19" fmla="*/ 54 h 333"/>
                <a:gd name="T20" fmla="*/ 77 w 219"/>
                <a:gd name="T21" fmla="*/ 66 h 333"/>
                <a:gd name="T22" fmla="*/ 51 w 219"/>
                <a:gd name="T23" fmla="*/ 82 h 333"/>
                <a:gd name="T24" fmla="*/ 65 w 219"/>
                <a:gd name="T25" fmla="*/ 110 h 333"/>
                <a:gd name="T26" fmla="*/ 34 w 219"/>
                <a:gd name="T27" fmla="*/ 154 h 333"/>
                <a:gd name="T28" fmla="*/ 24 w 219"/>
                <a:gd name="T29" fmla="*/ 157 h 333"/>
                <a:gd name="T30" fmla="*/ 0 w 219"/>
                <a:gd name="T31" fmla="*/ 201 h 333"/>
                <a:gd name="T32" fmla="*/ 3 w 219"/>
                <a:gd name="T33" fmla="*/ 276 h 333"/>
                <a:gd name="T34" fmla="*/ 16 w 219"/>
                <a:gd name="T35" fmla="*/ 293 h 333"/>
                <a:gd name="T36" fmla="*/ 30 w 219"/>
                <a:gd name="T37" fmla="*/ 295 h 333"/>
                <a:gd name="T38" fmla="*/ 38 w 219"/>
                <a:gd name="T39" fmla="*/ 265 h 333"/>
                <a:gd name="T40" fmla="*/ 32 w 219"/>
                <a:gd name="T41" fmla="*/ 213 h 333"/>
                <a:gd name="T42" fmla="*/ 41 w 219"/>
                <a:gd name="T43" fmla="*/ 183 h 333"/>
                <a:gd name="T44" fmla="*/ 60 w 219"/>
                <a:gd name="T45" fmla="*/ 176 h 333"/>
                <a:gd name="T46" fmla="*/ 88 w 219"/>
                <a:gd name="T47" fmla="*/ 152 h 333"/>
                <a:gd name="T48" fmla="*/ 88 w 219"/>
                <a:gd name="T49" fmla="*/ 152 h 333"/>
                <a:gd name="T50" fmla="*/ 101 w 219"/>
                <a:gd name="T51" fmla="*/ 141 h 333"/>
                <a:gd name="T52" fmla="*/ 179 w 219"/>
                <a:gd name="T53" fmla="*/ 127 h 333"/>
                <a:gd name="T54" fmla="*/ 196 w 219"/>
                <a:gd name="T55" fmla="*/ 184 h 333"/>
                <a:gd name="T56" fmla="*/ 176 w 219"/>
                <a:gd name="T57" fmla="*/ 240 h 333"/>
                <a:gd name="T58" fmla="*/ 152 w 219"/>
                <a:gd name="T59" fmla="*/ 268 h 333"/>
                <a:gd name="T60" fmla="*/ 122 w 219"/>
                <a:gd name="T61" fmla="*/ 255 h 333"/>
                <a:gd name="T62" fmla="*/ 132 w 219"/>
                <a:gd name="T63" fmla="*/ 234 h 333"/>
                <a:gd name="T64" fmla="*/ 129 w 219"/>
                <a:gd name="T65" fmla="*/ 216 h 333"/>
                <a:gd name="T66" fmla="*/ 113 w 219"/>
                <a:gd name="T67" fmla="*/ 218 h 333"/>
                <a:gd name="T68" fmla="*/ 111 w 219"/>
                <a:gd name="T69" fmla="*/ 216 h 333"/>
                <a:gd name="T70" fmla="*/ 139 w 219"/>
                <a:gd name="T71" fmla="*/ 187 h 333"/>
                <a:gd name="T72" fmla="*/ 133 w 219"/>
                <a:gd name="T73" fmla="*/ 169 h 333"/>
                <a:gd name="T74" fmla="*/ 129 w 219"/>
                <a:gd name="T75" fmla="*/ 133 h 333"/>
                <a:gd name="T76" fmla="*/ 119 w 219"/>
                <a:gd name="T77" fmla="*/ 142 h 333"/>
                <a:gd name="T78" fmla="*/ 104 w 219"/>
                <a:gd name="T79" fmla="*/ 162 h 333"/>
                <a:gd name="T80" fmla="*/ 99 w 219"/>
                <a:gd name="T81" fmla="*/ 155 h 333"/>
                <a:gd name="T82" fmla="*/ 88 w 219"/>
                <a:gd name="T83" fmla="*/ 152 h 333"/>
                <a:gd name="T84" fmla="*/ 88 w 219"/>
                <a:gd name="T85" fmla="*/ 152 h 333"/>
                <a:gd name="T86" fmla="*/ 81 w 219"/>
                <a:gd name="T87" fmla="*/ 169 h 333"/>
                <a:gd name="T88" fmla="*/ 87 w 219"/>
                <a:gd name="T89" fmla="*/ 184 h 333"/>
                <a:gd name="T90" fmla="*/ 70 w 219"/>
                <a:gd name="T91" fmla="*/ 216 h 333"/>
                <a:gd name="T92" fmla="*/ 85 w 219"/>
                <a:gd name="T93" fmla="*/ 221 h 333"/>
                <a:gd name="T94" fmla="*/ 68 w 219"/>
                <a:gd name="T95" fmla="*/ 244 h 333"/>
                <a:gd name="T96" fmla="*/ 69 w 219"/>
                <a:gd name="T97" fmla="*/ 253 h 333"/>
                <a:gd name="T98" fmla="*/ 84 w 219"/>
                <a:gd name="T99" fmla="*/ 256 h 333"/>
                <a:gd name="T100" fmla="*/ 106 w 219"/>
                <a:gd name="T101" fmla="*/ 254 h 333"/>
                <a:gd name="T102" fmla="*/ 106 w 219"/>
                <a:gd name="T103" fmla="*/ 321 h 333"/>
                <a:gd name="T104" fmla="*/ 108 w 219"/>
                <a:gd name="T105" fmla="*/ 333 h 333"/>
                <a:gd name="T106" fmla="*/ 114 w 219"/>
                <a:gd name="T107" fmla="*/ 325 h 333"/>
                <a:gd name="T108" fmla="*/ 119 w 219"/>
                <a:gd name="T109" fmla="*/ 279 h 333"/>
                <a:gd name="T110" fmla="*/ 125 w 219"/>
                <a:gd name="T111" fmla="*/ 264 h 333"/>
                <a:gd name="T112" fmla="*/ 133 w 219"/>
                <a:gd name="T113" fmla="*/ 272 h 333"/>
                <a:gd name="T114" fmla="*/ 131 w 219"/>
                <a:gd name="T115" fmla="*/ 278 h 333"/>
                <a:gd name="T116" fmla="*/ 146 w 219"/>
                <a:gd name="T117" fmla="*/ 294 h 333"/>
                <a:gd name="T118" fmla="*/ 181 w 219"/>
                <a:gd name="T119" fmla="*/ 275 h 333"/>
                <a:gd name="T120" fmla="*/ 206 w 219"/>
                <a:gd name="T121" fmla="*/ 220 h 333"/>
                <a:gd name="T122" fmla="*/ 217 w 219"/>
                <a:gd name="T123" fmla="*/ 174 h 333"/>
                <a:gd name="T124" fmla="*/ 214 w 219"/>
                <a:gd name="T125" fmla="*/ 13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9" h="333">
                  <a:moveTo>
                    <a:pt x="189" y="109"/>
                  </a:moveTo>
                  <a:cubicBezTo>
                    <a:pt x="166" y="102"/>
                    <a:pt x="144" y="105"/>
                    <a:pt x="121" y="112"/>
                  </a:cubicBezTo>
                  <a:cubicBezTo>
                    <a:pt x="115" y="115"/>
                    <a:pt x="108" y="117"/>
                    <a:pt x="101" y="119"/>
                  </a:cubicBezTo>
                  <a:cubicBezTo>
                    <a:pt x="98" y="120"/>
                    <a:pt x="97" y="119"/>
                    <a:pt x="98" y="116"/>
                  </a:cubicBezTo>
                  <a:cubicBezTo>
                    <a:pt x="99" y="113"/>
                    <a:pt x="100" y="110"/>
                    <a:pt x="100" y="107"/>
                  </a:cubicBezTo>
                  <a:cubicBezTo>
                    <a:pt x="103" y="97"/>
                    <a:pt x="110" y="89"/>
                    <a:pt x="117" y="83"/>
                  </a:cubicBezTo>
                  <a:cubicBezTo>
                    <a:pt x="120" y="80"/>
                    <a:pt x="125" y="78"/>
                    <a:pt x="129" y="77"/>
                  </a:cubicBezTo>
                  <a:cubicBezTo>
                    <a:pt x="133" y="76"/>
                    <a:pt x="137" y="77"/>
                    <a:pt x="141" y="76"/>
                  </a:cubicBezTo>
                  <a:cubicBezTo>
                    <a:pt x="146" y="74"/>
                    <a:pt x="151" y="74"/>
                    <a:pt x="155" y="68"/>
                  </a:cubicBezTo>
                  <a:cubicBezTo>
                    <a:pt x="157" y="64"/>
                    <a:pt x="158" y="61"/>
                    <a:pt x="158" y="57"/>
                  </a:cubicBezTo>
                  <a:cubicBezTo>
                    <a:pt x="158" y="54"/>
                    <a:pt x="157" y="51"/>
                    <a:pt x="155" y="48"/>
                  </a:cubicBezTo>
                  <a:cubicBezTo>
                    <a:pt x="153" y="46"/>
                    <a:pt x="152" y="44"/>
                    <a:pt x="149" y="43"/>
                  </a:cubicBezTo>
                  <a:cubicBezTo>
                    <a:pt x="146" y="41"/>
                    <a:pt x="144" y="43"/>
                    <a:pt x="141" y="43"/>
                  </a:cubicBezTo>
                  <a:cubicBezTo>
                    <a:pt x="139" y="44"/>
                    <a:pt x="136" y="44"/>
                    <a:pt x="134" y="44"/>
                  </a:cubicBezTo>
                  <a:cubicBezTo>
                    <a:pt x="130" y="44"/>
                    <a:pt x="134" y="40"/>
                    <a:pt x="134" y="35"/>
                  </a:cubicBezTo>
                  <a:cubicBezTo>
                    <a:pt x="135" y="30"/>
                    <a:pt x="134" y="25"/>
                    <a:pt x="132" y="20"/>
                  </a:cubicBezTo>
                  <a:cubicBezTo>
                    <a:pt x="125" y="9"/>
                    <a:pt x="117" y="1"/>
                    <a:pt x="103" y="1"/>
                  </a:cubicBezTo>
                  <a:cubicBezTo>
                    <a:pt x="95" y="0"/>
                    <a:pt x="89" y="10"/>
                    <a:pt x="91" y="16"/>
                  </a:cubicBezTo>
                  <a:cubicBezTo>
                    <a:pt x="93" y="21"/>
                    <a:pt x="94" y="26"/>
                    <a:pt x="93" y="31"/>
                  </a:cubicBezTo>
                  <a:cubicBezTo>
                    <a:pt x="91" y="39"/>
                    <a:pt x="89" y="46"/>
                    <a:pt x="86" y="54"/>
                  </a:cubicBezTo>
                  <a:cubicBezTo>
                    <a:pt x="85" y="58"/>
                    <a:pt x="85" y="62"/>
                    <a:pt x="81" y="64"/>
                  </a:cubicBezTo>
                  <a:cubicBezTo>
                    <a:pt x="80" y="64"/>
                    <a:pt x="78" y="65"/>
                    <a:pt x="77" y="66"/>
                  </a:cubicBezTo>
                  <a:cubicBezTo>
                    <a:pt x="72" y="69"/>
                    <a:pt x="68" y="72"/>
                    <a:pt x="63" y="73"/>
                  </a:cubicBezTo>
                  <a:cubicBezTo>
                    <a:pt x="58" y="74"/>
                    <a:pt x="53" y="76"/>
                    <a:pt x="51" y="82"/>
                  </a:cubicBezTo>
                  <a:cubicBezTo>
                    <a:pt x="49" y="89"/>
                    <a:pt x="55" y="102"/>
                    <a:pt x="63" y="105"/>
                  </a:cubicBezTo>
                  <a:cubicBezTo>
                    <a:pt x="65" y="106"/>
                    <a:pt x="66" y="107"/>
                    <a:pt x="65" y="110"/>
                  </a:cubicBezTo>
                  <a:cubicBezTo>
                    <a:pt x="61" y="118"/>
                    <a:pt x="57" y="126"/>
                    <a:pt x="53" y="134"/>
                  </a:cubicBezTo>
                  <a:cubicBezTo>
                    <a:pt x="48" y="142"/>
                    <a:pt x="41" y="148"/>
                    <a:pt x="34" y="154"/>
                  </a:cubicBezTo>
                  <a:cubicBezTo>
                    <a:pt x="33" y="155"/>
                    <a:pt x="32" y="156"/>
                    <a:pt x="32" y="155"/>
                  </a:cubicBezTo>
                  <a:cubicBezTo>
                    <a:pt x="29" y="154"/>
                    <a:pt x="27" y="156"/>
                    <a:pt x="24" y="157"/>
                  </a:cubicBezTo>
                  <a:cubicBezTo>
                    <a:pt x="16" y="162"/>
                    <a:pt x="10" y="169"/>
                    <a:pt x="5" y="178"/>
                  </a:cubicBezTo>
                  <a:cubicBezTo>
                    <a:pt x="1" y="185"/>
                    <a:pt x="1" y="193"/>
                    <a:pt x="0" y="201"/>
                  </a:cubicBezTo>
                  <a:cubicBezTo>
                    <a:pt x="0" y="214"/>
                    <a:pt x="0" y="227"/>
                    <a:pt x="0" y="239"/>
                  </a:cubicBezTo>
                  <a:cubicBezTo>
                    <a:pt x="0" y="251"/>
                    <a:pt x="2" y="264"/>
                    <a:pt x="3" y="276"/>
                  </a:cubicBezTo>
                  <a:cubicBezTo>
                    <a:pt x="3" y="277"/>
                    <a:pt x="3" y="278"/>
                    <a:pt x="4" y="279"/>
                  </a:cubicBezTo>
                  <a:cubicBezTo>
                    <a:pt x="8" y="284"/>
                    <a:pt x="12" y="289"/>
                    <a:pt x="16" y="293"/>
                  </a:cubicBezTo>
                  <a:cubicBezTo>
                    <a:pt x="17" y="294"/>
                    <a:pt x="18" y="294"/>
                    <a:pt x="19" y="294"/>
                  </a:cubicBezTo>
                  <a:cubicBezTo>
                    <a:pt x="22" y="295"/>
                    <a:pt x="26" y="295"/>
                    <a:pt x="30" y="295"/>
                  </a:cubicBezTo>
                  <a:cubicBezTo>
                    <a:pt x="34" y="296"/>
                    <a:pt x="36" y="295"/>
                    <a:pt x="37" y="291"/>
                  </a:cubicBezTo>
                  <a:cubicBezTo>
                    <a:pt x="39" y="283"/>
                    <a:pt x="40" y="274"/>
                    <a:pt x="38" y="265"/>
                  </a:cubicBezTo>
                  <a:cubicBezTo>
                    <a:pt x="37" y="260"/>
                    <a:pt x="35" y="255"/>
                    <a:pt x="34" y="249"/>
                  </a:cubicBezTo>
                  <a:cubicBezTo>
                    <a:pt x="33" y="237"/>
                    <a:pt x="33" y="225"/>
                    <a:pt x="32" y="213"/>
                  </a:cubicBezTo>
                  <a:cubicBezTo>
                    <a:pt x="32" y="205"/>
                    <a:pt x="32" y="197"/>
                    <a:pt x="31" y="190"/>
                  </a:cubicBezTo>
                  <a:cubicBezTo>
                    <a:pt x="31" y="183"/>
                    <a:pt x="36" y="182"/>
                    <a:pt x="41" y="183"/>
                  </a:cubicBezTo>
                  <a:cubicBezTo>
                    <a:pt x="43" y="184"/>
                    <a:pt x="45" y="184"/>
                    <a:pt x="47" y="184"/>
                  </a:cubicBezTo>
                  <a:cubicBezTo>
                    <a:pt x="51" y="182"/>
                    <a:pt x="56" y="179"/>
                    <a:pt x="60" y="176"/>
                  </a:cubicBezTo>
                  <a:cubicBezTo>
                    <a:pt x="65" y="171"/>
                    <a:pt x="70" y="166"/>
                    <a:pt x="76" y="161"/>
                  </a:cubicBezTo>
                  <a:cubicBezTo>
                    <a:pt x="80" y="158"/>
                    <a:pt x="84" y="155"/>
                    <a:pt x="88" y="152"/>
                  </a:cubicBezTo>
                  <a:cubicBezTo>
                    <a:pt x="88" y="152"/>
                    <a:pt x="88" y="152"/>
                    <a:pt x="88" y="152"/>
                  </a:cubicBezTo>
                  <a:cubicBezTo>
                    <a:pt x="88" y="152"/>
                    <a:pt x="88" y="152"/>
                    <a:pt x="88" y="152"/>
                  </a:cubicBezTo>
                  <a:cubicBezTo>
                    <a:pt x="90" y="150"/>
                    <a:pt x="93" y="147"/>
                    <a:pt x="95" y="145"/>
                  </a:cubicBezTo>
                  <a:cubicBezTo>
                    <a:pt x="97" y="144"/>
                    <a:pt x="99" y="142"/>
                    <a:pt x="101" y="141"/>
                  </a:cubicBezTo>
                  <a:cubicBezTo>
                    <a:pt x="109" y="137"/>
                    <a:pt x="116" y="133"/>
                    <a:pt x="124" y="131"/>
                  </a:cubicBezTo>
                  <a:cubicBezTo>
                    <a:pt x="142" y="125"/>
                    <a:pt x="160" y="121"/>
                    <a:pt x="179" y="127"/>
                  </a:cubicBezTo>
                  <a:cubicBezTo>
                    <a:pt x="194" y="132"/>
                    <a:pt x="200" y="143"/>
                    <a:pt x="199" y="159"/>
                  </a:cubicBezTo>
                  <a:cubicBezTo>
                    <a:pt x="198" y="168"/>
                    <a:pt x="197" y="176"/>
                    <a:pt x="196" y="184"/>
                  </a:cubicBezTo>
                  <a:cubicBezTo>
                    <a:pt x="195" y="189"/>
                    <a:pt x="193" y="194"/>
                    <a:pt x="191" y="198"/>
                  </a:cubicBezTo>
                  <a:cubicBezTo>
                    <a:pt x="187" y="212"/>
                    <a:pt x="183" y="227"/>
                    <a:pt x="176" y="240"/>
                  </a:cubicBezTo>
                  <a:cubicBezTo>
                    <a:pt x="172" y="249"/>
                    <a:pt x="167" y="257"/>
                    <a:pt x="160" y="265"/>
                  </a:cubicBezTo>
                  <a:cubicBezTo>
                    <a:pt x="158" y="267"/>
                    <a:pt x="156" y="268"/>
                    <a:pt x="152" y="268"/>
                  </a:cubicBezTo>
                  <a:cubicBezTo>
                    <a:pt x="142" y="267"/>
                    <a:pt x="133" y="264"/>
                    <a:pt x="124" y="260"/>
                  </a:cubicBezTo>
                  <a:cubicBezTo>
                    <a:pt x="121" y="259"/>
                    <a:pt x="122" y="257"/>
                    <a:pt x="122" y="255"/>
                  </a:cubicBezTo>
                  <a:cubicBezTo>
                    <a:pt x="123" y="250"/>
                    <a:pt x="125" y="246"/>
                    <a:pt x="127" y="242"/>
                  </a:cubicBezTo>
                  <a:cubicBezTo>
                    <a:pt x="129" y="239"/>
                    <a:pt x="131" y="236"/>
                    <a:pt x="132" y="234"/>
                  </a:cubicBezTo>
                  <a:cubicBezTo>
                    <a:pt x="134" y="231"/>
                    <a:pt x="134" y="228"/>
                    <a:pt x="133" y="226"/>
                  </a:cubicBezTo>
                  <a:cubicBezTo>
                    <a:pt x="132" y="222"/>
                    <a:pt x="131" y="219"/>
                    <a:pt x="129" y="216"/>
                  </a:cubicBezTo>
                  <a:cubicBezTo>
                    <a:pt x="128" y="212"/>
                    <a:pt x="120" y="211"/>
                    <a:pt x="117" y="213"/>
                  </a:cubicBezTo>
                  <a:cubicBezTo>
                    <a:pt x="116" y="215"/>
                    <a:pt x="115" y="217"/>
                    <a:pt x="113" y="218"/>
                  </a:cubicBezTo>
                  <a:cubicBezTo>
                    <a:pt x="112" y="219"/>
                    <a:pt x="111" y="219"/>
                    <a:pt x="110" y="219"/>
                  </a:cubicBezTo>
                  <a:cubicBezTo>
                    <a:pt x="110" y="218"/>
                    <a:pt x="110" y="217"/>
                    <a:pt x="111" y="216"/>
                  </a:cubicBezTo>
                  <a:cubicBezTo>
                    <a:pt x="118" y="209"/>
                    <a:pt x="125" y="202"/>
                    <a:pt x="133" y="196"/>
                  </a:cubicBezTo>
                  <a:cubicBezTo>
                    <a:pt x="137" y="194"/>
                    <a:pt x="139" y="191"/>
                    <a:pt x="139" y="187"/>
                  </a:cubicBezTo>
                  <a:cubicBezTo>
                    <a:pt x="139" y="181"/>
                    <a:pt x="139" y="176"/>
                    <a:pt x="133" y="173"/>
                  </a:cubicBezTo>
                  <a:cubicBezTo>
                    <a:pt x="131" y="172"/>
                    <a:pt x="132" y="170"/>
                    <a:pt x="133" y="169"/>
                  </a:cubicBezTo>
                  <a:cubicBezTo>
                    <a:pt x="136" y="163"/>
                    <a:pt x="140" y="158"/>
                    <a:pt x="141" y="151"/>
                  </a:cubicBezTo>
                  <a:cubicBezTo>
                    <a:pt x="142" y="145"/>
                    <a:pt x="136" y="135"/>
                    <a:pt x="129" y="133"/>
                  </a:cubicBezTo>
                  <a:cubicBezTo>
                    <a:pt x="128" y="133"/>
                    <a:pt x="126" y="133"/>
                    <a:pt x="126" y="134"/>
                  </a:cubicBezTo>
                  <a:cubicBezTo>
                    <a:pt x="123" y="136"/>
                    <a:pt x="120" y="139"/>
                    <a:pt x="119" y="142"/>
                  </a:cubicBezTo>
                  <a:cubicBezTo>
                    <a:pt x="117" y="148"/>
                    <a:pt x="113" y="154"/>
                    <a:pt x="109" y="159"/>
                  </a:cubicBezTo>
                  <a:cubicBezTo>
                    <a:pt x="107" y="161"/>
                    <a:pt x="104" y="163"/>
                    <a:pt x="104" y="162"/>
                  </a:cubicBezTo>
                  <a:cubicBezTo>
                    <a:pt x="102" y="161"/>
                    <a:pt x="100" y="158"/>
                    <a:pt x="99" y="156"/>
                  </a:cubicBezTo>
                  <a:cubicBezTo>
                    <a:pt x="99" y="156"/>
                    <a:pt x="99" y="155"/>
                    <a:pt x="99" y="155"/>
                  </a:cubicBezTo>
                  <a:cubicBezTo>
                    <a:pt x="98" y="151"/>
                    <a:pt x="96" y="149"/>
                    <a:pt x="92" y="151"/>
                  </a:cubicBezTo>
                  <a:cubicBezTo>
                    <a:pt x="91" y="151"/>
                    <a:pt x="90" y="151"/>
                    <a:pt x="88" y="152"/>
                  </a:cubicBezTo>
                  <a:cubicBezTo>
                    <a:pt x="88" y="152"/>
                    <a:pt x="88" y="152"/>
                    <a:pt x="88" y="152"/>
                  </a:cubicBezTo>
                  <a:cubicBezTo>
                    <a:pt x="88" y="152"/>
                    <a:pt x="88" y="152"/>
                    <a:pt x="88" y="152"/>
                  </a:cubicBezTo>
                  <a:cubicBezTo>
                    <a:pt x="86" y="155"/>
                    <a:pt x="84" y="158"/>
                    <a:pt x="82" y="162"/>
                  </a:cubicBezTo>
                  <a:cubicBezTo>
                    <a:pt x="81" y="164"/>
                    <a:pt x="80" y="167"/>
                    <a:pt x="81" y="169"/>
                  </a:cubicBezTo>
                  <a:cubicBezTo>
                    <a:pt x="82" y="172"/>
                    <a:pt x="84" y="175"/>
                    <a:pt x="86" y="178"/>
                  </a:cubicBezTo>
                  <a:cubicBezTo>
                    <a:pt x="89" y="180"/>
                    <a:pt x="88" y="182"/>
                    <a:pt x="87" y="184"/>
                  </a:cubicBezTo>
                  <a:cubicBezTo>
                    <a:pt x="81" y="191"/>
                    <a:pt x="76" y="199"/>
                    <a:pt x="70" y="206"/>
                  </a:cubicBezTo>
                  <a:cubicBezTo>
                    <a:pt x="68" y="209"/>
                    <a:pt x="68" y="213"/>
                    <a:pt x="70" y="216"/>
                  </a:cubicBezTo>
                  <a:cubicBezTo>
                    <a:pt x="73" y="218"/>
                    <a:pt x="77" y="221"/>
                    <a:pt x="82" y="221"/>
                  </a:cubicBezTo>
                  <a:cubicBezTo>
                    <a:pt x="82" y="220"/>
                    <a:pt x="83" y="221"/>
                    <a:pt x="85" y="221"/>
                  </a:cubicBezTo>
                  <a:cubicBezTo>
                    <a:pt x="84" y="223"/>
                    <a:pt x="83" y="224"/>
                    <a:pt x="82" y="225"/>
                  </a:cubicBezTo>
                  <a:cubicBezTo>
                    <a:pt x="77" y="231"/>
                    <a:pt x="72" y="238"/>
                    <a:pt x="68" y="244"/>
                  </a:cubicBezTo>
                  <a:cubicBezTo>
                    <a:pt x="67" y="245"/>
                    <a:pt x="66" y="247"/>
                    <a:pt x="67" y="248"/>
                  </a:cubicBezTo>
                  <a:cubicBezTo>
                    <a:pt x="67" y="250"/>
                    <a:pt x="69" y="252"/>
                    <a:pt x="69" y="253"/>
                  </a:cubicBezTo>
                  <a:cubicBezTo>
                    <a:pt x="71" y="254"/>
                    <a:pt x="72" y="257"/>
                    <a:pt x="74" y="257"/>
                  </a:cubicBezTo>
                  <a:cubicBezTo>
                    <a:pt x="77" y="257"/>
                    <a:pt x="81" y="257"/>
                    <a:pt x="84" y="256"/>
                  </a:cubicBezTo>
                  <a:cubicBezTo>
                    <a:pt x="92" y="253"/>
                    <a:pt x="94" y="252"/>
                    <a:pt x="102" y="250"/>
                  </a:cubicBezTo>
                  <a:cubicBezTo>
                    <a:pt x="106" y="249"/>
                    <a:pt x="107" y="249"/>
                    <a:pt x="106" y="254"/>
                  </a:cubicBezTo>
                  <a:cubicBezTo>
                    <a:pt x="106" y="261"/>
                    <a:pt x="105" y="269"/>
                    <a:pt x="105" y="276"/>
                  </a:cubicBezTo>
                  <a:cubicBezTo>
                    <a:pt x="104" y="291"/>
                    <a:pt x="105" y="306"/>
                    <a:pt x="106" y="321"/>
                  </a:cubicBezTo>
                  <a:cubicBezTo>
                    <a:pt x="106" y="324"/>
                    <a:pt x="106" y="327"/>
                    <a:pt x="106" y="331"/>
                  </a:cubicBezTo>
                  <a:cubicBezTo>
                    <a:pt x="106" y="332"/>
                    <a:pt x="107" y="333"/>
                    <a:pt x="108" y="333"/>
                  </a:cubicBezTo>
                  <a:cubicBezTo>
                    <a:pt x="109" y="333"/>
                    <a:pt x="111" y="333"/>
                    <a:pt x="111" y="332"/>
                  </a:cubicBezTo>
                  <a:cubicBezTo>
                    <a:pt x="112" y="330"/>
                    <a:pt x="113" y="328"/>
                    <a:pt x="114" y="325"/>
                  </a:cubicBezTo>
                  <a:cubicBezTo>
                    <a:pt x="115" y="318"/>
                    <a:pt x="116" y="291"/>
                    <a:pt x="117" y="286"/>
                  </a:cubicBezTo>
                  <a:cubicBezTo>
                    <a:pt x="117" y="284"/>
                    <a:pt x="118" y="281"/>
                    <a:pt x="119" y="279"/>
                  </a:cubicBezTo>
                  <a:cubicBezTo>
                    <a:pt x="120" y="274"/>
                    <a:pt x="120" y="270"/>
                    <a:pt x="121" y="265"/>
                  </a:cubicBezTo>
                  <a:cubicBezTo>
                    <a:pt x="121" y="263"/>
                    <a:pt x="123" y="263"/>
                    <a:pt x="125" y="264"/>
                  </a:cubicBezTo>
                  <a:cubicBezTo>
                    <a:pt x="127" y="266"/>
                    <a:pt x="128" y="267"/>
                    <a:pt x="131" y="269"/>
                  </a:cubicBezTo>
                  <a:cubicBezTo>
                    <a:pt x="133" y="270"/>
                    <a:pt x="134" y="269"/>
                    <a:pt x="133" y="272"/>
                  </a:cubicBezTo>
                  <a:cubicBezTo>
                    <a:pt x="133" y="273"/>
                    <a:pt x="131" y="272"/>
                    <a:pt x="130" y="273"/>
                  </a:cubicBezTo>
                  <a:cubicBezTo>
                    <a:pt x="130" y="273"/>
                    <a:pt x="132" y="278"/>
                    <a:pt x="131" y="278"/>
                  </a:cubicBezTo>
                  <a:cubicBezTo>
                    <a:pt x="129" y="278"/>
                    <a:pt x="128" y="280"/>
                    <a:pt x="130" y="282"/>
                  </a:cubicBezTo>
                  <a:cubicBezTo>
                    <a:pt x="134" y="287"/>
                    <a:pt x="139" y="291"/>
                    <a:pt x="146" y="294"/>
                  </a:cubicBezTo>
                  <a:cubicBezTo>
                    <a:pt x="154" y="297"/>
                    <a:pt x="160" y="294"/>
                    <a:pt x="166" y="289"/>
                  </a:cubicBezTo>
                  <a:cubicBezTo>
                    <a:pt x="172" y="285"/>
                    <a:pt x="177" y="280"/>
                    <a:pt x="181" y="275"/>
                  </a:cubicBezTo>
                  <a:cubicBezTo>
                    <a:pt x="185" y="269"/>
                    <a:pt x="188" y="262"/>
                    <a:pt x="192" y="255"/>
                  </a:cubicBezTo>
                  <a:cubicBezTo>
                    <a:pt x="198" y="244"/>
                    <a:pt x="202" y="232"/>
                    <a:pt x="206" y="220"/>
                  </a:cubicBezTo>
                  <a:cubicBezTo>
                    <a:pt x="208" y="213"/>
                    <a:pt x="210" y="206"/>
                    <a:pt x="212" y="199"/>
                  </a:cubicBezTo>
                  <a:cubicBezTo>
                    <a:pt x="214" y="191"/>
                    <a:pt x="216" y="182"/>
                    <a:pt x="217" y="174"/>
                  </a:cubicBezTo>
                  <a:cubicBezTo>
                    <a:pt x="218" y="170"/>
                    <a:pt x="217" y="166"/>
                    <a:pt x="218" y="163"/>
                  </a:cubicBezTo>
                  <a:cubicBezTo>
                    <a:pt x="219" y="152"/>
                    <a:pt x="219" y="142"/>
                    <a:pt x="214" y="132"/>
                  </a:cubicBezTo>
                  <a:cubicBezTo>
                    <a:pt x="209" y="121"/>
                    <a:pt x="201" y="113"/>
                    <a:pt x="189" y="10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 name="î$ľîḑè"/>
            <p:cNvSpPr/>
            <p:nvPr/>
          </p:nvSpPr>
          <p:spPr bwMode="auto">
            <a:xfrm>
              <a:off x="6823075" y="2663826"/>
              <a:ext cx="512763" cy="1055688"/>
            </a:xfrm>
            <a:custGeom>
              <a:avLst/>
              <a:gdLst>
                <a:gd name="T0" fmla="*/ 97 w 142"/>
                <a:gd name="T1" fmla="*/ 140 h 291"/>
                <a:gd name="T2" fmla="*/ 111 w 142"/>
                <a:gd name="T3" fmla="*/ 120 h 291"/>
                <a:gd name="T4" fmla="*/ 139 w 142"/>
                <a:gd name="T5" fmla="*/ 62 h 291"/>
                <a:gd name="T6" fmla="*/ 137 w 142"/>
                <a:gd name="T7" fmla="*/ 26 h 291"/>
                <a:gd name="T8" fmla="*/ 102 w 142"/>
                <a:gd name="T9" fmla="*/ 0 h 291"/>
                <a:gd name="T10" fmla="*/ 91 w 142"/>
                <a:gd name="T11" fmla="*/ 1 h 291"/>
                <a:gd name="T12" fmla="*/ 47 w 142"/>
                <a:gd name="T13" fmla="*/ 22 h 291"/>
                <a:gd name="T14" fmla="*/ 26 w 142"/>
                <a:gd name="T15" fmla="*/ 48 h 291"/>
                <a:gd name="T16" fmla="*/ 36 w 142"/>
                <a:gd name="T17" fmla="*/ 61 h 291"/>
                <a:gd name="T18" fmla="*/ 55 w 142"/>
                <a:gd name="T19" fmla="*/ 60 h 291"/>
                <a:gd name="T20" fmla="*/ 102 w 142"/>
                <a:gd name="T21" fmla="*/ 29 h 291"/>
                <a:gd name="T22" fmla="*/ 117 w 142"/>
                <a:gd name="T23" fmla="*/ 51 h 291"/>
                <a:gd name="T24" fmla="*/ 106 w 142"/>
                <a:gd name="T25" fmla="*/ 90 h 291"/>
                <a:gd name="T26" fmla="*/ 81 w 142"/>
                <a:gd name="T27" fmla="*/ 120 h 291"/>
                <a:gd name="T28" fmla="*/ 73 w 142"/>
                <a:gd name="T29" fmla="*/ 116 h 291"/>
                <a:gd name="T30" fmla="*/ 94 w 142"/>
                <a:gd name="T31" fmla="*/ 90 h 291"/>
                <a:gd name="T32" fmla="*/ 101 w 142"/>
                <a:gd name="T33" fmla="*/ 73 h 291"/>
                <a:gd name="T34" fmla="*/ 80 w 142"/>
                <a:gd name="T35" fmla="*/ 64 h 291"/>
                <a:gd name="T36" fmla="*/ 60 w 142"/>
                <a:gd name="T37" fmla="*/ 61 h 291"/>
                <a:gd name="T38" fmla="*/ 54 w 142"/>
                <a:gd name="T39" fmla="*/ 73 h 291"/>
                <a:gd name="T40" fmla="*/ 47 w 142"/>
                <a:gd name="T41" fmla="*/ 82 h 291"/>
                <a:gd name="T42" fmla="*/ 36 w 142"/>
                <a:gd name="T43" fmla="*/ 102 h 291"/>
                <a:gd name="T44" fmla="*/ 34 w 142"/>
                <a:gd name="T45" fmla="*/ 99 h 291"/>
                <a:gd name="T46" fmla="*/ 1 w 142"/>
                <a:gd name="T47" fmla="*/ 98 h 291"/>
                <a:gd name="T48" fmla="*/ 3 w 142"/>
                <a:gd name="T49" fmla="*/ 137 h 291"/>
                <a:gd name="T50" fmla="*/ 26 w 142"/>
                <a:gd name="T51" fmla="*/ 155 h 291"/>
                <a:gd name="T52" fmla="*/ 40 w 142"/>
                <a:gd name="T53" fmla="*/ 166 h 291"/>
                <a:gd name="T54" fmla="*/ 42 w 142"/>
                <a:gd name="T55" fmla="*/ 184 h 291"/>
                <a:gd name="T56" fmla="*/ 15 w 142"/>
                <a:gd name="T57" fmla="*/ 216 h 291"/>
                <a:gd name="T58" fmla="*/ 32 w 142"/>
                <a:gd name="T59" fmla="*/ 229 h 291"/>
                <a:gd name="T60" fmla="*/ 34 w 142"/>
                <a:gd name="T61" fmla="*/ 243 h 291"/>
                <a:gd name="T62" fmla="*/ 13 w 142"/>
                <a:gd name="T63" fmla="*/ 256 h 291"/>
                <a:gd name="T64" fmla="*/ 2 w 142"/>
                <a:gd name="T65" fmla="*/ 277 h 291"/>
                <a:gd name="T66" fmla="*/ 12 w 142"/>
                <a:gd name="T67" fmla="*/ 291 h 291"/>
                <a:gd name="T68" fmla="*/ 41 w 142"/>
                <a:gd name="T69" fmla="*/ 282 h 291"/>
                <a:gd name="T70" fmla="*/ 86 w 142"/>
                <a:gd name="T71" fmla="*/ 278 h 291"/>
                <a:gd name="T72" fmla="*/ 102 w 142"/>
                <a:gd name="T73" fmla="*/ 283 h 291"/>
                <a:gd name="T74" fmla="*/ 114 w 142"/>
                <a:gd name="T75" fmla="*/ 279 h 291"/>
                <a:gd name="T76" fmla="*/ 125 w 142"/>
                <a:gd name="T77" fmla="*/ 257 h 291"/>
                <a:gd name="T78" fmla="*/ 113 w 142"/>
                <a:gd name="T79" fmla="*/ 245 h 291"/>
                <a:gd name="T80" fmla="*/ 68 w 142"/>
                <a:gd name="T81" fmla="*/ 243 h 291"/>
                <a:gd name="T82" fmla="*/ 63 w 142"/>
                <a:gd name="T83" fmla="*/ 233 h 291"/>
                <a:gd name="T84" fmla="*/ 89 w 142"/>
                <a:gd name="T85" fmla="*/ 205 h 291"/>
                <a:gd name="T86" fmla="*/ 101 w 142"/>
                <a:gd name="T87" fmla="*/ 179 h 291"/>
                <a:gd name="T88" fmla="*/ 80 w 142"/>
                <a:gd name="T89" fmla="*/ 175 h 291"/>
                <a:gd name="T90" fmla="*/ 64 w 142"/>
                <a:gd name="T91" fmla="*/ 177 h 291"/>
                <a:gd name="T92" fmla="*/ 79 w 142"/>
                <a:gd name="T93" fmla="*/ 153 h 291"/>
                <a:gd name="T94" fmla="*/ 43 w 142"/>
                <a:gd name="T95" fmla="*/ 131 h 291"/>
                <a:gd name="T96" fmla="*/ 40 w 142"/>
                <a:gd name="T97" fmla="*/ 130 h 291"/>
                <a:gd name="T98" fmla="*/ 37 w 142"/>
                <a:gd name="T99" fmla="*/ 109 h 291"/>
                <a:gd name="T100" fmla="*/ 39 w 142"/>
                <a:gd name="T101" fmla="*/ 109 h 291"/>
                <a:gd name="T102" fmla="*/ 50 w 142"/>
                <a:gd name="T103" fmla="*/ 12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2" h="291">
                  <a:moveTo>
                    <a:pt x="79" y="153"/>
                  </a:moveTo>
                  <a:cubicBezTo>
                    <a:pt x="88" y="152"/>
                    <a:pt x="94" y="148"/>
                    <a:pt x="97" y="140"/>
                  </a:cubicBezTo>
                  <a:cubicBezTo>
                    <a:pt x="98" y="138"/>
                    <a:pt x="99" y="136"/>
                    <a:pt x="100" y="134"/>
                  </a:cubicBezTo>
                  <a:cubicBezTo>
                    <a:pt x="104" y="129"/>
                    <a:pt x="107" y="125"/>
                    <a:pt x="111" y="120"/>
                  </a:cubicBezTo>
                  <a:cubicBezTo>
                    <a:pt x="115" y="114"/>
                    <a:pt x="119" y="108"/>
                    <a:pt x="123" y="102"/>
                  </a:cubicBezTo>
                  <a:cubicBezTo>
                    <a:pt x="129" y="89"/>
                    <a:pt x="134" y="76"/>
                    <a:pt x="139" y="62"/>
                  </a:cubicBezTo>
                  <a:cubicBezTo>
                    <a:pt x="141" y="56"/>
                    <a:pt x="142" y="49"/>
                    <a:pt x="142" y="43"/>
                  </a:cubicBezTo>
                  <a:cubicBezTo>
                    <a:pt x="141" y="37"/>
                    <a:pt x="139" y="31"/>
                    <a:pt x="137" y="26"/>
                  </a:cubicBezTo>
                  <a:cubicBezTo>
                    <a:pt x="134" y="18"/>
                    <a:pt x="130" y="10"/>
                    <a:pt x="122" y="6"/>
                  </a:cubicBezTo>
                  <a:cubicBezTo>
                    <a:pt x="116" y="2"/>
                    <a:pt x="109" y="1"/>
                    <a:pt x="102" y="0"/>
                  </a:cubicBezTo>
                  <a:cubicBezTo>
                    <a:pt x="101" y="0"/>
                    <a:pt x="100" y="0"/>
                    <a:pt x="99" y="0"/>
                  </a:cubicBezTo>
                  <a:cubicBezTo>
                    <a:pt x="96" y="0"/>
                    <a:pt x="94" y="1"/>
                    <a:pt x="91" y="1"/>
                  </a:cubicBezTo>
                  <a:cubicBezTo>
                    <a:pt x="88" y="1"/>
                    <a:pt x="84" y="1"/>
                    <a:pt x="80" y="2"/>
                  </a:cubicBezTo>
                  <a:cubicBezTo>
                    <a:pt x="67" y="6"/>
                    <a:pt x="57" y="14"/>
                    <a:pt x="47" y="22"/>
                  </a:cubicBezTo>
                  <a:cubicBezTo>
                    <a:pt x="41" y="27"/>
                    <a:pt x="36" y="32"/>
                    <a:pt x="32" y="39"/>
                  </a:cubicBezTo>
                  <a:cubicBezTo>
                    <a:pt x="30" y="42"/>
                    <a:pt x="28" y="45"/>
                    <a:pt x="26" y="48"/>
                  </a:cubicBezTo>
                  <a:cubicBezTo>
                    <a:pt x="24" y="52"/>
                    <a:pt x="25" y="57"/>
                    <a:pt x="27" y="58"/>
                  </a:cubicBezTo>
                  <a:cubicBezTo>
                    <a:pt x="30" y="59"/>
                    <a:pt x="33" y="61"/>
                    <a:pt x="36" y="61"/>
                  </a:cubicBezTo>
                  <a:cubicBezTo>
                    <a:pt x="40" y="62"/>
                    <a:pt x="44" y="62"/>
                    <a:pt x="48" y="62"/>
                  </a:cubicBezTo>
                  <a:cubicBezTo>
                    <a:pt x="50" y="62"/>
                    <a:pt x="53" y="61"/>
                    <a:pt x="55" y="60"/>
                  </a:cubicBezTo>
                  <a:cubicBezTo>
                    <a:pt x="61" y="56"/>
                    <a:pt x="66" y="51"/>
                    <a:pt x="70" y="47"/>
                  </a:cubicBezTo>
                  <a:cubicBezTo>
                    <a:pt x="79" y="38"/>
                    <a:pt x="89" y="31"/>
                    <a:pt x="102" y="29"/>
                  </a:cubicBezTo>
                  <a:cubicBezTo>
                    <a:pt x="107" y="28"/>
                    <a:pt x="110" y="29"/>
                    <a:pt x="112" y="33"/>
                  </a:cubicBezTo>
                  <a:cubicBezTo>
                    <a:pt x="116" y="38"/>
                    <a:pt x="118" y="45"/>
                    <a:pt x="117" y="51"/>
                  </a:cubicBezTo>
                  <a:cubicBezTo>
                    <a:pt x="117" y="56"/>
                    <a:pt x="116" y="61"/>
                    <a:pt x="114" y="66"/>
                  </a:cubicBezTo>
                  <a:cubicBezTo>
                    <a:pt x="112" y="74"/>
                    <a:pt x="109" y="82"/>
                    <a:pt x="106" y="90"/>
                  </a:cubicBezTo>
                  <a:cubicBezTo>
                    <a:pt x="102" y="98"/>
                    <a:pt x="98" y="105"/>
                    <a:pt x="94" y="113"/>
                  </a:cubicBezTo>
                  <a:cubicBezTo>
                    <a:pt x="91" y="118"/>
                    <a:pt x="87" y="122"/>
                    <a:pt x="81" y="120"/>
                  </a:cubicBezTo>
                  <a:cubicBezTo>
                    <a:pt x="79" y="120"/>
                    <a:pt x="78" y="120"/>
                    <a:pt x="76" y="120"/>
                  </a:cubicBezTo>
                  <a:cubicBezTo>
                    <a:pt x="74" y="120"/>
                    <a:pt x="72" y="119"/>
                    <a:pt x="73" y="116"/>
                  </a:cubicBezTo>
                  <a:cubicBezTo>
                    <a:pt x="74" y="111"/>
                    <a:pt x="76" y="106"/>
                    <a:pt x="80" y="102"/>
                  </a:cubicBezTo>
                  <a:cubicBezTo>
                    <a:pt x="84" y="98"/>
                    <a:pt x="89" y="94"/>
                    <a:pt x="94" y="90"/>
                  </a:cubicBezTo>
                  <a:cubicBezTo>
                    <a:pt x="95" y="89"/>
                    <a:pt x="97" y="88"/>
                    <a:pt x="97" y="87"/>
                  </a:cubicBezTo>
                  <a:cubicBezTo>
                    <a:pt x="99" y="82"/>
                    <a:pt x="100" y="78"/>
                    <a:pt x="101" y="73"/>
                  </a:cubicBezTo>
                  <a:cubicBezTo>
                    <a:pt x="102" y="73"/>
                    <a:pt x="101" y="71"/>
                    <a:pt x="100" y="70"/>
                  </a:cubicBezTo>
                  <a:cubicBezTo>
                    <a:pt x="95" y="66"/>
                    <a:pt x="89" y="60"/>
                    <a:pt x="80" y="64"/>
                  </a:cubicBezTo>
                  <a:cubicBezTo>
                    <a:pt x="79" y="65"/>
                    <a:pt x="77" y="64"/>
                    <a:pt x="75" y="63"/>
                  </a:cubicBezTo>
                  <a:cubicBezTo>
                    <a:pt x="72" y="59"/>
                    <a:pt x="63" y="58"/>
                    <a:pt x="60" y="61"/>
                  </a:cubicBezTo>
                  <a:cubicBezTo>
                    <a:pt x="58" y="63"/>
                    <a:pt x="57" y="65"/>
                    <a:pt x="55" y="68"/>
                  </a:cubicBezTo>
                  <a:cubicBezTo>
                    <a:pt x="54" y="69"/>
                    <a:pt x="53" y="71"/>
                    <a:pt x="54" y="73"/>
                  </a:cubicBezTo>
                  <a:cubicBezTo>
                    <a:pt x="55" y="75"/>
                    <a:pt x="53" y="77"/>
                    <a:pt x="52" y="78"/>
                  </a:cubicBezTo>
                  <a:cubicBezTo>
                    <a:pt x="50" y="79"/>
                    <a:pt x="49" y="80"/>
                    <a:pt x="47" y="82"/>
                  </a:cubicBezTo>
                  <a:cubicBezTo>
                    <a:pt x="42" y="86"/>
                    <a:pt x="38" y="92"/>
                    <a:pt x="37" y="99"/>
                  </a:cubicBezTo>
                  <a:cubicBezTo>
                    <a:pt x="37" y="100"/>
                    <a:pt x="37" y="101"/>
                    <a:pt x="36" y="102"/>
                  </a:cubicBezTo>
                  <a:cubicBezTo>
                    <a:pt x="36" y="102"/>
                    <a:pt x="36" y="102"/>
                    <a:pt x="35" y="102"/>
                  </a:cubicBezTo>
                  <a:cubicBezTo>
                    <a:pt x="35" y="101"/>
                    <a:pt x="35" y="100"/>
                    <a:pt x="34" y="99"/>
                  </a:cubicBezTo>
                  <a:cubicBezTo>
                    <a:pt x="33" y="91"/>
                    <a:pt x="27" y="87"/>
                    <a:pt x="19" y="85"/>
                  </a:cubicBezTo>
                  <a:cubicBezTo>
                    <a:pt x="12" y="83"/>
                    <a:pt x="2" y="88"/>
                    <a:pt x="1" y="98"/>
                  </a:cubicBezTo>
                  <a:cubicBezTo>
                    <a:pt x="1" y="106"/>
                    <a:pt x="1" y="114"/>
                    <a:pt x="1" y="122"/>
                  </a:cubicBezTo>
                  <a:cubicBezTo>
                    <a:pt x="2" y="127"/>
                    <a:pt x="2" y="132"/>
                    <a:pt x="3" y="137"/>
                  </a:cubicBezTo>
                  <a:cubicBezTo>
                    <a:pt x="6" y="145"/>
                    <a:pt x="9" y="152"/>
                    <a:pt x="18" y="154"/>
                  </a:cubicBezTo>
                  <a:cubicBezTo>
                    <a:pt x="21" y="155"/>
                    <a:pt x="23" y="156"/>
                    <a:pt x="26" y="155"/>
                  </a:cubicBezTo>
                  <a:cubicBezTo>
                    <a:pt x="28" y="154"/>
                    <a:pt x="29" y="155"/>
                    <a:pt x="29" y="157"/>
                  </a:cubicBezTo>
                  <a:cubicBezTo>
                    <a:pt x="31" y="163"/>
                    <a:pt x="34" y="166"/>
                    <a:pt x="40" y="166"/>
                  </a:cubicBezTo>
                  <a:cubicBezTo>
                    <a:pt x="43" y="166"/>
                    <a:pt x="44" y="167"/>
                    <a:pt x="44" y="171"/>
                  </a:cubicBezTo>
                  <a:cubicBezTo>
                    <a:pt x="44" y="175"/>
                    <a:pt x="43" y="179"/>
                    <a:pt x="42" y="184"/>
                  </a:cubicBezTo>
                  <a:cubicBezTo>
                    <a:pt x="42" y="190"/>
                    <a:pt x="39" y="195"/>
                    <a:pt x="33" y="198"/>
                  </a:cubicBezTo>
                  <a:cubicBezTo>
                    <a:pt x="25" y="202"/>
                    <a:pt x="20" y="209"/>
                    <a:pt x="15" y="216"/>
                  </a:cubicBezTo>
                  <a:cubicBezTo>
                    <a:pt x="13" y="218"/>
                    <a:pt x="13" y="220"/>
                    <a:pt x="15" y="222"/>
                  </a:cubicBezTo>
                  <a:cubicBezTo>
                    <a:pt x="20" y="227"/>
                    <a:pt x="25" y="229"/>
                    <a:pt x="32" y="229"/>
                  </a:cubicBezTo>
                  <a:cubicBezTo>
                    <a:pt x="34" y="229"/>
                    <a:pt x="35" y="230"/>
                    <a:pt x="35" y="232"/>
                  </a:cubicBezTo>
                  <a:cubicBezTo>
                    <a:pt x="35" y="236"/>
                    <a:pt x="34" y="239"/>
                    <a:pt x="34" y="243"/>
                  </a:cubicBezTo>
                  <a:cubicBezTo>
                    <a:pt x="34" y="246"/>
                    <a:pt x="33" y="248"/>
                    <a:pt x="30" y="249"/>
                  </a:cubicBezTo>
                  <a:cubicBezTo>
                    <a:pt x="24" y="252"/>
                    <a:pt x="18" y="252"/>
                    <a:pt x="13" y="256"/>
                  </a:cubicBezTo>
                  <a:cubicBezTo>
                    <a:pt x="12" y="257"/>
                    <a:pt x="9" y="258"/>
                    <a:pt x="7" y="259"/>
                  </a:cubicBezTo>
                  <a:cubicBezTo>
                    <a:pt x="2" y="264"/>
                    <a:pt x="0" y="272"/>
                    <a:pt x="2" y="277"/>
                  </a:cubicBezTo>
                  <a:cubicBezTo>
                    <a:pt x="2" y="279"/>
                    <a:pt x="3" y="281"/>
                    <a:pt x="4" y="283"/>
                  </a:cubicBezTo>
                  <a:cubicBezTo>
                    <a:pt x="5" y="287"/>
                    <a:pt x="8" y="291"/>
                    <a:pt x="12" y="291"/>
                  </a:cubicBezTo>
                  <a:cubicBezTo>
                    <a:pt x="16" y="290"/>
                    <a:pt x="19" y="290"/>
                    <a:pt x="23" y="288"/>
                  </a:cubicBezTo>
                  <a:cubicBezTo>
                    <a:pt x="29" y="286"/>
                    <a:pt x="35" y="284"/>
                    <a:pt x="41" y="282"/>
                  </a:cubicBezTo>
                  <a:cubicBezTo>
                    <a:pt x="45" y="280"/>
                    <a:pt x="50" y="280"/>
                    <a:pt x="54" y="279"/>
                  </a:cubicBezTo>
                  <a:cubicBezTo>
                    <a:pt x="65" y="276"/>
                    <a:pt x="76" y="275"/>
                    <a:pt x="86" y="278"/>
                  </a:cubicBezTo>
                  <a:cubicBezTo>
                    <a:pt x="90" y="279"/>
                    <a:pt x="94" y="281"/>
                    <a:pt x="98" y="282"/>
                  </a:cubicBezTo>
                  <a:cubicBezTo>
                    <a:pt x="99" y="282"/>
                    <a:pt x="101" y="283"/>
                    <a:pt x="102" y="283"/>
                  </a:cubicBezTo>
                  <a:cubicBezTo>
                    <a:pt x="105" y="282"/>
                    <a:pt x="108" y="281"/>
                    <a:pt x="111" y="280"/>
                  </a:cubicBezTo>
                  <a:cubicBezTo>
                    <a:pt x="112" y="280"/>
                    <a:pt x="113" y="279"/>
                    <a:pt x="114" y="279"/>
                  </a:cubicBezTo>
                  <a:cubicBezTo>
                    <a:pt x="116" y="276"/>
                    <a:pt x="118" y="273"/>
                    <a:pt x="119" y="269"/>
                  </a:cubicBezTo>
                  <a:cubicBezTo>
                    <a:pt x="121" y="265"/>
                    <a:pt x="123" y="261"/>
                    <a:pt x="125" y="257"/>
                  </a:cubicBezTo>
                  <a:cubicBezTo>
                    <a:pt x="127" y="253"/>
                    <a:pt x="126" y="251"/>
                    <a:pt x="122" y="248"/>
                  </a:cubicBezTo>
                  <a:cubicBezTo>
                    <a:pt x="119" y="247"/>
                    <a:pt x="116" y="246"/>
                    <a:pt x="113" y="245"/>
                  </a:cubicBezTo>
                  <a:cubicBezTo>
                    <a:pt x="108" y="243"/>
                    <a:pt x="102" y="241"/>
                    <a:pt x="96" y="241"/>
                  </a:cubicBezTo>
                  <a:cubicBezTo>
                    <a:pt x="87" y="241"/>
                    <a:pt x="78" y="243"/>
                    <a:pt x="68" y="243"/>
                  </a:cubicBezTo>
                  <a:cubicBezTo>
                    <a:pt x="67" y="244"/>
                    <a:pt x="66" y="242"/>
                    <a:pt x="65" y="242"/>
                  </a:cubicBezTo>
                  <a:cubicBezTo>
                    <a:pt x="64" y="239"/>
                    <a:pt x="64" y="236"/>
                    <a:pt x="63" y="233"/>
                  </a:cubicBezTo>
                  <a:cubicBezTo>
                    <a:pt x="63" y="227"/>
                    <a:pt x="63" y="221"/>
                    <a:pt x="69" y="217"/>
                  </a:cubicBezTo>
                  <a:cubicBezTo>
                    <a:pt x="75" y="212"/>
                    <a:pt x="82" y="208"/>
                    <a:pt x="89" y="205"/>
                  </a:cubicBezTo>
                  <a:cubicBezTo>
                    <a:pt x="97" y="201"/>
                    <a:pt x="104" y="192"/>
                    <a:pt x="101" y="182"/>
                  </a:cubicBezTo>
                  <a:cubicBezTo>
                    <a:pt x="101" y="181"/>
                    <a:pt x="101" y="180"/>
                    <a:pt x="101" y="179"/>
                  </a:cubicBezTo>
                  <a:cubicBezTo>
                    <a:pt x="100" y="175"/>
                    <a:pt x="97" y="172"/>
                    <a:pt x="93" y="172"/>
                  </a:cubicBezTo>
                  <a:cubicBezTo>
                    <a:pt x="89" y="173"/>
                    <a:pt x="84" y="174"/>
                    <a:pt x="80" y="175"/>
                  </a:cubicBezTo>
                  <a:cubicBezTo>
                    <a:pt x="76" y="176"/>
                    <a:pt x="72" y="178"/>
                    <a:pt x="68" y="179"/>
                  </a:cubicBezTo>
                  <a:cubicBezTo>
                    <a:pt x="65" y="180"/>
                    <a:pt x="64" y="180"/>
                    <a:pt x="64" y="177"/>
                  </a:cubicBezTo>
                  <a:cubicBezTo>
                    <a:pt x="64" y="173"/>
                    <a:pt x="65" y="169"/>
                    <a:pt x="65" y="166"/>
                  </a:cubicBezTo>
                  <a:cubicBezTo>
                    <a:pt x="66" y="158"/>
                    <a:pt x="71" y="153"/>
                    <a:pt x="79" y="153"/>
                  </a:cubicBezTo>
                  <a:close/>
                  <a:moveTo>
                    <a:pt x="50" y="120"/>
                  </a:moveTo>
                  <a:cubicBezTo>
                    <a:pt x="48" y="124"/>
                    <a:pt x="45" y="127"/>
                    <a:pt x="43" y="131"/>
                  </a:cubicBezTo>
                  <a:cubicBezTo>
                    <a:pt x="42" y="131"/>
                    <a:pt x="41" y="132"/>
                    <a:pt x="41" y="132"/>
                  </a:cubicBezTo>
                  <a:cubicBezTo>
                    <a:pt x="40" y="131"/>
                    <a:pt x="40" y="130"/>
                    <a:pt x="40" y="130"/>
                  </a:cubicBezTo>
                  <a:cubicBezTo>
                    <a:pt x="39" y="123"/>
                    <a:pt x="38" y="117"/>
                    <a:pt x="37" y="110"/>
                  </a:cubicBezTo>
                  <a:cubicBezTo>
                    <a:pt x="37" y="110"/>
                    <a:pt x="37" y="110"/>
                    <a:pt x="37" y="109"/>
                  </a:cubicBezTo>
                  <a:cubicBezTo>
                    <a:pt x="37" y="109"/>
                    <a:pt x="37" y="108"/>
                    <a:pt x="38" y="108"/>
                  </a:cubicBezTo>
                  <a:cubicBezTo>
                    <a:pt x="38" y="108"/>
                    <a:pt x="39" y="108"/>
                    <a:pt x="39" y="109"/>
                  </a:cubicBezTo>
                  <a:cubicBezTo>
                    <a:pt x="42" y="112"/>
                    <a:pt x="44" y="114"/>
                    <a:pt x="48" y="116"/>
                  </a:cubicBezTo>
                  <a:cubicBezTo>
                    <a:pt x="49" y="116"/>
                    <a:pt x="50" y="119"/>
                    <a:pt x="50" y="12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 name="isḷiďè"/>
            <p:cNvSpPr/>
            <p:nvPr/>
          </p:nvSpPr>
          <p:spPr bwMode="auto">
            <a:xfrm>
              <a:off x="5448300" y="2878138"/>
              <a:ext cx="815975" cy="876300"/>
            </a:xfrm>
            <a:custGeom>
              <a:avLst/>
              <a:gdLst>
                <a:gd name="T0" fmla="*/ 199 w 226"/>
                <a:gd name="T1" fmla="*/ 3 h 242"/>
                <a:gd name="T2" fmla="*/ 140 w 226"/>
                <a:gd name="T3" fmla="*/ 20 h 242"/>
                <a:gd name="T4" fmla="*/ 40 w 226"/>
                <a:gd name="T5" fmla="*/ 64 h 242"/>
                <a:gd name="T6" fmla="*/ 2 w 226"/>
                <a:gd name="T7" fmla="*/ 86 h 242"/>
                <a:gd name="T8" fmla="*/ 4 w 226"/>
                <a:gd name="T9" fmla="*/ 101 h 242"/>
                <a:gd name="T10" fmla="*/ 44 w 226"/>
                <a:gd name="T11" fmla="*/ 90 h 242"/>
                <a:gd name="T12" fmla="*/ 86 w 226"/>
                <a:gd name="T13" fmla="*/ 67 h 242"/>
                <a:gd name="T14" fmla="*/ 121 w 226"/>
                <a:gd name="T15" fmla="*/ 54 h 242"/>
                <a:gd name="T16" fmla="*/ 77 w 226"/>
                <a:gd name="T17" fmla="*/ 103 h 242"/>
                <a:gd name="T18" fmla="*/ 70 w 226"/>
                <a:gd name="T19" fmla="*/ 151 h 242"/>
                <a:gd name="T20" fmla="*/ 83 w 226"/>
                <a:gd name="T21" fmla="*/ 151 h 242"/>
                <a:gd name="T22" fmla="*/ 93 w 226"/>
                <a:gd name="T23" fmla="*/ 137 h 242"/>
                <a:gd name="T24" fmla="*/ 98 w 226"/>
                <a:gd name="T25" fmla="*/ 125 h 242"/>
                <a:gd name="T26" fmla="*/ 131 w 226"/>
                <a:gd name="T27" fmla="*/ 93 h 242"/>
                <a:gd name="T28" fmla="*/ 154 w 226"/>
                <a:gd name="T29" fmla="*/ 87 h 242"/>
                <a:gd name="T30" fmla="*/ 126 w 226"/>
                <a:gd name="T31" fmla="*/ 114 h 242"/>
                <a:gd name="T32" fmla="*/ 95 w 226"/>
                <a:gd name="T33" fmla="*/ 149 h 242"/>
                <a:gd name="T34" fmla="*/ 106 w 226"/>
                <a:gd name="T35" fmla="*/ 154 h 242"/>
                <a:gd name="T36" fmla="*/ 106 w 226"/>
                <a:gd name="T37" fmla="*/ 181 h 242"/>
                <a:gd name="T38" fmla="*/ 78 w 226"/>
                <a:gd name="T39" fmla="*/ 198 h 242"/>
                <a:gd name="T40" fmla="*/ 67 w 226"/>
                <a:gd name="T41" fmla="*/ 196 h 242"/>
                <a:gd name="T42" fmla="*/ 58 w 226"/>
                <a:gd name="T43" fmla="*/ 208 h 242"/>
                <a:gd name="T44" fmla="*/ 77 w 226"/>
                <a:gd name="T45" fmla="*/ 224 h 242"/>
                <a:gd name="T46" fmla="*/ 100 w 226"/>
                <a:gd name="T47" fmla="*/ 208 h 242"/>
                <a:gd name="T48" fmla="*/ 101 w 226"/>
                <a:gd name="T49" fmla="*/ 230 h 242"/>
                <a:gd name="T50" fmla="*/ 109 w 226"/>
                <a:gd name="T51" fmla="*/ 239 h 242"/>
                <a:gd name="T52" fmla="*/ 117 w 226"/>
                <a:gd name="T53" fmla="*/ 239 h 242"/>
                <a:gd name="T54" fmla="*/ 127 w 226"/>
                <a:gd name="T55" fmla="*/ 231 h 242"/>
                <a:gd name="T56" fmla="*/ 126 w 226"/>
                <a:gd name="T57" fmla="*/ 202 h 242"/>
                <a:gd name="T58" fmla="*/ 153 w 226"/>
                <a:gd name="T59" fmla="*/ 192 h 242"/>
                <a:gd name="T60" fmla="*/ 155 w 226"/>
                <a:gd name="T61" fmla="*/ 201 h 242"/>
                <a:gd name="T62" fmla="*/ 145 w 226"/>
                <a:gd name="T63" fmla="*/ 208 h 242"/>
                <a:gd name="T64" fmla="*/ 152 w 226"/>
                <a:gd name="T65" fmla="*/ 207 h 242"/>
                <a:gd name="T66" fmla="*/ 177 w 226"/>
                <a:gd name="T67" fmla="*/ 196 h 242"/>
                <a:gd name="T68" fmla="*/ 150 w 226"/>
                <a:gd name="T69" fmla="*/ 171 h 242"/>
                <a:gd name="T70" fmla="*/ 127 w 226"/>
                <a:gd name="T71" fmla="*/ 171 h 242"/>
                <a:gd name="T72" fmla="*/ 134 w 226"/>
                <a:gd name="T73" fmla="*/ 148 h 242"/>
                <a:gd name="T74" fmla="*/ 148 w 226"/>
                <a:gd name="T75" fmla="*/ 124 h 242"/>
                <a:gd name="T76" fmla="*/ 156 w 226"/>
                <a:gd name="T77" fmla="*/ 100 h 242"/>
                <a:gd name="T78" fmla="*/ 159 w 226"/>
                <a:gd name="T79" fmla="*/ 74 h 242"/>
                <a:gd name="T80" fmla="*/ 126 w 226"/>
                <a:gd name="T81" fmla="*/ 77 h 242"/>
                <a:gd name="T82" fmla="*/ 99 w 226"/>
                <a:gd name="T83" fmla="*/ 94 h 242"/>
                <a:gd name="T84" fmla="*/ 88 w 226"/>
                <a:gd name="T85" fmla="*/ 104 h 242"/>
                <a:gd name="T86" fmla="*/ 92 w 226"/>
                <a:gd name="T87" fmla="*/ 92 h 242"/>
                <a:gd name="T88" fmla="*/ 123 w 226"/>
                <a:gd name="T89" fmla="*/ 59 h 242"/>
                <a:gd name="T90" fmla="*/ 154 w 226"/>
                <a:gd name="T91" fmla="*/ 46 h 242"/>
                <a:gd name="T92" fmla="*/ 203 w 226"/>
                <a:gd name="T93" fmla="*/ 38 h 242"/>
                <a:gd name="T94" fmla="*/ 224 w 226"/>
                <a:gd name="T95" fmla="*/ 30 h 242"/>
                <a:gd name="T96" fmla="*/ 206 w 226"/>
                <a:gd name="T97" fmla="*/ 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6" h="242">
                  <a:moveTo>
                    <a:pt x="206" y="1"/>
                  </a:moveTo>
                  <a:cubicBezTo>
                    <a:pt x="204" y="2"/>
                    <a:pt x="201" y="3"/>
                    <a:pt x="199" y="3"/>
                  </a:cubicBezTo>
                  <a:cubicBezTo>
                    <a:pt x="189" y="6"/>
                    <a:pt x="179" y="8"/>
                    <a:pt x="169" y="11"/>
                  </a:cubicBezTo>
                  <a:cubicBezTo>
                    <a:pt x="159" y="14"/>
                    <a:pt x="149" y="17"/>
                    <a:pt x="140" y="20"/>
                  </a:cubicBezTo>
                  <a:cubicBezTo>
                    <a:pt x="130" y="24"/>
                    <a:pt x="69" y="50"/>
                    <a:pt x="66" y="51"/>
                  </a:cubicBezTo>
                  <a:cubicBezTo>
                    <a:pt x="57" y="55"/>
                    <a:pt x="48" y="60"/>
                    <a:pt x="40" y="64"/>
                  </a:cubicBezTo>
                  <a:cubicBezTo>
                    <a:pt x="34" y="67"/>
                    <a:pt x="28" y="71"/>
                    <a:pt x="22" y="73"/>
                  </a:cubicBezTo>
                  <a:cubicBezTo>
                    <a:pt x="14" y="76"/>
                    <a:pt x="8" y="81"/>
                    <a:pt x="2" y="86"/>
                  </a:cubicBezTo>
                  <a:cubicBezTo>
                    <a:pt x="1" y="87"/>
                    <a:pt x="1" y="88"/>
                    <a:pt x="0" y="89"/>
                  </a:cubicBezTo>
                  <a:cubicBezTo>
                    <a:pt x="0" y="94"/>
                    <a:pt x="0" y="98"/>
                    <a:pt x="4" y="101"/>
                  </a:cubicBezTo>
                  <a:cubicBezTo>
                    <a:pt x="8" y="105"/>
                    <a:pt x="12" y="106"/>
                    <a:pt x="17" y="104"/>
                  </a:cubicBezTo>
                  <a:cubicBezTo>
                    <a:pt x="26" y="99"/>
                    <a:pt x="35" y="95"/>
                    <a:pt x="44" y="90"/>
                  </a:cubicBezTo>
                  <a:cubicBezTo>
                    <a:pt x="56" y="84"/>
                    <a:pt x="67" y="75"/>
                    <a:pt x="81" y="69"/>
                  </a:cubicBezTo>
                  <a:cubicBezTo>
                    <a:pt x="82" y="69"/>
                    <a:pt x="84" y="68"/>
                    <a:pt x="86" y="67"/>
                  </a:cubicBezTo>
                  <a:cubicBezTo>
                    <a:pt x="96" y="63"/>
                    <a:pt x="106" y="59"/>
                    <a:pt x="117" y="54"/>
                  </a:cubicBezTo>
                  <a:cubicBezTo>
                    <a:pt x="120" y="53"/>
                    <a:pt x="120" y="54"/>
                    <a:pt x="121" y="54"/>
                  </a:cubicBezTo>
                  <a:cubicBezTo>
                    <a:pt x="121" y="56"/>
                    <a:pt x="118" y="58"/>
                    <a:pt x="116" y="59"/>
                  </a:cubicBezTo>
                  <a:cubicBezTo>
                    <a:pt x="101" y="72"/>
                    <a:pt x="88" y="86"/>
                    <a:pt x="77" y="103"/>
                  </a:cubicBezTo>
                  <a:cubicBezTo>
                    <a:pt x="72" y="111"/>
                    <a:pt x="68" y="120"/>
                    <a:pt x="67" y="130"/>
                  </a:cubicBezTo>
                  <a:cubicBezTo>
                    <a:pt x="66" y="137"/>
                    <a:pt x="66" y="144"/>
                    <a:pt x="70" y="151"/>
                  </a:cubicBezTo>
                  <a:cubicBezTo>
                    <a:pt x="71" y="153"/>
                    <a:pt x="73" y="156"/>
                    <a:pt x="76" y="156"/>
                  </a:cubicBezTo>
                  <a:cubicBezTo>
                    <a:pt x="80" y="156"/>
                    <a:pt x="81" y="154"/>
                    <a:pt x="83" y="151"/>
                  </a:cubicBezTo>
                  <a:cubicBezTo>
                    <a:pt x="86" y="148"/>
                    <a:pt x="88" y="144"/>
                    <a:pt x="90" y="141"/>
                  </a:cubicBezTo>
                  <a:cubicBezTo>
                    <a:pt x="91" y="140"/>
                    <a:pt x="92" y="138"/>
                    <a:pt x="93" y="137"/>
                  </a:cubicBezTo>
                  <a:cubicBezTo>
                    <a:pt x="94" y="135"/>
                    <a:pt x="95" y="133"/>
                    <a:pt x="96" y="131"/>
                  </a:cubicBezTo>
                  <a:cubicBezTo>
                    <a:pt x="97" y="129"/>
                    <a:pt x="97" y="127"/>
                    <a:pt x="98" y="125"/>
                  </a:cubicBezTo>
                  <a:cubicBezTo>
                    <a:pt x="100" y="122"/>
                    <a:pt x="101" y="118"/>
                    <a:pt x="103" y="115"/>
                  </a:cubicBezTo>
                  <a:cubicBezTo>
                    <a:pt x="112" y="107"/>
                    <a:pt x="120" y="98"/>
                    <a:pt x="131" y="93"/>
                  </a:cubicBezTo>
                  <a:cubicBezTo>
                    <a:pt x="137" y="89"/>
                    <a:pt x="143" y="86"/>
                    <a:pt x="150" y="86"/>
                  </a:cubicBezTo>
                  <a:cubicBezTo>
                    <a:pt x="152" y="86"/>
                    <a:pt x="153" y="86"/>
                    <a:pt x="154" y="87"/>
                  </a:cubicBezTo>
                  <a:cubicBezTo>
                    <a:pt x="154" y="88"/>
                    <a:pt x="154" y="90"/>
                    <a:pt x="153" y="91"/>
                  </a:cubicBezTo>
                  <a:cubicBezTo>
                    <a:pt x="146" y="100"/>
                    <a:pt x="136" y="107"/>
                    <a:pt x="126" y="114"/>
                  </a:cubicBezTo>
                  <a:cubicBezTo>
                    <a:pt x="120" y="118"/>
                    <a:pt x="113" y="122"/>
                    <a:pt x="106" y="126"/>
                  </a:cubicBezTo>
                  <a:cubicBezTo>
                    <a:pt x="98" y="132"/>
                    <a:pt x="96" y="140"/>
                    <a:pt x="95" y="149"/>
                  </a:cubicBezTo>
                  <a:cubicBezTo>
                    <a:pt x="94" y="154"/>
                    <a:pt x="98" y="157"/>
                    <a:pt x="103" y="155"/>
                  </a:cubicBezTo>
                  <a:cubicBezTo>
                    <a:pt x="104" y="155"/>
                    <a:pt x="105" y="154"/>
                    <a:pt x="106" y="154"/>
                  </a:cubicBezTo>
                  <a:cubicBezTo>
                    <a:pt x="108" y="153"/>
                    <a:pt x="109" y="154"/>
                    <a:pt x="109" y="156"/>
                  </a:cubicBezTo>
                  <a:cubicBezTo>
                    <a:pt x="110" y="165"/>
                    <a:pt x="107" y="173"/>
                    <a:pt x="106" y="181"/>
                  </a:cubicBezTo>
                  <a:cubicBezTo>
                    <a:pt x="105" y="182"/>
                    <a:pt x="105" y="183"/>
                    <a:pt x="103" y="184"/>
                  </a:cubicBezTo>
                  <a:cubicBezTo>
                    <a:pt x="96" y="190"/>
                    <a:pt x="88" y="196"/>
                    <a:pt x="78" y="198"/>
                  </a:cubicBezTo>
                  <a:cubicBezTo>
                    <a:pt x="75" y="199"/>
                    <a:pt x="71" y="200"/>
                    <a:pt x="70" y="197"/>
                  </a:cubicBezTo>
                  <a:cubicBezTo>
                    <a:pt x="70" y="195"/>
                    <a:pt x="71" y="194"/>
                    <a:pt x="67" y="196"/>
                  </a:cubicBezTo>
                  <a:cubicBezTo>
                    <a:pt x="63" y="197"/>
                    <a:pt x="61" y="200"/>
                    <a:pt x="59" y="204"/>
                  </a:cubicBezTo>
                  <a:cubicBezTo>
                    <a:pt x="59" y="205"/>
                    <a:pt x="59" y="207"/>
                    <a:pt x="58" y="208"/>
                  </a:cubicBezTo>
                  <a:cubicBezTo>
                    <a:pt x="55" y="212"/>
                    <a:pt x="59" y="222"/>
                    <a:pt x="63" y="225"/>
                  </a:cubicBezTo>
                  <a:cubicBezTo>
                    <a:pt x="68" y="229"/>
                    <a:pt x="71" y="228"/>
                    <a:pt x="77" y="224"/>
                  </a:cubicBezTo>
                  <a:cubicBezTo>
                    <a:pt x="83" y="220"/>
                    <a:pt x="89" y="216"/>
                    <a:pt x="95" y="212"/>
                  </a:cubicBezTo>
                  <a:cubicBezTo>
                    <a:pt x="96" y="211"/>
                    <a:pt x="99" y="209"/>
                    <a:pt x="100" y="208"/>
                  </a:cubicBezTo>
                  <a:cubicBezTo>
                    <a:pt x="101" y="209"/>
                    <a:pt x="100" y="213"/>
                    <a:pt x="100" y="217"/>
                  </a:cubicBezTo>
                  <a:cubicBezTo>
                    <a:pt x="100" y="220"/>
                    <a:pt x="100" y="225"/>
                    <a:pt x="101" y="230"/>
                  </a:cubicBezTo>
                  <a:cubicBezTo>
                    <a:pt x="101" y="231"/>
                    <a:pt x="102" y="231"/>
                    <a:pt x="102" y="232"/>
                  </a:cubicBezTo>
                  <a:cubicBezTo>
                    <a:pt x="104" y="234"/>
                    <a:pt x="107" y="237"/>
                    <a:pt x="109" y="239"/>
                  </a:cubicBezTo>
                  <a:cubicBezTo>
                    <a:pt x="111" y="241"/>
                    <a:pt x="112" y="242"/>
                    <a:pt x="114" y="240"/>
                  </a:cubicBezTo>
                  <a:cubicBezTo>
                    <a:pt x="115" y="239"/>
                    <a:pt x="116" y="239"/>
                    <a:pt x="117" y="239"/>
                  </a:cubicBezTo>
                  <a:cubicBezTo>
                    <a:pt x="121" y="241"/>
                    <a:pt x="122" y="239"/>
                    <a:pt x="124" y="236"/>
                  </a:cubicBezTo>
                  <a:cubicBezTo>
                    <a:pt x="125" y="235"/>
                    <a:pt x="126" y="233"/>
                    <a:pt x="127" y="231"/>
                  </a:cubicBezTo>
                  <a:cubicBezTo>
                    <a:pt x="129" y="229"/>
                    <a:pt x="130" y="227"/>
                    <a:pt x="129" y="225"/>
                  </a:cubicBezTo>
                  <a:cubicBezTo>
                    <a:pt x="126" y="217"/>
                    <a:pt x="126" y="210"/>
                    <a:pt x="126" y="202"/>
                  </a:cubicBezTo>
                  <a:cubicBezTo>
                    <a:pt x="126" y="198"/>
                    <a:pt x="128" y="196"/>
                    <a:pt x="131" y="195"/>
                  </a:cubicBezTo>
                  <a:cubicBezTo>
                    <a:pt x="139" y="192"/>
                    <a:pt x="147" y="191"/>
                    <a:pt x="153" y="192"/>
                  </a:cubicBezTo>
                  <a:cubicBezTo>
                    <a:pt x="156" y="192"/>
                    <a:pt x="158" y="193"/>
                    <a:pt x="159" y="194"/>
                  </a:cubicBezTo>
                  <a:cubicBezTo>
                    <a:pt x="160" y="196"/>
                    <a:pt x="158" y="199"/>
                    <a:pt x="155" y="201"/>
                  </a:cubicBezTo>
                  <a:cubicBezTo>
                    <a:pt x="153" y="203"/>
                    <a:pt x="147" y="207"/>
                    <a:pt x="146" y="207"/>
                  </a:cubicBezTo>
                  <a:cubicBezTo>
                    <a:pt x="145" y="208"/>
                    <a:pt x="145" y="208"/>
                    <a:pt x="145" y="208"/>
                  </a:cubicBezTo>
                  <a:cubicBezTo>
                    <a:pt x="145" y="209"/>
                    <a:pt x="147" y="208"/>
                    <a:pt x="147" y="208"/>
                  </a:cubicBezTo>
                  <a:cubicBezTo>
                    <a:pt x="148" y="208"/>
                    <a:pt x="151" y="207"/>
                    <a:pt x="152" y="207"/>
                  </a:cubicBezTo>
                  <a:cubicBezTo>
                    <a:pt x="153" y="207"/>
                    <a:pt x="155" y="208"/>
                    <a:pt x="158" y="207"/>
                  </a:cubicBezTo>
                  <a:cubicBezTo>
                    <a:pt x="165" y="204"/>
                    <a:pt x="172" y="202"/>
                    <a:pt x="177" y="196"/>
                  </a:cubicBezTo>
                  <a:cubicBezTo>
                    <a:pt x="185" y="188"/>
                    <a:pt x="182" y="178"/>
                    <a:pt x="173" y="174"/>
                  </a:cubicBezTo>
                  <a:cubicBezTo>
                    <a:pt x="166" y="170"/>
                    <a:pt x="158" y="170"/>
                    <a:pt x="150" y="171"/>
                  </a:cubicBezTo>
                  <a:cubicBezTo>
                    <a:pt x="143" y="171"/>
                    <a:pt x="137" y="173"/>
                    <a:pt x="131" y="174"/>
                  </a:cubicBezTo>
                  <a:cubicBezTo>
                    <a:pt x="128" y="175"/>
                    <a:pt x="126" y="174"/>
                    <a:pt x="127" y="171"/>
                  </a:cubicBezTo>
                  <a:cubicBezTo>
                    <a:pt x="128" y="164"/>
                    <a:pt x="130" y="157"/>
                    <a:pt x="132" y="150"/>
                  </a:cubicBezTo>
                  <a:cubicBezTo>
                    <a:pt x="132" y="149"/>
                    <a:pt x="133" y="148"/>
                    <a:pt x="134" y="148"/>
                  </a:cubicBezTo>
                  <a:cubicBezTo>
                    <a:pt x="139" y="146"/>
                    <a:pt x="143" y="143"/>
                    <a:pt x="146" y="138"/>
                  </a:cubicBezTo>
                  <a:cubicBezTo>
                    <a:pt x="149" y="133"/>
                    <a:pt x="150" y="129"/>
                    <a:pt x="148" y="124"/>
                  </a:cubicBezTo>
                  <a:cubicBezTo>
                    <a:pt x="146" y="120"/>
                    <a:pt x="145" y="116"/>
                    <a:pt x="148" y="112"/>
                  </a:cubicBezTo>
                  <a:cubicBezTo>
                    <a:pt x="151" y="108"/>
                    <a:pt x="153" y="104"/>
                    <a:pt x="156" y="100"/>
                  </a:cubicBezTo>
                  <a:cubicBezTo>
                    <a:pt x="158" y="96"/>
                    <a:pt x="160" y="91"/>
                    <a:pt x="162" y="87"/>
                  </a:cubicBezTo>
                  <a:cubicBezTo>
                    <a:pt x="164" y="82"/>
                    <a:pt x="163" y="75"/>
                    <a:pt x="159" y="74"/>
                  </a:cubicBezTo>
                  <a:cubicBezTo>
                    <a:pt x="155" y="72"/>
                    <a:pt x="151" y="71"/>
                    <a:pt x="147" y="70"/>
                  </a:cubicBezTo>
                  <a:cubicBezTo>
                    <a:pt x="139" y="69"/>
                    <a:pt x="132" y="74"/>
                    <a:pt x="126" y="77"/>
                  </a:cubicBezTo>
                  <a:cubicBezTo>
                    <a:pt x="120" y="80"/>
                    <a:pt x="115" y="84"/>
                    <a:pt x="109" y="88"/>
                  </a:cubicBezTo>
                  <a:cubicBezTo>
                    <a:pt x="106" y="90"/>
                    <a:pt x="102" y="92"/>
                    <a:pt x="99" y="94"/>
                  </a:cubicBezTo>
                  <a:cubicBezTo>
                    <a:pt x="96" y="97"/>
                    <a:pt x="93" y="100"/>
                    <a:pt x="91" y="103"/>
                  </a:cubicBezTo>
                  <a:cubicBezTo>
                    <a:pt x="90" y="104"/>
                    <a:pt x="89" y="104"/>
                    <a:pt x="88" y="104"/>
                  </a:cubicBezTo>
                  <a:cubicBezTo>
                    <a:pt x="88" y="103"/>
                    <a:pt x="88" y="102"/>
                    <a:pt x="88" y="102"/>
                  </a:cubicBezTo>
                  <a:cubicBezTo>
                    <a:pt x="89" y="98"/>
                    <a:pt x="90" y="95"/>
                    <a:pt x="92" y="92"/>
                  </a:cubicBezTo>
                  <a:cubicBezTo>
                    <a:pt x="95" y="87"/>
                    <a:pt x="99" y="81"/>
                    <a:pt x="103" y="77"/>
                  </a:cubicBezTo>
                  <a:cubicBezTo>
                    <a:pt x="109" y="70"/>
                    <a:pt x="116" y="64"/>
                    <a:pt x="123" y="59"/>
                  </a:cubicBezTo>
                  <a:cubicBezTo>
                    <a:pt x="128" y="55"/>
                    <a:pt x="135" y="53"/>
                    <a:pt x="141" y="50"/>
                  </a:cubicBezTo>
                  <a:cubicBezTo>
                    <a:pt x="145" y="49"/>
                    <a:pt x="150" y="47"/>
                    <a:pt x="154" y="46"/>
                  </a:cubicBezTo>
                  <a:cubicBezTo>
                    <a:pt x="164" y="44"/>
                    <a:pt x="173" y="43"/>
                    <a:pt x="183" y="41"/>
                  </a:cubicBezTo>
                  <a:cubicBezTo>
                    <a:pt x="190" y="40"/>
                    <a:pt x="197" y="38"/>
                    <a:pt x="203" y="38"/>
                  </a:cubicBezTo>
                  <a:cubicBezTo>
                    <a:pt x="209" y="38"/>
                    <a:pt x="214" y="38"/>
                    <a:pt x="219" y="35"/>
                  </a:cubicBezTo>
                  <a:cubicBezTo>
                    <a:pt x="221" y="34"/>
                    <a:pt x="223" y="32"/>
                    <a:pt x="224" y="30"/>
                  </a:cubicBezTo>
                  <a:cubicBezTo>
                    <a:pt x="225" y="24"/>
                    <a:pt x="226" y="19"/>
                    <a:pt x="224" y="13"/>
                  </a:cubicBezTo>
                  <a:cubicBezTo>
                    <a:pt x="221" y="6"/>
                    <a:pt x="213" y="0"/>
                    <a:pt x="206"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 name="iśľíḋè"/>
            <p:cNvSpPr/>
            <p:nvPr/>
          </p:nvSpPr>
          <p:spPr bwMode="auto">
            <a:xfrm>
              <a:off x="7558088" y="2962276"/>
              <a:ext cx="639763" cy="604838"/>
            </a:xfrm>
            <a:custGeom>
              <a:avLst/>
              <a:gdLst>
                <a:gd name="T0" fmla="*/ 167 w 177"/>
                <a:gd name="T1" fmla="*/ 95 h 167"/>
                <a:gd name="T2" fmla="*/ 154 w 177"/>
                <a:gd name="T3" fmla="*/ 93 h 167"/>
                <a:gd name="T4" fmla="*/ 147 w 177"/>
                <a:gd name="T5" fmla="*/ 98 h 167"/>
                <a:gd name="T6" fmla="*/ 127 w 177"/>
                <a:gd name="T7" fmla="*/ 99 h 167"/>
                <a:gd name="T8" fmla="*/ 123 w 177"/>
                <a:gd name="T9" fmla="*/ 99 h 167"/>
                <a:gd name="T10" fmla="*/ 125 w 177"/>
                <a:gd name="T11" fmla="*/ 95 h 167"/>
                <a:gd name="T12" fmla="*/ 140 w 177"/>
                <a:gd name="T13" fmla="*/ 68 h 167"/>
                <a:gd name="T14" fmla="*/ 149 w 177"/>
                <a:gd name="T15" fmla="*/ 42 h 167"/>
                <a:gd name="T16" fmla="*/ 149 w 177"/>
                <a:gd name="T17" fmla="*/ 29 h 167"/>
                <a:gd name="T18" fmla="*/ 147 w 177"/>
                <a:gd name="T19" fmla="*/ 24 h 167"/>
                <a:gd name="T20" fmla="*/ 137 w 177"/>
                <a:gd name="T21" fmla="*/ 7 h 167"/>
                <a:gd name="T22" fmla="*/ 115 w 177"/>
                <a:gd name="T23" fmla="*/ 0 h 167"/>
                <a:gd name="T24" fmla="*/ 80 w 177"/>
                <a:gd name="T25" fmla="*/ 14 h 167"/>
                <a:gd name="T26" fmla="*/ 57 w 177"/>
                <a:gd name="T27" fmla="*/ 32 h 167"/>
                <a:gd name="T28" fmla="*/ 50 w 177"/>
                <a:gd name="T29" fmla="*/ 46 h 167"/>
                <a:gd name="T30" fmla="*/ 67 w 177"/>
                <a:gd name="T31" fmla="*/ 65 h 167"/>
                <a:gd name="T32" fmla="*/ 89 w 177"/>
                <a:gd name="T33" fmla="*/ 62 h 167"/>
                <a:gd name="T34" fmla="*/ 107 w 177"/>
                <a:gd name="T35" fmla="*/ 53 h 167"/>
                <a:gd name="T36" fmla="*/ 116 w 177"/>
                <a:gd name="T37" fmla="*/ 50 h 167"/>
                <a:gd name="T38" fmla="*/ 106 w 177"/>
                <a:gd name="T39" fmla="*/ 73 h 167"/>
                <a:gd name="T40" fmla="*/ 89 w 177"/>
                <a:gd name="T41" fmla="*/ 97 h 167"/>
                <a:gd name="T42" fmla="*/ 68 w 177"/>
                <a:gd name="T43" fmla="*/ 108 h 167"/>
                <a:gd name="T44" fmla="*/ 51 w 177"/>
                <a:gd name="T45" fmla="*/ 113 h 167"/>
                <a:gd name="T46" fmla="*/ 20 w 177"/>
                <a:gd name="T47" fmla="*/ 124 h 167"/>
                <a:gd name="T48" fmla="*/ 10 w 177"/>
                <a:gd name="T49" fmla="*/ 132 h 167"/>
                <a:gd name="T50" fmla="*/ 6 w 177"/>
                <a:gd name="T51" fmla="*/ 140 h 167"/>
                <a:gd name="T52" fmla="*/ 19 w 177"/>
                <a:gd name="T53" fmla="*/ 165 h 167"/>
                <a:gd name="T54" fmla="*/ 33 w 177"/>
                <a:gd name="T55" fmla="*/ 165 h 167"/>
                <a:gd name="T56" fmla="*/ 63 w 177"/>
                <a:gd name="T57" fmla="*/ 156 h 167"/>
                <a:gd name="T58" fmla="*/ 139 w 177"/>
                <a:gd name="T59" fmla="*/ 138 h 167"/>
                <a:gd name="T60" fmla="*/ 150 w 177"/>
                <a:gd name="T61" fmla="*/ 138 h 167"/>
                <a:gd name="T62" fmla="*/ 160 w 177"/>
                <a:gd name="T63" fmla="*/ 141 h 167"/>
                <a:gd name="T64" fmla="*/ 172 w 177"/>
                <a:gd name="T65" fmla="*/ 132 h 167"/>
                <a:gd name="T66" fmla="*/ 176 w 177"/>
                <a:gd name="T67" fmla="*/ 115 h 167"/>
                <a:gd name="T68" fmla="*/ 167 w 177"/>
                <a:gd name="T69" fmla="*/ 9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67">
                  <a:moveTo>
                    <a:pt x="167" y="95"/>
                  </a:moveTo>
                  <a:cubicBezTo>
                    <a:pt x="163" y="90"/>
                    <a:pt x="159" y="90"/>
                    <a:pt x="154" y="93"/>
                  </a:cubicBezTo>
                  <a:cubicBezTo>
                    <a:pt x="152" y="94"/>
                    <a:pt x="150" y="97"/>
                    <a:pt x="147" y="98"/>
                  </a:cubicBezTo>
                  <a:cubicBezTo>
                    <a:pt x="141" y="99"/>
                    <a:pt x="134" y="98"/>
                    <a:pt x="127" y="99"/>
                  </a:cubicBezTo>
                  <a:cubicBezTo>
                    <a:pt x="126" y="99"/>
                    <a:pt x="124" y="100"/>
                    <a:pt x="123" y="99"/>
                  </a:cubicBezTo>
                  <a:cubicBezTo>
                    <a:pt x="122" y="98"/>
                    <a:pt x="124" y="96"/>
                    <a:pt x="125" y="95"/>
                  </a:cubicBezTo>
                  <a:cubicBezTo>
                    <a:pt x="129" y="88"/>
                    <a:pt x="136" y="76"/>
                    <a:pt x="140" y="68"/>
                  </a:cubicBezTo>
                  <a:cubicBezTo>
                    <a:pt x="144" y="58"/>
                    <a:pt x="148" y="45"/>
                    <a:pt x="149" y="42"/>
                  </a:cubicBezTo>
                  <a:cubicBezTo>
                    <a:pt x="150" y="38"/>
                    <a:pt x="151" y="33"/>
                    <a:pt x="149" y="29"/>
                  </a:cubicBezTo>
                  <a:cubicBezTo>
                    <a:pt x="148" y="27"/>
                    <a:pt x="148" y="25"/>
                    <a:pt x="147" y="24"/>
                  </a:cubicBezTo>
                  <a:cubicBezTo>
                    <a:pt x="145" y="17"/>
                    <a:pt x="143" y="11"/>
                    <a:pt x="137" y="7"/>
                  </a:cubicBezTo>
                  <a:cubicBezTo>
                    <a:pt x="130" y="3"/>
                    <a:pt x="123" y="0"/>
                    <a:pt x="115" y="0"/>
                  </a:cubicBezTo>
                  <a:cubicBezTo>
                    <a:pt x="101" y="1"/>
                    <a:pt x="90" y="7"/>
                    <a:pt x="80" y="14"/>
                  </a:cubicBezTo>
                  <a:cubicBezTo>
                    <a:pt x="72" y="20"/>
                    <a:pt x="64" y="26"/>
                    <a:pt x="57" y="32"/>
                  </a:cubicBezTo>
                  <a:cubicBezTo>
                    <a:pt x="52" y="36"/>
                    <a:pt x="49" y="42"/>
                    <a:pt x="50" y="46"/>
                  </a:cubicBezTo>
                  <a:cubicBezTo>
                    <a:pt x="54" y="54"/>
                    <a:pt x="59" y="61"/>
                    <a:pt x="67" y="65"/>
                  </a:cubicBezTo>
                  <a:cubicBezTo>
                    <a:pt x="74" y="69"/>
                    <a:pt x="83" y="65"/>
                    <a:pt x="89" y="62"/>
                  </a:cubicBezTo>
                  <a:cubicBezTo>
                    <a:pt x="98" y="59"/>
                    <a:pt x="101" y="56"/>
                    <a:pt x="107" y="53"/>
                  </a:cubicBezTo>
                  <a:cubicBezTo>
                    <a:pt x="109" y="52"/>
                    <a:pt x="114" y="49"/>
                    <a:pt x="116" y="50"/>
                  </a:cubicBezTo>
                  <a:cubicBezTo>
                    <a:pt x="117" y="52"/>
                    <a:pt x="109" y="67"/>
                    <a:pt x="106" y="73"/>
                  </a:cubicBezTo>
                  <a:cubicBezTo>
                    <a:pt x="101" y="82"/>
                    <a:pt x="95" y="90"/>
                    <a:pt x="89" y="97"/>
                  </a:cubicBezTo>
                  <a:cubicBezTo>
                    <a:pt x="83" y="104"/>
                    <a:pt x="76" y="106"/>
                    <a:pt x="68" y="108"/>
                  </a:cubicBezTo>
                  <a:cubicBezTo>
                    <a:pt x="62" y="110"/>
                    <a:pt x="56" y="111"/>
                    <a:pt x="51" y="113"/>
                  </a:cubicBezTo>
                  <a:cubicBezTo>
                    <a:pt x="40" y="116"/>
                    <a:pt x="30" y="120"/>
                    <a:pt x="20" y="124"/>
                  </a:cubicBezTo>
                  <a:cubicBezTo>
                    <a:pt x="16" y="126"/>
                    <a:pt x="12" y="128"/>
                    <a:pt x="10" y="132"/>
                  </a:cubicBezTo>
                  <a:cubicBezTo>
                    <a:pt x="9" y="135"/>
                    <a:pt x="8" y="138"/>
                    <a:pt x="6" y="140"/>
                  </a:cubicBezTo>
                  <a:cubicBezTo>
                    <a:pt x="0" y="152"/>
                    <a:pt x="9" y="165"/>
                    <a:pt x="19" y="165"/>
                  </a:cubicBezTo>
                  <a:cubicBezTo>
                    <a:pt x="23" y="166"/>
                    <a:pt x="28" y="167"/>
                    <a:pt x="33" y="165"/>
                  </a:cubicBezTo>
                  <a:cubicBezTo>
                    <a:pt x="43" y="162"/>
                    <a:pt x="59" y="157"/>
                    <a:pt x="63" y="156"/>
                  </a:cubicBezTo>
                  <a:cubicBezTo>
                    <a:pt x="70" y="153"/>
                    <a:pt x="120" y="139"/>
                    <a:pt x="139" y="138"/>
                  </a:cubicBezTo>
                  <a:cubicBezTo>
                    <a:pt x="142" y="138"/>
                    <a:pt x="146" y="137"/>
                    <a:pt x="150" y="138"/>
                  </a:cubicBezTo>
                  <a:cubicBezTo>
                    <a:pt x="153" y="139"/>
                    <a:pt x="157" y="141"/>
                    <a:pt x="160" y="141"/>
                  </a:cubicBezTo>
                  <a:cubicBezTo>
                    <a:pt x="165" y="141"/>
                    <a:pt x="168" y="139"/>
                    <a:pt x="172" y="132"/>
                  </a:cubicBezTo>
                  <a:cubicBezTo>
                    <a:pt x="175" y="126"/>
                    <a:pt x="177" y="121"/>
                    <a:pt x="176" y="115"/>
                  </a:cubicBezTo>
                  <a:cubicBezTo>
                    <a:pt x="176" y="107"/>
                    <a:pt x="172" y="100"/>
                    <a:pt x="167" y="95"/>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 name="iṩḻiḋé"/>
            <p:cNvSpPr/>
            <p:nvPr/>
          </p:nvSpPr>
          <p:spPr bwMode="auto">
            <a:xfrm>
              <a:off x="9434513" y="3092451"/>
              <a:ext cx="714375" cy="669925"/>
            </a:xfrm>
            <a:custGeom>
              <a:avLst/>
              <a:gdLst>
                <a:gd name="T0" fmla="*/ 177 w 198"/>
                <a:gd name="T1" fmla="*/ 51 h 185"/>
                <a:gd name="T2" fmla="*/ 157 w 198"/>
                <a:gd name="T3" fmla="*/ 51 h 185"/>
                <a:gd name="T4" fmla="*/ 121 w 198"/>
                <a:gd name="T5" fmla="*/ 57 h 185"/>
                <a:gd name="T6" fmla="*/ 108 w 198"/>
                <a:gd name="T7" fmla="*/ 60 h 185"/>
                <a:gd name="T8" fmla="*/ 105 w 198"/>
                <a:gd name="T9" fmla="*/ 59 h 185"/>
                <a:gd name="T10" fmla="*/ 106 w 198"/>
                <a:gd name="T11" fmla="*/ 55 h 185"/>
                <a:gd name="T12" fmla="*/ 112 w 198"/>
                <a:gd name="T13" fmla="*/ 46 h 185"/>
                <a:gd name="T14" fmla="*/ 119 w 198"/>
                <a:gd name="T15" fmla="*/ 36 h 185"/>
                <a:gd name="T16" fmla="*/ 129 w 198"/>
                <a:gd name="T17" fmla="*/ 23 h 185"/>
                <a:gd name="T18" fmla="*/ 128 w 198"/>
                <a:gd name="T19" fmla="*/ 13 h 185"/>
                <a:gd name="T20" fmla="*/ 126 w 198"/>
                <a:gd name="T21" fmla="*/ 11 h 185"/>
                <a:gd name="T22" fmla="*/ 104 w 198"/>
                <a:gd name="T23" fmla="*/ 2 h 185"/>
                <a:gd name="T24" fmla="*/ 84 w 198"/>
                <a:gd name="T25" fmla="*/ 9 h 185"/>
                <a:gd name="T26" fmla="*/ 80 w 198"/>
                <a:gd name="T27" fmla="*/ 15 h 185"/>
                <a:gd name="T28" fmla="*/ 83 w 198"/>
                <a:gd name="T29" fmla="*/ 22 h 185"/>
                <a:gd name="T30" fmla="*/ 95 w 198"/>
                <a:gd name="T31" fmla="*/ 27 h 185"/>
                <a:gd name="T32" fmla="*/ 98 w 198"/>
                <a:gd name="T33" fmla="*/ 31 h 185"/>
                <a:gd name="T34" fmla="*/ 92 w 198"/>
                <a:gd name="T35" fmla="*/ 43 h 185"/>
                <a:gd name="T36" fmla="*/ 86 w 198"/>
                <a:gd name="T37" fmla="*/ 52 h 185"/>
                <a:gd name="T38" fmla="*/ 84 w 198"/>
                <a:gd name="T39" fmla="*/ 64 h 185"/>
                <a:gd name="T40" fmla="*/ 81 w 198"/>
                <a:gd name="T41" fmla="*/ 68 h 185"/>
                <a:gd name="T42" fmla="*/ 49 w 198"/>
                <a:gd name="T43" fmla="*/ 79 h 185"/>
                <a:gd name="T44" fmla="*/ 23 w 198"/>
                <a:gd name="T45" fmla="*/ 91 h 185"/>
                <a:gd name="T46" fmla="*/ 5 w 198"/>
                <a:gd name="T47" fmla="*/ 98 h 185"/>
                <a:gd name="T48" fmla="*/ 2 w 198"/>
                <a:gd name="T49" fmla="*/ 104 h 185"/>
                <a:gd name="T50" fmla="*/ 4 w 198"/>
                <a:gd name="T51" fmla="*/ 108 h 185"/>
                <a:gd name="T52" fmla="*/ 26 w 198"/>
                <a:gd name="T53" fmla="*/ 121 h 185"/>
                <a:gd name="T54" fmla="*/ 32 w 198"/>
                <a:gd name="T55" fmla="*/ 120 h 185"/>
                <a:gd name="T56" fmla="*/ 81 w 198"/>
                <a:gd name="T57" fmla="*/ 100 h 185"/>
                <a:gd name="T58" fmla="*/ 97 w 198"/>
                <a:gd name="T59" fmla="*/ 96 h 185"/>
                <a:gd name="T60" fmla="*/ 95 w 198"/>
                <a:gd name="T61" fmla="*/ 133 h 185"/>
                <a:gd name="T62" fmla="*/ 81 w 198"/>
                <a:gd name="T63" fmla="*/ 155 h 185"/>
                <a:gd name="T64" fmla="*/ 68 w 198"/>
                <a:gd name="T65" fmla="*/ 157 h 185"/>
                <a:gd name="T66" fmla="*/ 50 w 198"/>
                <a:gd name="T67" fmla="*/ 145 h 185"/>
                <a:gd name="T68" fmla="*/ 44 w 198"/>
                <a:gd name="T69" fmla="*/ 140 h 185"/>
                <a:gd name="T70" fmla="*/ 43 w 198"/>
                <a:gd name="T71" fmla="*/ 143 h 185"/>
                <a:gd name="T72" fmla="*/ 52 w 198"/>
                <a:gd name="T73" fmla="*/ 159 h 185"/>
                <a:gd name="T74" fmla="*/ 53 w 198"/>
                <a:gd name="T75" fmla="*/ 168 h 185"/>
                <a:gd name="T76" fmla="*/ 64 w 198"/>
                <a:gd name="T77" fmla="*/ 181 h 185"/>
                <a:gd name="T78" fmla="*/ 84 w 198"/>
                <a:gd name="T79" fmla="*/ 182 h 185"/>
                <a:gd name="T80" fmla="*/ 118 w 198"/>
                <a:gd name="T81" fmla="*/ 136 h 185"/>
                <a:gd name="T82" fmla="*/ 123 w 198"/>
                <a:gd name="T83" fmla="*/ 93 h 185"/>
                <a:gd name="T84" fmla="*/ 127 w 198"/>
                <a:gd name="T85" fmla="*/ 91 h 185"/>
                <a:gd name="T86" fmla="*/ 142 w 198"/>
                <a:gd name="T87" fmla="*/ 88 h 185"/>
                <a:gd name="T88" fmla="*/ 169 w 198"/>
                <a:gd name="T89" fmla="*/ 89 h 185"/>
                <a:gd name="T90" fmla="*/ 182 w 198"/>
                <a:gd name="T91" fmla="*/ 92 h 185"/>
                <a:gd name="T92" fmla="*/ 192 w 198"/>
                <a:gd name="T93" fmla="*/ 82 h 185"/>
                <a:gd name="T94" fmla="*/ 191 w 198"/>
                <a:gd name="T95" fmla="*/ 62 h 185"/>
                <a:gd name="T96" fmla="*/ 177 w 198"/>
                <a:gd name="T97" fmla="*/ 5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8" h="185">
                  <a:moveTo>
                    <a:pt x="177" y="51"/>
                  </a:moveTo>
                  <a:cubicBezTo>
                    <a:pt x="173" y="50"/>
                    <a:pt x="168" y="49"/>
                    <a:pt x="157" y="51"/>
                  </a:cubicBezTo>
                  <a:cubicBezTo>
                    <a:pt x="147" y="52"/>
                    <a:pt x="134" y="54"/>
                    <a:pt x="121" y="57"/>
                  </a:cubicBezTo>
                  <a:cubicBezTo>
                    <a:pt x="117" y="58"/>
                    <a:pt x="112" y="59"/>
                    <a:pt x="108" y="60"/>
                  </a:cubicBezTo>
                  <a:cubicBezTo>
                    <a:pt x="107" y="60"/>
                    <a:pt x="105" y="60"/>
                    <a:pt x="105" y="59"/>
                  </a:cubicBezTo>
                  <a:cubicBezTo>
                    <a:pt x="105" y="58"/>
                    <a:pt x="106" y="56"/>
                    <a:pt x="106" y="55"/>
                  </a:cubicBezTo>
                  <a:cubicBezTo>
                    <a:pt x="108" y="52"/>
                    <a:pt x="110" y="49"/>
                    <a:pt x="112" y="46"/>
                  </a:cubicBezTo>
                  <a:cubicBezTo>
                    <a:pt x="115" y="43"/>
                    <a:pt x="117" y="39"/>
                    <a:pt x="119" y="36"/>
                  </a:cubicBezTo>
                  <a:cubicBezTo>
                    <a:pt x="122" y="32"/>
                    <a:pt x="126" y="28"/>
                    <a:pt x="129" y="23"/>
                  </a:cubicBezTo>
                  <a:cubicBezTo>
                    <a:pt x="132" y="19"/>
                    <a:pt x="132" y="17"/>
                    <a:pt x="128" y="13"/>
                  </a:cubicBezTo>
                  <a:cubicBezTo>
                    <a:pt x="127" y="13"/>
                    <a:pt x="127" y="12"/>
                    <a:pt x="126" y="11"/>
                  </a:cubicBezTo>
                  <a:cubicBezTo>
                    <a:pt x="122" y="4"/>
                    <a:pt x="112" y="0"/>
                    <a:pt x="104" y="2"/>
                  </a:cubicBezTo>
                  <a:cubicBezTo>
                    <a:pt x="97" y="4"/>
                    <a:pt x="91" y="6"/>
                    <a:pt x="84" y="9"/>
                  </a:cubicBezTo>
                  <a:cubicBezTo>
                    <a:pt x="82" y="10"/>
                    <a:pt x="79" y="11"/>
                    <a:pt x="80" y="15"/>
                  </a:cubicBezTo>
                  <a:cubicBezTo>
                    <a:pt x="80" y="17"/>
                    <a:pt x="82" y="20"/>
                    <a:pt x="83" y="22"/>
                  </a:cubicBezTo>
                  <a:cubicBezTo>
                    <a:pt x="86" y="25"/>
                    <a:pt x="90" y="27"/>
                    <a:pt x="95" y="27"/>
                  </a:cubicBezTo>
                  <a:cubicBezTo>
                    <a:pt x="97" y="27"/>
                    <a:pt x="99" y="28"/>
                    <a:pt x="98" y="31"/>
                  </a:cubicBezTo>
                  <a:cubicBezTo>
                    <a:pt x="96" y="35"/>
                    <a:pt x="95" y="39"/>
                    <a:pt x="92" y="43"/>
                  </a:cubicBezTo>
                  <a:cubicBezTo>
                    <a:pt x="91" y="46"/>
                    <a:pt x="88" y="48"/>
                    <a:pt x="86" y="52"/>
                  </a:cubicBezTo>
                  <a:cubicBezTo>
                    <a:pt x="84" y="56"/>
                    <a:pt x="84" y="59"/>
                    <a:pt x="84" y="64"/>
                  </a:cubicBezTo>
                  <a:cubicBezTo>
                    <a:pt x="84" y="66"/>
                    <a:pt x="84" y="67"/>
                    <a:pt x="81" y="68"/>
                  </a:cubicBezTo>
                  <a:cubicBezTo>
                    <a:pt x="70" y="71"/>
                    <a:pt x="59" y="75"/>
                    <a:pt x="49" y="79"/>
                  </a:cubicBezTo>
                  <a:cubicBezTo>
                    <a:pt x="40" y="83"/>
                    <a:pt x="31" y="87"/>
                    <a:pt x="23" y="91"/>
                  </a:cubicBezTo>
                  <a:cubicBezTo>
                    <a:pt x="17" y="93"/>
                    <a:pt x="12" y="98"/>
                    <a:pt x="5" y="98"/>
                  </a:cubicBezTo>
                  <a:cubicBezTo>
                    <a:pt x="1" y="98"/>
                    <a:pt x="0" y="101"/>
                    <a:pt x="2" y="104"/>
                  </a:cubicBezTo>
                  <a:cubicBezTo>
                    <a:pt x="3" y="106"/>
                    <a:pt x="4" y="107"/>
                    <a:pt x="4" y="108"/>
                  </a:cubicBezTo>
                  <a:cubicBezTo>
                    <a:pt x="7" y="116"/>
                    <a:pt x="17" y="123"/>
                    <a:pt x="26" y="121"/>
                  </a:cubicBezTo>
                  <a:cubicBezTo>
                    <a:pt x="28" y="121"/>
                    <a:pt x="30" y="121"/>
                    <a:pt x="32" y="120"/>
                  </a:cubicBezTo>
                  <a:cubicBezTo>
                    <a:pt x="49" y="115"/>
                    <a:pt x="65" y="106"/>
                    <a:pt x="81" y="100"/>
                  </a:cubicBezTo>
                  <a:cubicBezTo>
                    <a:pt x="87" y="98"/>
                    <a:pt x="92" y="98"/>
                    <a:pt x="97" y="96"/>
                  </a:cubicBezTo>
                  <a:cubicBezTo>
                    <a:pt x="107" y="93"/>
                    <a:pt x="100" y="121"/>
                    <a:pt x="95" y="133"/>
                  </a:cubicBezTo>
                  <a:cubicBezTo>
                    <a:pt x="91" y="143"/>
                    <a:pt x="84" y="154"/>
                    <a:pt x="81" y="155"/>
                  </a:cubicBezTo>
                  <a:cubicBezTo>
                    <a:pt x="79" y="157"/>
                    <a:pt x="76" y="159"/>
                    <a:pt x="68" y="157"/>
                  </a:cubicBezTo>
                  <a:cubicBezTo>
                    <a:pt x="60" y="156"/>
                    <a:pt x="52" y="147"/>
                    <a:pt x="50" y="145"/>
                  </a:cubicBezTo>
                  <a:cubicBezTo>
                    <a:pt x="49" y="144"/>
                    <a:pt x="46" y="139"/>
                    <a:pt x="44" y="140"/>
                  </a:cubicBezTo>
                  <a:cubicBezTo>
                    <a:pt x="43" y="141"/>
                    <a:pt x="43" y="142"/>
                    <a:pt x="43" y="143"/>
                  </a:cubicBezTo>
                  <a:cubicBezTo>
                    <a:pt x="43" y="145"/>
                    <a:pt x="47" y="154"/>
                    <a:pt x="52" y="159"/>
                  </a:cubicBezTo>
                  <a:cubicBezTo>
                    <a:pt x="56" y="164"/>
                    <a:pt x="51" y="166"/>
                    <a:pt x="53" y="168"/>
                  </a:cubicBezTo>
                  <a:cubicBezTo>
                    <a:pt x="57" y="174"/>
                    <a:pt x="62" y="179"/>
                    <a:pt x="64" y="181"/>
                  </a:cubicBezTo>
                  <a:cubicBezTo>
                    <a:pt x="70" y="184"/>
                    <a:pt x="77" y="185"/>
                    <a:pt x="84" y="182"/>
                  </a:cubicBezTo>
                  <a:cubicBezTo>
                    <a:pt x="94" y="177"/>
                    <a:pt x="109" y="162"/>
                    <a:pt x="118" y="136"/>
                  </a:cubicBezTo>
                  <a:cubicBezTo>
                    <a:pt x="122" y="122"/>
                    <a:pt x="123" y="102"/>
                    <a:pt x="123" y="93"/>
                  </a:cubicBezTo>
                  <a:cubicBezTo>
                    <a:pt x="124" y="91"/>
                    <a:pt x="125" y="91"/>
                    <a:pt x="127" y="91"/>
                  </a:cubicBezTo>
                  <a:cubicBezTo>
                    <a:pt x="133" y="89"/>
                    <a:pt x="137" y="89"/>
                    <a:pt x="142" y="88"/>
                  </a:cubicBezTo>
                  <a:cubicBezTo>
                    <a:pt x="151" y="88"/>
                    <a:pt x="159" y="86"/>
                    <a:pt x="169" y="89"/>
                  </a:cubicBezTo>
                  <a:cubicBezTo>
                    <a:pt x="170" y="89"/>
                    <a:pt x="178" y="92"/>
                    <a:pt x="182" y="92"/>
                  </a:cubicBezTo>
                  <a:cubicBezTo>
                    <a:pt x="186" y="92"/>
                    <a:pt x="188" y="89"/>
                    <a:pt x="192" y="82"/>
                  </a:cubicBezTo>
                  <a:cubicBezTo>
                    <a:pt x="198" y="72"/>
                    <a:pt x="194" y="66"/>
                    <a:pt x="191" y="62"/>
                  </a:cubicBezTo>
                  <a:cubicBezTo>
                    <a:pt x="188" y="57"/>
                    <a:pt x="184" y="54"/>
                    <a:pt x="177" y="5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 name="îṥļïḓè"/>
            <p:cNvSpPr/>
            <p:nvPr/>
          </p:nvSpPr>
          <p:spPr bwMode="auto">
            <a:xfrm>
              <a:off x="6516688" y="2886076"/>
              <a:ext cx="320675" cy="814388"/>
            </a:xfrm>
            <a:custGeom>
              <a:avLst/>
              <a:gdLst>
                <a:gd name="T0" fmla="*/ 88 w 89"/>
                <a:gd name="T1" fmla="*/ 110 h 225"/>
                <a:gd name="T2" fmla="*/ 85 w 89"/>
                <a:gd name="T3" fmla="*/ 112 h 225"/>
                <a:gd name="T4" fmla="*/ 71 w 89"/>
                <a:gd name="T5" fmla="*/ 142 h 225"/>
                <a:gd name="T6" fmla="*/ 60 w 89"/>
                <a:gd name="T7" fmla="*/ 165 h 225"/>
                <a:gd name="T8" fmla="*/ 45 w 89"/>
                <a:gd name="T9" fmla="*/ 186 h 225"/>
                <a:gd name="T10" fmla="*/ 42 w 89"/>
                <a:gd name="T11" fmla="*/ 187 h 225"/>
                <a:gd name="T12" fmla="*/ 42 w 89"/>
                <a:gd name="T13" fmla="*/ 184 h 225"/>
                <a:gd name="T14" fmla="*/ 45 w 89"/>
                <a:gd name="T15" fmla="*/ 178 h 225"/>
                <a:gd name="T16" fmla="*/ 51 w 89"/>
                <a:gd name="T17" fmla="*/ 161 h 225"/>
                <a:gd name="T18" fmla="*/ 62 w 89"/>
                <a:gd name="T19" fmla="*/ 133 h 225"/>
                <a:gd name="T20" fmla="*/ 69 w 89"/>
                <a:gd name="T21" fmla="*/ 107 h 225"/>
                <a:gd name="T22" fmla="*/ 66 w 89"/>
                <a:gd name="T23" fmla="*/ 94 h 225"/>
                <a:gd name="T24" fmla="*/ 65 w 89"/>
                <a:gd name="T25" fmla="*/ 90 h 225"/>
                <a:gd name="T26" fmla="*/ 67 w 89"/>
                <a:gd name="T27" fmla="*/ 68 h 225"/>
                <a:gd name="T28" fmla="*/ 73 w 89"/>
                <a:gd name="T29" fmla="*/ 45 h 225"/>
                <a:gd name="T30" fmla="*/ 80 w 89"/>
                <a:gd name="T31" fmla="*/ 34 h 225"/>
                <a:gd name="T32" fmla="*/ 86 w 89"/>
                <a:gd name="T33" fmla="*/ 13 h 225"/>
                <a:gd name="T34" fmla="*/ 79 w 89"/>
                <a:gd name="T35" fmla="*/ 3 h 225"/>
                <a:gd name="T36" fmla="*/ 66 w 89"/>
                <a:gd name="T37" fmla="*/ 2 h 225"/>
                <a:gd name="T38" fmla="*/ 46 w 89"/>
                <a:gd name="T39" fmla="*/ 9 h 225"/>
                <a:gd name="T40" fmla="*/ 29 w 89"/>
                <a:gd name="T41" fmla="*/ 16 h 225"/>
                <a:gd name="T42" fmla="*/ 16 w 89"/>
                <a:gd name="T43" fmla="*/ 23 h 225"/>
                <a:gd name="T44" fmla="*/ 10 w 89"/>
                <a:gd name="T45" fmla="*/ 36 h 225"/>
                <a:gd name="T46" fmla="*/ 16 w 89"/>
                <a:gd name="T47" fmla="*/ 48 h 225"/>
                <a:gd name="T48" fmla="*/ 19 w 89"/>
                <a:gd name="T49" fmla="*/ 52 h 225"/>
                <a:gd name="T50" fmla="*/ 38 w 89"/>
                <a:gd name="T51" fmla="*/ 58 h 225"/>
                <a:gd name="T52" fmla="*/ 52 w 89"/>
                <a:gd name="T53" fmla="*/ 51 h 225"/>
                <a:gd name="T54" fmla="*/ 56 w 89"/>
                <a:gd name="T55" fmla="*/ 53 h 225"/>
                <a:gd name="T56" fmla="*/ 57 w 89"/>
                <a:gd name="T57" fmla="*/ 62 h 225"/>
                <a:gd name="T58" fmla="*/ 55 w 89"/>
                <a:gd name="T59" fmla="*/ 84 h 225"/>
                <a:gd name="T60" fmla="*/ 46 w 89"/>
                <a:gd name="T61" fmla="*/ 91 h 225"/>
                <a:gd name="T62" fmla="*/ 33 w 89"/>
                <a:gd name="T63" fmla="*/ 94 h 225"/>
                <a:gd name="T64" fmla="*/ 5 w 89"/>
                <a:gd name="T65" fmla="*/ 121 h 225"/>
                <a:gd name="T66" fmla="*/ 3 w 89"/>
                <a:gd name="T67" fmla="*/ 145 h 225"/>
                <a:gd name="T68" fmla="*/ 25 w 89"/>
                <a:gd name="T69" fmla="*/ 162 h 225"/>
                <a:gd name="T70" fmla="*/ 27 w 89"/>
                <a:gd name="T71" fmla="*/ 166 h 225"/>
                <a:gd name="T72" fmla="*/ 18 w 89"/>
                <a:gd name="T73" fmla="*/ 194 h 225"/>
                <a:gd name="T74" fmla="*/ 15 w 89"/>
                <a:gd name="T75" fmla="*/ 213 h 225"/>
                <a:gd name="T76" fmla="*/ 29 w 89"/>
                <a:gd name="T77" fmla="*/ 224 h 225"/>
                <a:gd name="T78" fmla="*/ 37 w 89"/>
                <a:gd name="T79" fmla="*/ 219 h 225"/>
                <a:gd name="T80" fmla="*/ 60 w 89"/>
                <a:gd name="T81" fmla="*/ 187 h 225"/>
                <a:gd name="T82" fmla="*/ 67 w 89"/>
                <a:gd name="T83" fmla="*/ 174 h 225"/>
                <a:gd name="T84" fmla="*/ 75 w 89"/>
                <a:gd name="T85" fmla="*/ 154 h 225"/>
                <a:gd name="T86" fmla="*/ 81 w 89"/>
                <a:gd name="T87" fmla="*/ 137 h 225"/>
                <a:gd name="T88" fmla="*/ 86 w 89"/>
                <a:gd name="T89" fmla="*/ 119 h 225"/>
                <a:gd name="T90" fmla="*/ 89 w 89"/>
                <a:gd name="T91" fmla="*/ 113 h 225"/>
                <a:gd name="T92" fmla="*/ 88 w 89"/>
                <a:gd name="T93" fmla="*/ 110 h 225"/>
                <a:gd name="T94" fmla="*/ 38 w 89"/>
                <a:gd name="T95" fmla="*/ 132 h 225"/>
                <a:gd name="T96" fmla="*/ 36 w 89"/>
                <a:gd name="T97" fmla="*/ 135 h 225"/>
                <a:gd name="T98" fmla="*/ 30 w 89"/>
                <a:gd name="T99" fmla="*/ 138 h 225"/>
                <a:gd name="T100" fmla="*/ 26 w 89"/>
                <a:gd name="T101" fmla="*/ 131 h 225"/>
                <a:gd name="T102" fmla="*/ 40 w 89"/>
                <a:gd name="T103" fmla="*/ 113 h 225"/>
                <a:gd name="T104" fmla="*/ 42 w 89"/>
                <a:gd name="T105" fmla="*/ 114 h 225"/>
                <a:gd name="T106" fmla="*/ 41 w 89"/>
                <a:gd name="T107" fmla="*/ 120 h 225"/>
                <a:gd name="T108" fmla="*/ 38 w 89"/>
                <a:gd name="T109" fmla="*/ 13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9" h="225">
                  <a:moveTo>
                    <a:pt x="88" y="110"/>
                  </a:moveTo>
                  <a:cubicBezTo>
                    <a:pt x="87" y="109"/>
                    <a:pt x="86" y="111"/>
                    <a:pt x="85" y="112"/>
                  </a:cubicBezTo>
                  <a:cubicBezTo>
                    <a:pt x="81" y="122"/>
                    <a:pt x="76" y="132"/>
                    <a:pt x="71" y="142"/>
                  </a:cubicBezTo>
                  <a:cubicBezTo>
                    <a:pt x="68" y="149"/>
                    <a:pt x="64" y="157"/>
                    <a:pt x="60" y="165"/>
                  </a:cubicBezTo>
                  <a:cubicBezTo>
                    <a:pt x="56" y="172"/>
                    <a:pt x="52" y="180"/>
                    <a:pt x="45" y="186"/>
                  </a:cubicBezTo>
                  <a:cubicBezTo>
                    <a:pt x="44" y="187"/>
                    <a:pt x="43" y="187"/>
                    <a:pt x="42" y="187"/>
                  </a:cubicBezTo>
                  <a:cubicBezTo>
                    <a:pt x="42" y="186"/>
                    <a:pt x="42" y="185"/>
                    <a:pt x="42" y="184"/>
                  </a:cubicBezTo>
                  <a:cubicBezTo>
                    <a:pt x="43" y="182"/>
                    <a:pt x="44" y="180"/>
                    <a:pt x="45" y="178"/>
                  </a:cubicBezTo>
                  <a:cubicBezTo>
                    <a:pt x="47" y="172"/>
                    <a:pt x="49" y="167"/>
                    <a:pt x="51" y="161"/>
                  </a:cubicBezTo>
                  <a:cubicBezTo>
                    <a:pt x="55" y="152"/>
                    <a:pt x="59" y="142"/>
                    <a:pt x="62" y="133"/>
                  </a:cubicBezTo>
                  <a:cubicBezTo>
                    <a:pt x="65" y="124"/>
                    <a:pt x="67" y="116"/>
                    <a:pt x="69" y="107"/>
                  </a:cubicBezTo>
                  <a:cubicBezTo>
                    <a:pt x="70" y="103"/>
                    <a:pt x="69" y="98"/>
                    <a:pt x="66" y="94"/>
                  </a:cubicBezTo>
                  <a:cubicBezTo>
                    <a:pt x="66" y="93"/>
                    <a:pt x="65" y="91"/>
                    <a:pt x="65" y="90"/>
                  </a:cubicBezTo>
                  <a:cubicBezTo>
                    <a:pt x="66" y="82"/>
                    <a:pt x="66" y="75"/>
                    <a:pt x="67" y="68"/>
                  </a:cubicBezTo>
                  <a:cubicBezTo>
                    <a:pt x="68" y="60"/>
                    <a:pt x="70" y="53"/>
                    <a:pt x="73" y="45"/>
                  </a:cubicBezTo>
                  <a:cubicBezTo>
                    <a:pt x="75" y="41"/>
                    <a:pt x="77" y="38"/>
                    <a:pt x="80" y="34"/>
                  </a:cubicBezTo>
                  <a:cubicBezTo>
                    <a:pt x="85" y="28"/>
                    <a:pt x="86" y="20"/>
                    <a:pt x="86" y="13"/>
                  </a:cubicBezTo>
                  <a:cubicBezTo>
                    <a:pt x="86" y="9"/>
                    <a:pt x="84" y="5"/>
                    <a:pt x="79" y="3"/>
                  </a:cubicBezTo>
                  <a:cubicBezTo>
                    <a:pt x="75" y="1"/>
                    <a:pt x="70" y="0"/>
                    <a:pt x="66" y="2"/>
                  </a:cubicBezTo>
                  <a:cubicBezTo>
                    <a:pt x="59" y="5"/>
                    <a:pt x="52" y="6"/>
                    <a:pt x="46" y="9"/>
                  </a:cubicBezTo>
                  <a:cubicBezTo>
                    <a:pt x="40" y="11"/>
                    <a:pt x="34" y="13"/>
                    <a:pt x="29" y="16"/>
                  </a:cubicBezTo>
                  <a:cubicBezTo>
                    <a:pt x="24" y="18"/>
                    <a:pt x="20" y="20"/>
                    <a:pt x="16" y="23"/>
                  </a:cubicBezTo>
                  <a:cubicBezTo>
                    <a:pt x="12" y="26"/>
                    <a:pt x="10" y="31"/>
                    <a:pt x="10" y="36"/>
                  </a:cubicBezTo>
                  <a:cubicBezTo>
                    <a:pt x="11" y="40"/>
                    <a:pt x="12" y="44"/>
                    <a:pt x="16" y="48"/>
                  </a:cubicBezTo>
                  <a:cubicBezTo>
                    <a:pt x="17" y="49"/>
                    <a:pt x="18" y="50"/>
                    <a:pt x="19" y="52"/>
                  </a:cubicBezTo>
                  <a:cubicBezTo>
                    <a:pt x="23" y="58"/>
                    <a:pt x="31" y="61"/>
                    <a:pt x="38" y="58"/>
                  </a:cubicBezTo>
                  <a:cubicBezTo>
                    <a:pt x="43" y="56"/>
                    <a:pt x="47" y="53"/>
                    <a:pt x="52" y="51"/>
                  </a:cubicBezTo>
                  <a:cubicBezTo>
                    <a:pt x="54" y="49"/>
                    <a:pt x="56" y="50"/>
                    <a:pt x="56" y="53"/>
                  </a:cubicBezTo>
                  <a:cubicBezTo>
                    <a:pt x="56" y="55"/>
                    <a:pt x="56" y="58"/>
                    <a:pt x="57" y="62"/>
                  </a:cubicBezTo>
                  <a:cubicBezTo>
                    <a:pt x="56" y="69"/>
                    <a:pt x="56" y="77"/>
                    <a:pt x="55" y="84"/>
                  </a:cubicBezTo>
                  <a:cubicBezTo>
                    <a:pt x="54" y="90"/>
                    <a:pt x="51" y="91"/>
                    <a:pt x="46" y="91"/>
                  </a:cubicBezTo>
                  <a:cubicBezTo>
                    <a:pt x="42" y="91"/>
                    <a:pt x="37" y="92"/>
                    <a:pt x="33" y="94"/>
                  </a:cubicBezTo>
                  <a:cubicBezTo>
                    <a:pt x="20" y="99"/>
                    <a:pt x="12" y="109"/>
                    <a:pt x="5" y="121"/>
                  </a:cubicBezTo>
                  <a:cubicBezTo>
                    <a:pt x="1" y="129"/>
                    <a:pt x="0" y="136"/>
                    <a:pt x="3" y="145"/>
                  </a:cubicBezTo>
                  <a:cubicBezTo>
                    <a:pt x="8" y="155"/>
                    <a:pt x="14" y="161"/>
                    <a:pt x="25" y="162"/>
                  </a:cubicBezTo>
                  <a:cubicBezTo>
                    <a:pt x="27" y="162"/>
                    <a:pt x="28" y="163"/>
                    <a:pt x="27" y="166"/>
                  </a:cubicBezTo>
                  <a:cubicBezTo>
                    <a:pt x="24" y="175"/>
                    <a:pt x="21" y="185"/>
                    <a:pt x="18" y="194"/>
                  </a:cubicBezTo>
                  <a:cubicBezTo>
                    <a:pt x="16" y="201"/>
                    <a:pt x="14" y="207"/>
                    <a:pt x="15" y="213"/>
                  </a:cubicBezTo>
                  <a:cubicBezTo>
                    <a:pt x="17" y="220"/>
                    <a:pt x="23" y="225"/>
                    <a:pt x="29" y="224"/>
                  </a:cubicBezTo>
                  <a:cubicBezTo>
                    <a:pt x="32" y="223"/>
                    <a:pt x="34" y="221"/>
                    <a:pt x="37" y="219"/>
                  </a:cubicBezTo>
                  <a:cubicBezTo>
                    <a:pt x="47" y="211"/>
                    <a:pt x="54" y="199"/>
                    <a:pt x="60" y="187"/>
                  </a:cubicBezTo>
                  <a:cubicBezTo>
                    <a:pt x="62" y="183"/>
                    <a:pt x="65" y="179"/>
                    <a:pt x="67" y="174"/>
                  </a:cubicBezTo>
                  <a:cubicBezTo>
                    <a:pt x="70" y="168"/>
                    <a:pt x="72" y="161"/>
                    <a:pt x="75" y="154"/>
                  </a:cubicBezTo>
                  <a:cubicBezTo>
                    <a:pt x="77" y="149"/>
                    <a:pt x="81" y="137"/>
                    <a:pt x="81" y="137"/>
                  </a:cubicBezTo>
                  <a:cubicBezTo>
                    <a:pt x="83" y="131"/>
                    <a:pt x="84" y="125"/>
                    <a:pt x="86" y="119"/>
                  </a:cubicBezTo>
                  <a:cubicBezTo>
                    <a:pt x="87" y="117"/>
                    <a:pt x="88" y="115"/>
                    <a:pt x="89" y="113"/>
                  </a:cubicBezTo>
                  <a:cubicBezTo>
                    <a:pt x="89" y="112"/>
                    <a:pt x="89" y="110"/>
                    <a:pt x="88" y="110"/>
                  </a:cubicBezTo>
                  <a:close/>
                  <a:moveTo>
                    <a:pt x="38" y="132"/>
                  </a:moveTo>
                  <a:cubicBezTo>
                    <a:pt x="37" y="133"/>
                    <a:pt x="37" y="135"/>
                    <a:pt x="36" y="135"/>
                  </a:cubicBezTo>
                  <a:cubicBezTo>
                    <a:pt x="34" y="137"/>
                    <a:pt x="33" y="140"/>
                    <a:pt x="30" y="138"/>
                  </a:cubicBezTo>
                  <a:cubicBezTo>
                    <a:pt x="27" y="138"/>
                    <a:pt x="25" y="134"/>
                    <a:pt x="26" y="131"/>
                  </a:cubicBezTo>
                  <a:cubicBezTo>
                    <a:pt x="27" y="122"/>
                    <a:pt x="33" y="117"/>
                    <a:pt x="40" y="113"/>
                  </a:cubicBezTo>
                  <a:cubicBezTo>
                    <a:pt x="40" y="113"/>
                    <a:pt x="42" y="114"/>
                    <a:pt x="42" y="114"/>
                  </a:cubicBezTo>
                  <a:cubicBezTo>
                    <a:pt x="42" y="117"/>
                    <a:pt x="42" y="119"/>
                    <a:pt x="41" y="120"/>
                  </a:cubicBezTo>
                  <a:cubicBezTo>
                    <a:pt x="40" y="124"/>
                    <a:pt x="39" y="128"/>
                    <a:pt x="38" y="13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 name="ïṥliḍè"/>
            <p:cNvSpPr/>
            <p:nvPr/>
          </p:nvSpPr>
          <p:spPr bwMode="auto">
            <a:xfrm>
              <a:off x="9513888" y="2643188"/>
              <a:ext cx="549275" cy="379413"/>
            </a:xfrm>
            <a:custGeom>
              <a:avLst/>
              <a:gdLst>
                <a:gd name="T0" fmla="*/ 10 w 152"/>
                <a:gd name="T1" fmla="*/ 98 h 105"/>
                <a:gd name="T2" fmla="*/ 15 w 152"/>
                <a:gd name="T3" fmla="*/ 100 h 105"/>
                <a:gd name="T4" fmla="*/ 31 w 152"/>
                <a:gd name="T5" fmla="*/ 103 h 105"/>
                <a:gd name="T6" fmla="*/ 37 w 152"/>
                <a:gd name="T7" fmla="*/ 96 h 105"/>
                <a:gd name="T8" fmla="*/ 38 w 152"/>
                <a:gd name="T9" fmla="*/ 85 h 105"/>
                <a:gd name="T10" fmla="*/ 37 w 152"/>
                <a:gd name="T11" fmla="*/ 75 h 105"/>
                <a:gd name="T12" fmla="*/ 38 w 152"/>
                <a:gd name="T13" fmla="*/ 56 h 105"/>
                <a:gd name="T14" fmla="*/ 41 w 152"/>
                <a:gd name="T15" fmla="*/ 54 h 105"/>
                <a:gd name="T16" fmla="*/ 43 w 152"/>
                <a:gd name="T17" fmla="*/ 56 h 105"/>
                <a:gd name="T18" fmla="*/ 59 w 152"/>
                <a:gd name="T19" fmla="*/ 71 h 105"/>
                <a:gd name="T20" fmla="*/ 60 w 152"/>
                <a:gd name="T21" fmla="*/ 77 h 105"/>
                <a:gd name="T22" fmla="*/ 53 w 152"/>
                <a:gd name="T23" fmla="*/ 84 h 105"/>
                <a:gd name="T24" fmla="*/ 48 w 152"/>
                <a:gd name="T25" fmla="*/ 90 h 105"/>
                <a:gd name="T26" fmla="*/ 48 w 152"/>
                <a:gd name="T27" fmla="*/ 100 h 105"/>
                <a:gd name="T28" fmla="*/ 57 w 152"/>
                <a:gd name="T29" fmla="*/ 97 h 105"/>
                <a:gd name="T30" fmla="*/ 124 w 152"/>
                <a:gd name="T31" fmla="*/ 46 h 105"/>
                <a:gd name="T32" fmla="*/ 133 w 152"/>
                <a:gd name="T33" fmla="*/ 41 h 105"/>
                <a:gd name="T34" fmla="*/ 136 w 152"/>
                <a:gd name="T35" fmla="*/ 40 h 105"/>
                <a:gd name="T36" fmla="*/ 144 w 152"/>
                <a:gd name="T37" fmla="*/ 36 h 105"/>
                <a:gd name="T38" fmla="*/ 149 w 152"/>
                <a:gd name="T39" fmla="*/ 30 h 105"/>
                <a:gd name="T40" fmla="*/ 152 w 152"/>
                <a:gd name="T41" fmla="*/ 20 h 105"/>
                <a:gd name="T42" fmla="*/ 151 w 152"/>
                <a:gd name="T43" fmla="*/ 14 h 105"/>
                <a:gd name="T44" fmla="*/ 148 w 152"/>
                <a:gd name="T45" fmla="*/ 9 h 105"/>
                <a:gd name="T46" fmla="*/ 139 w 152"/>
                <a:gd name="T47" fmla="*/ 1 h 105"/>
                <a:gd name="T48" fmla="*/ 129 w 152"/>
                <a:gd name="T49" fmla="*/ 0 h 105"/>
                <a:gd name="T50" fmla="*/ 118 w 152"/>
                <a:gd name="T51" fmla="*/ 3 h 105"/>
                <a:gd name="T52" fmla="*/ 114 w 152"/>
                <a:gd name="T53" fmla="*/ 6 h 105"/>
                <a:gd name="T54" fmla="*/ 113 w 152"/>
                <a:gd name="T55" fmla="*/ 7 h 105"/>
                <a:gd name="T56" fmla="*/ 117 w 152"/>
                <a:gd name="T57" fmla="*/ 10 h 105"/>
                <a:gd name="T58" fmla="*/ 116 w 152"/>
                <a:gd name="T59" fmla="*/ 15 h 105"/>
                <a:gd name="T60" fmla="*/ 108 w 152"/>
                <a:gd name="T61" fmla="*/ 28 h 105"/>
                <a:gd name="T62" fmla="*/ 77 w 152"/>
                <a:gd name="T63" fmla="*/ 62 h 105"/>
                <a:gd name="T64" fmla="*/ 78 w 152"/>
                <a:gd name="T65" fmla="*/ 50 h 105"/>
                <a:gd name="T66" fmla="*/ 74 w 152"/>
                <a:gd name="T67" fmla="*/ 26 h 105"/>
                <a:gd name="T68" fmla="*/ 66 w 152"/>
                <a:gd name="T69" fmla="*/ 19 h 105"/>
                <a:gd name="T70" fmla="*/ 59 w 152"/>
                <a:gd name="T71" fmla="*/ 21 h 105"/>
                <a:gd name="T72" fmla="*/ 58 w 152"/>
                <a:gd name="T73" fmla="*/ 22 h 105"/>
                <a:gd name="T74" fmla="*/ 46 w 152"/>
                <a:gd name="T75" fmla="*/ 36 h 105"/>
                <a:gd name="T76" fmla="*/ 36 w 152"/>
                <a:gd name="T77" fmla="*/ 54 h 105"/>
                <a:gd name="T78" fmla="*/ 33 w 152"/>
                <a:gd name="T79" fmla="*/ 55 h 105"/>
                <a:gd name="T80" fmla="*/ 32 w 152"/>
                <a:gd name="T81" fmla="*/ 52 h 105"/>
                <a:gd name="T82" fmla="*/ 28 w 152"/>
                <a:gd name="T83" fmla="*/ 37 h 105"/>
                <a:gd name="T84" fmla="*/ 18 w 152"/>
                <a:gd name="T85" fmla="*/ 33 h 105"/>
                <a:gd name="T86" fmla="*/ 5 w 152"/>
                <a:gd name="T87" fmla="*/ 44 h 105"/>
                <a:gd name="T88" fmla="*/ 0 w 152"/>
                <a:gd name="T89" fmla="*/ 72 h 105"/>
                <a:gd name="T90" fmla="*/ 0 w 152"/>
                <a:gd name="T91" fmla="*/ 83 h 105"/>
                <a:gd name="T92" fmla="*/ 10 w 152"/>
                <a:gd name="T93" fmla="*/ 9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105">
                  <a:moveTo>
                    <a:pt x="10" y="98"/>
                  </a:moveTo>
                  <a:cubicBezTo>
                    <a:pt x="12" y="99"/>
                    <a:pt x="14" y="99"/>
                    <a:pt x="15" y="100"/>
                  </a:cubicBezTo>
                  <a:cubicBezTo>
                    <a:pt x="20" y="103"/>
                    <a:pt x="25" y="105"/>
                    <a:pt x="31" y="103"/>
                  </a:cubicBezTo>
                  <a:cubicBezTo>
                    <a:pt x="34" y="102"/>
                    <a:pt x="36" y="100"/>
                    <a:pt x="37" y="96"/>
                  </a:cubicBezTo>
                  <a:cubicBezTo>
                    <a:pt x="37" y="93"/>
                    <a:pt x="38" y="89"/>
                    <a:pt x="38" y="85"/>
                  </a:cubicBezTo>
                  <a:cubicBezTo>
                    <a:pt x="38" y="82"/>
                    <a:pt x="38" y="78"/>
                    <a:pt x="37" y="75"/>
                  </a:cubicBezTo>
                  <a:cubicBezTo>
                    <a:pt x="35" y="68"/>
                    <a:pt x="35" y="62"/>
                    <a:pt x="38" y="56"/>
                  </a:cubicBezTo>
                  <a:cubicBezTo>
                    <a:pt x="39" y="56"/>
                    <a:pt x="40" y="54"/>
                    <a:pt x="41" y="54"/>
                  </a:cubicBezTo>
                  <a:cubicBezTo>
                    <a:pt x="41" y="54"/>
                    <a:pt x="42" y="55"/>
                    <a:pt x="43" y="56"/>
                  </a:cubicBezTo>
                  <a:cubicBezTo>
                    <a:pt x="46" y="63"/>
                    <a:pt x="52" y="68"/>
                    <a:pt x="59" y="71"/>
                  </a:cubicBezTo>
                  <a:cubicBezTo>
                    <a:pt x="66" y="73"/>
                    <a:pt x="60" y="77"/>
                    <a:pt x="60" y="77"/>
                  </a:cubicBezTo>
                  <a:cubicBezTo>
                    <a:pt x="60" y="77"/>
                    <a:pt x="54" y="83"/>
                    <a:pt x="53" y="84"/>
                  </a:cubicBezTo>
                  <a:cubicBezTo>
                    <a:pt x="52" y="86"/>
                    <a:pt x="48" y="90"/>
                    <a:pt x="48" y="90"/>
                  </a:cubicBezTo>
                  <a:cubicBezTo>
                    <a:pt x="49" y="91"/>
                    <a:pt x="47" y="99"/>
                    <a:pt x="48" y="100"/>
                  </a:cubicBezTo>
                  <a:cubicBezTo>
                    <a:pt x="50" y="101"/>
                    <a:pt x="57" y="97"/>
                    <a:pt x="57" y="97"/>
                  </a:cubicBezTo>
                  <a:cubicBezTo>
                    <a:pt x="57" y="97"/>
                    <a:pt x="115" y="53"/>
                    <a:pt x="124" y="46"/>
                  </a:cubicBezTo>
                  <a:cubicBezTo>
                    <a:pt x="125" y="44"/>
                    <a:pt x="131" y="42"/>
                    <a:pt x="133" y="41"/>
                  </a:cubicBezTo>
                  <a:cubicBezTo>
                    <a:pt x="134" y="41"/>
                    <a:pt x="135" y="40"/>
                    <a:pt x="136" y="40"/>
                  </a:cubicBezTo>
                  <a:cubicBezTo>
                    <a:pt x="139" y="39"/>
                    <a:pt x="142" y="38"/>
                    <a:pt x="144" y="36"/>
                  </a:cubicBezTo>
                  <a:cubicBezTo>
                    <a:pt x="146" y="35"/>
                    <a:pt x="149" y="31"/>
                    <a:pt x="149" y="30"/>
                  </a:cubicBezTo>
                  <a:cubicBezTo>
                    <a:pt x="152" y="25"/>
                    <a:pt x="151" y="21"/>
                    <a:pt x="152" y="20"/>
                  </a:cubicBezTo>
                  <a:cubicBezTo>
                    <a:pt x="152" y="19"/>
                    <a:pt x="151" y="15"/>
                    <a:pt x="151" y="14"/>
                  </a:cubicBezTo>
                  <a:cubicBezTo>
                    <a:pt x="150" y="11"/>
                    <a:pt x="148" y="9"/>
                    <a:pt x="148" y="9"/>
                  </a:cubicBezTo>
                  <a:cubicBezTo>
                    <a:pt x="147" y="6"/>
                    <a:pt x="142" y="2"/>
                    <a:pt x="139" y="1"/>
                  </a:cubicBezTo>
                  <a:cubicBezTo>
                    <a:pt x="138" y="1"/>
                    <a:pt x="133" y="0"/>
                    <a:pt x="129" y="0"/>
                  </a:cubicBezTo>
                  <a:cubicBezTo>
                    <a:pt x="124" y="1"/>
                    <a:pt x="121" y="2"/>
                    <a:pt x="118" y="3"/>
                  </a:cubicBezTo>
                  <a:cubicBezTo>
                    <a:pt x="116" y="4"/>
                    <a:pt x="114" y="5"/>
                    <a:pt x="114" y="6"/>
                  </a:cubicBezTo>
                  <a:cubicBezTo>
                    <a:pt x="113" y="6"/>
                    <a:pt x="112" y="7"/>
                    <a:pt x="113" y="7"/>
                  </a:cubicBezTo>
                  <a:cubicBezTo>
                    <a:pt x="113" y="8"/>
                    <a:pt x="116" y="9"/>
                    <a:pt x="117" y="10"/>
                  </a:cubicBezTo>
                  <a:cubicBezTo>
                    <a:pt x="118" y="12"/>
                    <a:pt x="117" y="13"/>
                    <a:pt x="116" y="15"/>
                  </a:cubicBezTo>
                  <a:cubicBezTo>
                    <a:pt x="115" y="18"/>
                    <a:pt x="113" y="22"/>
                    <a:pt x="108" y="28"/>
                  </a:cubicBezTo>
                  <a:cubicBezTo>
                    <a:pt x="103" y="34"/>
                    <a:pt x="81" y="58"/>
                    <a:pt x="77" y="62"/>
                  </a:cubicBezTo>
                  <a:cubicBezTo>
                    <a:pt x="77" y="61"/>
                    <a:pt x="78" y="54"/>
                    <a:pt x="78" y="50"/>
                  </a:cubicBezTo>
                  <a:cubicBezTo>
                    <a:pt x="79" y="42"/>
                    <a:pt x="80" y="33"/>
                    <a:pt x="74" y="26"/>
                  </a:cubicBezTo>
                  <a:cubicBezTo>
                    <a:pt x="72" y="23"/>
                    <a:pt x="69" y="20"/>
                    <a:pt x="66" y="19"/>
                  </a:cubicBezTo>
                  <a:cubicBezTo>
                    <a:pt x="65" y="18"/>
                    <a:pt x="62" y="20"/>
                    <a:pt x="59" y="21"/>
                  </a:cubicBezTo>
                  <a:cubicBezTo>
                    <a:pt x="59" y="21"/>
                    <a:pt x="59" y="22"/>
                    <a:pt x="58" y="22"/>
                  </a:cubicBezTo>
                  <a:cubicBezTo>
                    <a:pt x="52" y="24"/>
                    <a:pt x="48" y="29"/>
                    <a:pt x="46" y="36"/>
                  </a:cubicBezTo>
                  <a:cubicBezTo>
                    <a:pt x="44" y="42"/>
                    <a:pt x="41" y="49"/>
                    <a:pt x="36" y="54"/>
                  </a:cubicBezTo>
                  <a:cubicBezTo>
                    <a:pt x="35" y="54"/>
                    <a:pt x="34" y="55"/>
                    <a:pt x="33" y="55"/>
                  </a:cubicBezTo>
                  <a:cubicBezTo>
                    <a:pt x="32" y="54"/>
                    <a:pt x="32" y="53"/>
                    <a:pt x="32" y="52"/>
                  </a:cubicBezTo>
                  <a:cubicBezTo>
                    <a:pt x="30" y="47"/>
                    <a:pt x="30" y="42"/>
                    <a:pt x="28" y="37"/>
                  </a:cubicBezTo>
                  <a:cubicBezTo>
                    <a:pt x="26" y="33"/>
                    <a:pt x="22" y="31"/>
                    <a:pt x="18" y="33"/>
                  </a:cubicBezTo>
                  <a:cubicBezTo>
                    <a:pt x="12" y="35"/>
                    <a:pt x="8" y="39"/>
                    <a:pt x="5" y="44"/>
                  </a:cubicBezTo>
                  <a:cubicBezTo>
                    <a:pt x="1" y="53"/>
                    <a:pt x="0" y="63"/>
                    <a:pt x="0" y="72"/>
                  </a:cubicBezTo>
                  <a:cubicBezTo>
                    <a:pt x="0" y="76"/>
                    <a:pt x="0" y="80"/>
                    <a:pt x="0" y="83"/>
                  </a:cubicBezTo>
                  <a:cubicBezTo>
                    <a:pt x="2" y="89"/>
                    <a:pt x="3" y="95"/>
                    <a:pt x="10" y="98"/>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 name="iśḷíḓê"/>
            <p:cNvSpPr/>
            <p:nvPr/>
          </p:nvSpPr>
          <p:spPr bwMode="auto">
            <a:xfrm>
              <a:off x="9531350" y="2911476"/>
              <a:ext cx="625475" cy="238125"/>
            </a:xfrm>
            <a:custGeom>
              <a:avLst/>
              <a:gdLst>
                <a:gd name="T0" fmla="*/ 113 w 173"/>
                <a:gd name="T1" fmla="*/ 3 h 66"/>
                <a:gd name="T2" fmla="*/ 76 w 173"/>
                <a:gd name="T3" fmla="*/ 14 h 66"/>
                <a:gd name="T4" fmla="*/ 31 w 173"/>
                <a:gd name="T5" fmla="*/ 38 h 66"/>
                <a:gd name="T6" fmla="*/ 1 w 173"/>
                <a:gd name="T7" fmla="*/ 58 h 66"/>
                <a:gd name="T8" fmla="*/ 2 w 173"/>
                <a:gd name="T9" fmla="*/ 59 h 66"/>
                <a:gd name="T10" fmla="*/ 17 w 173"/>
                <a:gd name="T11" fmla="*/ 57 h 66"/>
                <a:gd name="T12" fmla="*/ 40 w 173"/>
                <a:gd name="T13" fmla="*/ 51 h 66"/>
                <a:gd name="T14" fmla="*/ 54 w 173"/>
                <a:gd name="T15" fmla="*/ 41 h 66"/>
                <a:gd name="T16" fmla="*/ 93 w 173"/>
                <a:gd name="T17" fmla="*/ 20 h 66"/>
                <a:gd name="T18" fmla="*/ 144 w 173"/>
                <a:gd name="T19" fmla="*/ 10 h 66"/>
                <a:gd name="T20" fmla="*/ 154 w 173"/>
                <a:gd name="T21" fmla="*/ 18 h 66"/>
                <a:gd name="T22" fmla="*/ 146 w 173"/>
                <a:gd name="T23" fmla="*/ 35 h 66"/>
                <a:gd name="T24" fmla="*/ 129 w 173"/>
                <a:gd name="T25" fmla="*/ 50 h 66"/>
                <a:gd name="T26" fmla="*/ 106 w 173"/>
                <a:gd name="T27" fmla="*/ 63 h 66"/>
                <a:gd name="T28" fmla="*/ 106 w 173"/>
                <a:gd name="T29" fmla="*/ 64 h 66"/>
                <a:gd name="T30" fmla="*/ 106 w 173"/>
                <a:gd name="T31" fmla="*/ 64 h 66"/>
                <a:gd name="T32" fmla="*/ 107 w 173"/>
                <a:gd name="T33" fmla="*/ 65 h 66"/>
                <a:gd name="T34" fmla="*/ 110 w 173"/>
                <a:gd name="T35" fmla="*/ 66 h 66"/>
                <a:gd name="T36" fmla="*/ 123 w 173"/>
                <a:gd name="T37" fmla="*/ 66 h 66"/>
                <a:gd name="T38" fmla="*/ 160 w 173"/>
                <a:gd name="T39" fmla="*/ 51 h 66"/>
                <a:gd name="T40" fmla="*/ 173 w 173"/>
                <a:gd name="T41" fmla="*/ 30 h 66"/>
                <a:gd name="T42" fmla="*/ 171 w 173"/>
                <a:gd name="T43" fmla="*/ 16 h 66"/>
                <a:gd name="T44" fmla="*/ 153 w 173"/>
                <a:gd name="T45" fmla="*/ 3 h 66"/>
                <a:gd name="T46" fmla="*/ 113 w 173"/>
                <a:gd name="T47"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3" h="66">
                  <a:moveTo>
                    <a:pt x="113" y="3"/>
                  </a:moveTo>
                  <a:cubicBezTo>
                    <a:pt x="100" y="6"/>
                    <a:pt x="96" y="6"/>
                    <a:pt x="76" y="14"/>
                  </a:cubicBezTo>
                  <a:cubicBezTo>
                    <a:pt x="55" y="22"/>
                    <a:pt x="36" y="35"/>
                    <a:pt x="31" y="38"/>
                  </a:cubicBezTo>
                  <a:cubicBezTo>
                    <a:pt x="24" y="42"/>
                    <a:pt x="3" y="56"/>
                    <a:pt x="1" y="58"/>
                  </a:cubicBezTo>
                  <a:cubicBezTo>
                    <a:pt x="0" y="59"/>
                    <a:pt x="1" y="59"/>
                    <a:pt x="2" y="59"/>
                  </a:cubicBezTo>
                  <a:cubicBezTo>
                    <a:pt x="3" y="59"/>
                    <a:pt x="14" y="57"/>
                    <a:pt x="17" y="57"/>
                  </a:cubicBezTo>
                  <a:cubicBezTo>
                    <a:pt x="25" y="57"/>
                    <a:pt x="32" y="55"/>
                    <a:pt x="40" y="51"/>
                  </a:cubicBezTo>
                  <a:cubicBezTo>
                    <a:pt x="45" y="48"/>
                    <a:pt x="50" y="45"/>
                    <a:pt x="54" y="41"/>
                  </a:cubicBezTo>
                  <a:cubicBezTo>
                    <a:pt x="65" y="32"/>
                    <a:pt x="86" y="23"/>
                    <a:pt x="93" y="20"/>
                  </a:cubicBezTo>
                  <a:cubicBezTo>
                    <a:pt x="110" y="14"/>
                    <a:pt x="133" y="9"/>
                    <a:pt x="144" y="10"/>
                  </a:cubicBezTo>
                  <a:cubicBezTo>
                    <a:pt x="149" y="10"/>
                    <a:pt x="153" y="13"/>
                    <a:pt x="154" y="18"/>
                  </a:cubicBezTo>
                  <a:cubicBezTo>
                    <a:pt x="155" y="23"/>
                    <a:pt x="149" y="32"/>
                    <a:pt x="146" y="35"/>
                  </a:cubicBezTo>
                  <a:cubicBezTo>
                    <a:pt x="143" y="38"/>
                    <a:pt x="136" y="44"/>
                    <a:pt x="129" y="50"/>
                  </a:cubicBezTo>
                  <a:cubicBezTo>
                    <a:pt x="120" y="56"/>
                    <a:pt x="107" y="63"/>
                    <a:pt x="106" y="63"/>
                  </a:cubicBezTo>
                  <a:cubicBezTo>
                    <a:pt x="106" y="64"/>
                    <a:pt x="106" y="64"/>
                    <a:pt x="106" y="64"/>
                  </a:cubicBezTo>
                  <a:cubicBezTo>
                    <a:pt x="106" y="64"/>
                    <a:pt x="106" y="64"/>
                    <a:pt x="106" y="64"/>
                  </a:cubicBezTo>
                  <a:cubicBezTo>
                    <a:pt x="106" y="65"/>
                    <a:pt x="106" y="65"/>
                    <a:pt x="107" y="65"/>
                  </a:cubicBezTo>
                  <a:cubicBezTo>
                    <a:pt x="107" y="65"/>
                    <a:pt x="108" y="66"/>
                    <a:pt x="110" y="66"/>
                  </a:cubicBezTo>
                  <a:cubicBezTo>
                    <a:pt x="111" y="66"/>
                    <a:pt x="122" y="66"/>
                    <a:pt x="123" y="66"/>
                  </a:cubicBezTo>
                  <a:cubicBezTo>
                    <a:pt x="131" y="65"/>
                    <a:pt x="147" y="63"/>
                    <a:pt x="160" y="51"/>
                  </a:cubicBezTo>
                  <a:cubicBezTo>
                    <a:pt x="167" y="45"/>
                    <a:pt x="172" y="40"/>
                    <a:pt x="173" y="30"/>
                  </a:cubicBezTo>
                  <a:cubicBezTo>
                    <a:pt x="173" y="26"/>
                    <a:pt x="173" y="22"/>
                    <a:pt x="171" y="16"/>
                  </a:cubicBezTo>
                  <a:cubicBezTo>
                    <a:pt x="167" y="9"/>
                    <a:pt x="159" y="5"/>
                    <a:pt x="153" y="3"/>
                  </a:cubicBezTo>
                  <a:cubicBezTo>
                    <a:pt x="143" y="0"/>
                    <a:pt x="127" y="0"/>
                    <a:pt x="113" y="3"/>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 name="isļiḓe"/>
            <p:cNvSpPr/>
            <p:nvPr/>
          </p:nvSpPr>
          <p:spPr bwMode="auto">
            <a:xfrm>
              <a:off x="5788025" y="2686051"/>
              <a:ext cx="219075" cy="239713"/>
            </a:xfrm>
            <a:custGeom>
              <a:avLst/>
              <a:gdLst>
                <a:gd name="T0" fmla="*/ 12 w 61"/>
                <a:gd name="T1" fmla="*/ 37 h 66"/>
                <a:gd name="T2" fmla="*/ 15 w 61"/>
                <a:gd name="T3" fmla="*/ 42 h 66"/>
                <a:gd name="T4" fmla="*/ 16 w 61"/>
                <a:gd name="T5" fmla="*/ 47 h 66"/>
                <a:gd name="T6" fmla="*/ 10 w 61"/>
                <a:gd name="T7" fmla="*/ 55 h 66"/>
                <a:gd name="T8" fmla="*/ 4 w 61"/>
                <a:gd name="T9" fmla="*/ 65 h 66"/>
                <a:gd name="T10" fmla="*/ 14 w 61"/>
                <a:gd name="T11" fmla="*/ 58 h 66"/>
                <a:gd name="T12" fmla="*/ 25 w 61"/>
                <a:gd name="T13" fmla="*/ 56 h 66"/>
                <a:gd name="T14" fmla="*/ 46 w 61"/>
                <a:gd name="T15" fmla="*/ 57 h 66"/>
                <a:gd name="T16" fmla="*/ 58 w 61"/>
                <a:gd name="T17" fmla="*/ 48 h 66"/>
                <a:gd name="T18" fmla="*/ 55 w 61"/>
                <a:gd name="T19" fmla="*/ 23 h 66"/>
                <a:gd name="T20" fmla="*/ 46 w 61"/>
                <a:gd name="T21" fmla="*/ 12 h 66"/>
                <a:gd name="T22" fmla="*/ 29 w 61"/>
                <a:gd name="T23" fmla="*/ 3 h 66"/>
                <a:gd name="T24" fmla="*/ 20 w 61"/>
                <a:gd name="T25" fmla="*/ 3 h 66"/>
                <a:gd name="T26" fmla="*/ 11 w 61"/>
                <a:gd name="T27" fmla="*/ 9 h 66"/>
                <a:gd name="T28" fmla="*/ 7 w 61"/>
                <a:gd name="T29" fmla="*/ 31 h 66"/>
                <a:gd name="T30" fmla="*/ 12 w 61"/>
                <a:gd name="T31"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66">
                  <a:moveTo>
                    <a:pt x="12" y="37"/>
                  </a:moveTo>
                  <a:cubicBezTo>
                    <a:pt x="13" y="39"/>
                    <a:pt x="14" y="41"/>
                    <a:pt x="15" y="42"/>
                  </a:cubicBezTo>
                  <a:cubicBezTo>
                    <a:pt x="17" y="44"/>
                    <a:pt x="17" y="45"/>
                    <a:pt x="16" y="47"/>
                  </a:cubicBezTo>
                  <a:cubicBezTo>
                    <a:pt x="14" y="50"/>
                    <a:pt x="12" y="52"/>
                    <a:pt x="10" y="55"/>
                  </a:cubicBezTo>
                  <a:cubicBezTo>
                    <a:pt x="9" y="57"/>
                    <a:pt x="3" y="63"/>
                    <a:pt x="4" y="65"/>
                  </a:cubicBezTo>
                  <a:cubicBezTo>
                    <a:pt x="5" y="66"/>
                    <a:pt x="11" y="60"/>
                    <a:pt x="14" y="58"/>
                  </a:cubicBezTo>
                  <a:cubicBezTo>
                    <a:pt x="17" y="56"/>
                    <a:pt x="21" y="54"/>
                    <a:pt x="25" y="56"/>
                  </a:cubicBezTo>
                  <a:cubicBezTo>
                    <a:pt x="32" y="59"/>
                    <a:pt x="39" y="58"/>
                    <a:pt x="46" y="57"/>
                  </a:cubicBezTo>
                  <a:cubicBezTo>
                    <a:pt x="52" y="56"/>
                    <a:pt x="57" y="54"/>
                    <a:pt x="58" y="48"/>
                  </a:cubicBezTo>
                  <a:cubicBezTo>
                    <a:pt x="60" y="40"/>
                    <a:pt x="61" y="31"/>
                    <a:pt x="55" y="23"/>
                  </a:cubicBezTo>
                  <a:cubicBezTo>
                    <a:pt x="52" y="20"/>
                    <a:pt x="49" y="15"/>
                    <a:pt x="46" y="12"/>
                  </a:cubicBezTo>
                  <a:cubicBezTo>
                    <a:pt x="41" y="9"/>
                    <a:pt x="35" y="6"/>
                    <a:pt x="29" y="3"/>
                  </a:cubicBezTo>
                  <a:cubicBezTo>
                    <a:pt x="26" y="2"/>
                    <a:pt x="23" y="0"/>
                    <a:pt x="20" y="3"/>
                  </a:cubicBezTo>
                  <a:cubicBezTo>
                    <a:pt x="17" y="5"/>
                    <a:pt x="14" y="7"/>
                    <a:pt x="11" y="9"/>
                  </a:cubicBezTo>
                  <a:cubicBezTo>
                    <a:pt x="4" y="13"/>
                    <a:pt x="0" y="25"/>
                    <a:pt x="7" y="31"/>
                  </a:cubicBezTo>
                  <a:cubicBezTo>
                    <a:pt x="9" y="33"/>
                    <a:pt x="10" y="35"/>
                    <a:pt x="12" y="3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 name="îs1ïdè"/>
            <p:cNvSpPr/>
            <p:nvPr/>
          </p:nvSpPr>
          <p:spPr bwMode="auto">
            <a:xfrm>
              <a:off x="9358313" y="3128963"/>
              <a:ext cx="130175" cy="217488"/>
            </a:xfrm>
            <a:custGeom>
              <a:avLst/>
              <a:gdLst>
                <a:gd name="T0" fmla="*/ 31 w 36"/>
                <a:gd name="T1" fmla="*/ 53 h 60"/>
                <a:gd name="T2" fmla="*/ 32 w 36"/>
                <a:gd name="T3" fmla="*/ 39 h 60"/>
                <a:gd name="T4" fmla="*/ 36 w 36"/>
                <a:gd name="T5" fmla="*/ 9 h 60"/>
                <a:gd name="T6" fmla="*/ 31 w 36"/>
                <a:gd name="T7" fmla="*/ 3 h 60"/>
                <a:gd name="T8" fmla="*/ 30 w 36"/>
                <a:gd name="T9" fmla="*/ 3 h 60"/>
                <a:gd name="T10" fmla="*/ 19 w 36"/>
                <a:gd name="T11" fmla="*/ 0 h 60"/>
                <a:gd name="T12" fmla="*/ 14 w 36"/>
                <a:gd name="T13" fmla="*/ 3 h 60"/>
                <a:gd name="T14" fmla="*/ 7 w 36"/>
                <a:gd name="T15" fmla="*/ 13 h 60"/>
                <a:gd name="T16" fmla="*/ 2 w 36"/>
                <a:gd name="T17" fmla="*/ 41 h 60"/>
                <a:gd name="T18" fmla="*/ 14 w 36"/>
                <a:gd name="T19" fmla="*/ 58 h 60"/>
                <a:gd name="T20" fmla="*/ 23 w 36"/>
                <a:gd name="T21" fmla="*/ 59 h 60"/>
                <a:gd name="T22" fmla="*/ 31 w 36"/>
                <a:gd name="T23" fmla="*/ 5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60">
                  <a:moveTo>
                    <a:pt x="31" y="53"/>
                  </a:moveTo>
                  <a:cubicBezTo>
                    <a:pt x="30" y="48"/>
                    <a:pt x="31" y="44"/>
                    <a:pt x="32" y="39"/>
                  </a:cubicBezTo>
                  <a:cubicBezTo>
                    <a:pt x="33" y="29"/>
                    <a:pt x="34" y="19"/>
                    <a:pt x="36" y="9"/>
                  </a:cubicBezTo>
                  <a:cubicBezTo>
                    <a:pt x="36" y="5"/>
                    <a:pt x="35" y="4"/>
                    <a:pt x="31" y="3"/>
                  </a:cubicBezTo>
                  <a:cubicBezTo>
                    <a:pt x="31" y="3"/>
                    <a:pt x="30" y="3"/>
                    <a:pt x="30" y="3"/>
                  </a:cubicBezTo>
                  <a:cubicBezTo>
                    <a:pt x="26" y="2"/>
                    <a:pt x="23" y="1"/>
                    <a:pt x="19" y="0"/>
                  </a:cubicBezTo>
                  <a:cubicBezTo>
                    <a:pt x="17" y="1"/>
                    <a:pt x="15" y="1"/>
                    <a:pt x="14" y="3"/>
                  </a:cubicBezTo>
                  <a:cubicBezTo>
                    <a:pt x="11" y="6"/>
                    <a:pt x="8" y="9"/>
                    <a:pt x="7" y="13"/>
                  </a:cubicBezTo>
                  <a:cubicBezTo>
                    <a:pt x="5" y="22"/>
                    <a:pt x="3" y="32"/>
                    <a:pt x="2" y="41"/>
                  </a:cubicBezTo>
                  <a:cubicBezTo>
                    <a:pt x="0" y="50"/>
                    <a:pt x="5" y="56"/>
                    <a:pt x="14" y="58"/>
                  </a:cubicBezTo>
                  <a:cubicBezTo>
                    <a:pt x="17" y="58"/>
                    <a:pt x="20" y="58"/>
                    <a:pt x="23" y="59"/>
                  </a:cubicBezTo>
                  <a:cubicBezTo>
                    <a:pt x="28" y="60"/>
                    <a:pt x="32" y="57"/>
                    <a:pt x="31" y="53"/>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1" name="iṡḻïďe"/>
            <p:cNvSpPr/>
            <p:nvPr/>
          </p:nvSpPr>
          <p:spPr bwMode="auto">
            <a:xfrm>
              <a:off x="4478338" y="4022726"/>
              <a:ext cx="125413" cy="188913"/>
            </a:xfrm>
            <a:custGeom>
              <a:avLst/>
              <a:gdLst>
                <a:gd name="T0" fmla="*/ 61 w 79"/>
                <a:gd name="T1" fmla="*/ 80 h 119"/>
                <a:gd name="T2" fmla="*/ 20 w 79"/>
                <a:gd name="T3" fmla="*/ 0 h 119"/>
                <a:gd name="T4" fmla="*/ 0 w 79"/>
                <a:gd name="T5" fmla="*/ 0 h 119"/>
                <a:gd name="T6" fmla="*/ 0 w 79"/>
                <a:gd name="T7" fmla="*/ 119 h 119"/>
                <a:gd name="T8" fmla="*/ 18 w 79"/>
                <a:gd name="T9" fmla="*/ 119 h 119"/>
                <a:gd name="T10" fmla="*/ 18 w 79"/>
                <a:gd name="T11" fmla="*/ 42 h 119"/>
                <a:gd name="T12" fmla="*/ 59 w 79"/>
                <a:gd name="T13" fmla="*/ 119 h 119"/>
                <a:gd name="T14" fmla="*/ 79 w 79"/>
                <a:gd name="T15" fmla="*/ 119 h 119"/>
                <a:gd name="T16" fmla="*/ 79 w 79"/>
                <a:gd name="T17" fmla="*/ 0 h 119"/>
                <a:gd name="T18" fmla="*/ 61 w 79"/>
                <a:gd name="T19" fmla="*/ 0 h 119"/>
                <a:gd name="T20" fmla="*/ 61 w 79"/>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9">
                  <a:moveTo>
                    <a:pt x="61" y="80"/>
                  </a:moveTo>
                  <a:lnTo>
                    <a:pt x="20" y="0"/>
                  </a:lnTo>
                  <a:lnTo>
                    <a:pt x="0" y="0"/>
                  </a:lnTo>
                  <a:lnTo>
                    <a:pt x="0" y="119"/>
                  </a:lnTo>
                  <a:lnTo>
                    <a:pt x="18" y="119"/>
                  </a:lnTo>
                  <a:lnTo>
                    <a:pt x="18" y="42"/>
                  </a:lnTo>
                  <a:lnTo>
                    <a:pt x="59" y="119"/>
                  </a:lnTo>
                  <a:lnTo>
                    <a:pt x="79" y="119"/>
                  </a:lnTo>
                  <a:lnTo>
                    <a:pt x="79"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 name="ï$ľídè"/>
            <p:cNvSpPr/>
            <p:nvPr/>
          </p:nvSpPr>
          <p:spPr bwMode="auto">
            <a:xfrm>
              <a:off x="4622800" y="4022726"/>
              <a:ext cx="158750" cy="188913"/>
            </a:xfrm>
            <a:custGeom>
              <a:avLst/>
              <a:gdLst>
                <a:gd name="T0" fmla="*/ 38 w 100"/>
                <a:gd name="T1" fmla="*/ 0 h 119"/>
                <a:gd name="T2" fmla="*/ 0 w 100"/>
                <a:gd name="T3" fmla="*/ 119 h 119"/>
                <a:gd name="T4" fmla="*/ 20 w 100"/>
                <a:gd name="T5" fmla="*/ 119 h 119"/>
                <a:gd name="T6" fmla="*/ 29 w 100"/>
                <a:gd name="T7" fmla="*/ 92 h 119"/>
                <a:gd name="T8" fmla="*/ 70 w 100"/>
                <a:gd name="T9" fmla="*/ 92 h 119"/>
                <a:gd name="T10" fmla="*/ 79 w 100"/>
                <a:gd name="T11" fmla="*/ 119 h 119"/>
                <a:gd name="T12" fmla="*/ 100 w 100"/>
                <a:gd name="T13" fmla="*/ 119 h 119"/>
                <a:gd name="T14" fmla="*/ 61 w 100"/>
                <a:gd name="T15" fmla="*/ 0 h 119"/>
                <a:gd name="T16" fmla="*/ 38 w 100"/>
                <a:gd name="T17" fmla="*/ 0 h 119"/>
                <a:gd name="T18" fmla="*/ 36 w 100"/>
                <a:gd name="T19" fmla="*/ 71 h 119"/>
                <a:gd name="T20" fmla="*/ 50 w 100"/>
                <a:gd name="T21" fmla="*/ 28 h 119"/>
                <a:gd name="T22" fmla="*/ 63 w 100"/>
                <a:gd name="T23" fmla="*/ 71 h 119"/>
                <a:gd name="T24" fmla="*/ 36 w 100"/>
                <a:gd name="T25" fmla="*/ 7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19">
                  <a:moveTo>
                    <a:pt x="38" y="0"/>
                  </a:moveTo>
                  <a:lnTo>
                    <a:pt x="0" y="119"/>
                  </a:lnTo>
                  <a:lnTo>
                    <a:pt x="20" y="119"/>
                  </a:lnTo>
                  <a:lnTo>
                    <a:pt x="29" y="92"/>
                  </a:lnTo>
                  <a:lnTo>
                    <a:pt x="70" y="92"/>
                  </a:lnTo>
                  <a:lnTo>
                    <a:pt x="79" y="119"/>
                  </a:lnTo>
                  <a:lnTo>
                    <a:pt x="100" y="119"/>
                  </a:lnTo>
                  <a:lnTo>
                    <a:pt x="61" y="0"/>
                  </a:lnTo>
                  <a:lnTo>
                    <a:pt x="38" y="0"/>
                  </a:lnTo>
                  <a:close/>
                  <a:moveTo>
                    <a:pt x="36" y="71"/>
                  </a:moveTo>
                  <a:lnTo>
                    <a:pt x="50" y="28"/>
                  </a:lnTo>
                  <a:lnTo>
                    <a:pt x="63" y="71"/>
                  </a:lnTo>
                  <a:lnTo>
                    <a:pt x="36" y="7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3" name="isḻïḋê"/>
            <p:cNvSpPr/>
            <p:nvPr/>
          </p:nvSpPr>
          <p:spPr bwMode="auto">
            <a:xfrm>
              <a:off x="4799013" y="4022726"/>
              <a:ext cx="125413" cy="188913"/>
            </a:xfrm>
            <a:custGeom>
              <a:avLst/>
              <a:gdLst>
                <a:gd name="T0" fmla="*/ 61 w 79"/>
                <a:gd name="T1" fmla="*/ 80 h 119"/>
                <a:gd name="T2" fmla="*/ 20 w 79"/>
                <a:gd name="T3" fmla="*/ 0 h 119"/>
                <a:gd name="T4" fmla="*/ 0 w 79"/>
                <a:gd name="T5" fmla="*/ 0 h 119"/>
                <a:gd name="T6" fmla="*/ 0 w 79"/>
                <a:gd name="T7" fmla="*/ 119 h 119"/>
                <a:gd name="T8" fmla="*/ 18 w 79"/>
                <a:gd name="T9" fmla="*/ 119 h 119"/>
                <a:gd name="T10" fmla="*/ 18 w 79"/>
                <a:gd name="T11" fmla="*/ 42 h 119"/>
                <a:gd name="T12" fmla="*/ 59 w 79"/>
                <a:gd name="T13" fmla="*/ 119 h 119"/>
                <a:gd name="T14" fmla="*/ 79 w 79"/>
                <a:gd name="T15" fmla="*/ 119 h 119"/>
                <a:gd name="T16" fmla="*/ 79 w 79"/>
                <a:gd name="T17" fmla="*/ 0 h 119"/>
                <a:gd name="T18" fmla="*/ 61 w 79"/>
                <a:gd name="T19" fmla="*/ 0 h 119"/>
                <a:gd name="T20" fmla="*/ 61 w 79"/>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9">
                  <a:moveTo>
                    <a:pt x="61" y="80"/>
                  </a:moveTo>
                  <a:lnTo>
                    <a:pt x="20" y="0"/>
                  </a:lnTo>
                  <a:lnTo>
                    <a:pt x="0" y="0"/>
                  </a:lnTo>
                  <a:lnTo>
                    <a:pt x="0" y="119"/>
                  </a:lnTo>
                  <a:lnTo>
                    <a:pt x="18" y="119"/>
                  </a:lnTo>
                  <a:lnTo>
                    <a:pt x="18" y="42"/>
                  </a:lnTo>
                  <a:lnTo>
                    <a:pt x="59" y="119"/>
                  </a:lnTo>
                  <a:lnTo>
                    <a:pt x="79" y="119"/>
                  </a:lnTo>
                  <a:lnTo>
                    <a:pt x="79"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 name="îṧḷïde"/>
            <p:cNvSpPr/>
            <p:nvPr/>
          </p:nvSpPr>
          <p:spPr bwMode="auto">
            <a:xfrm>
              <a:off x="4946650" y="4022726"/>
              <a:ext cx="101600" cy="192088"/>
            </a:xfrm>
            <a:custGeom>
              <a:avLst/>
              <a:gdLst>
                <a:gd name="T0" fmla="*/ 20 w 28"/>
                <a:gd name="T1" fmla="*/ 33 h 53"/>
                <a:gd name="T2" fmla="*/ 18 w 28"/>
                <a:gd name="T3" fmla="*/ 42 h 53"/>
                <a:gd name="T4" fmla="*/ 14 w 28"/>
                <a:gd name="T5" fmla="*/ 44 h 53"/>
                <a:gd name="T6" fmla="*/ 10 w 28"/>
                <a:gd name="T7" fmla="*/ 41 h 53"/>
                <a:gd name="T8" fmla="*/ 9 w 28"/>
                <a:gd name="T9" fmla="*/ 35 h 53"/>
                <a:gd name="T10" fmla="*/ 0 w 28"/>
                <a:gd name="T11" fmla="*/ 36 h 53"/>
                <a:gd name="T12" fmla="*/ 4 w 28"/>
                <a:gd name="T13" fmla="*/ 48 h 53"/>
                <a:gd name="T14" fmla="*/ 14 w 28"/>
                <a:gd name="T15" fmla="*/ 53 h 53"/>
                <a:gd name="T16" fmla="*/ 23 w 28"/>
                <a:gd name="T17" fmla="*/ 50 h 53"/>
                <a:gd name="T18" fmla="*/ 27 w 28"/>
                <a:gd name="T19" fmla="*/ 43 h 53"/>
                <a:gd name="T20" fmla="*/ 28 w 28"/>
                <a:gd name="T21" fmla="*/ 33 h 53"/>
                <a:gd name="T22" fmla="*/ 28 w 28"/>
                <a:gd name="T23" fmla="*/ 0 h 53"/>
                <a:gd name="T24" fmla="*/ 20 w 28"/>
                <a:gd name="T25" fmla="*/ 0 h 53"/>
                <a:gd name="T26" fmla="*/ 20 w 28"/>
                <a:gd name="T27"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53">
                  <a:moveTo>
                    <a:pt x="20" y="33"/>
                  </a:moveTo>
                  <a:cubicBezTo>
                    <a:pt x="20" y="38"/>
                    <a:pt x="19" y="40"/>
                    <a:pt x="18" y="42"/>
                  </a:cubicBezTo>
                  <a:cubicBezTo>
                    <a:pt x="17" y="43"/>
                    <a:pt x="16" y="44"/>
                    <a:pt x="14" y="44"/>
                  </a:cubicBezTo>
                  <a:cubicBezTo>
                    <a:pt x="12" y="44"/>
                    <a:pt x="11" y="43"/>
                    <a:pt x="10" y="41"/>
                  </a:cubicBezTo>
                  <a:cubicBezTo>
                    <a:pt x="9" y="40"/>
                    <a:pt x="9" y="38"/>
                    <a:pt x="9" y="35"/>
                  </a:cubicBezTo>
                  <a:cubicBezTo>
                    <a:pt x="0" y="36"/>
                    <a:pt x="0" y="36"/>
                    <a:pt x="0" y="36"/>
                  </a:cubicBezTo>
                  <a:cubicBezTo>
                    <a:pt x="0" y="41"/>
                    <a:pt x="1" y="46"/>
                    <a:pt x="4" y="48"/>
                  </a:cubicBezTo>
                  <a:cubicBezTo>
                    <a:pt x="6" y="51"/>
                    <a:pt x="9" y="53"/>
                    <a:pt x="14" y="53"/>
                  </a:cubicBezTo>
                  <a:cubicBezTo>
                    <a:pt x="17" y="53"/>
                    <a:pt x="20" y="52"/>
                    <a:pt x="23" y="50"/>
                  </a:cubicBezTo>
                  <a:cubicBezTo>
                    <a:pt x="25" y="48"/>
                    <a:pt x="27" y="46"/>
                    <a:pt x="27" y="43"/>
                  </a:cubicBezTo>
                  <a:cubicBezTo>
                    <a:pt x="28" y="40"/>
                    <a:pt x="28" y="37"/>
                    <a:pt x="28" y="33"/>
                  </a:cubicBezTo>
                  <a:cubicBezTo>
                    <a:pt x="28" y="0"/>
                    <a:pt x="28" y="0"/>
                    <a:pt x="28" y="0"/>
                  </a:cubicBezTo>
                  <a:cubicBezTo>
                    <a:pt x="20" y="0"/>
                    <a:pt x="20" y="0"/>
                    <a:pt x="20" y="0"/>
                  </a:cubicBezTo>
                  <a:lnTo>
                    <a:pt x="20" y="3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5" name="iṣḷíḍé"/>
            <p:cNvSpPr/>
            <p:nvPr/>
          </p:nvSpPr>
          <p:spPr bwMode="auto">
            <a:xfrm>
              <a:off x="5083175" y="4022726"/>
              <a:ext cx="33338" cy="188913"/>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26" name="isľïde"/>
            <p:cNvSpPr/>
            <p:nvPr/>
          </p:nvSpPr>
          <p:spPr bwMode="auto">
            <a:xfrm>
              <a:off x="5145088" y="4022726"/>
              <a:ext cx="127000" cy="188913"/>
            </a:xfrm>
            <a:custGeom>
              <a:avLst/>
              <a:gdLst>
                <a:gd name="T0" fmla="*/ 61 w 80"/>
                <a:gd name="T1" fmla="*/ 80 h 119"/>
                <a:gd name="T2" fmla="*/ 21 w 80"/>
                <a:gd name="T3" fmla="*/ 0 h 119"/>
                <a:gd name="T4" fmla="*/ 0 w 80"/>
                <a:gd name="T5" fmla="*/ 0 h 119"/>
                <a:gd name="T6" fmla="*/ 0 w 80"/>
                <a:gd name="T7" fmla="*/ 119 h 119"/>
                <a:gd name="T8" fmla="*/ 18 w 80"/>
                <a:gd name="T9" fmla="*/ 119 h 119"/>
                <a:gd name="T10" fmla="*/ 18 w 80"/>
                <a:gd name="T11" fmla="*/ 42 h 119"/>
                <a:gd name="T12" fmla="*/ 59 w 80"/>
                <a:gd name="T13" fmla="*/ 119 h 119"/>
                <a:gd name="T14" fmla="*/ 80 w 80"/>
                <a:gd name="T15" fmla="*/ 119 h 119"/>
                <a:gd name="T16" fmla="*/ 80 w 80"/>
                <a:gd name="T17" fmla="*/ 0 h 119"/>
                <a:gd name="T18" fmla="*/ 61 w 80"/>
                <a:gd name="T19" fmla="*/ 0 h 119"/>
                <a:gd name="T20" fmla="*/ 61 w 80"/>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119">
                  <a:moveTo>
                    <a:pt x="61" y="80"/>
                  </a:moveTo>
                  <a:lnTo>
                    <a:pt x="21" y="0"/>
                  </a:lnTo>
                  <a:lnTo>
                    <a:pt x="0" y="0"/>
                  </a:lnTo>
                  <a:lnTo>
                    <a:pt x="0" y="119"/>
                  </a:lnTo>
                  <a:lnTo>
                    <a:pt x="18" y="119"/>
                  </a:lnTo>
                  <a:lnTo>
                    <a:pt x="18" y="42"/>
                  </a:lnTo>
                  <a:lnTo>
                    <a:pt x="59" y="119"/>
                  </a:lnTo>
                  <a:lnTo>
                    <a:pt x="80" y="119"/>
                  </a:lnTo>
                  <a:lnTo>
                    <a:pt x="80"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 name="îślîḍé"/>
            <p:cNvSpPr/>
            <p:nvPr/>
          </p:nvSpPr>
          <p:spPr bwMode="auto">
            <a:xfrm>
              <a:off x="5300663" y="4019551"/>
              <a:ext cx="150813" cy="195263"/>
            </a:xfrm>
            <a:custGeom>
              <a:avLst/>
              <a:gdLst>
                <a:gd name="T0" fmla="*/ 22 w 42"/>
                <a:gd name="T1" fmla="*/ 34 h 54"/>
                <a:gd name="T2" fmla="*/ 33 w 42"/>
                <a:gd name="T3" fmla="*/ 34 h 54"/>
                <a:gd name="T4" fmla="*/ 33 w 42"/>
                <a:gd name="T5" fmla="*/ 40 h 54"/>
                <a:gd name="T6" fmla="*/ 28 w 42"/>
                <a:gd name="T7" fmla="*/ 43 h 54"/>
                <a:gd name="T8" fmla="*/ 22 w 42"/>
                <a:gd name="T9" fmla="*/ 45 h 54"/>
                <a:gd name="T10" fmla="*/ 13 w 42"/>
                <a:gd name="T11" fmla="*/ 40 h 54"/>
                <a:gd name="T12" fmla="*/ 9 w 42"/>
                <a:gd name="T13" fmla="*/ 26 h 54"/>
                <a:gd name="T14" fmla="*/ 13 w 42"/>
                <a:gd name="T15" fmla="*/ 13 h 54"/>
                <a:gd name="T16" fmla="*/ 22 w 42"/>
                <a:gd name="T17" fmla="*/ 9 h 54"/>
                <a:gd name="T18" fmla="*/ 29 w 42"/>
                <a:gd name="T19" fmla="*/ 11 h 54"/>
                <a:gd name="T20" fmla="*/ 32 w 42"/>
                <a:gd name="T21" fmla="*/ 17 h 54"/>
                <a:gd name="T22" fmla="*/ 41 w 42"/>
                <a:gd name="T23" fmla="*/ 15 h 54"/>
                <a:gd name="T24" fmla="*/ 35 w 42"/>
                <a:gd name="T25" fmla="*/ 4 h 54"/>
                <a:gd name="T26" fmla="*/ 22 w 42"/>
                <a:gd name="T27" fmla="*/ 0 h 54"/>
                <a:gd name="T28" fmla="*/ 12 w 42"/>
                <a:gd name="T29" fmla="*/ 2 h 54"/>
                <a:gd name="T30" fmla="*/ 3 w 42"/>
                <a:gd name="T31" fmla="*/ 12 h 54"/>
                <a:gd name="T32" fmla="*/ 0 w 42"/>
                <a:gd name="T33" fmla="*/ 27 h 54"/>
                <a:gd name="T34" fmla="*/ 3 w 42"/>
                <a:gd name="T35" fmla="*/ 40 h 54"/>
                <a:gd name="T36" fmla="*/ 11 w 42"/>
                <a:gd name="T37" fmla="*/ 50 h 54"/>
                <a:gd name="T38" fmla="*/ 23 w 42"/>
                <a:gd name="T39" fmla="*/ 54 h 54"/>
                <a:gd name="T40" fmla="*/ 33 w 42"/>
                <a:gd name="T41" fmla="*/ 51 h 54"/>
                <a:gd name="T42" fmla="*/ 42 w 42"/>
                <a:gd name="T43" fmla="*/ 46 h 54"/>
                <a:gd name="T44" fmla="*/ 42 w 42"/>
                <a:gd name="T45" fmla="*/ 25 h 54"/>
                <a:gd name="T46" fmla="*/ 22 w 42"/>
                <a:gd name="T47" fmla="*/ 25 h 54"/>
                <a:gd name="T48" fmla="*/ 22 w 42"/>
                <a:gd name="T49" fmla="*/ 3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54">
                  <a:moveTo>
                    <a:pt x="22" y="34"/>
                  </a:moveTo>
                  <a:cubicBezTo>
                    <a:pt x="33" y="34"/>
                    <a:pt x="33" y="34"/>
                    <a:pt x="33" y="34"/>
                  </a:cubicBezTo>
                  <a:cubicBezTo>
                    <a:pt x="33" y="40"/>
                    <a:pt x="33" y="40"/>
                    <a:pt x="33" y="40"/>
                  </a:cubicBezTo>
                  <a:cubicBezTo>
                    <a:pt x="31" y="42"/>
                    <a:pt x="30" y="43"/>
                    <a:pt x="28" y="43"/>
                  </a:cubicBezTo>
                  <a:cubicBezTo>
                    <a:pt x="26" y="44"/>
                    <a:pt x="24" y="45"/>
                    <a:pt x="22" y="45"/>
                  </a:cubicBezTo>
                  <a:cubicBezTo>
                    <a:pt x="18" y="45"/>
                    <a:pt x="15" y="43"/>
                    <a:pt x="13" y="40"/>
                  </a:cubicBezTo>
                  <a:cubicBezTo>
                    <a:pt x="11" y="37"/>
                    <a:pt x="9" y="32"/>
                    <a:pt x="9" y="26"/>
                  </a:cubicBezTo>
                  <a:cubicBezTo>
                    <a:pt x="9" y="20"/>
                    <a:pt x="11" y="16"/>
                    <a:pt x="13" y="13"/>
                  </a:cubicBezTo>
                  <a:cubicBezTo>
                    <a:pt x="15" y="10"/>
                    <a:pt x="18" y="9"/>
                    <a:pt x="22" y="9"/>
                  </a:cubicBezTo>
                  <a:cubicBezTo>
                    <a:pt x="25" y="9"/>
                    <a:pt x="27" y="10"/>
                    <a:pt x="29" y="11"/>
                  </a:cubicBezTo>
                  <a:cubicBezTo>
                    <a:pt x="30" y="13"/>
                    <a:pt x="31" y="15"/>
                    <a:pt x="32" y="17"/>
                  </a:cubicBezTo>
                  <a:cubicBezTo>
                    <a:pt x="41" y="15"/>
                    <a:pt x="41" y="15"/>
                    <a:pt x="41" y="15"/>
                  </a:cubicBezTo>
                  <a:cubicBezTo>
                    <a:pt x="40" y="10"/>
                    <a:pt x="38" y="7"/>
                    <a:pt x="35" y="4"/>
                  </a:cubicBezTo>
                  <a:cubicBezTo>
                    <a:pt x="32" y="1"/>
                    <a:pt x="28" y="0"/>
                    <a:pt x="22" y="0"/>
                  </a:cubicBezTo>
                  <a:cubicBezTo>
                    <a:pt x="18" y="0"/>
                    <a:pt x="14" y="1"/>
                    <a:pt x="12" y="2"/>
                  </a:cubicBezTo>
                  <a:cubicBezTo>
                    <a:pt x="8" y="5"/>
                    <a:pt x="5" y="8"/>
                    <a:pt x="3" y="12"/>
                  </a:cubicBezTo>
                  <a:cubicBezTo>
                    <a:pt x="1" y="16"/>
                    <a:pt x="0" y="21"/>
                    <a:pt x="0" y="27"/>
                  </a:cubicBezTo>
                  <a:cubicBezTo>
                    <a:pt x="0" y="32"/>
                    <a:pt x="1" y="36"/>
                    <a:pt x="3" y="40"/>
                  </a:cubicBezTo>
                  <a:cubicBezTo>
                    <a:pt x="4" y="45"/>
                    <a:pt x="7" y="48"/>
                    <a:pt x="11" y="50"/>
                  </a:cubicBezTo>
                  <a:cubicBezTo>
                    <a:pt x="14" y="53"/>
                    <a:pt x="18" y="54"/>
                    <a:pt x="23" y="54"/>
                  </a:cubicBezTo>
                  <a:cubicBezTo>
                    <a:pt x="26" y="54"/>
                    <a:pt x="30" y="53"/>
                    <a:pt x="33" y="51"/>
                  </a:cubicBezTo>
                  <a:cubicBezTo>
                    <a:pt x="37" y="50"/>
                    <a:pt x="40" y="48"/>
                    <a:pt x="42" y="46"/>
                  </a:cubicBezTo>
                  <a:cubicBezTo>
                    <a:pt x="42" y="25"/>
                    <a:pt x="42" y="25"/>
                    <a:pt x="42" y="25"/>
                  </a:cubicBezTo>
                  <a:cubicBezTo>
                    <a:pt x="22" y="25"/>
                    <a:pt x="22" y="25"/>
                    <a:pt x="22" y="25"/>
                  </a:cubicBezTo>
                  <a:lnTo>
                    <a:pt x="22" y="3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 name="îŝḻiďé"/>
            <p:cNvSpPr/>
            <p:nvPr/>
          </p:nvSpPr>
          <p:spPr bwMode="auto">
            <a:xfrm>
              <a:off x="5541963" y="4022726"/>
              <a:ext cx="127000" cy="192088"/>
            </a:xfrm>
            <a:custGeom>
              <a:avLst/>
              <a:gdLst>
                <a:gd name="T0" fmla="*/ 26 w 35"/>
                <a:gd name="T1" fmla="*/ 29 h 53"/>
                <a:gd name="T2" fmla="*/ 26 w 35"/>
                <a:gd name="T3" fmla="*/ 37 h 53"/>
                <a:gd name="T4" fmla="*/ 23 w 35"/>
                <a:gd name="T5" fmla="*/ 42 h 53"/>
                <a:gd name="T6" fmla="*/ 18 w 35"/>
                <a:gd name="T7" fmla="*/ 44 h 53"/>
                <a:gd name="T8" fmla="*/ 12 w 35"/>
                <a:gd name="T9" fmla="*/ 42 h 53"/>
                <a:gd name="T10" fmla="*/ 9 w 35"/>
                <a:gd name="T11" fmla="*/ 37 h 53"/>
                <a:gd name="T12" fmla="*/ 9 w 35"/>
                <a:gd name="T13" fmla="*/ 28 h 53"/>
                <a:gd name="T14" fmla="*/ 9 w 35"/>
                <a:gd name="T15" fmla="*/ 0 h 53"/>
                <a:gd name="T16" fmla="*/ 0 w 35"/>
                <a:gd name="T17" fmla="*/ 0 h 53"/>
                <a:gd name="T18" fmla="*/ 0 w 35"/>
                <a:gd name="T19" fmla="*/ 28 h 53"/>
                <a:gd name="T20" fmla="*/ 1 w 35"/>
                <a:gd name="T21" fmla="*/ 41 h 53"/>
                <a:gd name="T22" fmla="*/ 3 w 35"/>
                <a:gd name="T23" fmla="*/ 47 h 53"/>
                <a:gd name="T24" fmla="*/ 8 w 35"/>
                <a:gd name="T25" fmla="*/ 51 h 53"/>
                <a:gd name="T26" fmla="*/ 18 w 35"/>
                <a:gd name="T27" fmla="*/ 53 h 53"/>
                <a:gd name="T28" fmla="*/ 27 w 35"/>
                <a:gd name="T29" fmla="*/ 51 h 53"/>
                <a:gd name="T30" fmla="*/ 32 w 35"/>
                <a:gd name="T31" fmla="*/ 47 h 53"/>
                <a:gd name="T32" fmla="*/ 34 w 35"/>
                <a:gd name="T33" fmla="*/ 40 h 53"/>
                <a:gd name="T34" fmla="*/ 35 w 35"/>
                <a:gd name="T35" fmla="*/ 27 h 53"/>
                <a:gd name="T36" fmla="*/ 35 w 35"/>
                <a:gd name="T37" fmla="*/ 0 h 53"/>
                <a:gd name="T38" fmla="*/ 26 w 35"/>
                <a:gd name="T39" fmla="*/ 0 h 53"/>
                <a:gd name="T40" fmla="*/ 26 w 35"/>
                <a:gd name="T41"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53">
                  <a:moveTo>
                    <a:pt x="26" y="29"/>
                  </a:moveTo>
                  <a:cubicBezTo>
                    <a:pt x="26" y="33"/>
                    <a:pt x="26" y="36"/>
                    <a:pt x="26" y="37"/>
                  </a:cubicBezTo>
                  <a:cubicBezTo>
                    <a:pt x="26" y="39"/>
                    <a:pt x="25" y="41"/>
                    <a:pt x="23" y="42"/>
                  </a:cubicBezTo>
                  <a:cubicBezTo>
                    <a:pt x="22" y="43"/>
                    <a:pt x="20" y="44"/>
                    <a:pt x="18" y="44"/>
                  </a:cubicBezTo>
                  <a:cubicBezTo>
                    <a:pt x="15" y="44"/>
                    <a:pt x="13" y="43"/>
                    <a:pt x="12" y="42"/>
                  </a:cubicBezTo>
                  <a:cubicBezTo>
                    <a:pt x="10" y="40"/>
                    <a:pt x="10" y="39"/>
                    <a:pt x="9" y="37"/>
                  </a:cubicBezTo>
                  <a:cubicBezTo>
                    <a:pt x="9" y="35"/>
                    <a:pt x="9" y="32"/>
                    <a:pt x="9" y="28"/>
                  </a:cubicBezTo>
                  <a:cubicBezTo>
                    <a:pt x="9" y="0"/>
                    <a:pt x="9" y="0"/>
                    <a:pt x="9" y="0"/>
                  </a:cubicBezTo>
                  <a:cubicBezTo>
                    <a:pt x="0" y="0"/>
                    <a:pt x="0" y="0"/>
                    <a:pt x="0" y="0"/>
                  </a:cubicBezTo>
                  <a:cubicBezTo>
                    <a:pt x="0" y="28"/>
                    <a:pt x="0" y="28"/>
                    <a:pt x="0" y="28"/>
                  </a:cubicBezTo>
                  <a:cubicBezTo>
                    <a:pt x="0" y="33"/>
                    <a:pt x="0" y="38"/>
                    <a:pt x="1" y="41"/>
                  </a:cubicBezTo>
                  <a:cubicBezTo>
                    <a:pt x="1" y="43"/>
                    <a:pt x="2" y="45"/>
                    <a:pt x="3" y="47"/>
                  </a:cubicBezTo>
                  <a:cubicBezTo>
                    <a:pt x="5" y="48"/>
                    <a:pt x="6" y="50"/>
                    <a:pt x="8" y="51"/>
                  </a:cubicBezTo>
                  <a:cubicBezTo>
                    <a:pt x="11" y="52"/>
                    <a:pt x="14" y="53"/>
                    <a:pt x="18" y="53"/>
                  </a:cubicBezTo>
                  <a:cubicBezTo>
                    <a:pt x="22" y="53"/>
                    <a:pt x="24" y="52"/>
                    <a:pt x="27" y="51"/>
                  </a:cubicBezTo>
                  <a:cubicBezTo>
                    <a:pt x="29" y="50"/>
                    <a:pt x="30" y="49"/>
                    <a:pt x="32" y="47"/>
                  </a:cubicBezTo>
                  <a:cubicBezTo>
                    <a:pt x="33" y="45"/>
                    <a:pt x="34" y="43"/>
                    <a:pt x="34" y="40"/>
                  </a:cubicBezTo>
                  <a:cubicBezTo>
                    <a:pt x="35" y="38"/>
                    <a:pt x="35" y="33"/>
                    <a:pt x="35" y="27"/>
                  </a:cubicBezTo>
                  <a:cubicBezTo>
                    <a:pt x="35" y="0"/>
                    <a:pt x="35" y="0"/>
                    <a:pt x="35" y="0"/>
                  </a:cubicBezTo>
                  <a:cubicBezTo>
                    <a:pt x="26" y="0"/>
                    <a:pt x="26" y="0"/>
                    <a:pt x="26" y="0"/>
                  </a:cubicBezTo>
                  <a:lnTo>
                    <a:pt x="26" y="2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 name="íṣḻiḋè"/>
            <p:cNvSpPr/>
            <p:nvPr/>
          </p:nvSpPr>
          <p:spPr bwMode="auto">
            <a:xfrm>
              <a:off x="5703888" y="4022726"/>
              <a:ext cx="127000" cy="188913"/>
            </a:xfrm>
            <a:custGeom>
              <a:avLst/>
              <a:gdLst>
                <a:gd name="T0" fmla="*/ 59 w 80"/>
                <a:gd name="T1" fmla="*/ 80 h 119"/>
                <a:gd name="T2" fmla="*/ 19 w 80"/>
                <a:gd name="T3" fmla="*/ 0 h 119"/>
                <a:gd name="T4" fmla="*/ 0 w 80"/>
                <a:gd name="T5" fmla="*/ 0 h 119"/>
                <a:gd name="T6" fmla="*/ 0 w 80"/>
                <a:gd name="T7" fmla="*/ 119 h 119"/>
                <a:gd name="T8" fmla="*/ 19 w 80"/>
                <a:gd name="T9" fmla="*/ 119 h 119"/>
                <a:gd name="T10" fmla="*/ 19 w 80"/>
                <a:gd name="T11" fmla="*/ 42 h 119"/>
                <a:gd name="T12" fmla="*/ 59 w 80"/>
                <a:gd name="T13" fmla="*/ 119 h 119"/>
                <a:gd name="T14" fmla="*/ 80 w 80"/>
                <a:gd name="T15" fmla="*/ 119 h 119"/>
                <a:gd name="T16" fmla="*/ 80 w 80"/>
                <a:gd name="T17" fmla="*/ 0 h 119"/>
                <a:gd name="T18" fmla="*/ 59 w 80"/>
                <a:gd name="T19" fmla="*/ 0 h 119"/>
                <a:gd name="T20" fmla="*/ 59 w 80"/>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119">
                  <a:moveTo>
                    <a:pt x="59" y="80"/>
                  </a:moveTo>
                  <a:lnTo>
                    <a:pt x="19" y="0"/>
                  </a:lnTo>
                  <a:lnTo>
                    <a:pt x="0" y="0"/>
                  </a:lnTo>
                  <a:lnTo>
                    <a:pt x="0" y="119"/>
                  </a:lnTo>
                  <a:lnTo>
                    <a:pt x="19" y="119"/>
                  </a:lnTo>
                  <a:lnTo>
                    <a:pt x="19" y="42"/>
                  </a:lnTo>
                  <a:lnTo>
                    <a:pt x="59" y="119"/>
                  </a:lnTo>
                  <a:lnTo>
                    <a:pt x="80" y="119"/>
                  </a:lnTo>
                  <a:lnTo>
                    <a:pt x="80" y="0"/>
                  </a:lnTo>
                  <a:lnTo>
                    <a:pt x="59" y="0"/>
                  </a:lnTo>
                  <a:lnTo>
                    <a:pt x="59"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0" name="îSlîḓè"/>
            <p:cNvSpPr/>
            <p:nvPr/>
          </p:nvSpPr>
          <p:spPr bwMode="auto">
            <a:xfrm>
              <a:off x="5862638" y="4022726"/>
              <a:ext cx="33338" cy="188913"/>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31" name="iṩḷïdê"/>
            <p:cNvSpPr/>
            <p:nvPr/>
          </p:nvSpPr>
          <p:spPr bwMode="auto">
            <a:xfrm>
              <a:off x="5910263" y="4022726"/>
              <a:ext cx="147638" cy="188913"/>
            </a:xfrm>
            <a:custGeom>
              <a:avLst/>
              <a:gdLst>
                <a:gd name="T0" fmla="*/ 48 w 93"/>
                <a:gd name="T1" fmla="*/ 87 h 119"/>
                <a:gd name="T2" fmla="*/ 20 w 93"/>
                <a:gd name="T3" fmla="*/ 0 h 119"/>
                <a:gd name="T4" fmla="*/ 0 w 93"/>
                <a:gd name="T5" fmla="*/ 0 h 119"/>
                <a:gd name="T6" fmla="*/ 36 w 93"/>
                <a:gd name="T7" fmla="*/ 119 h 119"/>
                <a:gd name="T8" fmla="*/ 57 w 93"/>
                <a:gd name="T9" fmla="*/ 119 h 119"/>
                <a:gd name="T10" fmla="*/ 93 w 93"/>
                <a:gd name="T11" fmla="*/ 0 h 119"/>
                <a:gd name="T12" fmla="*/ 70 w 93"/>
                <a:gd name="T13" fmla="*/ 0 h 119"/>
                <a:gd name="T14" fmla="*/ 48 w 93"/>
                <a:gd name="T15" fmla="*/ 87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19">
                  <a:moveTo>
                    <a:pt x="48" y="87"/>
                  </a:moveTo>
                  <a:lnTo>
                    <a:pt x="20" y="0"/>
                  </a:lnTo>
                  <a:lnTo>
                    <a:pt x="0" y="0"/>
                  </a:lnTo>
                  <a:lnTo>
                    <a:pt x="36" y="119"/>
                  </a:lnTo>
                  <a:lnTo>
                    <a:pt x="57" y="119"/>
                  </a:lnTo>
                  <a:lnTo>
                    <a:pt x="93" y="0"/>
                  </a:lnTo>
                  <a:lnTo>
                    <a:pt x="70" y="0"/>
                  </a:lnTo>
                  <a:lnTo>
                    <a:pt x="48" y="8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 name="ïś1ïḍê"/>
            <p:cNvSpPr/>
            <p:nvPr/>
          </p:nvSpPr>
          <p:spPr bwMode="auto">
            <a:xfrm>
              <a:off x="6075363" y="4022726"/>
              <a:ext cx="119063" cy="188913"/>
            </a:xfrm>
            <a:custGeom>
              <a:avLst/>
              <a:gdLst>
                <a:gd name="T0" fmla="*/ 19 w 75"/>
                <a:gd name="T1" fmla="*/ 67 h 119"/>
                <a:gd name="T2" fmla="*/ 71 w 75"/>
                <a:gd name="T3" fmla="*/ 67 h 119"/>
                <a:gd name="T4" fmla="*/ 71 w 75"/>
                <a:gd name="T5" fmla="*/ 46 h 119"/>
                <a:gd name="T6" fmla="*/ 19 w 75"/>
                <a:gd name="T7" fmla="*/ 46 h 119"/>
                <a:gd name="T8" fmla="*/ 19 w 75"/>
                <a:gd name="T9" fmla="*/ 21 h 119"/>
                <a:gd name="T10" fmla="*/ 73 w 75"/>
                <a:gd name="T11" fmla="*/ 21 h 119"/>
                <a:gd name="T12" fmla="*/ 73 w 75"/>
                <a:gd name="T13" fmla="*/ 0 h 119"/>
                <a:gd name="T14" fmla="*/ 0 w 75"/>
                <a:gd name="T15" fmla="*/ 0 h 119"/>
                <a:gd name="T16" fmla="*/ 0 w 75"/>
                <a:gd name="T17" fmla="*/ 119 h 119"/>
                <a:gd name="T18" fmla="*/ 75 w 75"/>
                <a:gd name="T19" fmla="*/ 119 h 119"/>
                <a:gd name="T20" fmla="*/ 75 w 75"/>
                <a:gd name="T21" fmla="*/ 99 h 119"/>
                <a:gd name="T22" fmla="*/ 19 w 75"/>
                <a:gd name="T23" fmla="*/ 99 h 119"/>
                <a:gd name="T24" fmla="*/ 19 w 75"/>
                <a:gd name="T25"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119">
                  <a:moveTo>
                    <a:pt x="19" y="67"/>
                  </a:moveTo>
                  <a:lnTo>
                    <a:pt x="71" y="67"/>
                  </a:lnTo>
                  <a:lnTo>
                    <a:pt x="71" y="46"/>
                  </a:lnTo>
                  <a:lnTo>
                    <a:pt x="19" y="46"/>
                  </a:lnTo>
                  <a:lnTo>
                    <a:pt x="19" y="21"/>
                  </a:lnTo>
                  <a:lnTo>
                    <a:pt x="73" y="21"/>
                  </a:lnTo>
                  <a:lnTo>
                    <a:pt x="73" y="0"/>
                  </a:lnTo>
                  <a:lnTo>
                    <a:pt x="0" y="0"/>
                  </a:lnTo>
                  <a:lnTo>
                    <a:pt x="0" y="119"/>
                  </a:lnTo>
                  <a:lnTo>
                    <a:pt x="75" y="119"/>
                  </a:lnTo>
                  <a:lnTo>
                    <a:pt x="75" y="99"/>
                  </a:lnTo>
                  <a:lnTo>
                    <a:pt x="19" y="99"/>
                  </a:lnTo>
                  <a:lnTo>
                    <a:pt x="19"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 name="îşliḍè"/>
            <p:cNvSpPr/>
            <p:nvPr/>
          </p:nvSpPr>
          <p:spPr bwMode="auto">
            <a:xfrm>
              <a:off x="6224588" y="4022726"/>
              <a:ext cx="142875" cy="188913"/>
            </a:xfrm>
            <a:custGeom>
              <a:avLst/>
              <a:gdLst>
                <a:gd name="T0" fmla="*/ 29 w 40"/>
                <a:gd name="T1" fmla="*/ 33 h 52"/>
                <a:gd name="T2" fmla="*/ 24 w 40"/>
                <a:gd name="T3" fmla="*/ 29 h 52"/>
                <a:gd name="T4" fmla="*/ 33 w 40"/>
                <a:gd name="T5" fmla="*/ 24 h 52"/>
                <a:gd name="T6" fmla="*/ 36 w 40"/>
                <a:gd name="T7" fmla="*/ 14 h 52"/>
                <a:gd name="T8" fmla="*/ 34 w 40"/>
                <a:gd name="T9" fmla="*/ 6 h 52"/>
                <a:gd name="T10" fmla="*/ 29 w 40"/>
                <a:gd name="T11" fmla="*/ 1 h 52"/>
                <a:gd name="T12" fmla="*/ 19 w 40"/>
                <a:gd name="T13" fmla="*/ 0 h 52"/>
                <a:gd name="T14" fmla="*/ 0 w 40"/>
                <a:gd name="T15" fmla="*/ 0 h 52"/>
                <a:gd name="T16" fmla="*/ 0 w 40"/>
                <a:gd name="T17" fmla="*/ 52 h 52"/>
                <a:gd name="T18" fmla="*/ 9 w 40"/>
                <a:gd name="T19" fmla="*/ 52 h 52"/>
                <a:gd name="T20" fmla="*/ 9 w 40"/>
                <a:gd name="T21" fmla="*/ 30 h 52"/>
                <a:gd name="T22" fmla="*/ 10 w 40"/>
                <a:gd name="T23" fmla="*/ 30 h 52"/>
                <a:gd name="T24" fmla="*/ 15 w 40"/>
                <a:gd name="T25" fmla="*/ 31 h 52"/>
                <a:gd name="T26" fmla="*/ 18 w 40"/>
                <a:gd name="T27" fmla="*/ 33 h 52"/>
                <a:gd name="T28" fmla="*/ 22 w 40"/>
                <a:gd name="T29" fmla="*/ 40 h 52"/>
                <a:gd name="T30" fmla="*/ 29 w 40"/>
                <a:gd name="T31" fmla="*/ 52 h 52"/>
                <a:gd name="T32" fmla="*/ 40 w 40"/>
                <a:gd name="T33" fmla="*/ 52 h 52"/>
                <a:gd name="T34" fmla="*/ 34 w 40"/>
                <a:gd name="T35" fmla="*/ 42 h 52"/>
                <a:gd name="T36" fmla="*/ 29 w 40"/>
                <a:gd name="T37" fmla="*/ 33 h 52"/>
                <a:gd name="T38" fmla="*/ 15 w 40"/>
                <a:gd name="T39" fmla="*/ 22 h 52"/>
                <a:gd name="T40" fmla="*/ 9 w 40"/>
                <a:gd name="T41" fmla="*/ 22 h 52"/>
                <a:gd name="T42" fmla="*/ 9 w 40"/>
                <a:gd name="T43" fmla="*/ 9 h 52"/>
                <a:gd name="T44" fmla="*/ 16 w 40"/>
                <a:gd name="T45" fmla="*/ 9 h 52"/>
                <a:gd name="T46" fmla="*/ 22 w 40"/>
                <a:gd name="T47" fmla="*/ 9 h 52"/>
                <a:gd name="T48" fmla="*/ 26 w 40"/>
                <a:gd name="T49" fmla="*/ 11 h 52"/>
                <a:gd name="T50" fmla="*/ 27 w 40"/>
                <a:gd name="T51" fmla="*/ 15 h 52"/>
                <a:gd name="T52" fmla="*/ 26 w 40"/>
                <a:gd name="T53" fmla="*/ 19 h 52"/>
                <a:gd name="T54" fmla="*/ 23 w 40"/>
                <a:gd name="T55" fmla="*/ 21 h 52"/>
                <a:gd name="T56" fmla="*/ 15 w 40"/>
                <a:gd name="T57"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52">
                  <a:moveTo>
                    <a:pt x="29" y="33"/>
                  </a:moveTo>
                  <a:cubicBezTo>
                    <a:pt x="28" y="32"/>
                    <a:pt x="26" y="30"/>
                    <a:pt x="24" y="29"/>
                  </a:cubicBezTo>
                  <a:cubicBezTo>
                    <a:pt x="28" y="28"/>
                    <a:pt x="31" y="27"/>
                    <a:pt x="33" y="24"/>
                  </a:cubicBezTo>
                  <a:cubicBezTo>
                    <a:pt x="35" y="21"/>
                    <a:pt x="36" y="18"/>
                    <a:pt x="36" y="14"/>
                  </a:cubicBezTo>
                  <a:cubicBezTo>
                    <a:pt x="36" y="11"/>
                    <a:pt x="35" y="9"/>
                    <a:pt x="34" y="6"/>
                  </a:cubicBezTo>
                  <a:cubicBezTo>
                    <a:pt x="33" y="4"/>
                    <a:pt x="31" y="2"/>
                    <a:pt x="29" y="1"/>
                  </a:cubicBezTo>
                  <a:cubicBezTo>
                    <a:pt x="27" y="0"/>
                    <a:pt x="23" y="0"/>
                    <a:pt x="19" y="0"/>
                  </a:cubicBezTo>
                  <a:cubicBezTo>
                    <a:pt x="0" y="0"/>
                    <a:pt x="0" y="0"/>
                    <a:pt x="0" y="0"/>
                  </a:cubicBezTo>
                  <a:cubicBezTo>
                    <a:pt x="0" y="52"/>
                    <a:pt x="0" y="52"/>
                    <a:pt x="0" y="52"/>
                  </a:cubicBezTo>
                  <a:cubicBezTo>
                    <a:pt x="9" y="52"/>
                    <a:pt x="9" y="52"/>
                    <a:pt x="9" y="52"/>
                  </a:cubicBezTo>
                  <a:cubicBezTo>
                    <a:pt x="9" y="30"/>
                    <a:pt x="9" y="30"/>
                    <a:pt x="9" y="30"/>
                  </a:cubicBezTo>
                  <a:cubicBezTo>
                    <a:pt x="10" y="30"/>
                    <a:pt x="10" y="30"/>
                    <a:pt x="10" y="30"/>
                  </a:cubicBezTo>
                  <a:cubicBezTo>
                    <a:pt x="13" y="30"/>
                    <a:pt x="14" y="30"/>
                    <a:pt x="15" y="31"/>
                  </a:cubicBezTo>
                  <a:cubicBezTo>
                    <a:pt x="16" y="31"/>
                    <a:pt x="17" y="32"/>
                    <a:pt x="18" y="33"/>
                  </a:cubicBezTo>
                  <a:cubicBezTo>
                    <a:pt x="19" y="34"/>
                    <a:pt x="20" y="36"/>
                    <a:pt x="22" y="40"/>
                  </a:cubicBezTo>
                  <a:cubicBezTo>
                    <a:pt x="29" y="52"/>
                    <a:pt x="29" y="52"/>
                    <a:pt x="29" y="52"/>
                  </a:cubicBezTo>
                  <a:cubicBezTo>
                    <a:pt x="40" y="52"/>
                    <a:pt x="40" y="52"/>
                    <a:pt x="40" y="52"/>
                  </a:cubicBezTo>
                  <a:cubicBezTo>
                    <a:pt x="34" y="42"/>
                    <a:pt x="34" y="42"/>
                    <a:pt x="34" y="42"/>
                  </a:cubicBezTo>
                  <a:cubicBezTo>
                    <a:pt x="32" y="38"/>
                    <a:pt x="30" y="35"/>
                    <a:pt x="29" y="33"/>
                  </a:cubicBezTo>
                  <a:close/>
                  <a:moveTo>
                    <a:pt x="15" y="22"/>
                  </a:moveTo>
                  <a:cubicBezTo>
                    <a:pt x="9" y="22"/>
                    <a:pt x="9" y="22"/>
                    <a:pt x="9" y="22"/>
                  </a:cubicBezTo>
                  <a:cubicBezTo>
                    <a:pt x="9" y="9"/>
                    <a:pt x="9" y="9"/>
                    <a:pt x="9" y="9"/>
                  </a:cubicBezTo>
                  <a:cubicBezTo>
                    <a:pt x="16" y="9"/>
                    <a:pt x="16" y="9"/>
                    <a:pt x="16" y="9"/>
                  </a:cubicBezTo>
                  <a:cubicBezTo>
                    <a:pt x="19" y="9"/>
                    <a:pt x="21" y="9"/>
                    <a:pt x="22" y="9"/>
                  </a:cubicBezTo>
                  <a:cubicBezTo>
                    <a:pt x="24" y="9"/>
                    <a:pt x="25" y="10"/>
                    <a:pt x="26" y="11"/>
                  </a:cubicBezTo>
                  <a:cubicBezTo>
                    <a:pt x="26" y="12"/>
                    <a:pt x="27" y="13"/>
                    <a:pt x="27" y="15"/>
                  </a:cubicBezTo>
                  <a:cubicBezTo>
                    <a:pt x="27" y="17"/>
                    <a:pt x="26" y="18"/>
                    <a:pt x="26" y="19"/>
                  </a:cubicBezTo>
                  <a:cubicBezTo>
                    <a:pt x="25" y="20"/>
                    <a:pt x="24" y="21"/>
                    <a:pt x="23" y="21"/>
                  </a:cubicBezTo>
                  <a:cubicBezTo>
                    <a:pt x="22" y="22"/>
                    <a:pt x="20" y="22"/>
                    <a:pt x="15" y="2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4" name="išḷidê"/>
            <p:cNvSpPr/>
            <p:nvPr/>
          </p:nvSpPr>
          <p:spPr bwMode="auto">
            <a:xfrm>
              <a:off x="6375400" y="4019551"/>
              <a:ext cx="130175" cy="195263"/>
            </a:xfrm>
            <a:custGeom>
              <a:avLst/>
              <a:gdLst>
                <a:gd name="T0" fmla="*/ 29 w 36"/>
                <a:gd name="T1" fmla="*/ 24 h 54"/>
                <a:gd name="T2" fmla="*/ 20 w 36"/>
                <a:gd name="T3" fmla="*/ 20 h 54"/>
                <a:gd name="T4" fmla="*/ 12 w 36"/>
                <a:gd name="T5" fmla="*/ 17 h 54"/>
                <a:gd name="T6" fmla="*/ 10 w 36"/>
                <a:gd name="T7" fmla="*/ 14 h 54"/>
                <a:gd name="T8" fmla="*/ 12 w 36"/>
                <a:gd name="T9" fmla="*/ 10 h 54"/>
                <a:gd name="T10" fmla="*/ 18 w 36"/>
                <a:gd name="T11" fmla="*/ 9 h 54"/>
                <a:gd name="T12" fmla="*/ 23 w 36"/>
                <a:gd name="T13" fmla="*/ 10 h 54"/>
                <a:gd name="T14" fmla="*/ 26 w 36"/>
                <a:gd name="T15" fmla="*/ 16 h 54"/>
                <a:gd name="T16" fmla="*/ 35 w 36"/>
                <a:gd name="T17" fmla="*/ 16 h 54"/>
                <a:gd name="T18" fmla="*/ 30 w 36"/>
                <a:gd name="T19" fmla="*/ 4 h 54"/>
                <a:gd name="T20" fmla="*/ 18 w 36"/>
                <a:gd name="T21" fmla="*/ 0 h 54"/>
                <a:gd name="T22" fmla="*/ 9 w 36"/>
                <a:gd name="T23" fmla="*/ 2 h 54"/>
                <a:gd name="T24" fmla="*/ 4 w 36"/>
                <a:gd name="T25" fmla="*/ 7 h 54"/>
                <a:gd name="T26" fmla="*/ 2 w 36"/>
                <a:gd name="T27" fmla="*/ 14 h 54"/>
                <a:gd name="T28" fmla="*/ 6 w 36"/>
                <a:gd name="T29" fmla="*/ 25 h 54"/>
                <a:gd name="T30" fmla="*/ 16 w 36"/>
                <a:gd name="T31" fmla="*/ 30 h 54"/>
                <a:gd name="T32" fmla="*/ 23 w 36"/>
                <a:gd name="T33" fmla="*/ 32 h 54"/>
                <a:gd name="T34" fmla="*/ 26 w 36"/>
                <a:gd name="T35" fmla="*/ 35 h 54"/>
                <a:gd name="T36" fmla="*/ 27 w 36"/>
                <a:gd name="T37" fmla="*/ 38 h 54"/>
                <a:gd name="T38" fmla="*/ 25 w 36"/>
                <a:gd name="T39" fmla="*/ 43 h 54"/>
                <a:gd name="T40" fmla="*/ 18 w 36"/>
                <a:gd name="T41" fmla="*/ 45 h 54"/>
                <a:gd name="T42" fmla="*/ 12 w 36"/>
                <a:gd name="T43" fmla="*/ 42 h 54"/>
                <a:gd name="T44" fmla="*/ 9 w 36"/>
                <a:gd name="T45" fmla="*/ 35 h 54"/>
                <a:gd name="T46" fmla="*/ 0 w 36"/>
                <a:gd name="T47" fmla="*/ 36 h 54"/>
                <a:gd name="T48" fmla="*/ 5 w 36"/>
                <a:gd name="T49" fmla="*/ 49 h 54"/>
                <a:gd name="T50" fmla="*/ 18 w 36"/>
                <a:gd name="T51" fmla="*/ 54 h 54"/>
                <a:gd name="T52" fmla="*/ 28 w 36"/>
                <a:gd name="T53" fmla="*/ 52 h 54"/>
                <a:gd name="T54" fmla="*/ 34 w 36"/>
                <a:gd name="T55" fmla="*/ 46 h 54"/>
                <a:gd name="T56" fmla="*/ 36 w 36"/>
                <a:gd name="T57" fmla="*/ 38 h 54"/>
                <a:gd name="T58" fmla="*/ 34 w 36"/>
                <a:gd name="T59" fmla="*/ 29 h 54"/>
                <a:gd name="T60" fmla="*/ 29 w 36"/>
                <a:gd name="T61"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54">
                  <a:moveTo>
                    <a:pt x="29" y="24"/>
                  </a:moveTo>
                  <a:cubicBezTo>
                    <a:pt x="27" y="23"/>
                    <a:pt x="24" y="22"/>
                    <a:pt x="20" y="20"/>
                  </a:cubicBezTo>
                  <a:cubicBezTo>
                    <a:pt x="15" y="19"/>
                    <a:pt x="13" y="18"/>
                    <a:pt x="12" y="17"/>
                  </a:cubicBezTo>
                  <a:cubicBezTo>
                    <a:pt x="11" y="16"/>
                    <a:pt x="10" y="15"/>
                    <a:pt x="10" y="14"/>
                  </a:cubicBezTo>
                  <a:cubicBezTo>
                    <a:pt x="10" y="12"/>
                    <a:pt x="11" y="11"/>
                    <a:pt x="12" y="10"/>
                  </a:cubicBezTo>
                  <a:cubicBezTo>
                    <a:pt x="13" y="9"/>
                    <a:pt x="15" y="9"/>
                    <a:pt x="18" y="9"/>
                  </a:cubicBezTo>
                  <a:cubicBezTo>
                    <a:pt x="20" y="9"/>
                    <a:pt x="22" y="9"/>
                    <a:pt x="23" y="10"/>
                  </a:cubicBezTo>
                  <a:cubicBezTo>
                    <a:pt x="25" y="12"/>
                    <a:pt x="25" y="13"/>
                    <a:pt x="26" y="16"/>
                  </a:cubicBezTo>
                  <a:cubicBezTo>
                    <a:pt x="35" y="16"/>
                    <a:pt x="35" y="16"/>
                    <a:pt x="35" y="16"/>
                  </a:cubicBezTo>
                  <a:cubicBezTo>
                    <a:pt x="35" y="11"/>
                    <a:pt x="33" y="7"/>
                    <a:pt x="30" y="4"/>
                  </a:cubicBezTo>
                  <a:cubicBezTo>
                    <a:pt x="28" y="1"/>
                    <a:pt x="23" y="0"/>
                    <a:pt x="18" y="0"/>
                  </a:cubicBezTo>
                  <a:cubicBezTo>
                    <a:pt x="14" y="0"/>
                    <a:pt x="12" y="0"/>
                    <a:pt x="9" y="2"/>
                  </a:cubicBezTo>
                  <a:cubicBezTo>
                    <a:pt x="7" y="3"/>
                    <a:pt x="5" y="5"/>
                    <a:pt x="4" y="7"/>
                  </a:cubicBezTo>
                  <a:cubicBezTo>
                    <a:pt x="2" y="9"/>
                    <a:pt x="2" y="12"/>
                    <a:pt x="2" y="14"/>
                  </a:cubicBezTo>
                  <a:cubicBezTo>
                    <a:pt x="2" y="19"/>
                    <a:pt x="3" y="22"/>
                    <a:pt x="6" y="25"/>
                  </a:cubicBezTo>
                  <a:cubicBezTo>
                    <a:pt x="8" y="27"/>
                    <a:pt x="11" y="29"/>
                    <a:pt x="16" y="30"/>
                  </a:cubicBezTo>
                  <a:cubicBezTo>
                    <a:pt x="20" y="31"/>
                    <a:pt x="22" y="32"/>
                    <a:pt x="23" y="32"/>
                  </a:cubicBezTo>
                  <a:cubicBezTo>
                    <a:pt x="25" y="33"/>
                    <a:pt x="26" y="34"/>
                    <a:pt x="26" y="35"/>
                  </a:cubicBezTo>
                  <a:cubicBezTo>
                    <a:pt x="27" y="35"/>
                    <a:pt x="27" y="36"/>
                    <a:pt x="27" y="38"/>
                  </a:cubicBezTo>
                  <a:cubicBezTo>
                    <a:pt x="27" y="40"/>
                    <a:pt x="26" y="41"/>
                    <a:pt x="25" y="43"/>
                  </a:cubicBezTo>
                  <a:cubicBezTo>
                    <a:pt x="23" y="44"/>
                    <a:pt x="21" y="45"/>
                    <a:pt x="18" y="45"/>
                  </a:cubicBezTo>
                  <a:cubicBezTo>
                    <a:pt x="16" y="45"/>
                    <a:pt x="14" y="44"/>
                    <a:pt x="12" y="42"/>
                  </a:cubicBezTo>
                  <a:cubicBezTo>
                    <a:pt x="10" y="41"/>
                    <a:pt x="9" y="38"/>
                    <a:pt x="9" y="35"/>
                  </a:cubicBezTo>
                  <a:cubicBezTo>
                    <a:pt x="0" y="36"/>
                    <a:pt x="0" y="36"/>
                    <a:pt x="0" y="36"/>
                  </a:cubicBezTo>
                  <a:cubicBezTo>
                    <a:pt x="1" y="42"/>
                    <a:pt x="2" y="46"/>
                    <a:pt x="5" y="49"/>
                  </a:cubicBezTo>
                  <a:cubicBezTo>
                    <a:pt x="8" y="52"/>
                    <a:pt x="13" y="54"/>
                    <a:pt x="18" y="54"/>
                  </a:cubicBezTo>
                  <a:cubicBezTo>
                    <a:pt x="22" y="54"/>
                    <a:pt x="25" y="53"/>
                    <a:pt x="28" y="52"/>
                  </a:cubicBezTo>
                  <a:cubicBezTo>
                    <a:pt x="31" y="51"/>
                    <a:pt x="33" y="49"/>
                    <a:pt x="34" y="46"/>
                  </a:cubicBezTo>
                  <a:cubicBezTo>
                    <a:pt x="35" y="43"/>
                    <a:pt x="36" y="41"/>
                    <a:pt x="36" y="38"/>
                  </a:cubicBezTo>
                  <a:cubicBezTo>
                    <a:pt x="36" y="34"/>
                    <a:pt x="35" y="32"/>
                    <a:pt x="34" y="29"/>
                  </a:cubicBezTo>
                  <a:cubicBezTo>
                    <a:pt x="33" y="27"/>
                    <a:pt x="31" y="25"/>
                    <a:pt x="29" y="24"/>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5" name="îSḻiḍe"/>
            <p:cNvSpPr/>
            <p:nvPr/>
          </p:nvSpPr>
          <p:spPr bwMode="auto">
            <a:xfrm>
              <a:off x="6530975" y="4022726"/>
              <a:ext cx="31750" cy="188913"/>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36" name="ïṧļïḍe"/>
            <p:cNvSpPr/>
            <p:nvPr/>
          </p:nvSpPr>
          <p:spPr bwMode="auto">
            <a:xfrm>
              <a:off x="6584950" y="4022726"/>
              <a:ext cx="125413" cy="188913"/>
            </a:xfrm>
            <a:custGeom>
              <a:avLst/>
              <a:gdLst>
                <a:gd name="T0" fmla="*/ 0 w 79"/>
                <a:gd name="T1" fmla="*/ 21 h 119"/>
                <a:gd name="T2" fmla="*/ 29 w 79"/>
                <a:gd name="T3" fmla="*/ 21 h 119"/>
                <a:gd name="T4" fmla="*/ 29 w 79"/>
                <a:gd name="T5" fmla="*/ 119 h 119"/>
                <a:gd name="T6" fmla="*/ 50 w 79"/>
                <a:gd name="T7" fmla="*/ 119 h 119"/>
                <a:gd name="T8" fmla="*/ 50 w 79"/>
                <a:gd name="T9" fmla="*/ 21 h 119"/>
                <a:gd name="T10" fmla="*/ 79 w 79"/>
                <a:gd name="T11" fmla="*/ 21 h 119"/>
                <a:gd name="T12" fmla="*/ 79 w 79"/>
                <a:gd name="T13" fmla="*/ 0 h 119"/>
                <a:gd name="T14" fmla="*/ 0 w 79"/>
                <a:gd name="T15" fmla="*/ 0 h 119"/>
                <a:gd name="T16" fmla="*/ 0 w 79"/>
                <a:gd name="T17" fmla="*/ 2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19">
                  <a:moveTo>
                    <a:pt x="0" y="21"/>
                  </a:moveTo>
                  <a:lnTo>
                    <a:pt x="29" y="21"/>
                  </a:lnTo>
                  <a:lnTo>
                    <a:pt x="29" y="119"/>
                  </a:lnTo>
                  <a:lnTo>
                    <a:pt x="50" y="119"/>
                  </a:lnTo>
                  <a:lnTo>
                    <a:pt x="50" y="21"/>
                  </a:lnTo>
                  <a:lnTo>
                    <a:pt x="79" y="21"/>
                  </a:lnTo>
                  <a:lnTo>
                    <a:pt x="79" y="0"/>
                  </a:lnTo>
                  <a:lnTo>
                    <a:pt x="0" y="0"/>
                  </a:lnTo>
                  <a:lnTo>
                    <a:pt x="0" y="2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7" name="îŝļïḋé"/>
            <p:cNvSpPr/>
            <p:nvPr/>
          </p:nvSpPr>
          <p:spPr bwMode="auto">
            <a:xfrm>
              <a:off x="6715125" y="4022726"/>
              <a:ext cx="147638" cy="188913"/>
            </a:xfrm>
            <a:custGeom>
              <a:avLst/>
              <a:gdLst>
                <a:gd name="T0" fmla="*/ 47 w 93"/>
                <a:gd name="T1" fmla="*/ 46 h 119"/>
                <a:gd name="T2" fmla="*/ 22 w 93"/>
                <a:gd name="T3" fmla="*/ 0 h 119"/>
                <a:gd name="T4" fmla="*/ 0 w 93"/>
                <a:gd name="T5" fmla="*/ 0 h 119"/>
                <a:gd name="T6" fmla="*/ 36 w 93"/>
                <a:gd name="T7" fmla="*/ 69 h 119"/>
                <a:gd name="T8" fmla="*/ 36 w 93"/>
                <a:gd name="T9" fmla="*/ 119 h 119"/>
                <a:gd name="T10" fmla="*/ 56 w 93"/>
                <a:gd name="T11" fmla="*/ 119 h 119"/>
                <a:gd name="T12" fmla="*/ 56 w 93"/>
                <a:gd name="T13" fmla="*/ 69 h 119"/>
                <a:gd name="T14" fmla="*/ 93 w 93"/>
                <a:gd name="T15" fmla="*/ 0 h 119"/>
                <a:gd name="T16" fmla="*/ 70 w 93"/>
                <a:gd name="T17" fmla="*/ 0 h 119"/>
                <a:gd name="T18" fmla="*/ 47 w 93"/>
                <a:gd name="T19" fmla="*/ 4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19">
                  <a:moveTo>
                    <a:pt x="47" y="46"/>
                  </a:moveTo>
                  <a:lnTo>
                    <a:pt x="22" y="0"/>
                  </a:lnTo>
                  <a:lnTo>
                    <a:pt x="0" y="0"/>
                  </a:lnTo>
                  <a:lnTo>
                    <a:pt x="36" y="69"/>
                  </a:lnTo>
                  <a:lnTo>
                    <a:pt x="36" y="119"/>
                  </a:lnTo>
                  <a:lnTo>
                    <a:pt x="56" y="119"/>
                  </a:lnTo>
                  <a:lnTo>
                    <a:pt x="56" y="69"/>
                  </a:lnTo>
                  <a:lnTo>
                    <a:pt x="93" y="0"/>
                  </a:lnTo>
                  <a:lnTo>
                    <a:pt x="70" y="0"/>
                  </a:lnTo>
                  <a:lnTo>
                    <a:pt x="47" y="46"/>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8" name="îṡlïḍe"/>
            <p:cNvSpPr/>
            <p:nvPr/>
          </p:nvSpPr>
          <p:spPr bwMode="auto">
            <a:xfrm>
              <a:off x="6931025" y="4019551"/>
              <a:ext cx="155575" cy="195263"/>
            </a:xfrm>
            <a:custGeom>
              <a:avLst/>
              <a:gdLst>
                <a:gd name="T0" fmla="*/ 21 w 43"/>
                <a:gd name="T1" fmla="*/ 0 h 54"/>
                <a:gd name="T2" fmla="*/ 12 w 43"/>
                <a:gd name="T3" fmla="*/ 2 h 54"/>
                <a:gd name="T4" fmla="*/ 6 w 43"/>
                <a:gd name="T5" fmla="*/ 7 h 54"/>
                <a:gd name="T6" fmla="*/ 2 w 43"/>
                <a:gd name="T7" fmla="*/ 14 h 54"/>
                <a:gd name="T8" fmla="*/ 0 w 43"/>
                <a:gd name="T9" fmla="*/ 27 h 54"/>
                <a:gd name="T10" fmla="*/ 6 w 43"/>
                <a:gd name="T11" fmla="*/ 47 h 54"/>
                <a:gd name="T12" fmla="*/ 21 w 43"/>
                <a:gd name="T13" fmla="*/ 54 h 54"/>
                <a:gd name="T14" fmla="*/ 37 w 43"/>
                <a:gd name="T15" fmla="*/ 47 h 54"/>
                <a:gd name="T16" fmla="*/ 43 w 43"/>
                <a:gd name="T17" fmla="*/ 27 h 54"/>
                <a:gd name="T18" fmla="*/ 37 w 43"/>
                <a:gd name="T19" fmla="*/ 7 h 54"/>
                <a:gd name="T20" fmla="*/ 21 w 43"/>
                <a:gd name="T21" fmla="*/ 0 h 54"/>
                <a:gd name="T22" fmla="*/ 30 w 43"/>
                <a:gd name="T23" fmla="*/ 40 h 54"/>
                <a:gd name="T24" fmla="*/ 21 w 43"/>
                <a:gd name="T25" fmla="*/ 45 h 54"/>
                <a:gd name="T26" fmla="*/ 13 w 43"/>
                <a:gd name="T27" fmla="*/ 40 h 54"/>
                <a:gd name="T28" fmla="*/ 9 w 43"/>
                <a:gd name="T29" fmla="*/ 27 h 54"/>
                <a:gd name="T30" fmla="*/ 12 w 43"/>
                <a:gd name="T31" fmla="*/ 13 h 54"/>
                <a:gd name="T32" fmla="*/ 21 w 43"/>
                <a:gd name="T33" fmla="*/ 9 h 54"/>
                <a:gd name="T34" fmla="*/ 30 w 43"/>
                <a:gd name="T35" fmla="*/ 13 h 54"/>
                <a:gd name="T36" fmla="*/ 34 w 43"/>
                <a:gd name="T37" fmla="*/ 27 h 54"/>
                <a:gd name="T38" fmla="*/ 30 w 43"/>
                <a:gd name="T39"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4">
                  <a:moveTo>
                    <a:pt x="21" y="0"/>
                  </a:moveTo>
                  <a:cubicBezTo>
                    <a:pt x="18" y="0"/>
                    <a:pt x="15" y="1"/>
                    <a:pt x="12" y="2"/>
                  </a:cubicBezTo>
                  <a:cubicBezTo>
                    <a:pt x="10" y="3"/>
                    <a:pt x="8" y="5"/>
                    <a:pt x="6" y="7"/>
                  </a:cubicBezTo>
                  <a:cubicBezTo>
                    <a:pt x="4" y="9"/>
                    <a:pt x="3" y="11"/>
                    <a:pt x="2" y="14"/>
                  </a:cubicBezTo>
                  <a:cubicBezTo>
                    <a:pt x="1" y="17"/>
                    <a:pt x="0" y="22"/>
                    <a:pt x="0" y="27"/>
                  </a:cubicBezTo>
                  <a:cubicBezTo>
                    <a:pt x="0" y="35"/>
                    <a:pt x="2" y="42"/>
                    <a:pt x="6" y="47"/>
                  </a:cubicBezTo>
                  <a:cubicBezTo>
                    <a:pt x="10" y="51"/>
                    <a:pt x="15" y="54"/>
                    <a:pt x="21" y="54"/>
                  </a:cubicBezTo>
                  <a:cubicBezTo>
                    <a:pt x="28" y="54"/>
                    <a:pt x="33" y="51"/>
                    <a:pt x="37" y="47"/>
                  </a:cubicBezTo>
                  <a:cubicBezTo>
                    <a:pt x="41" y="42"/>
                    <a:pt x="43" y="35"/>
                    <a:pt x="43" y="27"/>
                  </a:cubicBezTo>
                  <a:cubicBezTo>
                    <a:pt x="43" y="18"/>
                    <a:pt x="41" y="12"/>
                    <a:pt x="37" y="7"/>
                  </a:cubicBezTo>
                  <a:cubicBezTo>
                    <a:pt x="33" y="2"/>
                    <a:pt x="28" y="0"/>
                    <a:pt x="21" y="0"/>
                  </a:cubicBezTo>
                  <a:close/>
                  <a:moveTo>
                    <a:pt x="30" y="40"/>
                  </a:moveTo>
                  <a:cubicBezTo>
                    <a:pt x="28" y="43"/>
                    <a:pt x="25" y="45"/>
                    <a:pt x="21" y="45"/>
                  </a:cubicBezTo>
                  <a:cubicBezTo>
                    <a:pt x="18" y="45"/>
                    <a:pt x="15" y="43"/>
                    <a:pt x="13" y="40"/>
                  </a:cubicBezTo>
                  <a:cubicBezTo>
                    <a:pt x="10" y="37"/>
                    <a:pt x="9" y="33"/>
                    <a:pt x="9" y="27"/>
                  </a:cubicBezTo>
                  <a:cubicBezTo>
                    <a:pt x="9" y="21"/>
                    <a:pt x="10" y="16"/>
                    <a:pt x="12" y="13"/>
                  </a:cubicBezTo>
                  <a:cubicBezTo>
                    <a:pt x="15" y="10"/>
                    <a:pt x="18" y="9"/>
                    <a:pt x="21" y="9"/>
                  </a:cubicBezTo>
                  <a:cubicBezTo>
                    <a:pt x="25" y="9"/>
                    <a:pt x="28" y="10"/>
                    <a:pt x="30" y="13"/>
                  </a:cubicBezTo>
                  <a:cubicBezTo>
                    <a:pt x="32" y="16"/>
                    <a:pt x="34" y="21"/>
                    <a:pt x="34" y="27"/>
                  </a:cubicBezTo>
                  <a:cubicBezTo>
                    <a:pt x="34" y="33"/>
                    <a:pt x="32" y="37"/>
                    <a:pt x="30" y="4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9" name="ïśļïḑê"/>
            <p:cNvSpPr/>
            <p:nvPr/>
          </p:nvSpPr>
          <p:spPr bwMode="auto">
            <a:xfrm>
              <a:off x="7112000" y="4022726"/>
              <a:ext cx="107950" cy="188913"/>
            </a:xfrm>
            <a:custGeom>
              <a:avLst/>
              <a:gdLst>
                <a:gd name="T0" fmla="*/ 0 w 68"/>
                <a:gd name="T1" fmla="*/ 119 h 119"/>
                <a:gd name="T2" fmla="*/ 20 w 68"/>
                <a:gd name="T3" fmla="*/ 119 h 119"/>
                <a:gd name="T4" fmla="*/ 20 w 68"/>
                <a:gd name="T5" fmla="*/ 69 h 119"/>
                <a:gd name="T6" fmla="*/ 61 w 68"/>
                <a:gd name="T7" fmla="*/ 69 h 119"/>
                <a:gd name="T8" fmla="*/ 61 w 68"/>
                <a:gd name="T9" fmla="*/ 48 h 119"/>
                <a:gd name="T10" fmla="*/ 20 w 68"/>
                <a:gd name="T11" fmla="*/ 48 h 119"/>
                <a:gd name="T12" fmla="*/ 20 w 68"/>
                <a:gd name="T13" fmla="*/ 21 h 119"/>
                <a:gd name="T14" fmla="*/ 68 w 68"/>
                <a:gd name="T15" fmla="*/ 21 h 119"/>
                <a:gd name="T16" fmla="*/ 68 w 68"/>
                <a:gd name="T17" fmla="*/ 0 h 119"/>
                <a:gd name="T18" fmla="*/ 0 w 68"/>
                <a:gd name="T19" fmla="*/ 0 h 119"/>
                <a:gd name="T20" fmla="*/ 0 w 68"/>
                <a:gd name="T21"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119">
                  <a:moveTo>
                    <a:pt x="0" y="119"/>
                  </a:moveTo>
                  <a:lnTo>
                    <a:pt x="20" y="119"/>
                  </a:lnTo>
                  <a:lnTo>
                    <a:pt x="20" y="69"/>
                  </a:lnTo>
                  <a:lnTo>
                    <a:pt x="61" y="69"/>
                  </a:lnTo>
                  <a:lnTo>
                    <a:pt x="61" y="48"/>
                  </a:lnTo>
                  <a:lnTo>
                    <a:pt x="20" y="48"/>
                  </a:lnTo>
                  <a:lnTo>
                    <a:pt x="20" y="21"/>
                  </a:lnTo>
                  <a:lnTo>
                    <a:pt x="68" y="21"/>
                  </a:lnTo>
                  <a:lnTo>
                    <a:pt x="68" y="0"/>
                  </a:lnTo>
                  <a:lnTo>
                    <a:pt x="0" y="0"/>
                  </a:lnTo>
                  <a:lnTo>
                    <a:pt x="0" y="11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0" name="îSľïde"/>
            <p:cNvSpPr/>
            <p:nvPr/>
          </p:nvSpPr>
          <p:spPr bwMode="auto">
            <a:xfrm>
              <a:off x="7299325" y="4019551"/>
              <a:ext cx="130175" cy="195263"/>
            </a:xfrm>
            <a:custGeom>
              <a:avLst/>
              <a:gdLst>
                <a:gd name="T0" fmla="*/ 30 w 36"/>
                <a:gd name="T1" fmla="*/ 24 h 54"/>
                <a:gd name="T2" fmla="*/ 20 w 36"/>
                <a:gd name="T3" fmla="*/ 20 h 54"/>
                <a:gd name="T4" fmla="*/ 12 w 36"/>
                <a:gd name="T5" fmla="*/ 17 h 54"/>
                <a:gd name="T6" fmla="*/ 11 w 36"/>
                <a:gd name="T7" fmla="*/ 14 h 54"/>
                <a:gd name="T8" fmla="*/ 12 w 36"/>
                <a:gd name="T9" fmla="*/ 10 h 54"/>
                <a:gd name="T10" fmla="*/ 18 w 36"/>
                <a:gd name="T11" fmla="*/ 9 h 54"/>
                <a:gd name="T12" fmla="*/ 24 w 36"/>
                <a:gd name="T13" fmla="*/ 10 h 54"/>
                <a:gd name="T14" fmla="*/ 26 w 36"/>
                <a:gd name="T15" fmla="*/ 16 h 54"/>
                <a:gd name="T16" fmla="*/ 35 w 36"/>
                <a:gd name="T17" fmla="*/ 16 h 54"/>
                <a:gd name="T18" fmla="*/ 31 w 36"/>
                <a:gd name="T19" fmla="*/ 4 h 54"/>
                <a:gd name="T20" fmla="*/ 18 w 36"/>
                <a:gd name="T21" fmla="*/ 0 h 54"/>
                <a:gd name="T22" fmla="*/ 9 w 36"/>
                <a:gd name="T23" fmla="*/ 2 h 54"/>
                <a:gd name="T24" fmla="*/ 4 w 36"/>
                <a:gd name="T25" fmla="*/ 7 h 54"/>
                <a:gd name="T26" fmla="*/ 2 w 36"/>
                <a:gd name="T27" fmla="*/ 14 h 54"/>
                <a:gd name="T28" fmla="*/ 6 w 36"/>
                <a:gd name="T29" fmla="*/ 25 h 54"/>
                <a:gd name="T30" fmla="*/ 16 w 36"/>
                <a:gd name="T31" fmla="*/ 30 h 54"/>
                <a:gd name="T32" fmla="*/ 23 w 36"/>
                <a:gd name="T33" fmla="*/ 32 h 54"/>
                <a:gd name="T34" fmla="*/ 27 w 36"/>
                <a:gd name="T35" fmla="*/ 35 h 54"/>
                <a:gd name="T36" fmla="*/ 27 w 36"/>
                <a:gd name="T37" fmla="*/ 38 h 54"/>
                <a:gd name="T38" fmla="*/ 25 w 36"/>
                <a:gd name="T39" fmla="*/ 43 h 54"/>
                <a:gd name="T40" fmla="*/ 19 w 36"/>
                <a:gd name="T41" fmla="*/ 45 h 54"/>
                <a:gd name="T42" fmla="*/ 12 w 36"/>
                <a:gd name="T43" fmla="*/ 42 h 54"/>
                <a:gd name="T44" fmla="*/ 9 w 36"/>
                <a:gd name="T45" fmla="*/ 35 h 54"/>
                <a:gd name="T46" fmla="*/ 0 w 36"/>
                <a:gd name="T47" fmla="*/ 36 h 54"/>
                <a:gd name="T48" fmla="*/ 6 w 36"/>
                <a:gd name="T49" fmla="*/ 49 h 54"/>
                <a:gd name="T50" fmla="*/ 19 w 36"/>
                <a:gd name="T51" fmla="*/ 54 h 54"/>
                <a:gd name="T52" fmla="*/ 28 w 36"/>
                <a:gd name="T53" fmla="*/ 52 h 54"/>
                <a:gd name="T54" fmla="*/ 34 w 36"/>
                <a:gd name="T55" fmla="*/ 46 h 54"/>
                <a:gd name="T56" fmla="*/ 36 w 36"/>
                <a:gd name="T57" fmla="*/ 38 h 54"/>
                <a:gd name="T58" fmla="*/ 35 w 36"/>
                <a:gd name="T59" fmla="*/ 29 h 54"/>
                <a:gd name="T60" fmla="*/ 30 w 36"/>
                <a:gd name="T61"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54">
                  <a:moveTo>
                    <a:pt x="30" y="24"/>
                  </a:moveTo>
                  <a:cubicBezTo>
                    <a:pt x="28" y="23"/>
                    <a:pt x="24" y="22"/>
                    <a:pt x="20" y="20"/>
                  </a:cubicBezTo>
                  <a:cubicBezTo>
                    <a:pt x="16" y="19"/>
                    <a:pt x="13" y="18"/>
                    <a:pt x="12" y="17"/>
                  </a:cubicBezTo>
                  <a:cubicBezTo>
                    <a:pt x="11" y="16"/>
                    <a:pt x="11" y="15"/>
                    <a:pt x="11" y="14"/>
                  </a:cubicBezTo>
                  <a:cubicBezTo>
                    <a:pt x="11" y="12"/>
                    <a:pt x="11" y="11"/>
                    <a:pt x="12" y="10"/>
                  </a:cubicBezTo>
                  <a:cubicBezTo>
                    <a:pt x="13" y="9"/>
                    <a:pt x="15" y="9"/>
                    <a:pt x="18" y="9"/>
                  </a:cubicBezTo>
                  <a:cubicBezTo>
                    <a:pt x="21" y="9"/>
                    <a:pt x="22" y="9"/>
                    <a:pt x="24" y="10"/>
                  </a:cubicBezTo>
                  <a:cubicBezTo>
                    <a:pt x="25" y="12"/>
                    <a:pt x="26" y="13"/>
                    <a:pt x="26" y="16"/>
                  </a:cubicBezTo>
                  <a:cubicBezTo>
                    <a:pt x="35" y="16"/>
                    <a:pt x="35" y="16"/>
                    <a:pt x="35" y="16"/>
                  </a:cubicBezTo>
                  <a:cubicBezTo>
                    <a:pt x="35" y="11"/>
                    <a:pt x="33" y="7"/>
                    <a:pt x="31" y="4"/>
                  </a:cubicBezTo>
                  <a:cubicBezTo>
                    <a:pt x="28" y="1"/>
                    <a:pt x="24" y="0"/>
                    <a:pt x="18" y="0"/>
                  </a:cubicBezTo>
                  <a:cubicBezTo>
                    <a:pt x="15" y="0"/>
                    <a:pt x="12" y="0"/>
                    <a:pt x="9" y="2"/>
                  </a:cubicBezTo>
                  <a:cubicBezTo>
                    <a:pt x="7" y="3"/>
                    <a:pt x="5" y="5"/>
                    <a:pt x="4" y="7"/>
                  </a:cubicBezTo>
                  <a:cubicBezTo>
                    <a:pt x="3" y="9"/>
                    <a:pt x="2" y="12"/>
                    <a:pt x="2" y="14"/>
                  </a:cubicBezTo>
                  <a:cubicBezTo>
                    <a:pt x="2" y="19"/>
                    <a:pt x="3" y="22"/>
                    <a:pt x="6" y="25"/>
                  </a:cubicBezTo>
                  <a:cubicBezTo>
                    <a:pt x="8" y="27"/>
                    <a:pt x="11" y="29"/>
                    <a:pt x="16" y="30"/>
                  </a:cubicBezTo>
                  <a:cubicBezTo>
                    <a:pt x="20" y="31"/>
                    <a:pt x="22" y="32"/>
                    <a:pt x="23" y="32"/>
                  </a:cubicBezTo>
                  <a:cubicBezTo>
                    <a:pt x="25" y="33"/>
                    <a:pt x="26" y="34"/>
                    <a:pt x="27" y="35"/>
                  </a:cubicBezTo>
                  <a:cubicBezTo>
                    <a:pt x="27" y="35"/>
                    <a:pt x="27" y="36"/>
                    <a:pt x="27" y="38"/>
                  </a:cubicBezTo>
                  <a:cubicBezTo>
                    <a:pt x="27" y="40"/>
                    <a:pt x="27" y="41"/>
                    <a:pt x="25" y="43"/>
                  </a:cubicBezTo>
                  <a:cubicBezTo>
                    <a:pt x="24" y="44"/>
                    <a:pt x="22" y="45"/>
                    <a:pt x="19" y="45"/>
                  </a:cubicBezTo>
                  <a:cubicBezTo>
                    <a:pt x="16" y="45"/>
                    <a:pt x="14" y="44"/>
                    <a:pt x="12" y="42"/>
                  </a:cubicBezTo>
                  <a:cubicBezTo>
                    <a:pt x="11" y="41"/>
                    <a:pt x="10" y="38"/>
                    <a:pt x="9" y="35"/>
                  </a:cubicBezTo>
                  <a:cubicBezTo>
                    <a:pt x="0" y="36"/>
                    <a:pt x="0" y="36"/>
                    <a:pt x="0" y="36"/>
                  </a:cubicBezTo>
                  <a:cubicBezTo>
                    <a:pt x="1" y="42"/>
                    <a:pt x="3" y="46"/>
                    <a:pt x="6" y="49"/>
                  </a:cubicBezTo>
                  <a:cubicBezTo>
                    <a:pt x="9" y="52"/>
                    <a:pt x="13" y="54"/>
                    <a:pt x="19" y="54"/>
                  </a:cubicBezTo>
                  <a:cubicBezTo>
                    <a:pt x="22" y="54"/>
                    <a:pt x="26" y="53"/>
                    <a:pt x="28" y="52"/>
                  </a:cubicBezTo>
                  <a:cubicBezTo>
                    <a:pt x="31" y="51"/>
                    <a:pt x="33" y="49"/>
                    <a:pt x="34" y="46"/>
                  </a:cubicBezTo>
                  <a:cubicBezTo>
                    <a:pt x="36" y="43"/>
                    <a:pt x="36" y="41"/>
                    <a:pt x="36" y="38"/>
                  </a:cubicBezTo>
                  <a:cubicBezTo>
                    <a:pt x="36" y="34"/>
                    <a:pt x="36" y="32"/>
                    <a:pt x="35" y="29"/>
                  </a:cubicBezTo>
                  <a:cubicBezTo>
                    <a:pt x="33" y="27"/>
                    <a:pt x="32" y="25"/>
                    <a:pt x="30" y="24"/>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1" name="iṧḻïdé"/>
            <p:cNvSpPr/>
            <p:nvPr/>
          </p:nvSpPr>
          <p:spPr bwMode="auto">
            <a:xfrm>
              <a:off x="7450138" y="4019551"/>
              <a:ext cx="141288" cy="195263"/>
            </a:xfrm>
            <a:custGeom>
              <a:avLst/>
              <a:gdLst>
                <a:gd name="T0" fmla="*/ 26 w 39"/>
                <a:gd name="T1" fmla="*/ 42 h 54"/>
                <a:gd name="T2" fmla="*/ 20 w 39"/>
                <a:gd name="T3" fmla="*/ 45 h 54"/>
                <a:gd name="T4" fmla="*/ 13 w 39"/>
                <a:gd name="T5" fmla="*/ 41 h 54"/>
                <a:gd name="T6" fmla="*/ 10 w 39"/>
                <a:gd name="T7" fmla="*/ 26 h 54"/>
                <a:gd name="T8" fmla="*/ 13 w 39"/>
                <a:gd name="T9" fmla="*/ 13 h 54"/>
                <a:gd name="T10" fmla="*/ 21 w 39"/>
                <a:gd name="T11" fmla="*/ 9 h 54"/>
                <a:gd name="T12" fmla="*/ 27 w 39"/>
                <a:gd name="T13" fmla="*/ 11 h 54"/>
                <a:gd name="T14" fmla="*/ 30 w 39"/>
                <a:gd name="T15" fmla="*/ 18 h 54"/>
                <a:gd name="T16" fmla="*/ 39 w 39"/>
                <a:gd name="T17" fmla="*/ 15 h 54"/>
                <a:gd name="T18" fmla="*/ 34 w 39"/>
                <a:gd name="T19" fmla="*/ 6 h 54"/>
                <a:gd name="T20" fmla="*/ 21 w 39"/>
                <a:gd name="T21" fmla="*/ 0 h 54"/>
                <a:gd name="T22" fmla="*/ 6 w 39"/>
                <a:gd name="T23" fmla="*/ 7 h 54"/>
                <a:gd name="T24" fmla="*/ 0 w 39"/>
                <a:gd name="T25" fmla="*/ 27 h 54"/>
                <a:gd name="T26" fmla="*/ 6 w 39"/>
                <a:gd name="T27" fmla="*/ 47 h 54"/>
                <a:gd name="T28" fmla="*/ 20 w 39"/>
                <a:gd name="T29" fmla="*/ 54 h 54"/>
                <a:gd name="T30" fmla="*/ 32 w 39"/>
                <a:gd name="T31" fmla="*/ 50 h 54"/>
                <a:gd name="T32" fmla="*/ 39 w 39"/>
                <a:gd name="T33" fmla="*/ 37 h 54"/>
                <a:gd name="T34" fmla="*/ 30 w 39"/>
                <a:gd name="T35" fmla="*/ 34 h 54"/>
                <a:gd name="T36" fmla="*/ 26 w 39"/>
                <a:gd name="T37"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54">
                  <a:moveTo>
                    <a:pt x="26" y="42"/>
                  </a:moveTo>
                  <a:cubicBezTo>
                    <a:pt x="25" y="44"/>
                    <a:pt x="23" y="45"/>
                    <a:pt x="20" y="45"/>
                  </a:cubicBezTo>
                  <a:cubicBezTo>
                    <a:pt x="17" y="45"/>
                    <a:pt x="15" y="43"/>
                    <a:pt x="13" y="41"/>
                  </a:cubicBezTo>
                  <a:cubicBezTo>
                    <a:pt x="10" y="38"/>
                    <a:pt x="10" y="33"/>
                    <a:pt x="10" y="26"/>
                  </a:cubicBezTo>
                  <a:cubicBezTo>
                    <a:pt x="10" y="20"/>
                    <a:pt x="11" y="16"/>
                    <a:pt x="13" y="13"/>
                  </a:cubicBezTo>
                  <a:cubicBezTo>
                    <a:pt x="15" y="10"/>
                    <a:pt x="17" y="9"/>
                    <a:pt x="21" y="9"/>
                  </a:cubicBezTo>
                  <a:cubicBezTo>
                    <a:pt x="23" y="9"/>
                    <a:pt x="25" y="10"/>
                    <a:pt x="27" y="11"/>
                  </a:cubicBezTo>
                  <a:cubicBezTo>
                    <a:pt x="28" y="13"/>
                    <a:pt x="29" y="15"/>
                    <a:pt x="30" y="18"/>
                  </a:cubicBezTo>
                  <a:cubicBezTo>
                    <a:pt x="39" y="15"/>
                    <a:pt x="39" y="15"/>
                    <a:pt x="39" y="15"/>
                  </a:cubicBezTo>
                  <a:cubicBezTo>
                    <a:pt x="38" y="11"/>
                    <a:pt x="36" y="8"/>
                    <a:pt x="34" y="6"/>
                  </a:cubicBezTo>
                  <a:cubicBezTo>
                    <a:pt x="31" y="2"/>
                    <a:pt x="26" y="0"/>
                    <a:pt x="21" y="0"/>
                  </a:cubicBezTo>
                  <a:cubicBezTo>
                    <a:pt x="15" y="0"/>
                    <a:pt x="10" y="2"/>
                    <a:pt x="6" y="7"/>
                  </a:cubicBezTo>
                  <a:cubicBezTo>
                    <a:pt x="2" y="12"/>
                    <a:pt x="0" y="19"/>
                    <a:pt x="0" y="27"/>
                  </a:cubicBezTo>
                  <a:cubicBezTo>
                    <a:pt x="0" y="35"/>
                    <a:pt x="2" y="42"/>
                    <a:pt x="6" y="47"/>
                  </a:cubicBezTo>
                  <a:cubicBezTo>
                    <a:pt x="10" y="51"/>
                    <a:pt x="15" y="54"/>
                    <a:pt x="20" y="54"/>
                  </a:cubicBezTo>
                  <a:cubicBezTo>
                    <a:pt x="25" y="54"/>
                    <a:pt x="29" y="52"/>
                    <a:pt x="32" y="50"/>
                  </a:cubicBezTo>
                  <a:cubicBezTo>
                    <a:pt x="35" y="47"/>
                    <a:pt x="37" y="43"/>
                    <a:pt x="39" y="37"/>
                  </a:cubicBezTo>
                  <a:cubicBezTo>
                    <a:pt x="30" y="34"/>
                    <a:pt x="30" y="34"/>
                    <a:pt x="30" y="34"/>
                  </a:cubicBezTo>
                  <a:cubicBezTo>
                    <a:pt x="29" y="37"/>
                    <a:pt x="28" y="40"/>
                    <a:pt x="26" y="4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2" name="íŝļíḑé"/>
            <p:cNvSpPr/>
            <p:nvPr/>
          </p:nvSpPr>
          <p:spPr bwMode="auto">
            <a:xfrm>
              <a:off x="7616825" y="4022726"/>
              <a:ext cx="31750" cy="188913"/>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43" name="ï$ļiḑé"/>
            <p:cNvSpPr/>
            <p:nvPr/>
          </p:nvSpPr>
          <p:spPr bwMode="auto">
            <a:xfrm>
              <a:off x="7681913" y="4022726"/>
              <a:ext cx="119063" cy="188913"/>
            </a:xfrm>
            <a:custGeom>
              <a:avLst/>
              <a:gdLst>
                <a:gd name="T0" fmla="*/ 20 w 75"/>
                <a:gd name="T1" fmla="*/ 67 h 119"/>
                <a:gd name="T2" fmla="*/ 70 w 75"/>
                <a:gd name="T3" fmla="*/ 67 h 119"/>
                <a:gd name="T4" fmla="*/ 70 w 75"/>
                <a:gd name="T5" fmla="*/ 46 h 119"/>
                <a:gd name="T6" fmla="*/ 20 w 75"/>
                <a:gd name="T7" fmla="*/ 46 h 119"/>
                <a:gd name="T8" fmla="*/ 20 w 75"/>
                <a:gd name="T9" fmla="*/ 21 h 119"/>
                <a:gd name="T10" fmla="*/ 72 w 75"/>
                <a:gd name="T11" fmla="*/ 21 h 119"/>
                <a:gd name="T12" fmla="*/ 72 w 75"/>
                <a:gd name="T13" fmla="*/ 0 h 119"/>
                <a:gd name="T14" fmla="*/ 0 w 75"/>
                <a:gd name="T15" fmla="*/ 0 h 119"/>
                <a:gd name="T16" fmla="*/ 0 w 75"/>
                <a:gd name="T17" fmla="*/ 119 h 119"/>
                <a:gd name="T18" fmla="*/ 75 w 75"/>
                <a:gd name="T19" fmla="*/ 119 h 119"/>
                <a:gd name="T20" fmla="*/ 75 w 75"/>
                <a:gd name="T21" fmla="*/ 99 h 119"/>
                <a:gd name="T22" fmla="*/ 20 w 75"/>
                <a:gd name="T23" fmla="*/ 99 h 119"/>
                <a:gd name="T24" fmla="*/ 20 w 75"/>
                <a:gd name="T25"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119">
                  <a:moveTo>
                    <a:pt x="20" y="67"/>
                  </a:moveTo>
                  <a:lnTo>
                    <a:pt x="70" y="67"/>
                  </a:lnTo>
                  <a:lnTo>
                    <a:pt x="70" y="46"/>
                  </a:lnTo>
                  <a:lnTo>
                    <a:pt x="20" y="46"/>
                  </a:lnTo>
                  <a:lnTo>
                    <a:pt x="20" y="21"/>
                  </a:lnTo>
                  <a:lnTo>
                    <a:pt x="72" y="21"/>
                  </a:lnTo>
                  <a:lnTo>
                    <a:pt x="72" y="0"/>
                  </a:lnTo>
                  <a:lnTo>
                    <a:pt x="0" y="0"/>
                  </a:lnTo>
                  <a:lnTo>
                    <a:pt x="0" y="119"/>
                  </a:lnTo>
                  <a:lnTo>
                    <a:pt x="75" y="119"/>
                  </a:lnTo>
                  <a:lnTo>
                    <a:pt x="75" y="99"/>
                  </a:lnTo>
                  <a:lnTo>
                    <a:pt x="20" y="99"/>
                  </a:lnTo>
                  <a:lnTo>
                    <a:pt x="20"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4" name="îṧļïde"/>
            <p:cNvSpPr/>
            <p:nvPr/>
          </p:nvSpPr>
          <p:spPr bwMode="auto">
            <a:xfrm>
              <a:off x="7829550" y="4022726"/>
              <a:ext cx="125413" cy="188913"/>
            </a:xfrm>
            <a:custGeom>
              <a:avLst/>
              <a:gdLst>
                <a:gd name="T0" fmla="*/ 61 w 79"/>
                <a:gd name="T1" fmla="*/ 80 h 119"/>
                <a:gd name="T2" fmla="*/ 20 w 79"/>
                <a:gd name="T3" fmla="*/ 0 h 119"/>
                <a:gd name="T4" fmla="*/ 0 w 79"/>
                <a:gd name="T5" fmla="*/ 0 h 119"/>
                <a:gd name="T6" fmla="*/ 0 w 79"/>
                <a:gd name="T7" fmla="*/ 119 h 119"/>
                <a:gd name="T8" fmla="*/ 18 w 79"/>
                <a:gd name="T9" fmla="*/ 119 h 119"/>
                <a:gd name="T10" fmla="*/ 18 w 79"/>
                <a:gd name="T11" fmla="*/ 42 h 119"/>
                <a:gd name="T12" fmla="*/ 59 w 79"/>
                <a:gd name="T13" fmla="*/ 119 h 119"/>
                <a:gd name="T14" fmla="*/ 79 w 79"/>
                <a:gd name="T15" fmla="*/ 119 h 119"/>
                <a:gd name="T16" fmla="*/ 79 w 79"/>
                <a:gd name="T17" fmla="*/ 0 h 119"/>
                <a:gd name="T18" fmla="*/ 61 w 79"/>
                <a:gd name="T19" fmla="*/ 0 h 119"/>
                <a:gd name="T20" fmla="*/ 61 w 79"/>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9">
                  <a:moveTo>
                    <a:pt x="61" y="80"/>
                  </a:moveTo>
                  <a:lnTo>
                    <a:pt x="20" y="0"/>
                  </a:lnTo>
                  <a:lnTo>
                    <a:pt x="0" y="0"/>
                  </a:lnTo>
                  <a:lnTo>
                    <a:pt x="0" y="119"/>
                  </a:lnTo>
                  <a:lnTo>
                    <a:pt x="18" y="119"/>
                  </a:lnTo>
                  <a:lnTo>
                    <a:pt x="18" y="42"/>
                  </a:lnTo>
                  <a:lnTo>
                    <a:pt x="59" y="119"/>
                  </a:lnTo>
                  <a:lnTo>
                    <a:pt x="79" y="119"/>
                  </a:lnTo>
                  <a:lnTo>
                    <a:pt x="79"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5" name="íşlîḍè"/>
            <p:cNvSpPr/>
            <p:nvPr/>
          </p:nvSpPr>
          <p:spPr bwMode="auto">
            <a:xfrm>
              <a:off x="7985125" y="4019551"/>
              <a:ext cx="136525" cy="195263"/>
            </a:xfrm>
            <a:custGeom>
              <a:avLst/>
              <a:gdLst>
                <a:gd name="T0" fmla="*/ 26 w 38"/>
                <a:gd name="T1" fmla="*/ 42 h 54"/>
                <a:gd name="T2" fmla="*/ 20 w 38"/>
                <a:gd name="T3" fmla="*/ 45 h 54"/>
                <a:gd name="T4" fmla="*/ 12 w 38"/>
                <a:gd name="T5" fmla="*/ 41 h 54"/>
                <a:gd name="T6" fmla="*/ 9 w 38"/>
                <a:gd name="T7" fmla="*/ 26 h 54"/>
                <a:gd name="T8" fmla="*/ 12 w 38"/>
                <a:gd name="T9" fmla="*/ 13 h 54"/>
                <a:gd name="T10" fmla="*/ 20 w 38"/>
                <a:gd name="T11" fmla="*/ 9 h 54"/>
                <a:gd name="T12" fmla="*/ 26 w 38"/>
                <a:gd name="T13" fmla="*/ 11 h 54"/>
                <a:gd name="T14" fmla="*/ 29 w 38"/>
                <a:gd name="T15" fmla="*/ 18 h 54"/>
                <a:gd name="T16" fmla="*/ 38 w 38"/>
                <a:gd name="T17" fmla="*/ 15 h 54"/>
                <a:gd name="T18" fmla="*/ 34 w 38"/>
                <a:gd name="T19" fmla="*/ 6 h 54"/>
                <a:gd name="T20" fmla="*/ 21 w 38"/>
                <a:gd name="T21" fmla="*/ 0 h 54"/>
                <a:gd name="T22" fmla="*/ 6 w 38"/>
                <a:gd name="T23" fmla="*/ 7 h 54"/>
                <a:gd name="T24" fmla="*/ 0 w 38"/>
                <a:gd name="T25" fmla="*/ 27 h 54"/>
                <a:gd name="T26" fmla="*/ 6 w 38"/>
                <a:gd name="T27" fmla="*/ 47 h 54"/>
                <a:gd name="T28" fmla="*/ 20 w 38"/>
                <a:gd name="T29" fmla="*/ 54 h 54"/>
                <a:gd name="T30" fmla="*/ 32 w 38"/>
                <a:gd name="T31" fmla="*/ 50 h 54"/>
                <a:gd name="T32" fmla="*/ 38 w 38"/>
                <a:gd name="T33" fmla="*/ 37 h 54"/>
                <a:gd name="T34" fmla="*/ 30 w 38"/>
                <a:gd name="T35" fmla="*/ 34 h 54"/>
                <a:gd name="T36" fmla="*/ 26 w 38"/>
                <a:gd name="T37"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4">
                  <a:moveTo>
                    <a:pt x="26" y="42"/>
                  </a:moveTo>
                  <a:cubicBezTo>
                    <a:pt x="24" y="44"/>
                    <a:pt x="22" y="45"/>
                    <a:pt x="20" y="45"/>
                  </a:cubicBezTo>
                  <a:cubicBezTo>
                    <a:pt x="17" y="45"/>
                    <a:pt x="14" y="43"/>
                    <a:pt x="12" y="41"/>
                  </a:cubicBezTo>
                  <a:cubicBezTo>
                    <a:pt x="10" y="38"/>
                    <a:pt x="9" y="33"/>
                    <a:pt x="9" y="26"/>
                  </a:cubicBezTo>
                  <a:cubicBezTo>
                    <a:pt x="9" y="20"/>
                    <a:pt x="10" y="16"/>
                    <a:pt x="12" y="13"/>
                  </a:cubicBezTo>
                  <a:cubicBezTo>
                    <a:pt x="14" y="10"/>
                    <a:pt x="17" y="9"/>
                    <a:pt x="20" y="9"/>
                  </a:cubicBezTo>
                  <a:cubicBezTo>
                    <a:pt x="23" y="9"/>
                    <a:pt x="25" y="10"/>
                    <a:pt x="26" y="11"/>
                  </a:cubicBezTo>
                  <a:cubicBezTo>
                    <a:pt x="28" y="13"/>
                    <a:pt x="29" y="15"/>
                    <a:pt x="29" y="18"/>
                  </a:cubicBezTo>
                  <a:cubicBezTo>
                    <a:pt x="38" y="15"/>
                    <a:pt x="38" y="15"/>
                    <a:pt x="38" y="15"/>
                  </a:cubicBezTo>
                  <a:cubicBezTo>
                    <a:pt x="37" y="11"/>
                    <a:pt x="36" y="8"/>
                    <a:pt x="34" y="6"/>
                  </a:cubicBezTo>
                  <a:cubicBezTo>
                    <a:pt x="30" y="2"/>
                    <a:pt x="26" y="0"/>
                    <a:pt x="21" y="0"/>
                  </a:cubicBezTo>
                  <a:cubicBezTo>
                    <a:pt x="14" y="0"/>
                    <a:pt x="9" y="2"/>
                    <a:pt x="6" y="7"/>
                  </a:cubicBezTo>
                  <a:cubicBezTo>
                    <a:pt x="2" y="12"/>
                    <a:pt x="0" y="19"/>
                    <a:pt x="0" y="27"/>
                  </a:cubicBezTo>
                  <a:cubicBezTo>
                    <a:pt x="0" y="35"/>
                    <a:pt x="2" y="42"/>
                    <a:pt x="6" y="47"/>
                  </a:cubicBezTo>
                  <a:cubicBezTo>
                    <a:pt x="9" y="51"/>
                    <a:pt x="14" y="54"/>
                    <a:pt x="20" y="54"/>
                  </a:cubicBezTo>
                  <a:cubicBezTo>
                    <a:pt x="25" y="54"/>
                    <a:pt x="29" y="52"/>
                    <a:pt x="32" y="50"/>
                  </a:cubicBezTo>
                  <a:cubicBezTo>
                    <a:pt x="35" y="47"/>
                    <a:pt x="37" y="43"/>
                    <a:pt x="38" y="37"/>
                  </a:cubicBezTo>
                  <a:cubicBezTo>
                    <a:pt x="30" y="34"/>
                    <a:pt x="30" y="34"/>
                    <a:pt x="30" y="34"/>
                  </a:cubicBezTo>
                  <a:cubicBezTo>
                    <a:pt x="29" y="37"/>
                    <a:pt x="28" y="40"/>
                    <a:pt x="26" y="4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6" name="îŝļîďé"/>
            <p:cNvSpPr/>
            <p:nvPr/>
          </p:nvSpPr>
          <p:spPr bwMode="auto">
            <a:xfrm>
              <a:off x="8150225" y="4022726"/>
              <a:ext cx="122238" cy="188913"/>
            </a:xfrm>
            <a:custGeom>
              <a:avLst/>
              <a:gdLst>
                <a:gd name="T0" fmla="*/ 21 w 77"/>
                <a:gd name="T1" fmla="*/ 67 h 119"/>
                <a:gd name="T2" fmla="*/ 71 w 77"/>
                <a:gd name="T3" fmla="*/ 67 h 119"/>
                <a:gd name="T4" fmla="*/ 71 w 77"/>
                <a:gd name="T5" fmla="*/ 46 h 119"/>
                <a:gd name="T6" fmla="*/ 21 w 77"/>
                <a:gd name="T7" fmla="*/ 46 h 119"/>
                <a:gd name="T8" fmla="*/ 21 w 77"/>
                <a:gd name="T9" fmla="*/ 21 h 119"/>
                <a:gd name="T10" fmla="*/ 75 w 77"/>
                <a:gd name="T11" fmla="*/ 21 h 119"/>
                <a:gd name="T12" fmla="*/ 75 w 77"/>
                <a:gd name="T13" fmla="*/ 0 h 119"/>
                <a:gd name="T14" fmla="*/ 0 w 77"/>
                <a:gd name="T15" fmla="*/ 0 h 119"/>
                <a:gd name="T16" fmla="*/ 0 w 77"/>
                <a:gd name="T17" fmla="*/ 119 h 119"/>
                <a:gd name="T18" fmla="*/ 77 w 77"/>
                <a:gd name="T19" fmla="*/ 119 h 119"/>
                <a:gd name="T20" fmla="*/ 77 w 77"/>
                <a:gd name="T21" fmla="*/ 99 h 119"/>
                <a:gd name="T22" fmla="*/ 21 w 77"/>
                <a:gd name="T23" fmla="*/ 99 h 119"/>
                <a:gd name="T24" fmla="*/ 21 w 77"/>
                <a:gd name="T25"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119">
                  <a:moveTo>
                    <a:pt x="21" y="67"/>
                  </a:moveTo>
                  <a:lnTo>
                    <a:pt x="71" y="67"/>
                  </a:lnTo>
                  <a:lnTo>
                    <a:pt x="71" y="46"/>
                  </a:lnTo>
                  <a:lnTo>
                    <a:pt x="21" y="46"/>
                  </a:lnTo>
                  <a:lnTo>
                    <a:pt x="21" y="21"/>
                  </a:lnTo>
                  <a:lnTo>
                    <a:pt x="75" y="21"/>
                  </a:lnTo>
                  <a:lnTo>
                    <a:pt x="75" y="0"/>
                  </a:lnTo>
                  <a:lnTo>
                    <a:pt x="0" y="0"/>
                  </a:lnTo>
                  <a:lnTo>
                    <a:pt x="0" y="119"/>
                  </a:lnTo>
                  <a:lnTo>
                    <a:pt x="77" y="119"/>
                  </a:lnTo>
                  <a:lnTo>
                    <a:pt x="77" y="99"/>
                  </a:lnTo>
                  <a:lnTo>
                    <a:pt x="21" y="99"/>
                  </a:lnTo>
                  <a:lnTo>
                    <a:pt x="21"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7" name="îŝlîḑê"/>
            <p:cNvSpPr/>
            <p:nvPr/>
          </p:nvSpPr>
          <p:spPr bwMode="auto">
            <a:xfrm>
              <a:off x="8356600" y="4019551"/>
              <a:ext cx="147638" cy="195263"/>
            </a:xfrm>
            <a:custGeom>
              <a:avLst/>
              <a:gdLst>
                <a:gd name="T0" fmla="*/ 34 w 41"/>
                <a:gd name="T1" fmla="*/ 41 h 54"/>
                <a:gd name="T2" fmla="*/ 35 w 41"/>
                <a:gd name="T3" fmla="*/ 37 h 54"/>
                <a:gd name="T4" fmla="*/ 37 w 41"/>
                <a:gd name="T5" fmla="*/ 30 h 54"/>
                <a:gd name="T6" fmla="*/ 30 w 41"/>
                <a:gd name="T7" fmla="*/ 28 h 54"/>
                <a:gd name="T8" fmla="*/ 28 w 41"/>
                <a:gd name="T9" fmla="*/ 34 h 54"/>
                <a:gd name="T10" fmla="*/ 22 w 41"/>
                <a:gd name="T11" fmla="*/ 24 h 54"/>
                <a:gd name="T12" fmla="*/ 28 w 41"/>
                <a:gd name="T13" fmla="*/ 18 h 54"/>
                <a:gd name="T14" fmla="*/ 30 w 41"/>
                <a:gd name="T15" fmla="*/ 12 h 54"/>
                <a:gd name="T16" fmla="*/ 27 w 41"/>
                <a:gd name="T17" fmla="*/ 3 h 54"/>
                <a:gd name="T18" fmla="*/ 18 w 41"/>
                <a:gd name="T19" fmla="*/ 0 h 54"/>
                <a:gd name="T20" fmla="*/ 8 w 41"/>
                <a:gd name="T21" fmla="*/ 3 h 54"/>
                <a:gd name="T22" fmla="*/ 5 w 41"/>
                <a:gd name="T23" fmla="*/ 11 h 54"/>
                <a:gd name="T24" fmla="*/ 6 w 41"/>
                <a:gd name="T25" fmla="*/ 17 h 54"/>
                <a:gd name="T26" fmla="*/ 10 w 41"/>
                <a:gd name="T27" fmla="*/ 23 h 54"/>
                <a:gd name="T28" fmla="*/ 2 w 41"/>
                <a:gd name="T29" fmla="*/ 30 h 54"/>
                <a:gd name="T30" fmla="*/ 0 w 41"/>
                <a:gd name="T31" fmla="*/ 39 h 54"/>
                <a:gd name="T32" fmla="*/ 3 w 41"/>
                <a:gd name="T33" fmla="*/ 48 h 54"/>
                <a:gd name="T34" fmla="*/ 15 w 41"/>
                <a:gd name="T35" fmla="*/ 54 h 54"/>
                <a:gd name="T36" fmla="*/ 22 w 41"/>
                <a:gd name="T37" fmla="*/ 52 h 54"/>
                <a:gd name="T38" fmla="*/ 28 w 41"/>
                <a:gd name="T39" fmla="*/ 48 h 54"/>
                <a:gd name="T40" fmla="*/ 35 w 41"/>
                <a:gd name="T41" fmla="*/ 54 h 54"/>
                <a:gd name="T42" fmla="*/ 41 w 41"/>
                <a:gd name="T43" fmla="*/ 46 h 54"/>
                <a:gd name="T44" fmla="*/ 37 w 41"/>
                <a:gd name="T45" fmla="*/ 44 h 54"/>
                <a:gd name="T46" fmla="*/ 34 w 41"/>
                <a:gd name="T47" fmla="*/ 41 h 54"/>
                <a:gd name="T48" fmla="*/ 15 w 41"/>
                <a:gd name="T49" fmla="*/ 8 h 54"/>
                <a:gd name="T50" fmla="*/ 18 w 41"/>
                <a:gd name="T51" fmla="*/ 7 h 54"/>
                <a:gd name="T52" fmla="*/ 21 w 41"/>
                <a:gd name="T53" fmla="*/ 8 h 54"/>
                <a:gd name="T54" fmla="*/ 22 w 41"/>
                <a:gd name="T55" fmla="*/ 12 h 54"/>
                <a:gd name="T56" fmla="*/ 20 w 41"/>
                <a:gd name="T57" fmla="*/ 16 h 54"/>
                <a:gd name="T58" fmla="*/ 17 w 41"/>
                <a:gd name="T59" fmla="*/ 18 h 54"/>
                <a:gd name="T60" fmla="*/ 15 w 41"/>
                <a:gd name="T61" fmla="*/ 15 h 54"/>
                <a:gd name="T62" fmla="*/ 13 w 41"/>
                <a:gd name="T63" fmla="*/ 11 h 54"/>
                <a:gd name="T64" fmla="*/ 15 w 41"/>
                <a:gd name="T65" fmla="*/ 8 h 54"/>
                <a:gd name="T66" fmla="*/ 19 w 41"/>
                <a:gd name="T67" fmla="*/ 45 h 54"/>
                <a:gd name="T68" fmla="*/ 15 w 41"/>
                <a:gd name="T69" fmla="*/ 45 h 54"/>
                <a:gd name="T70" fmla="*/ 10 w 41"/>
                <a:gd name="T71" fmla="*/ 43 h 54"/>
                <a:gd name="T72" fmla="*/ 8 w 41"/>
                <a:gd name="T73" fmla="*/ 38 h 54"/>
                <a:gd name="T74" fmla="*/ 10 w 41"/>
                <a:gd name="T75" fmla="*/ 33 h 54"/>
                <a:gd name="T76" fmla="*/ 14 w 41"/>
                <a:gd name="T77" fmla="*/ 29 h 54"/>
                <a:gd name="T78" fmla="*/ 23 w 41"/>
                <a:gd name="T79" fmla="*/ 42 h 54"/>
                <a:gd name="T80" fmla="*/ 19 w 41"/>
                <a:gd name="T81"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54">
                  <a:moveTo>
                    <a:pt x="34" y="41"/>
                  </a:moveTo>
                  <a:cubicBezTo>
                    <a:pt x="34" y="40"/>
                    <a:pt x="35" y="38"/>
                    <a:pt x="35" y="37"/>
                  </a:cubicBezTo>
                  <a:cubicBezTo>
                    <a:pt x="36" y="35"/>
                    <a:pt x="37" y="33"/>
                    <a:pt x="37" y="30"/>
                  </a:cubicBezTo>
                  <a:cubicBezTo>
                    <a:pt x="30" y="28"/>
                    <a:pt x="30" y="28"/>
                    <a:pt x="30" y="28"/>
                  </a:cubicBezTo>
                  <a:cubicBezTo>
                    <a:pt x="29" y="30"/>
                    <a:pt x="29" y="32"/>
                    <a:pt x="28" y="34"/>
                  </a:cubicBezTo>
                  <a:cubicBezTo>
                    <a:pt x="22" y="24"/>
                    <a:pt x="22" y="24"/>
                    <a:pt x="22" y="24"/>
                  </a:cubicBezTo>
                  <a:cubicBezTo>
                    <a:pt x="25" y="22"/>
                    <a:pt x="27" y="20"/>
                    <a:pt x="28" y="18"/>
                  </a:cubicBezTo>
                  <a:cubicBezTo>
                    <a:pt x="29" y="16"/>
                    <a:pt x="30" y="14"/>
                    <a:pt x="30" y="12"/>
                  </a:cubicBezTo>
                  <a:cubicBezTo>
                    <a:pt x="30" y="8"/>
                    <a:pt x="29" y="6"/>
                    <a:pt x="27" y="3"/>
                  </a:cubicBezTo>
                  <a:cubicBezTo>
                    <a:pt x="24" y="1"/>
                    <a:pt x="21" y="0"/>
                    <a:pt x="18" y="0"/>
                  </a:cubicBezTo>
                  <a:cubicBezTo>
                    <a:pt x="14" y="0"/>
                    <a:pt x="11" y="1"/>
                    <a:pt x="8" y="3"/>
                  </a:cubicBezTo>
                  <a:cubicBezTo>
                    <a:pt x="6" y="5"/>
                    <a:pt x="5" y="8"/>
                    <a:pt x="5" y="11"/>
                  </a:cubicBezTo>
                  <a:cubicBezTo>
                    <a:pt x="5" y="13"/>
                    <a:pt x="6" y="15"/>
                    <a:pt x="6" y="17"/>
                  </a:cubicBezTo>
                  <a:cubicBezTo>
                    <a:pt x="7" y="18"/>
                    <a:pt x="8" y="21"/>
                    <a:pt x="10" y="23"/>
                  </a:cubicBezTo>
                  <a:cubicBezTo>
                    <a:pt x="6" y="25"/>
                    <a:pt x="4" y="27"/>
                    <a:pt x="2" y="30"/>
                  </a:cubicBezTo>
                  <a:cubicBezTo>
                    <a:pt x="1" y="32"/>
                    <a:pt x="0" y="35"/>
                    <a:pt x="0" y="39"/>
                  </a:cubicBezTo>
                  <a:cubicBezTo>
                    <a:pt x="0" y="42"/>
                    <a:pt x="1" y="45"/>
                    <a:pt x="3" y="48"/>
                  </a:cubicBezTo>
                  <a:cubicBezTo>
                    <a:pt x="6" y="52"/>
                    <a:pt x="10" y="54"/>
                    <a:pt x="15" y="54"/>
                  </a:cubicBezTo>
                  <a:cubicBezTo>
                    <a:pt x="18" y="54"/>
                    <a:pt x="20" y="53"/>
                    <a:pt x="22" y="52"/>
                  </a:cubicBezTo>
                  <a:cubicBezTo>
                    <a:pt x="25" y="51"/>
                    <a:pt x="26" y="50"/>
                    <a:pt x="28" y="48"/>
                  </a:cubicBezTo>
                  <a:cubicBezTo>
                    <a:pt x="31" y="51"/>
                    <a:pt x="33" y="53"/>
                    <a:pt x="35" y="54"/>
                  </a:cubicBezTo>
                  <a:cubicBezTo>
                    <a:pt x="41" y="46"/>
                    <a:pt x="41" y="46"/>
                    <a:pt x="41" y="46"/>
                  </a:cubicBezTo>
                  <a:cubicBezTo>
                    <a:pt x="40" y="46"/>
                    <a:pt x="39" y="45"/>
                    <a:pt x="37" y="44"/>
                  </a:cubicBezTo>
                  <a:cubicBezTo>
                    <a:pt x="36" y="43"/>
                    <a:pt x="35" y="42"/>
                    <a:pt x="34" y="41"/>
                  </a:cubicBezTo>
                  <a:close/>
                  <a:moveTo>
                    <a:pt x="15" y="8"/>
                  </a:moveTo>
                  <a:cubicBezTo>
                    <a:pt x="15" y="7"/>
                    <a:pt x="16" y="7"/>
                    <a:pt x="18" y="7"/>
                  </a:cubicBezTo>
                  <a:cubicBezTo>
                    <a:pt x="19" y="7"/>
                    <a:pt x="20" y="7"/>
                    <a:pt x="21" y="8"/>
                  </a:cubicBezTo>
                  <a:cubicBezTo>
                    <a:pt x="22" y="9"/>
                    <a:pt x="22" y="10"/>
                    <a:pt x="22" y="12"/>
                  </a:cubicBezTo>
                  <a:cubicBezTo>
                    <a:pt x="22" y="13"/>
                    <a:pt x="21" y="15"/>
                    <a:pt x="20" y="16"/>
                  </a:cubicBezTo>
                  <a:cubicBezTo>
                    <a:pt x="17" y="18"/>
                    <a:pt x="17" y="18"/>
                    <a:pt x="17" y="18"/>
                  </a:cubicBezTo>
                  <a:cubicBezTo>
                    <a:pt x="15" y="15"/>
                    <a:pt x="15" y="15"/>
                    <a:pt x="15" y="15"/>
                  </a:cubicBezTo>
                  <a:cubicBezTo>
                    <a:pt x="14" y="14"/>
                    <a:pt x="13" y="12"/>
                    <a:pt x="13" y="11"/>
                  </a:cubicBezTo>
                  <a:cubicBezTo>
                    <a:pt x="13" y="10"/>
                    <a:pt x="14" y="9"/>
                    <a:pt x="15" y="8"/>
                  </a:cubicBezTo>
                  <a:close/>
                  <a:moveTo>
                    <a:pt x="19" y="45"/>
                  </a:moveTo>
                  <a:cubicBezTo>
                    <a:pt x="18" y="45"/>
                    <a:pt x="16" y="45"/>
                    <a:pt x="15" y="45"/>
                  </a:cubicBezTo>
                  <a:cubicBezTo>
                    <a:pt x="13" y="45"/>
                    <a:pt x="11" y="45"/>
                    <a:pt x="10" y="43"/>
                  </a:cubicBezTo>
                  <a:cubicBezTo>
                    <a:pt x="9" y="42"/>
                    <a:pt x="8" y="40"/>
                    <a:pt x="8" y="38"/>
                  </a:cubicBezTo>
                  <a:cubicBezTo>
                    <a:pt x="8" y="36"/>
                    <a:pt x="9" y="35"/>
                    <a:pt x="10" y="33"/>
                  </a:cubicBezTo>
                  <a:cubicBezTo>
                    <a:pt x="11" y="32"/>
                    <a:pt x="12" y="30"/>
                    <a:pt x="14" y="29"/>
                  </a:cubicBezTo>
                  <a:cubicBezTo>
                    <a:pt x="23" y="42"/>
                    <a:pt x="23" y="42"/>
                    <a:pt x="23" y="42"/>
                  </a:cubicBezTo>
                  <a:cubicBezTo>
                    <a:pt x="21" y="43"/>
                    <a:pt x="20" y="44"/>
                    <a:pt x="19" y="45"/>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8" name="îṣḷïdè"/>
            <p:cNvSpPr/>
            <p:nvPr/>
          </p:nvSpPr>
          <p:spPr bwMode="auto">
            <a:xfrm>
              <a:off x="8572500" y="4022726"/>
              <a:ext cx="127000" cy="188913"/>
            </a:xfrm>
            <a:custGeom>
              <a:avLst/>
              <a:gdLst>
                <a:gd name="T0" fmla="*/ 0 w 80"/>
                <a:gd name="T1" fmla="*/ 21 h 119"/>
                <a:gd name="T2" fmla="*/ 30 w 80"/>
                <a:gd name="T3" fmla="*/ 21 h 119"/>
                <a:gd name="T4" fmla="*/ 30 w 80"/>
                <a:gd name="T5" fmla="*/ 119 h 119"/>
                <a:gd name="T6" fmla="*/ 50 w 80"/>
                <a:gd name="T7" fmla="*/ 119 h 119"/>
                <a:gd name="T8" fmla="*/ 50 w 80"/>
                <a:gd name="T9" fmla="*/ 21 h 119"/>
                <a:gd name="T10" fmla="*/ 80 w 80"/>
                <a:gd name="T11" fmla="*/ 21 h 119"/>
                <a:gd name="T12" fmla="*/ 80 w 80"/>
                <a:gd name="T13" fmla="*/ 0 h 119"/>
                <a:gd name="T14" fmla="*/ 0 w 80"/>
                <a:gd name="T15" fmla="*/ 0 h 119"/>
                <a:gd name="T16" fmla="*/ 0 w 80"/>
                <a:gd name="T17" fmla="*/ 2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19">
                  <a:moveTo>
                    <a:pt x="0" y="21"/>
                  </a:moveTo>
                  <a:lnTo>
                    <a:pt x="30" y="21"/>
                  </a:lnTo>
                  <a:lnTo>
                    <a:pt x="30" y="119"/>
                  </a:lnTo>
                  <a:lnTo>
                    <a:pt x="50" y="119"/>
                  </a:lnTo>
                  <a:lnTo>
                    <a:pt x="50" y="21"/>
                  </a:lnTo>
                  <a:lnTo>
                    <a:pt x="80" y="21"/>
                  </a:lnTo>
                  <a:lnTo>
                    <a:pt x="80" y="0"/>
                  </a:lnTo>
                  <a:lnTo>
                    <a:pt x="0" y="0"/>
                  </a:lnTo>
                  <a:lnTo>
                    <a:pt x="0" y="2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9" name="íśļîḍè"/>
            <p:cNvSpPr/>
            <p:nvPr/>
          </p:nvSpPr>
          <p:spPr bwMode="auto">
            <a:xfrm>
              <a:off x="8720138" y="4022726"/>
              <a:ext cx="122238" cy="188913"/>
            </a:xfrm>
            <a:custGeom>
              <a:avLst/>
              <a:gdLst>
                <a:gd name="T0" fmla="*/ 21 w 77"/>
                <a:gd name="T1" fmla="*/ 67 h 119"/>
                <a:gd name="T2" fmla="*/ 71 w 77"/>
                <a:gd name="T3" fmla="*/ 67 h 119"/>
                <a:gd name="T4" fmla="*/ 71 w 77"/>
                <a:gd name="T5" fmla="*/ 46 h 119"/>
                <a:gd name="T6" fmla="*/ 21 w 77"/>
                <a:gd name="T7" fmla="*/ 46 h 119"/>
                <a:gd name="T8" fmla="*/ 21 w 77"/>
                <a:gd name="T9" fmla="*/ 21 h 119"/>
                <a:gd name="T10" fmla="*/ 75 w 77"/>
                <a:gd name="T11" fmla="*/ 21 h 119"/>
                <a:gd name="T12" fmla="*/ 75 w 77"/>
                <a:gd name="T13" fmla="*/ 0 h 119"/>
                <a:gd name="T14" fmla="*/ 0 w 77"/>
                <a:gd name="T15" fmla="*/ 0 h 119"/>
                <a:gd name="T16" fmla="*/ 0 w 77"/>
                <a:gd name="T17" fmla="*/ 119 h 119"/>
                <a:gd name="T18" fmla="*/ 77 w 77"/>
                <a:gd name="T19" fmla="*/ 119 h 119"/>
                <a:gd name="T20" fmla="*/ 77 w 77"/>
                <a:gd name="T21" fmla="*/ 99 h 119"/>
                <a:gd name="T22" fmla="*/ 21 w 77"/>
                <a:gd name="T23" fmla="*/ 99 h 119"/>
                <a:gd name="T24" fmla="*/ 21 w 77"/>
                <a:gd name="T25"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119">
                  <a:moveTo>
                    <a:pt x="21" y="67"/>
                  </a:moveTo>
                  <a:lnTo>
                    <a:pt x="71" y="67"/>
                  </a:lnTo>
                  <a:lnTo>
                    <a:pt x="71" y="46"/>
                  </a:lnTo>
                  <a:lnTo>
                    <a:pt x="21" y="46"/>
                  </a:lnTo>
                  <a:lnTo>
                    <a:pt x="21" y="21"/>
                  </a:lnTo>
                  <a:lnTo>
                    <a:pt x="75" y="21"/>
                  </a:lnTo>
                  <a:lnTo>
                    <a:pt x="75" y="0"/>
                  </a:lnTo>
                  <a:lnTo>
                    <a:pt x="0" y="0"/>
                  </a:lnTo>
                  <a:lnTo>
                    <a:pt x="0" y="119"/>
                  </a:lnTo>
                  <a:lnTo>
                    <a:pt x="77" y="119"/>
                  </a:lnTo>
                  <a:lnTo>
                    <a:pt x="77" y="99"/>
                  </a:lnTo>
                  <a:lnTo>
                    <a:pt x="21" y="99"/>
                  </a:lnTo>
                  <a:lnTo>
                    <a:pt x="21"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0" name="íśļïḍe"/>
            <p:cNvSpPr/>
            <p:nvPr/>
          </p:nvSpPr>
          <p:spPr bwMode="auto">
            <a:xfrm>
              <a:off x="8864600" y="4019551"/>
              <a:ext cx="136525" cy="195263"/>
            </a:xfrm>
            <a:custGeom>
              <a:avLst/>
              <a:gdLst>
                <a:gd name="T0" fmla="*/ 26 w 38"/>
                <a:gd name="T1" fmla="*/ 42 h 54"/>
                <a:gd name="T2" fmla="*/ 20 w 38"/>
                <a:gd name="T3" fmla="*/ 45 h 54"/>
                <a:gd name="T4" fmla="*/ 12 w 38"/>
                <a:gd name="T5" fmla="*/ 41 h 54"/>
                <a:gd name="T6" fmla="*/ 9 w 38"/>
                <a:gd name="T7" fmla="*/ 26 h 54"/>
                <a:gd name="T8" fmla="*/ 12 w 38"/>
                <a:gd name="T9" fmla="*/ 13 h 54"/>
                <a:gd name="T10" fmla="*/ 20 w 38"/>
                <a:gd name="T11" fmla="*/ 9 h 54"/>
                <a:gd name="T12" fmla="*/ 26 w 38"/>
                <a:gd name="T13" fmla="*/ 11 h 54"/>
                <a:gd name="T14" fmla="*/ 29 w 38"/>
                <a:gd name="T15" fmla="*/ 18 h 54"/>
                <a:gd name="T16" fmla="*/ 38 w 38"/>
                <a:gd name="T17" fmla="*/ 15 h 54"/>
                <a:gd name="T18" fmla="*/ 33 w 38"/>
                <a:gd name="T19" fmla="*/ 6 h 54"/>
                <a:gd name="T20" fmla="*/ 20 w 38"/>
                <a:gd name="T21" fmla="*/ 0 h 54"/>
                <a:gd name="T22" fmla="*/ 5 w 38"/>
                <a:gd name="T23" fmla="*/ 7 h 54"/>
                <a:gd name="T24" fmla="*/ 0 w 38"/>
                <a:gd name="T25" fmla="*/ 27 h 54"/>
                <a:gd name="T26" fmla="*/ 5 w 38"/>
                <a:gd name="T27" fmla="*/ 47 h 54"/>
                <a:gd name="T28" fmla="*/ 20 w 38"/>
                <a:gd name="T29" fmla="*/ 54 h 54"/>
                <a:gd name="T30" fmla="*/ 31 w 38"/>
                <a:gd name="T31" fmla="*/ 50 h 54"/>
                <a:gd name="T32" fmla="*/ 38 w 38"/>
                <a:gd name="T33" fmla="*/ 37 h 54"/>
                <a:gd name="T34" fmla="*/ 29 w 38"/>
                <a:gd name="T35" fmla="*/ 34 h 54"/>
                <a:gd name="T36" fmla="*/ 26 w 38"/>
                <a:gd name="T37"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4">
                  <a:moveTo>
                    <a:pt x="26" y="42"/>
                  </a:moveTo>
                  <a:cubicBezTo>
                    <a:pt x="24" y="44"/>
                    <a:pt x="22" y="45"/>
                    <a:pt x="20" y="45"/>
                  </a:cubicBezTo>
                  <a:cubicBezTo>
                    <a:pt x="16" y="45"/>
                    <a:pt x="14" y="43"/>
                    <a:pt x="12" y="41"/>
                  </a:cubicBezTo>
                  <a:cubicBezTo>
                    <a:pt x="10" y="38"/>
                    <a:pt x="9" y="33"/>
                    <a:pt x="9" y="26"/>
                  </a:cubicBezTo>
                  <a:cubicBezTo>
                    <a:pt x="9" y="20"/>
                    <a:pt x="10" y="16"/>
                    <a:pt x="12" y="13"/>
                  </a:cubicBezTo>
                  <a:cubicBezTo>
                    <a:pt x="14" y="10"/>
                    <a:pt x="17" y="9"/>
                    <a:pt x="20" y="9"/>
                  </a:cubicBezTo>
                  <a:cubicBezTo>
                    <a:pt x="22" y="9"/>
                    <a:pt x="24" y="10"/>
                    <a:pt x="26" y="11"/>
                  </a:cubicBezTo>
                  <a:cubicBezTo>
                    <a:pt x="28" y="13"/>
                    <a:pt x="29" y="15"/>
                    <a:pt x="29" y="18"/>
                  </a:cubicBezTo>
                  <a:cubicBezTo>
                    <a:pt x="38" y="15"/>
                    <a:pt x="38" y="15"/>
                    <a:pt x="38" y="15"/>
                  </a:cubicBezTo>
                  <a:cubicBezTo>
                    <a:pt x="37" y="11"/>
                    <a:pt x="35" y="8"/>
                    <a:pt x="33" y="6"/>
                  </a:cubicBezTo>
                  <a:cubicBezTo>
                    <a:pt x="30" y="2"/>
                    <a:pt x="26" y="0"/>
                    <a:pt x="20" y="0"/>
                  </a:cubicBezTo>
                  <a:cubicBezTo>
                    <a:pt x="14" y="0"/>
                    <a:pt x="9" y="2"/>
                    <a:pt x="5" y="7"/>
                  </a:cubicBezTo>
                  <a:cubicBezTo>
                    <a:pt x="1" y="12"/>
                    <a:pt x="0" y="19"/>
                    <a:pt x="0" y="27"/>
                  </a:cubicBezTo>
                  <a:cubicBezTo>
                    <a:pt x="0" y="35"/>
                    <a:pt x="1" y="42"/>
                    <a:pt x="5" y="47"/>
                  </a:cubicBezTo>
                  <a:cubicBezTo>
                    <a:pt x="9" y="51"/>
                    <a:pt x="14" y="54"/>
                    <a:pt x="20" y="54"/>
                  </a:cubicBezTo>
                  <a:cubicBezTo>
                    <a:pt x="24" y="54"/>
                    <a:pt x="28" y="52"/>
                    <a:pt x="31" y="50"/>
                  </a:cubicBezTo>
                  <a:cubicBezTo>
                    <a:pt x="35" y="47"/>
                    <a:pt x="37" y="43"/>
                    <a:pt x="38" y="37"/>
                  </a:cubicBezTo>
                  <a:cubicBezTo>
                    <a:pt x="29" y="34"/>
                    <a:pt x="29" y="34"/>
                    <a:pt x="29" y="34"/>
                  </a:cubicBezTo>
                  <a:cubicBezTo>
                    <a:pt x="29" y="37"/>
                    <a:pt x="27" y="40"/>
                    <a:pt x="26" y="4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1" name="íŝliḓê"/>
            <p:cNvSpPr/>
            <p:nvPr/>
          </p:nvSpPr>
          <p:spPr bwMode="auto">
            <a:xfrm>
              <a:off x="9031288" y="4022726"/>
              <a:ext cx="125413" cy="188913"/>
            </a:xfrm>
            <a:custGeom>
              <a:avLst/>
              <a:gdLst>
                <a:gd name="T0" fmla="*/ 59 w 79"/>
                <a:gd name="T1" fmla="*/ 46 h 119"/>
                <a:gd name="T2" fmla="*/ 20 w 79"/>
                <a:gd name="T3" fmla="*/ 46 h 119"/>
                <a:gd name="T4" fmla="*/ 20 w 79"/>
                <a:gd name="T5" fmla="*/ 0 h 119"/>
                <a:gd name="T6" fmla="*/ 0 w 79"/>
                <a:gd name="T7" fmla="*/ 0 h 119"/>
                <a:gd name="T8" fmla="*/ 0 w 79"/>
                <a:gd name="T9" fmla="*/ 119 h 119"/>
                <a:gd name="T10" fmla="*/ 20 w 79"/>
                <a:gd name="T11" fmla="*/ 119 h 119"/>
                <a:gd name="T12" fmla="*/ 20 w 79"/>
                <a:gd name="T13" fmla="*/ 67 h 119"/>
                <a:gd name="T14" fmla="*/ 59 w 79"/>
                <a:gd name="T15" fmla="*/ 67 h 119"/>
                <a:gd name="T16" fmla="*/ 59 w 79"/>
                <a:gd name="T17" fmla="*/ 119 h 119"/>
                <a:gd name="T18" fmla="*/ 79 w 79"/>
                <a:gd name="T19" fmla="*/ 119 h 119"/>
                <a:gd name="T20" fmla="*/ 79 w 79"/>
                <a:gd name="T21" fmla="*/ 0 h 119"/>
                <a:gd name="T22" fmla="*/ 59 w 79"/>
                <a:gd name="T23" fmla="*/ 0 h 119"/>
                <a:gd name="T24" fmla="*/ 59 w 79"/>
                <a:gd name="T25" fmla="*/ 4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19">
                  <a:moveTo>
                    <a:pt x="59" y="46"/>
                  </a:moveTo>
                  <a:lnTo>
                    <a:pt x="20" y="46"/>
                  </a:lnTo>
                  <a:lnTo>
                    <a:pt x="20" y="0"/>
                  </a:lnTo>
                  <a:lnTo>
                    <a:pt x="0" y="0"/>
                  </a:lnTo>
                  <a:lnTo>
                    <a:pt x="0" y="119"/>
                  </a:lnTo>
                  <a:lnTo>
                    <a:pt x="20" y="119"/>
                  </a:lnTo>
                  <a:lnTo>
                    <a:pt x="20" y="67"/>
                  </a:lnTo>
                  <a:lnTo>
                    <a:pt x="59" y="67"/>
                  </a:lnTo>
                  <a:lnTo>
                    <a:pt x="59" y="119"/>
                  </a:lnTo>
                  <a:lnTo>
                    <a:pt x="79" y="119"/>
                  </a:lnTo>
                  <a:lnTo>
                    <a:pt x="79" y="0"/>
                  </a:lnTo>
                  <a:lnTo>
                    <a:pt x="59" y="0"/>
                  </a:lnTo>
                  <a:lnTo>
                    <a:pt x="59" y="46"/>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2" name="iślïḓê"/>
            <p:cNvSpPr/>
            <p:nvPr/>
          </p:nvSpPr>
          <p:spPr bwMode="auto">
            <a:xfrm>
              <a:off x="9190038" y="4022726"/>
              <a:ext cx="128588" cy="188913"/>
            </a:xfrm>
            <a:custGeom>
              <a:avLst/>
              <a:gdLst>
                <a:gd name="T0" fmla="*/ 61 w 81"/>
                <a:gd name="T1" fmla="*/ 80 h 119"/>
                <a:gd name="T2" fmla="*/ 20 w 81"/>
                <a:gd name="T3" fmla="*/ 0 h 119"/>
                <a:gd name="T4" fmla="*/ 0 w 81"/>
                <a:gd name="T5" fmla="*/ 0 h 119"/>
                <a:gd name="T6" fmla="*/ 0 w 81"/>
                <a:gd name="T7" fmla="*/ 119 h 119"/>
                <a:gd name="T8" fmla="*/ 20 w 81"/>
                <a:gd name="T9" fmla="*/ 119 h 119"/>
                <a:gd name="T10" fmla="*/ 20 w 81"/>
                <a:gd name="T11" fmla="*/ 42 h 119"/>
                <a:gd name="T12" fmla="*/ 61 w 81"/>
                <a:gd name="T13" fmla="*/ 119 h 119"/>
                <a:gd name="T14" fmla="*/ 81 w 81"/>
                <a:gd name="T15" fmla="*/ 119 h 119"/>
                <a:gd name="T16" fmla="*/ 81 w 81"/>
                <a:gd name="T17" fmla="*/ 0 h 119"/>
                <a:gd name="T18" fmla="*/ 61 w 81"/>
                <a:gd name="T19" fmla="*/ 0 h 119"/>
                <a:gd name="T20" fmla="*/ 61 w 81"/>
                <a:gd name="T2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19">
                  <a:moveTo>
                    <a:pt x="61" y="80"/>
                  </a:moveTo>
                  <a:lnTo>
                    <a:pt x="20" y="0"/>
                  </a:lnTo>
                  <a:lnTo>
                    <a:pt x="0" y="0"/>
                  </a:lnTo>
                  <a:lnTo>
                    <a:pt x="0" y="119"/>
                  </a:lnTo>
                  <a:lnTo>
                    <a:pt x="20" y="119"/>
                  </a:lnTo>
                  <a:lnTo>
                    <a:pt x="20" y="42"/>
                  </a:lnTo>
                  <a:lnTo>
                    <a:pt x="61" y="119"/>
                  </a:lnTo>
                  <a:lnTo>
                    <a:pt x="81" y="119"/>
                  </a:lnTo>
                  <a:lnTo>
                    <a:pt x="81" y="0"/>
                  </a:lnTo>
                  <a:lnTo>
                    <a:pt x="61" y="0"/>
                  </a:lnTo>
                  <a:lnTo>
                    <a:pt x="61" y="8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3" name="íSlïdè"/>
            <p:cNvSpPr/>
            <p:nvPr/>
          </p:nvSpPr>
          <p:spPr bwMode="auto">
            <a:xfrm>
              <a:off x="9344025" y="4019551"/>
              <a:ext cx="155575" cy="195263"/>
            </a:xfrm>
            <a:custGeom>
              <a:avLst/>
              <a:gdLst>
                <a:gd name="T0" fmla="*/ 22 w 43"/>
                <a:gd name="T1" fmla="*/ 0 h 54"/>
                <a:gd name="T2" fmla="*/ 12 w 43"/>
                <a:gd name="T3" fmla="*/ 2 h 54"/>
                <a:gd name="T4" fmla="*/ 6 w 43"/>
                <a:gd name="T5" fmla="*/ 7 h 54"/>
                <a:gd name="T6" fmla="*/ 2 w 43"/>
                <a:gd name="T7" fmla="*/ 14 h 54"/>
                <a:gd name="T8" fmla="*/ 0 w 43"/>
                <a:gd name="T9" fmla="*/ 27 h 54"/>
                <a:gd name="T10" fmla="*/ 6 w 43"/>
                <a:gd name="T11" fmla="*/ 47 h 54"/>
                <a:gd name="T12" fmla="*/ 22 w 43"/>
                <a:gd name="T13" fmla="*/ 54 h 54"/>
                <a:gd name="T14" fmla="*/ 37 w 43"/>
                <a:gd name="T15" fmla="*/ 47 h 54"/>
                <a:gd name="T16" fmla="*/ 43 w 43"/>
                <a:gd name="T17" fmla="*/ 27 h 54"/>
                <a:gd name="T18" fmla="*/ 37 w 43"/>
                <a:gd name="T19" fmla="*/ 7 h 54"/>
                <a:gd name="T20" fmla="*/ 22 w 43"/>
                <a:gd name="T21" fmla="*/ 0 h 54"/>
                <a:gd name="T22" fmla="*/ 30 w 43"/>
                <a:gd name="T23" fmla="*/ 40 h 54"/>
                <a:gd name="T24" fmla="*/ 22 w 43"/>
                <a:gd name="T25" fmla="*/ 45 h 54"/>
                <a:gd name="T26" fmla="*/ 13 w 43"/>
                <a:gd name="T27" fmla="*/ 40 h 54"/>
                <a:gd name="T28" fmla="*/ 9 w 43"/>
                <a:gd name="T29" fmla="*/ 27 h 54"/>
                <a:gd name="T30" fmla="*/ 13 w 43"/>
                <a:gd name="T31" fmla="*/ 13 h 54"/>
                <a:gd name="T32" fmla="*/ 22 w 43"/>
                <a:gd name="T33" fmla="*/ 9 h 54"/>
                <a:gd name="T34" fmla="*/ 31 w 43"/>
                <a:gd name="T35" fmla="*/ 13 h 54"/>
                <a:gd name="T36" fmla="*/ 34 w 43"/>
                <a:gd name="T37" fmla="*/ 27 h 54"/>
                <a:gd name="T38" fmla="*/ 30 w 43"/>
                <a:gd name="T39"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4">
                  <a:moveTo>
                    <a:pt x="22" y="0"/>
                  </a:moveTo>
                  <a:cubicBezTo>
                    <a:pt x="18" y="0"/>
                    <a:pt x="15" y="1"/>
                    <a:pt x="12" y="2"/>
                  </a:cubicBezTo>
                  <a:cubicBezTo>
                    <a:pt x="10" y="3"/>
                    <a:pt x="8" y="5"/>
                    <a:pt x="6" y="7"/>
                  </a:cubicBezTo>
                  <a:cubicBezTo>
                    <a:pt x="5" y="9"/>
                    <a:pt x="3" y="11"/>
                    <a:pt x="2" y="14"/>
                  </a:cubicBezTo>
                  <a:cubicBezTo>
                    <a:pt x="1" y="17"/>
                    <a:pt x="0" y="22"/>
                    <a:pt x="0" y="27"/>
                  </a:cubicBezTo>
                  <a:cubicBezTo>
                    <a:pt x="0" y="35"/>
                    <a:pt x="2" y="42"/>
                    <a:pt x="6" y="47"/>
                  </a:cubicBezTo>
                  <a:cubicBezTo>
                    <a:pt x="10" y="51"/>
                    <a:pt x="15" y="54"/>
                    <a:pt x="22" y="54"/>
                  </a:cubicBezTo>
                  <a:cubicBezTo>
                    <a:pt x="28" y="54"/>
                    <a:pt x="33" y="51"/>
                    <a:pt x="37" y="47"/>
                  </a:cubicBezTo>
                  <a:cubicBezTo>
                    <a:pt x="41" y="42"/>
                    <a:pt x="43" y="35"/>
                    <a:pt x="43" y="27"/>
                  </a:cubicBezTo>
                  <a:cubicBezTo>
                    <a:pt x="43" y="18"/>
                    <a:pt x="41" y="12"/>
                    <a:pt x="37" y="7"/>
                  </a:cubicBezTo>
                  <a:cubicBezTo>
                    <a:pt x="33" y="2"/>
                    <a:pt x="28" y="0"/>
                    <a:pt x="22" y="0"/>
                  </a:cubicBezTo>
                  <a:close/>
                  <a:moveTo>
                    <a:pt x="30" y="40"/>
                  </a:moveTo>
                  <a:cubicBezTo>
                    <a:pt x="28" y="43"/>
                    <a:pt x="25" y="45"/>
                    <a:pt x="22" y="45"/>
                  </a:cubicBezTo>
                  <a:cubicBezTo>
                    <a:pt x="18" y="45"/>
                    <a:pt x="15" y="43"/>
                    <a:pt x="13" y="40"/>
                  </a:cubicBezTo>
                  <a:cubicBezTo>
                    <a:pt x="11" y="37"/>
                    <a:pt x="9" y="33"/>
                    <a:pt x="9" y="27"/>
                  </a:cubicBezTo>
                  <a:cubicBezTo>
                    <a:pt x="9" y="21"/>
                    <a:pt x="11" y="16"/>
                    <a:pt x="13" y="13"/>
                  </a:cubicBezTo>
                  <a:cubicBezTo>
                    <a:pt x="15" y="10"/>
                    <a:pt x="18" y="9"/>
                    <a:pt x="22" y="9"/>
                  </a:cubicBezTo>
                  <a:cubicBezTo>
                    <a:pt x="25" y="9"/>
                    <a:pt x="28" y="10"/>
                    <a:pt x="31" y="13"/>
                  </a:cubicBezTo>
                  <a:cubicBezTo>
                    <a:pt x="33" y="16"/>
                    <a:pt x="34" y="21"/>
                    <a:pt x="34" y="27"/>
                  </a:cubicBezTo>
                  <a:cubicBezTo>
                    <a:pt x="34" y="33"/>
                    <a:pt x="33" y="37"/>
                    <a:pt x="30" y="4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4" name="iṣḻïḍe"/>
            <p:cNvSpPr/>
            <p:nvPr/>
          </p:nvSpPr>
          <p:spPr bwMode="auto">
            <a:xfrm>
              <a:off x="9525000" y="4022726"/>
              <a:ext cx="111125" cy="188913"/>
            </a:xfrm>
            <a:custGeom>
              <a:avLst/>
              <a:gdLst>
                <a:gd name="T0" fmla="*/ 20 w 70"/>
                <a:gd name="T1" fmla="*/ 0 h 119"/>
                <a:gd name="T2" fmla="*/ 0 w 70"/>
                <a:gd name="T3" fmla="*/ 0 h 119"/>
                <a:gd name="T4" fmla="*/ 0 w 70"/>
                <a:gd name="T5" fmla="*/ 119 h 119"/>
                <a:gd name="T6" fmla="*/ 70 w 70"/>
                <a:gd name="T7" fmla="*/ 119 h 119"/>
                <a:gd name="T8" fmla="*/ 70 w 70"/>
                <a:gd name="T9" fmla="*/ 99 h 119"/>
                <a:gd name="T10" fmla="*/ 20 w 70"/>
                <a:gd name="T11" fmla="*/ 99 h 119"/>
                <a:gd name="T12" fmla="*/ 20 w 70"/>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70" h="119">
                  <a:moveTo>
                    <a:pt x="20" y="0"/>
                  </a:moveTo>
                  <a:lnTo>
                    <a:pt x="0" y="0"/>
                  </a:lnTo>
                  <a:lnTo>
                    <a:pt x="0" y="119"/>
                  </a:lnTo>
                  <a:lnTo>
                    <a:pt x="70" y="119"/>
                  </a:lnTo>
                  <a:lnTo>
                    <a:pt x="70" y="99"/>
                  </a:lnTo>
                  <a:lnTo>
                    <a:pt x="20" y="99"/>
                  </a:lnTo>
                  <a:lnTo>
                    <a:pt x="2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5" name="ïşľidé"/>
            <p:cNvSpPr/>
            <p:nvPr/>
          </p:nvSpPr>
          <p:spPr bwMode="auto">
            <a:xfrm>
              <a:off x="9655175" y="4019551"/>
              <a:ext cx="153988" cy="195263"/>
            </a:xfrm>
            <a:custGeom>
              <a:avLst/>
              <a:gdLst>
                <a:gd name="T0" fmla="*/ 21 w 43"/>
                <a:gd name="T1" fmla="*/ 0 h 54"/>
                <a:gd name="T2" fmla="*/ 12 w 43"/>
                <a:gd name="T3" fmla="*/ 2 h 54"/>
                <a:gd name="T4" fmla="*/ 6 w 43"/>
                <a:gd name="T5" fmla="*/ 7 h 54"/>
                <a:gd name="T6" fmla="*/ 2 w 43"/>
                <a:gd name="T7" fmla="*/ 14 h 54"/>
                <a:gd name="T8" fmla="*/ 0 w 43"/>
                <a:gd name="T9" fmla="*/ 27 h 54"/>
                <a:gd name="T10" fmla="*/ 6 w 43"/>
                <a:gd name="T11" fmla="*/ 47 h 54"/>
                <a:gd name="T12" fmla="*/ 21 w 43"/>
                <a:gd name="T13" fmla="*/ 54 h 54"/>
                <a:gd name="T14" fmla="*/ 37 w 43"/>
                <a:gd name="T15" fmla="*/ 47 h 54"/>
                <a:gd name="T16" fmla="*/ 43 w 43"/>
                <a:gd name="T17" fmla="*/ 27 h 54"/>
                <a:gd name="T18" fmla="*/ 37 w 43"/>
                <a:gd name="T19" fmla="*/ 7 h 54"/>
                <a:gd name="T20" fmla="*/ 21 w 43"/>
                <a:gd name="T21" fmla="*/ 0 h 54"/>
                <a:gd name="T22" fmla="*/ 30 w 43"/>
                <a:gd name="T23" fmla="*/ 40 h 54"/>
                <a:gd name="T24" fmla="*/ 21 w 43"/>
                <a:gd name="T25" fmla="*/ 45 h 54"/>
                <a:gd name="T26" fmla="*/ 13 w 43"/>
                <a:gd name="T27" fmla="*/ 40 h 54"/>
                <a:gd name="T28" fmla="*/ 9 w 43"/>
                <a:gd name="T29" fmla="*/ 27 h 54"/>
                <a:gd name="T30" fmla="*/ 13 w 43"/>
                <a:gd name="T31" fmla="*/ 13 h 54"/>
                <a:gd name="T32" fmla="*/ 21 w 43"/>
                <a:gd name="T33" fmla="*/ 9 h 54"/>
                <a:gd name="T34" fmla="*/ 30 w 43"/>
                <a:gd name="T35" fmla="*/ 13 h 54"/>
                <a:gd name="T36" fmla="*/ 34 w 43"/>
                <a:gd name="T37" fmla="*/ 27 h 54"/>
                <a:gd name="T38" fmla="*/ 30 w 43"/>
                <a:gd name="T39"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54">
                  <a:moveTo>
                    <a:pt x="21" y="0"/>
                  </a:moveTo>
                  <a:cubicBezTo>
                    <a:pt x="18" y="0"/>
                    <a:pt x="15" y="1"/>
                    <a:pt x="12" y="2"/>
                  </a:cubicBezTo>
                  <a:cubicBezTo>
                    <a:pt x="10" y="3"/>
                    <a:pt x="8" y="5"/>
                    <a:pt x="6" y="7"/>
                  </a:cubicBezTo>
                  <a:cubicBezTo>
                    <a:pt x="4" y="9"/>
                    <a:pt x="3" y="11"/>
                    <a:pt x="2" y="14"/>
                  </a:cubicBezTo>
                  <a:cubicBezTo>
                    <a:pt x="1" y="17"/>
                    <a:pt x="0" y="22"/>
                    <a:pt x="0" y="27"/>
                  </a:cubicBezTo>
                  <a:cubicBezTo>
                    <a:pt x="0" y="35"/>
                    <a:pt x="2" y="42"/>
                    <a:pt x="6" y="47"/>
                  </a:cubicBezTo>
                  <a:cubicBezTo>
                    <a:pt x="10" y="51"/>
                    <a:pt x="15" y="54"/>
                    <a:pt x="21" y="54"/>
                  </a:cubicBezTo>
                  <a:cubicBezTo>
                    <a:pt x="28" y="54"/>
                    <a:pt x="33" y="51"/>
                    <a:pt x="37" y="47"/>
                  </a:cubicBezTo>
                  <a:cubicBezTo>
                    <a:pt x="41" y="42"/>
                    <a:pt x="43" y="35"/>
                    <a:pt x="43" y="27"/>
                  </a:cubicBezTo>
                  <a:cubicBezTo>
                    <a:pt x="43" y="18"/>
                    <a:pt x="41" y="12"/>
                    <a:pt x="37" y="7"/>
                  </a:cubicBezTo>
                  <a:cubicBezTo>
                    <a:pt x="33" y="2"/>
                    <a:pt x="28" y="0"/>
                    <a:pt x="21" y="0"/>
                  </a:cubicBezTo>
                  <a:close/>
                  <a:moveTo>
                    <a:pt x="30" y="40"/>
                  </a:moveTo>
                  <a:cubicBezTo>
                    <a:pt x="28" y="43"/>
                    <a:pt x="25" y="45"/>
                    <a:pt x="21" y="45"/>
                  </a:cubicBezTo>
                  <a:cubicBezTo>
                    <a:pt x="18" y="45"/>
                    <a:pt x="15" y="43"/>
                    <a:pt x="13" y="40"/>
                  </a:cubicBezTo>
                  <a:cubicBezTo>
                    <a:pt x="10" y="37"/>
                    <a:pt x="9" y="33"/>
                    <a:pt x="9" y="27"/>
                  </a:cubicBezTo>
                  <a:cubicBezTo>
                    <a:pt x="9" y="21"/>
                    <a:pt x="10" y="16"/>
                    <a:pt x="13" y="13"/>
                  </a:cubicBezTo>
                  <a:cubicBezTo>
                    <a:pt x="15" y="10"/>
                    <a:pt x="18" y="9"/>
                    <a:pt x="21" y="9"/>
                  </a:cubicBezTo>
                  <a:cubicBezTo>
                    <a:pt x="25" y="9"/>
                    <a:pt x="28" y="10"/>
                    <a:pt x="30" y="13"/>
                  </a:cubicBezTo>
                  <a:cubicBezTo>
                    <a:pt x="33" y="16"/>
                    <a:pt x="34" y="21"/>
                    <a:pt x="34" y="27"/>
                  </a:cubicBezTo>
                  <a:cubicBezTo>
                    <a:pt x="34" y="33"/>
                    <a:pt x="32" y="37"/>
                    <a:pt x="30" y="4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6" name="ïṣliḋê"/>
            <p:cNvSpPr/>
            <p:nvPr/>
          </p:nvSpPr>
          <p:spPr bwMode="auto">
            <a:xfrm>
              <a:off x="9828213" y="4019551"/>
              <a:ext cx="150813" cy="195263"/>
            </a:xfrm>
            <a:custGeom>
              <a:avLst/>
              <a:gdLst>
                <a:gd name="T0" fmla="*/ 22 w 42"/>
                <a:gd name="T1" fmla="*/ 34 h 54"/>
                <a:gd name="T2" fmla="*/ 33 w 42"/>
                <a:gd name="T3" fmla="*/ 34 h 54"/>
                <a:gd name="T4" fmla="*/ 33 w 42"/>
                <a:gd name="T5" fmla="*/ 40 h 54"/>
                <a:gd name="T6" fmla="*/ 28 w 42"/>
                <a:gd name="T7" fmla="*/ 43 h 54"/>
                <a:gd name="T8" fmla="*/ 22 w 42"/>
                <a:gd name="T9" fmla="*/ 45 h 54"/>
                <a:gd name="T10" fmla="*/ 13 w 42"/>
                <a:gd name="T11" fmla="*/ 40 h 54"/>
                <a:gd name="T12" fmla="*/ 9 w 42"/>
                <a:gd name="T13" fmla="*/ 26 h 54"/>
                <a:gd name="T14" fmla="*/ 13 w 42"/>
                <a:gd name="T15" fmla="*/ 13 h 54"/>
                <a:gd name="T16" fmla="*/ 22 w 42"/>
                <a:gd name="T17" fmla="*/ 9 h 54"/>
                <a:gd name="T18" fmla="*/ 29 w 42"/>
                <a:gd name="T19" fmla="*/ 11 h 54"/>
                <a:gd name="T20" fmla="*/ 32 w 42"/>
                <a:gd name="T21" fmla="*/ 17 h 54"/>
                <a:gd name="T22" fmla="*/ 41 w 42"/>
                <a:gd name="T23" fmla="*/ 15 h 54"/>
                <a:gd name="T24" fmla="*/ 35 w 42"/>
                <a:gd name="T25" fmla="*/ 4 h 54"/>
                <a:gd name="T26" fmla="*/ 22 w 42"/>
                <a:gd name="T27" fmla="*/ 0 h 54"/>
                <a:gd name="T28" fmla="*/ 12 w 42"/>
                <a:gd name="T29" fmla="*/ 2 h 54"/>
                <a:gd name="T30" fmla="*/ 3 w 42"/>
                <a:gd name="T31" fmla="*/ 12 h 54"/>
                <a:gd name="T32" fmla="*/ 0 w 42"/>
                <a:gd name="T33" fmla="*/ 27 h 54"/>
                <a:gd name="T34" fmla="*/ 3 w 42"/>
                <a:gd name="T35" fmla="*/ 40 h 54"/>
                <a:gd name="T36" fmla="*/ 11 w 42"/>
                <a:gd name="T37" fmla="*/ 50 h 54"/>
                <a:gd name="T38" fmla="*/ 23 w 42"/>
                <a:gd name="T39" fmla="*/ 54 h 54"/>
                <a:gd name="T40" fmla="*/ 34 w 42"/>
                <a:gd name="T41" fmla="*/ 51 h 54"/>
                <a:gd name="T42" fmla="*/ 42 w 42"/>
                <a:gd name="T43" fmla="*/ 46 h 54"/>
                <a:gd name="T44" fmla="*/ 42 w 42"/>
                <a:gd name="T45" fmla="*/ 25 h 54"/>
                <a:gd name="T46" fmla="*/ 22 w 42"/>
                <a:gd name="T47" fmla="*/ 25 h 54"/>
                <a:gd name="T48" fmla="*/ 22 w 42"/>
                <a:gd name="T49" fmla="*/ 3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54">
                  <a:moveTo>
                    <a:pt x="22" y="34"/>
                  </a:moveTo>
                  <a:cubicBezTo>
                    <a:pt x="33" y="34"/>
                    <a:pt x="33" y="34"/>
                    <a:pt x="33" y="34"/>
                  </a:cubicBezTo>
                  <a:cubicBezTo>
                    <a:pt x="33" y="40"/>
                    <a:pt x="33" y="40"/>
                    <a:pt x="33" y="40"/>
                  </a:cubicBezTo>
                  <a:cubicBezTo>
                    <a:pt x="31" y="42"/>
                    <a:pt x="30" y="43"/>
                    <a:pt x="28" y="43"/>
                  </a:cubicBezTo>
                  <a:cubicBezTo>
                    <a:pt x="26" y="44"/>
                    <a:pt x="24" y="45"/>
                    <a:pt x="22" y="45"/>
                  </a:cubicBezTo>
                  <a:cubicBezTo>
                    <a:pt x="18" y="45"/>
                    <a:pt x="15" y="43"/>
                    <a:pt x="13" y="40"/>
                  </a:cubicBezTo>
                  <a:cubicBezTo>
                    <a:pt x="11" y="37"/>
                    <a:pt x="9" y="32"/>
                    <a:pt x="9" y="26"/>
                  </a:cubicBezTo>
                  <a:cubicBezTo>
                    <a:pt x="9" y="20"/>
                    <a:pt x="11" y="16"/>
                    <a:pt x="13" y="13"/>
                  </a:cubicBezTo>
                  <a:cubicBezTo>
                    <a:pt x="15" y="10"/>
                    <a:pt x="18" y="9"/>
                    <a:pt x="22" y="9"/>
                  </a:cubicBezTo>
                  <a:cubicBezTo>
                    <a:pt x="25" y="9"/>
                    <a:pt x="27" y="10"/>
                    <a:pt x="29" y="11"/>
                  </a:cubicBezTo>
                  <a:cubicBezTo>
                    <a:pt x="30" y="13"/>
                    <a:pt x="32" y="15"/>
                    <a:pt x="32" y="17"/>
                  </a:cubicBezTo>
                  <a:cubicBezTo>
                    <a:pt x="41" y="15"/>
                    <a:pt x="41" y="15"/>
                    <a:pt x="41" y="15"/>
                  </a:cubicBezTo>
                  <a:cubicBezTo>
                    <a:pt x="40" y="10"/>
                    <a:pt x="38" y="7"/>
                    <a:pt x="35" y="4"/>
                  </a:cubicBezTo>
                  <a:cubicBezTo>
                    <a:pt x="32" y="1"/>
                    <a:pt x="28" y="0"/>
                    <a:pt x="22" y="0"/>
                  </a:cubicBezTo>
                  <a:cubicBezTo>
                    <a:pt x="18" y="0"/>
                    <a:pt x="15" y="1"/>
                    <a:pt x="12" y="2"/>
                  </a:cubicBezTo>
                  <a:cubicBezTo>
                    <a:pt x="8" y="5"/>
                    <a:pt x="5" y="8"/>
                    <a:pt x="3" y="12"/>
                  </a:cubicBezTo>
                  <a:cubicBezTo>
                    <a:pt x="1" y="16"/>
                    <a:pt x="0" y="21"/>
                    <a:pt x="0" y="27"/>
                  </a:cubicBezTo>
                  <a:cubicBezTo>
                    <a:pt x="0" y="32"/>
                    <a:pt x="1" y="36"/>
                    <a:pt x="3" y="40"/>
                  </a:cubicBezTo>
                  <a:cubicBezTo>
                    <a:pt x="5" y="45"/>
                    <a:pt x="7" y="48"/>
                    <a:pt x="11" y="50"/>
                  </a:cubicBezTo>
                  <a:cubicBezTo>
                    <a:pt x="14" y="53"/>
                    <a:pt x="18" y="54"/>
                    <a:pt x="23" y="54"/>
                  </a:cubicBezTo>
                  <a:cubicBezTo>
                    <a:pt x="26" y="54"/>
                    <a:pt x="30" y="53"/>
                    <a:pt x="34" y="51"/>
                  </a:cubicBezTo>
                  <a:cubicBezTo>
                    <a:pt x="37" y="50"/>
                    <a:pt x="40" y="48"/>
                    <a:pt x="42" y="46"/>
                  </a:cubicBezTo>
                  <a:cubicBezTo>
                    <a:pt x="42" y="25"/>
                    <a:pt x="42" y="25"/>
                    <a:pt x="42" y="25"/>
                  </a:cubicBezTo>
                  <a:cubicBezTo>
                    <a:pt x="22" y="25"/>
                    <a:pt x="22" y="25"/>
                    <a:pt x="22" y="25"/>
                  </a:cubicBezTo>
                  <a:lnTo>
                    <a:pt x="22" y="3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7" name="îṩḻiḓê"/>
            <p:cNvSpPr/>
            <p:nvPr/>
          </p:nvSpPr>
          <p:spPr bwMode="auto">
            <a:xfrm>
              <a:off x="9990138" y="4022726"/>
              <a:ext cx="152400" cy="188913"/>
            </a:xfrm>
            <a:custGeom>
              <a:avLst/>
              <a:gdLst>
                <a:gd name="T0" fmla="*/ 71 w 96"/>
                <a:gd name="T1" fmla="*/ 0 h 119"/>
                <a:gd name="T2" fmla="*/ 48 w 96"/>
                <a:gd name="T3" fmla="*/ 46 h 119"/>
                <a:gd name="T4" fmla="*/ 25 w 96"/>
                <a:gd name="T5" fmla="*/ 0 h 119"/>
                <a:gd name="T6" fmla="*/ 0 w 96"/>
                <a:gd name="T7" fmla="*/ 0 h 119"/>
                <a:gd name="T8" fmla="*/ 36 w 96"/>
                <a:gd name="T9" fmla="*/ 69 h 119"/>
                <a:gd name="T10" fmla="*/ 36 w 96"/>
                <a:gd name="T11" fmla="*/ 119 h 119"/>
                <a:gd name="T12" fmla="*/ 57 w 96"/>
                <a:gd name="T13" fmla="*/ 119 h 119"/>
                <a:gd name="T14" fmla="*/ 57 w 96"/>
                <a:gd name="T15" fmla="*/ 69 h 119"/>
                <a:gd name="T16" fmla="*/ 96 w 96"/>
                <a:gd name="T17" fmla="*/ 0 h 119"/>
                <a:gd name="T18" fmla="*/ 71 w 96"/>
                <a:gd name="T19"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19">
                  <a:moveTo>
                    <a:pt x="71" y="0"/>
                  </a:moveTo>
                  <a:lnTo>
                    <a:pt x="48" y="46"/>
                  </a:lnTo>
                  <a:lnTo>
                    <a:pt x="25" y="0"/>
                  </a:lnTo>
                  <a:lnTo>
                    <a:pt x="0" y="0"/>
                  </a:lnTo>
                  <a:lnTo>
                    <a:pt x="36" y="69"/>
                  </a:lnTo>
                  <a:lnTo>
                    <a:pt x="36" y="119"/>
                  </a:lnTo>
                  <a:lnTo>
                    <a:pt x="57" y="119"/>
                  </a:lnTo>
                  <a:lnTo>
                    <a:pt x="57" y="69"/>
                  </a:lnTo>
                  <a:lnTo>
                    <a:pt x="96" y="0"/>
                  </a:lnTo>
                  <a:lnTo>
                    <a:pt x="71"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8" name="iśļîḋè"/>
            <p:cNvSpPr/>
            <p:nvPr/>
          </p:nvSpPr>
          <p:spPr bwMode="auto">
            <a:xfrm>
              <a:off x="2927350" y="3657601"/>
              <a:ext cx="14288" cy="22225"/>
            </a:xfrm>
            <a:custGeom>
              <a:avLst/>
              <a:gdLst>
                <a:gd name="T0" fmla="*/ 2 w 4"/>
                <a:gd name="T1" fmla="*/ 0 h 6"/>
                <a:gd name="T2" fmla="*/ 0 w 4"/>
                <a:gd name="T3" fmla="*/ 3 h 6"/>
                <a:gd name="T4" fmla="*/ 2 w 4"/>
                <a:gd name="T5" fmla="*/ 6 h 6"/>
                <a:gd name="T6" fmla="*/ 4 w 4"/>
                <a:gd name="T7" fmla="*/ 5 h 6"/>
                <a:gd name="T8" fmla="*/ 4 w 4"/>
                <a:gd name="T9" fmla="*/ 4 h 6"/>
                <a:gd name="T10" fmla="*/ 2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2" y="0"/>
                  </a:moveTo>
                  <a:cubicBezTo>
                    <a:pt x="1" y="0"/>
                    <a:pt x="0" y="1"/>
                    <a:pt x="0" y="3"/>
                  </a:cubicBezTo>
                  <a:cubicBezTo>
                    <a:pt x="0" y="5"/>
                    <a:pt x="1" y="6"/>
                    <a:pt x="2" y="6"/>
                  </a:cubicBezTo>
                  <a:cubicBezTo>
                    <a:pt x="3" y="6"/>
                    <a:pt x="4" y="5"/>
                    <a:pt x="4" y="5"/>
                  </a:cubicBezTo>
                  <a:cubicBezTo>
                    <a:pt x="4" y="4"/>
                    <a:pt x="4" y="4"/>
                    <a:pt x="4" y="4"/>
                  </a:cubicBezTo>
                  <a:cubicBezTo>
                    <a:pt x="4" y="2"/>
                    <a:pt x="4" y="0"/>
                    <a:pt x="2"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9" name="iṣliḓê"/>
            <p:cNvSpPr/>
            <p:nvPr/>
          </p:nvSpPr>
          <p:spPr bwMode="auto">
            <a:xfrm>
              <a:off x="2706688" y="3098801"/>
              <a:ext cx="519113" cy="703263"/>
            </a:xfrm>
            <a:custGeom>
              <a:avLst/>
              <a:gdLst>
                <a:gd name="T0" fmla="*/ 46 w 144"/>
                <a:gd name="T1" fmla="*/ 167 h 194"/>
                <a:gd name="T2" fmla="*/ 46 w 144"/>
                <a:gd name="T3" fmla="*/ 155 h 194"/>
                <a:gd name="T4" fmla="*/ 42 w 144"/>
                <a:gd name="T5" fmla="*/ 154 h 194"/>
                <a:gd name="T6" fmla="*/ 49 w 144"/>
                <a:gd name="T7" fmla="*/ 152 h 194"/>
                <a:gd name="T8" fmla="*/ 59 w 144"/>
                <a:gd name="T9" fmla="*/ 167 h 194"/>
                <a:gd name="T10" fmla="*/ 61 w 144"/>
                <a:gd name="T11" fmla="*/ 165 h 194"/>
                <a:gd name="T12" fmla="*/ 65 w 144"/>
                <a:gd name="T13" fmla="*/ 161 h 194"/>
                <a:gd name="T14" fmla="*/ 58 w 144"/>
                <a:gd name="T15" fmla="*/ 157 h 194"/>
                <a:gd name="T16" fmla="*/ 69 w 144"/>
                <a:gd name="T17" fmla="*/ 158 h 194"/>
                <a:gd name="T18" fmla="*/ 79 w 144"/>
                <a:gd name="T19" fmla="*/ 167 h 194"/>
                <a:gd name="T20" fmla="*/ 76 w 144"/>
                <a:gd name="T21" fmla="*/ 164 h 194"/>
                <a:gd name="T22" fmla="*/ 82 w 144"/>
                <a:gd name="T23" fmla="*/ 162 h 194"/>
                <a:gd name="T24" fmla="*/ 77 w 144"/>
                <a:gd name="T25" fmla="*/ 160 h 194"/>
                <a:gd name="T26" fmla="*/ 85 w 144"/>
                <a:gd name="T27" fmla="*/ 152 h 194"/>
                <a:gd name="T28" fmla="*/ 80 w 144"/>
                <a:gd name="T29" fmla="*/ 155 h 194"/>
                <a:gd name="T30" fmla="*/ 80 w 144"/>
                <a:gd name="T31" fmla="*/ 157 h 194"/>
                <a:gd name="T32" fmla="*/ 79 w 144"/>
                <a:gd name="T33" fmla="*/ 167 h 194"/>
                <a:gd name="T34" fmla="*/ 92 w 144"/>
                <a:gd name="T35" fmla="*/ 166 h 194"/>
                <a:gd name="T36" fmla="*/ 96 w 144"/>
                <a:gd name="T37" fmla="*/ 165 h 194"/>
                <a:gd name="T38" fmla="*/ 96 w 144"/>
                <a:gd name="T39" fmla="*/ 160 h 194"/>
                <a:gd name="T40" fmla="*/ 95 w 144"/>
                <a:gd name="T41" fmla="*/ 158 h 194"/>
                <a:gd name="T42" fmla="*/ 99 w 144"/>
                <a:gd name="T43" fmla="*/ 156 h 194"/>
                <a:gd name="T44" fmla="*/ 93 w 144"/>
                <a:gd name="T45" fmla="*/ 155 h 194"/>
                <a:gd name="T46" fmla="*/ 97 w 144"/>
                <a:gd name="T47" fmla="*/ 152 h 194"/>
                <a:gd name="T48" fmla="*/ 99 w 144"/>
                <a:gd name="T49" fmla="*/ 159 h 194"/>
                <a:gd name="T50" fmla="*/ 102 w 144"/>
                <a:gd name="T51" fmla="*/ 163 h 194"/>
                <a:gd name="T52" fmla="*/ 139 w 144"/>
                <a:gd name="T53" fmla="*/ 2 h 194"/>
                <a:gd name="T54" fmla="*/ 136 w 144"/>
                <a:gd name="T55" fmla="*/ 132 h 194"/>
                <a:gd name="T56" fmla="*/ 12 w 144"/>
                <a:gd name="T57" fmla="*/ 141 h 194"/>
                <a:gd name="T58" fmla="*/ 6 w 144"/>
                <a:gd name="T59" fmla="*/ 115 h 194"/>
                <a:gd name="T60" fmla="*/ 0 w 144"/>
                <a:gd name="T61" fmla="*/ 0 h 194"/>
                <a:gd name="T62" fmla="*/ 2 w 144"/>
                <a:gd name="T63" fmla="*/ 130 h 194"/>
                <a:gd name="T64" fmla="*/ 6 w 144"/>
                <a:gd name="T65" fmla="*/ 141 h 194"/>
                <a:gd name="T66" fmla="*/ 7 w 144"/>
                <a:gd name="T67" fmla="*/ 144 h 194"/>
                <a:gd name="T68" fmla="*/ 9 w 144"/>
                <a:gd name="T69" fmla="*/ 147 h 194"/>
                <a:gd name="T70" fmla="*/ 11 w 144"/>
                <a:gd name="T71" fmla="*/ 151 h 194"/>
                <a:gd name="T72" fmla="*/ 12 w 144"/>
                <a:gd name="T73" fmla="*/ 154 h 194"/>
                <a:gd name="T74" fmla="*/ 15 w 144"/>
                <a:gd name="T75" fmla="*/ 157 h 194"/>
                <a:gd name="T76" fmla="*/ 17 w 144"/>
                <a:gd name="T77" fmla="*/ 160 h 194"/>
                <a:gd name="T78" fmla="*/ 19 w 144"/>
                <a:gd name="T79" fmla="*/ 163 h 194"/>
                <a:gd name="T80" fmla="*/ 22 w 144"/>
                <a:gd name="T81" fmla="*/ 166 h 194"/>
                <a:gd name="T82" fmla="*/ 123 w 144"/>
                <a:gd name="T83" fmla="*/ 166 h 194"/>
                <a:gd name="T84" fmla="*/ 125 w 144"/>
                <a:gd name="T85" fmla="*/ 163 h 194"/>
                <a:gd name="T86" fmla="*/ 127 w 144"/>
                <a:gd name="T87" fmla="*/ 160 h 194"/>
                <a:gd name="T88" fmla="*/ 130 w 144"/>
                <a:gd name="T89" fmla="*/ 157 h 194"/>
                <a:gd name="T90" fmla="*/ 132 w 144"/>
                <a:gd name="T91" fmla="*/ 154 h 194"/>
                <a:gd name="T92" fmla="*/ 134 w 144"/>
                <a:gd name="T93" fmla="*/ 151 h 194"/>
                <a:gd name="T94" fmla="*/ 136 w 144"/>
                <a:gd name="T95" fmla="*/ 147 h 194"/>
                <a:gd name="T96" fmla="*/ 137 w 144"/>
                <a:gd name="T97" fmla="*/ 144 h 194"/>
                <a:gd name="T98" fmla="*/ 144 w 144"/>
                <a:gd name="T99" fmla="*/ 114 h 194"/>
                <a:gd name="T100" fmla="*/ 139 w 144"/>
                <a:gd name="T101" fmla="*/ 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4" h="194">
                  <a:moveTo>
                    <a:pt x="49" y="167"/>
                  </a:moveTo>
                  <a:cubicBezTo>
                    <a:pt x="46" y="167"/>
                    <a:pt x="46" y="167"/>
                    <a:pt x="46" y="167"/>
                  </a:cubicBezTo>
                  <a:cubicBezTo>
                    <a:pt x="46" y="155"/>
                    <a:pt x="46" y="155"/>
                    <a:pt x="46" y="155"/>
                  </a:cubicBezTo>
                  <a:cubicBezTo>
                    <a:pt x="46" y="155"/>
                    <a:pt x="46" y="155"/>
                    <a:pt x="46" y="155"/>
                  </a:cubicBezTo>
                  <a:cubicBezTo>
                    <a:pt x="43" y="156"/>
                    <a:pt x="43" y="156"/>
                    <a:pt x="43" y="156"/>
                  </a:cubicBezTo>
                  <a:cubicBezTo>
                    <a:pt x="42" y="154"/>
                    <a:pt x="42" y="154"/>
                    <a:pt x="42" y="154"/>
                  </a:cubicBezTo>
                  <a:cubicBezTo>
                    <a:pt x="46" y="152"/>
                    <a:pt x="46" y="152"/>
                    <a:pt x="46" y="152"/>
                  </a:cubicBezTo>
                  <a:cubicBezTo>
                    <a:pt x="49" y="152"/>
                    <a:pt x="49" y="152"/>
                    <a:pt x="49" y="152"/>
                  </a:cubicBezTo>
                  <a:lnTo>
                    <a:pt x="49" y="167"/>
                  </a:lnTo>
                  <a:close/>
                  <a:moveTo>
                    <a:pt x="59" y="167"/>
                  </a:moveTo>
                  <a:cubicBezTo>
                    <a:pt x="59" y="165"/>
                    <a:pt x="59" y="165"/>
                    <a:pt x="59" y="165"/>
                  </a:cubicBezTo>
                  <a:cubicBezTo>
                    <a:pt x="60" y="165"/>
                    <a:pt x="60" y="165"/>
                    <a:pt x="61" y="165"/>
                  </a:cubicBezTo>
                  <a:cubicBezTo>
                    <a:pt x="63" y="165"/>
                    <a:pt x="65" y="163"/>
                    <a:pt x="65" y="161"/>
                  </a:cubicBezTo>
                  <a:cubicBezTo>
                    <a:pt x="65" y="161"/>
                    <a:pt x="65" y="161"/>
                    <a:pt x="65" y="161"/>
                  </a:cubicBezTo>
                  <a:cubicBezTo>
                    <a:pt x="65" y="161"/>
                    <a:pt x="64" y="162"/>
                    <a:pt x="62" y="162"/>
                  </a:cubicBezTo>
                  <a:cubicBezTo>
                    <a:pt x="60" y="162"/>
                    <a:pt x="58" y="160"/>
                    <a:pt x="58" y="157"/>
                  </a:cubicBezTo>
                  <a:cubicBezTo>
                    <a:pt x="58" y="155"/>
                    <a:pt x="60" y="152"/>
                    <a:pt x="63" y="152"/>
                  </a:cubicBezTo>
                  <a:cubicBezTo>
                    <a:pt x="67" y="152"/>
                    <a:pt x="69" y="155"/>
                    <a:pt x="69" y="158"/>
                  </a:cubicBezTo>
                  <a:cubicBezTo>
                    <a:pt x="69" y="163"/>
                    <a:pt x="66" y="167"/>
                    <a:pt x="59" y="167"/>
                  </a:cubicBezTo>
                  <a:close/>
                  <a:moveTo>
                    <a:pt x="79" y="167"/>
                  </a:moveTo>
                  <a:cubicBezTo>
                    <a:pt x="78" y="167"/>
                    <a:pt x="76" y="167"/>
                    <a:pt x="76" y="166"/>
                  </a:cubicBezTo>
                  <a:cubicBezTo>
                    <a:pt x="76" y="164"/>
                    <a:pt x="76" y="164"/>
                    <a:pt x="76" y="164"/>
                  </a:cubicBezTo>
                  <a:cubicBezTo>
                    <a:pt x="77" y="165"/>
                    <a:pt x="78" y="165"/>
                    <a:pt x="79" y="165"/>
                  </a:cubicBezTo>
                  <a:cubicBezTo>
                    <a:pt x="81" y="165"/>
                    <a:pt x="82" y="164"/>
                    <a:pt x="82" y="162"/>
                  </a:cubicBezTo>
                  <a:cubicBezTo>
                    <a:pt x="82" y="161"/>
                    <a:pt x="81" y="160"/>
                    <a:pt x="78" y="160"/>
                  </a:cubicBezTo>
                  <a:cubicBezTo>
                    <a:pt x="78" y="160"/>
                    <a:pt x="77" y="160"/>
                    <a:pt x="77" y="160"/>
                  </a:cubicBezTo>
                  <a:cubicBezTo>
                    <a:pt x="77" y="152"/>
                    <a:pt x="77" y="152"/>
                    <a:pt x="77" y="152"/>
                  </a:cubicBezTo>
                  <a:cubicBezTo>
                    <a:pt x="85" y="152"/>
                    <a:pt x="85" y="152"/>
                    <a:pt x="85" y="152"/>
                  </a:cubicBezTo>
                  <a:cubicBezTo>
                    <a:pt x="85" y="155"/>
                    <a:pt x="85" y="155"/>
                    <a:pt x="85" y="155"/>
                  </a:cubicBezTo>
                  <a:cubicBezTo>
                    <a:pt x="80" y="155"/>
                    <a:pt x="80" y="155"/>
                    <a:pt x="80" y="155"/>
                  </a:cubicBezTo>
                  <a:cubicBezTo>
                    <a:pt x="79" y="158"/>
                    <a:pt x="79" y="158"/>
                    <a:pt x="79" y="158"/>
                  </a:cubicBezTo>
                  <a:cubicBezTo>
                    <a:pt x="80" y="157"/>
                    <a:pt x="80" y="157"/>
                    <a:pt x="80" y="157"/>
                  </a:cubicBezTo>
                  <a:cubicBezTo>
                    <a:pt x="83" y="157"/>
                    <a:pt x="86" y="159"/>
                    <a:pt x="86" y="162"/>
                  </a:cubicBezTo>
                  <a:cubicBezTo>
                    <a:pt x="86" y="165"/>
                    <a:pt x="83" y="167"/>
                    <a:pt x="79" y="167"/>
                  </a:cubicBezTo>
                  <a:close/>
                  <a:moveTo>
                    <a:pt x="96" y="167"/>
                  </a:moveTo>
                  <a:cubicBezTo>
                    <a:pt x="95" y="167"/>
                    <a:pt x="93" y="167"/>
                    <a:pt x="92" y="166"/>
                  </a:cubicBezTo>
                  <a:cubicBezTo>
                    <a:pt x="93" y="164"/>
                    <a:pt x="93" y="164"/>
                    <a:pt x="93" y="164"/>
                  </a:cubicBezTo>
                  <a:cubicBezTo>
                    <a:pt x="94" y="164"/>
                    <a:pt x="95" y="165"/>
                    <a:pt x="96" y="165"/>
                  </a:cubicBezTo>
                  <a:cubicBezTo>
                    <a:pt x="98" y="165"/>
                    <a:pt x="99" y="164"/>
                    <a:pt x="99" y="163"/>
                  </a:cubicBezTo>
                  <a:cubicBezTo>
                    <a:pt x="99" y="161"/>
                    <a:pt x="97" y="160"/>
                    <a:pt x="96" y="160"/>
                  </a:cubicBezTo>
                  <a:cubicBezTo>
                    <a:pt x="95" y="160"/>
                    <a:pt x="95" y="160"/>
                    <a:pt x="95" y="160"/>
                  </a:cubicBezTo>
                  <a:cubicBezTo>
                    <a:pt x="95" y="158"/>
                    <a:pt x="95" y="158"/>
                    <a:pt x="95" y="158"/>
                  </a:cubicBezTo>
                  <a:cubicBezTo>
                    <a:pt x="96" y="158"/>
                    <a:pt x="96" y="158"/>
                    <a:pt x="96" y="158"/>
                  </a:cubicBezTo>
                  <a:cubicBezTo>
                    <a:pt x="97" y="158"/>
                    <a:pt x="99" y="158"/>
                    <a:pt x="99" y="156"/>
                  </a:cubicBezTo>
                  <a:cubicBezTo>
                    <a:pt x="99" y="155"/>
                    <a:pt x="98" y="154"/>
                    <a:pt x="96" y="154"/>
                  </a:cubicBezTo>
                  <a:cubicBezTo>
                    <a:pt x="95" y="154"/>
                    <a:pt x="94" y="155"/>
                    <a:pt x="93" y="155"/>
                  </a:cubicBezTo>
                  <a:cubicBezTo>
                    <a:pt x="93" y="153"/>
                    <a:pt x="93" y="153"/>
                    <a:pt x="93" y="153"/>
                  </a:cubicBezTo>
                  <a:cubicBezTo>
                    <a:pt x="94" y="153"/>
                    <a:pt x="95" y="152"/>
                    <a:pt x="97" y="152"/>
                  </a:cubicBezTo>
                  <a:cubicBezTo>
                    <a:pt x="100" y="152"/>
                    <a:pt x="102" y="154"/>
                    <a:pt x="102" y="156"/>
                  </a:cubicBezTo>
                  <a:cubicBezTo>
                    <a:pt x="102" y="157"/>
                    <a:pt x="101" y="158"/>
                    <a:pt x="99" y="159"/>
                  </a:cubicBezTo>
                  <a:cubicBezTo>
                    <a:pt x="99" y="159"/>
                    <a:pt x="99" y="159"/>
                    <a:pt x="99" y="159"/>
                  </a:cubicBezTo>
                  <a:cubicBezTo>
                    <a:pt x="101" y="159"/>
                    <a:pt x="102" y="161"/>
                    <a:pt x="102" y="163"/>
                  </a:cubicBezTo>
                  <a:cubicBezTo>
                    <a:pt x="102" y="165"/>
                    <a:pt x="100" y="167"/>
                    <a:pt x="96" y="167"/>
                  </a:cubicBezTo>
                  <a:close/>
                  <a:moveTo>
                    <a:pt x="139" y="2"/>
                  </a:moveTo>
                  <a:cubicBezTo>
                    <a:pt x="139" y="30"/>
                    <a:pt x="139" y="113"/>
                    <a:pt x="139" y="115"/>
                  </a:cubicBezTo>
                  <a:cubicBezTo>
                    <a:pt x="138" y="118"/>
                    <a:pt x="138" y="124"/>
                    <a:pt x="136" y="132"/>
                  </a:cubicBezTo>
                  <a:cubicBezTo>
                    <a:pt x="135" y="135"/>
                    <a:pt x="134" y="138"/>
                    <a:pt x="132" y="141"/>
                  </a:cubicBezTo>
                  <a:cubicBezTo>
                    <a:pt x="12" y="141"/>
                    <a:pt x="12" y="141"/>
                    <a:pt x="12" y="141"/>
                  </a:cubicBezTo>
                  <a:cubicBezTo>
                    <a:pt x="11" y="138"/>
                    <a:pt x="9" y="135"/>
                    <a:pt x="9" y="132"/>
                  </a:cubicBezTo>
                  <a:cubicBezTo>
                    <a:pt x="6" y="124"/>
                    <a:pt x="6" y="118"/>
                    <a:pt x="6" y="115"/>
                  </a:cubicBezTo>
                  <a:cubicBezTo>
                    <a:pt x="6" y="113"/>
                    <a:pt x="6" y="30"/>
                    <a:pt x="6" y="2"/>
                  </a:cubicBezTo>
                  <a:cubicBezTo>
                    <a:pt x="0" y="0"/>
                    <a:pt x="0" y="0"/>
                    <a:pt x="0" y="0"/>
                  </a:cubicBezTo>
                  <a:cubicBezTo>
                    <a:pt x="0" y="0"/>
                    <a:pt x="0" y="110"/>
                    <a:pt x="0" y="114"/>
                  </a:cubicBezTo>
                  <a:cubicBezTo>
                    <a:pt x="0" y="118"/>
                    <a:pt x="1" y="123"/>
                    <a:pt x="2" y="130"/>
                  </a:cubicBezTo>
                  <a:cubicBezTo>
                    <a:pt x="3" y="133"/>
                    <a:pt x="4" y="137"/>
                    <a:pt x="6" y="141"/>
                  </a:cubicBezTo>
                  <a:cubicBezTo>
                    <a:pt x="6" y="141"/>
                    <a:pt x="6" y="141"/>
                    <a:pt x="6" y="141"/>
                  </a:cubicBezTo>
                  <a:cubicBezTo>
                    <a:pt x="6" y="141"/>
                    <a:pt x="6" y="141"/>
                    <a:pt x="6" y="141"/>
                  </a:cubicBezTo>
                  <a:cubicBezTo>
                    <a:pt x="6" y="142"/>
                    <a:pt x="7" y="143"/>
                    <a:pt x="7" y="144"/>
                  </a:cubicBezTo>
                  <a:cubicBezTo>
                    <a:pt x="7" y="144"/>
                    <a:pt x="7" y="144"/>
                    <a:pt x="7" y="145"/>
                  </a:cubicBezTo>
                  <a:cubicBezTo>
                    <a:pt x="8" y="145"/>
                    <a:pt x="8" y="146"/>
                    <a:pt x="9" y="147"/>
                  </a:cubicBezTo>
                  <a:cubicBezTo>
                    <a:pt x="9" y="147"/>
                    <a:pt x="9" y="147"/>
                    <a:pt x="9" y="148"/>
                  </a:cubicBezTo>
                  <a:cubicBezTo>
                    <a:pt x="9" y="149"/>
                    <a:pt x="10" y="150"/>
                    <a:pt x="11" y="151"/>
                  </a:cubicBezTo>
                  <a:cubicBezTo>
                    <a:pt x="11" y="151"/>
                    <a:pt x="11" y="151"/>
                    <a:pt x="11" y="151"/>
                  </a:cubicBezTo>
                  <a:cubicBezTo>
                    <a:pt x="11" y="152"/>
                    <a:pt x="12" y="153"/>
                    <a:pt x="12" y="154"/>
                  </a:cubicBezTo>
                  <a:cubicBezTo>
                    <a:pt x="13" y="154"/>
                    <a:pt x="13" y="154"/>
                    <a:pt x="13" y="154"/>
                  </a:cubicBezTo>
                  <a:cubicBezTo>
                    <a:pt x="13" y="155"/>
                    <a:pt x="14" y="156"/>
                    <a:pt x="15" y="157"/>
                  </a:cubicBezTo>
                  <a:cubicBezTo>
                    <a:pt x="15" y="157"/>
                    <a:pt x="15" y="157"/>
                    <a:pt x="15" y="157"/>
                  </a:cubicBezTo>
                  <a:cubicBezTo>
                    <a:pt x="16" y="158"/>
                    <a:pt x="16" y="159"/>
                    <a:pt x="17" y="160"/>
                  </a:cubicBezTo>
                  <a:cubicBezTo>
                    <a:pt x="17" y="160"/>
                    <a:pt x="17" y="160"/>
                    <a:pt x="17" y="161"/>
                  </a:cubicBezTo>
                  <a:cubicBezTo>
                    <a:pt x="18" y="161"/>
                    <a:pt x="18" y="162"/>
                    <a:pt x="19" y="163"/>
                  </a:cubicBezTo>
                  <a:cubicBezTo>
                    <a:pt x="19" y="163"/>
                    <a:pt x="19" y="163"/>
                    <a:pt x="20" y="163"/>
                  </a:cubicBezTo>
                  <a:cubicBezTo>
                    <a:pt x="20" y="164"/>
                    <a:pt x="21" y="165"/>
                    <a:pt x="22" y="166"/>
                  </a:cubicBezTo>
                  <a:cubicBezTo>
                    <a:pt x="37" y="182"/>
                    <a:pt x="58" y="189"/>
                    <a:pt x="72" y="194"/>
                  </a:cubicBezTo>
                  <a:cubicBezTo>
                    <a:pt x="86" y="189"/>
                    <a:pt x="108" y="182"/>
                    <a:pt x="123" y="166"/>
                  </a:cubicBezTo>
                  <a:cubicBezTo>
                    <a:pt x="123" y="165"/>
                    <a:pt x="124" y="164"/>
                    <a:pt x="125" y="163"/>
                  </a:cubicBezTo>
                  <a:cubicBezTo>
                    <a:pt x="125" y="163"/>
                    <a:pt x="125" y="163"/>
                    <a:pt x="125" y="163"/>
                  </a:cubicBezTo>
                  <a:cubicBezTo>
                    <a:pt x="126" y="162"/>
                    <a:pt x="126" y="161"/>
                    <a:pt x="127" y="161"/>
                  </a:cubicBezTo>
                  <a:cubicBezTo>
                    <a:pt x="127" y="160"/>
                    <a:pt x="127" y="160"/>
                    <a:pt x="127" y="160"/>
                  </a:cubicBezTo>
                  <a:cubicBezTo>
                    <a:pt x="128" y="159"/>
                    <a:pt x="129" y="158"/>
                    <a:pt x="130" y="157"/>
                  </a:cubicBezTo>
                  <a:cubicBezTo>
                    <a:pt x="130" y="157"/>
                    <a:pt x="130" y="157"/>
                    <a:pt x="130" y="157"/>
                  </a:cubicBezTo>
                  <a:cubicBezTo>
                    <a:pt x="130" y="156"/>
                    <a:pt x="131" y="155"/>
                    <a:pt x="131" y="154"/>
                  </a:cubicBezTo>
                  <a:cubicBezTo>
                    <a:pt x="132" y="154"/>
                    <a:pt x="132" y="154"/>
                    <a:pt x="132" y="154"/>
                  </a:cubicBezTo>
                  <a:cubicBezTo>
                    <a:pt x="132" y="153"/>
                    <a:pt x="133" y="152"/>
                    <a:pt x="133" y="151"/>
                  </a:cubicBezTo>
                  <a:cubicBezTo>
                    <a:pt x="134" y="151"/>
                    <a:pt x="134" y="151"/>
                    <a:pt x="134" y="151"/>
                  </a:cubicBezTo>
                  <a:cubicBezTo>
                    <a:pt x="134" y="150"/>
                    <a:pt x="135" y="149"/>
                    <a:pt x="135" y="148"/>
                  </a:cubicBezTo>
                  <a:cubicBezTo>
                    <a:pt x="136" y="147"/>
                    <a:pt x="136" y="147"/>
                    <a:pt x="136" y="147"/>
                  </a:cubicBezTo>
                  <a:cubicBezTo>
                    <a:pt x="136" y="146"/>
                    <a:pt x="137" y="145"/>
                    <a:pt x="137" y="144"/>
                  </a:cubicBezTo>
                  <a:cubicBezTo>
                    <a:pt x="137" y="144"/>
                    <a:pt x="137" y="144"/>
                    <a:pt x="137" y="144"/>
                  </a:cubicBezTo>
                  <a:cubicBezTo>
                    <a:pt x="140" y="139"/>
                    <a:pt x="142" y="134"/>
                    <a:pt x="143" y="130"/>
                  </a:cubicBezTo>
                  <a:cubicBezTo>
                    <a:pt x="144" y="123"/>
                    <a:pt x="144" y="118"/>
                    <a:pt x="144" y="114"/>
                  </a:cubicBezTo>
                  <a:cubicBezTo>
                    <a:pt x="144" y="110"/>
                    <a:pt x="144" y="0"/>
                    <a:pt x="144" y="0"/>
                  </a:cubicBezTo>
                  <a:lnTo>
                    <a:pt x="139" y="2"/>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0" name="íṡľiḍê"/>
            <p:cNvSpPr/>
            <p:nvPr/>
          </p:nvSpPr>
          <p:spPr bwMode="auto">
            <a:xfrm>
              <a:off x="2395538" y="2917826"/>
              <a:ext cx="1141413" cy="1050925"/>
            </a:xfrm>
            <a:custGeom>
              <a:avLst/>
              <a:gdLst>
                <a:gd name="T0" fmla="*/ 300 w 316"/>
                <a:gd name="T1" fmla="*/ 173 h 290"/>
                <a:gd name="T2" fmla="*/ 294 w 316"/>
                <a:gd name="T3" fmla="*/ 163 h 290"/>
                <a:gd name="T4" fmla="*/ 299 w 316"/>
                <a:gd name="T5" fmla="*/ 78 h 290"/>
                <a:gd name="T6" fmla="*/ 285 w 316"/>
                <a:gd name="T7" fmla="*/ 84 h 290"/>
                <a:gd name="T8" fmla="*/ 248 w 316"/>
                <a:gd name="T9" fmla="*/ 17 h 290"/>
                <a:gd name="T10" fmla="*/ 233 w 316"/>
                <a:gd name="T11" fmla="*/ 15 h 290"/>
                <a:gd name="T12" fmla="*/ 233 w 316"/>
                <a:gd name="T13" fmla="*/ 33 h 290"/>
                <a:gd name="T14" fmla="*/ 242 w 316"/>
                <a:gd name="T15" fmla="*/ 45 h 290"/>
                <a:gd name="T16" fmla="*/ 278 w 316"/>
                <a:gd name="T17" fmla="*/ 88 h 290"/>
                <a:gd name="T18" fmla="*/ 276 w 316"/>
                <a:gd name="T19" fmla="*/ 93 h 290"/>
                <a:gd name="T20" fmla="*/ 286 w 316"/>
                <a:gd name="T21" fmla="*/ 156 h 290"/>
                <a:gd name="T22" fmla="*/ 278 w 316"/>
                <a:gd name="T23" fmla="*/ 170 h 290"/>
                <a:gd name="T24" fmla="*/ 269 w 316"/>
                <a:gd name="T25" fmla="*/ 179 h 290"/>
                <a:gd name="T26" fmla="*/ 254 w 316"/>
                <a:gd name="T27" fmla="*/ 230 h 290"/>
                <a:gd name="T28" fmla="*/ 246 w 316"/>
                <a:gd name="T29" fmla="*/ 219 h 290"/>
                <a:gd name="T30" fmla="*/ 169 w 316"/>
                <a:gd name="T31" fmla="*/ 262 h 290"/>
                <a:gd name="T32" fmla="*/ 147 w 316"/>
                <a:gd name="T33" fmla="*/ 262 h 290"/>
                <a:gd name="T34" fmla="*/ 70 w 316"/>
                <a:gd name="T35" fmla="*/ 219 h 290"/>
                <a:gd name="T36" fmla="*/ 62 w 316"/>
                <a:gd name="T37" fmla="*/ 230 h 290"/>
                <a:gd name="T38" fmla="*/ 48 w 316"/>
                <a:gd name="T39" fmla="*/ 179 h 290"/>
                <a:gd name="T40" fmla="*/ 38 w 316"/>
                <a:gd name="T41" fmla="*/ 170 h 290"/>
                <a:gd name="T42" fmla="*/ 30 w 316"/>
                <a:gd name="T43" fmla="*/ 156 h 290"/>
                <a:gd name="T44" fmla="*/ 41 w 316"/>
                <a:gd name="T45" fmla="*/ 93 h 290"/>
                <a:gd name="T46" fmla="*/ 38 w 316"/>
                <a:gd name="T47" fmla="*/ 88 h 290"/>
                <a:gd name="T48" fmla="*/ 75 w 316"/>
                <a:gd name="T49" fmla="*/ 45 h 290"/>
                <a:gd name="T50" fmla="*/ 84 w 316"/>
                <a:gd name="T51" fmla="*/ 33 h 290"/>
                <a:gd name="T52" fmla="*/ 83 w 316"/>
                <a:gd name="T53" fmla="*/ 15 h 290"/>
                <a:gd name="T54" fmla="*/ 68 w 316"/>
                <a:gd name="T55" fmla="*/ 17 h 290"/>
                <a:gd name="T56" fmla="*/ 31 w 316"/>
                <a:gd name="T57" fmla="*/ 84 h 290"/>
                <a:gd name="T58" fmla="*/ 17 w 316"/>
                <a:gd name="T59" fmla="*/ 78 h 290"/>
                <a:gd name="T60" fmla="*/ 23 w 316"/>
                <a:gd name="T61" fmla="*/ 163 h 290"/>
                <a:gd name="T62" fmla="*/ 16 w 316"/>
                <a:gd name="T63" fmla="*/ 173 h 290"/>
                <a:gd name="T64" fmla="*/ 14 w 316"/>
                <a:gd name="T65" fmla="*/ 182 h 290"/>
                <a:gd name="T66" fmla="*/ 93 w 316"/>
                <a:gd name="T67" fmla="*/ 253 h 290"/>
                <a:gd name="T68" fmla="*/ 72 w 316"/>
                <a:gd name="T69" fmla="*/ 258 h 290"/>
                <a:gd name="T70" fmla="*/ 134 w 316"/>
                <a:gd name="T71" fmla="*/ 265 h 290"/>
                <a:gd name="T72" fmla="*/ 138 w 316"/>
                <a:gd name="T73" fmla="*/ 272 h 290"/>
                <a:gd name="T74" fmla="*/ 131 w 316"/>
                <a:gd name="T75" fmla="*/ 290 h 290"/>
                <a:gd name="T76" fmla="*/ 158 w 316"/>
                <a:gd name="T77" fmla="*/ 272 h 290"/>
                <a:gd name="T78" fmla="*/ 186 w 316"/>
                <a:gd name="T79" fmla="*/ 290 h 290"/>
                <a:gd name="T80" fmla="*/ 178 w 316"/>
                <a:gd name="T81" fmla="*/ 272 h 290"/>
                <a:gd name="T82" fmla="*/ 182 w 316"/>
                <a:gd name="T83" fmla="*/ 265 h 290"/>
                <a:gd name="T84" fmla="*/ 244 w 316"/>
                <a:gd name="T85" fmla="*/ 258 h 290"/>
                <a:gd name="T86" fmla="*/ 223 w 316"/>
                <a:gd name="T87" fmla="*/ 253 h 290"/>
                <a:gd name="T88" fmla="*/ 302 w 316"/>
                <a:gd name="T89" fmla="*/ 182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6" h="290">
                  <a:moveTo>
                    <a:pt x="276" y="216"/>
                  </a:moveTo>
                  <a:cubicBezTo>
                    <a:pt x="282" y="191"/>
                    <a:pt x="289" y="190"/>
                    <a:pt x="300" y="173"/>
                  </a:cubicBezTo>
                  <a:cubicBezTo>
                    <a:pt x="310" y="157"/>
                    <a:pt x="316" y="126"/>
                    <a:pt x="305" y="115"/>
                  </a:cubicBezTo>
                  <a:cubicBezTo>
                    <a:pt x="304" y="138"/>
                    <a:pt x="296" y="143"/>
                    <a:pt x="294" y="163"/>
                  </a:cubicBezTo>
                  <a:cubicBezTo>
                    <a:pt x="292" y="147"/>
                    <a:pt x="292" y="137"/>
                    <a:pt x="295" y="126"/>
                  </a:cubicBezTo>
                  <a:cubicBezTo>
                    <a:pt x="298" y="117"/>
                    <a:pt x="302" y="95"/>
                    <a:pt x="299" y="78"/>
                  </a:cubicBezTo>
                  <a:cubicBezTo>
                    <a:pt x="297" y="66"/>
                    <a:pt x="291" y="61"/>
                    <a:pt x="284" y="58"/>
                  </a:cubicBezTo>
                  <a:cubicBezTo>
                    <a:pt x="288" y="72"/>
                    <a:pt x="285" y="84"/>
                    <a:pt x="285" y="84"/>
                  </a:cubicBezTo>
                  <a:cubicBezTo>
                    <a:pt x="285" y="84"/>
                    <a:pt x="277" y="75"/>
                    <a:pt x="274" y="52"/>
                  </a:cubicBezTo>
                  <a:cubicBezTo>
                    <a:pt x="271" y="29"/>
                    <a:pt x="256" y="18"/>
                    <a:pt x="248" y="17"/>
                  </a:cubicBezTo>
                  <a:cubicBezTo>
                    <a:pt x="255" y="29"/>
                    <a:pt x="255" y="33"/>
                    <a:pt x="257" y="44"/>
                  </a:cubicBezTo>
                  <a:cubicBezTo>
                    <a:pt x="250" y="40"/>
                    <a:pt x="245" y="26"/>
                    <a:pt x="233" y="15"/>
                  </a:cubicBezTo>
                  <a:cubicBezTo>
                    <a:pt x="216" y="0"/>
                    <a:pt x="203" y="0"/>
                    <a:pt x="195" y="7"/>
                  </a:cubicBezTo>
                  <a:cubicBezTo>
                    <a:pt x="218" y="16"/>
                    <a:pt x="214" y="18"/>
                    <a:pt x="233" y="33"/>
                  </a:cubicBezTo>
                  <a:cubicBezTo>
                    <a:pt x="251" y="45"/>
                    <a:pt x="259" y="46"/>
                    <a:pt x="264" y="62"/>
                  </a:cubicBezTo>
                  <a:cubicBezTo>
                    <a:pt x="256" y="54"/>
                    <a:pt x="251" y="49"/>
                    <a:pt x="242" y="45"/>
                  </a:cubicBezTo>
                  <a:cubicBezTo>
                    <a:pt x="239" y="50"/>
                    <a:pt x="243" y="60"/>
                    <a:pt x="257" y="71"/>
                  </a:cubicBezTo>
                  <a:cubicBezTo>
                    <a:pt x="267" y="82"/>
                    <a:pt x="270" y="77"/>
                    <a:pt x="278" y="88"/>
                  </a:cubicBezTo>
                  <a:cubicBezTo>
                    <a:pt x="285" y="96"/>
                    <a:pt x="291" y="105"/>
                    <a:pt x="289" y="124"/>
                  </a:cubicBezTo>
                  <a:cubicBezTo>
                    <a:pt x="283" y="110"/>
                    <a:pt x="279" y="108"/>
                    <a:pt x="276" y="93"/>
                  </a:cubicBezTo>
                  <a:cubicBezTo>
                    <a:pt x="272" y="98"/>
                    <a:pt x="270" y="106"/>
                    <a:pt x="271" y="116"/>
                  </a:cubicBezTo>
                  <a:cubicBezTo>
                    <a:pt x="275" y="136"/>
                    <a:pt x="283" y="136"/>
                    <a:pt x="286" y="156"/>
                  </a:cubicBezTo>
                  <a:cubicBezTo>
                    <a:pt x="288" y="168"/>
                    <a:pt x="288" y="183"/>
                    <a:pt x="278" y="194"/>
                  </a:cubicBezTo>
                  <a:cubicBezTo>
                    <a:pt x="276" y="184"/>
                    <a:pt x="277" y="179"/>
                    <a:pt x="278" y="170"/>
                  </a:cubicBezTo>
                  <a:cubicBezTo>
                    <a:pt x="280" y="161"/>
                    <a:pt x="279" y="154"/>
                    <a:pt x="276" y="145"/>
                  </a:cubicBezTo>
                  <a:cubicBezTo>
                    <a:pt x="269" y="151"/>
                    <a:pt x="267" y="165"/>
                    <a:pt x="269" y="179"/>
                  </a:cubicBezTo>
                  <a:cubicBezTo>
                    <a:pt x="270" y="193"/>
                    <a:pt x="280" y="203"/>
                    <a:pt x="265" y="223"/>
                  </a:cubicBezTo>
                  <a:cubicBezTo>
                    <a:pt x="258" y="229"/>
                    <a:pt x="254" y="231"/>
                    <a:pt x="254" y="230"/>
                  </a:cubicBezTo>
                  <a:cubicBezTo>
                    <a:pt x="262" y="221"/>
                    <a:pt x="273" y="198"/>
                    <a:pt x="265" y="187"/>
                  </a:cubicBezTo>
                  <a:cubicBezTo>
                    <a:pt x="262" y="200"/>
                    <a:pt x="254" y="207"/>
                    <a:pt x="246" y="219"/>
                  </a:cubicBezTo>
                  <a:cubicBezTo>
                    <a:pt x="235" y="235"/>
                    <a:pt x="245" y="240"/>
                    <a:pt x="210" y="253"/>
                  </a:cubicBezTo>
                  <a:cubicBezTo>
                    <a:pt x="199" y="257"/>
                    <a:pt x="185" y="258"/>
                    <a:pt x="169" y="262"/>
                  </a:cubicBezTo>
                  <a:cubicBezTo>
                    <a:pt x="165" y="263"/>
                    <a:pt x="161" y="264"/>
                    <a:pt x="158" y="265"/>
                  </a:cubicBezTo>
                  <a:cubicBezTo>
                    <a:pt x="155" y="264"/>
                    <a:pt x="151" y="263"/>
                    <a:pt x="147" y="262"/>
                  </a:cubicBezTo>
                  <a:cubicBezTo>
                    <a:pt x="132" y="258"/>
                    <a:pt x="117" y="257"/>
                    <a:pt x="107" y="253"/>
                  </a:cubicBezTo>
                  <a:cubicBezTo>
                    <a:pt x="72" y="240"/>
                    <a:pt x="81" y="235"/>
                    <a:pt x="70" y="219"/>
                  </a:cubicBezTo>
                  <a:cubicBezTo>
                    <a:pt x="62" y="207"/>
                    <a:pt x="54" y="200"/>
                    <a:pt x="51" y="187"/>
                  </a:cubicBezTo>
                  <a:cubicBezTo>
                    <a:pt x="43" y="198"/>
                    <a:pt x="54" y="221"/>
                    <a:pt x="62" y="230"/>
                  </a:cubicBezTo>
                  <a:cubicBezTo>
                    <a:pt x="62" y="231"/>
                    <a:pt x="58" y="229"/>
                    <a:pt x="51" y="223"/>
                  </a:cubicBezTo>
                  <a:cubicBezTo>
                    <a:pt x="36" y="203"/>
                    <a:pt x="46" y="193"/>
                    <a:pt x="48" y="179"/>
                  </a:cubicBezTo>
                  <a:cubicBezTo>
                    <a:pt x="49" y="165"/>
                    <a:pt x="47" y="151"/>
                    <a:pt x="40" y="145"/>
                  </a:cubicBezTo>
                  <a:cubicBezTo>
                    <a:pt x="38" y="154"/>
                    <a:pt x="36" y="161"/>
                    <a:pt x="38" y="170"/>
                  </a:cubicBezTo>
                  <a:cubicBezTo>
                    <a:pt x="40" y="179"/>
                    <a:pt x="41" y="184"/>
                    <a:pt x="39" y="194"/>
                  </a:cubicBezTo>
                  <a:cubicBezTo>
                    <a:pt x="28" y="183"/>
                    <a:pt x="29" y="168"/>
                    <a:pt x="30" y="156"/>
                  </a:cubicBezTo>
                  <a:cubicBezTo>
                    <a:pt x="33" y="136"/>
                    <a:pt x="41" y="136"/>
                    <a:pt x="45" y="116"/>
                  </a:cubicBezTo>
                  <a:cubicBezTo>
                    <a:pt x="47" y="106"/>
                    <a:pt x="44" y="98"/>
                    <a:pt x="41" y="93"/>
                  </a:cubicBezTo>
                  <a:cubicBezTo>
                    <a:pt x="37" y="108"/>
                    <a:pt x="33" y="110"/>
                    <a:pt x="28" y="124"/>
                  </a:cubicBezTo>
                  <a:cubicBezTo>
                    <a:pt x="25" y="105"/>
                    <a:pt x="32" y="96"/>
                    <a:pt x="38" y="88"/>
                  </a:cubicBezTo>
                  <a:cubicBezTo>
                    <a:pt x="47" y="77"/>
                    <a:pt x="49" y="82"/>
                    <a:pt x="60" y="71"/>
                  </a:cubicBezTo>
                  <a:cubicBezTo>
                    <a:pt x="73" y="60"/>
                    <a:pt x="77" y="50"/>
                    <a:pt x="75" y="45"/>
                  </a:cubicBezTo>
                  <a:cubicBezTo>
                    <a:pt x="65" y="49"/>
                    <a:pt x="60" y="54"/>
                    <a:pt x="53" y="62"/>
                  </a:cubicBezTo>
                  <a:cubicBezTo>
                    <a:pt x="57" y="46"/>
                    <a:pt x="66" y="45"/>
                    <a:pt x="84" y="33"/>
                  </a:cubicBezTo>
                  <a:cubicBezTo>
                    <a:pt x="102" y="18"/>
                    <a:pt x="98" y="16"/>
                    <a:pt x="121" y="7"/>
                  </a:cubicBezTo>
                  <a:cubicBezTo>
                    <a:pt x="113" y="0"/>
                    <a:pt x="100" y="0"/>
                    <a:pt x="83" y="15"/>
                  </a:cubicBezTo>
                  <a:cubicBezTo>
                    <a:pt x="72" y="26"/>
                    <a:pt x="66" y="40"/>
                    <a:pt x="59" y="44"/>
                  </a:cubicBezTo>
                  <a:cubicBezTo>
                    <a:pt x="62" y="33"/>
                    <a:pt x="61" y="29"/>
                    <a:pt x="68" y="17"/>
                  </a:cubicBezTo>
                  <a:cubicBezTo>
                    <a:pt x="61" y="18"/>
                    <a:pt x="45" y="29"/>
                    <a:pt x="42" y="52"/>
                  </a:cubicBezTo>
                  <a:cubicBezTo>
                    <a:pt x="39" y="75"/>
                    <a:pt x="31" y="84"/>
                    <a:pt x="31" y="84"/>
                  </a:cubicBezTo>
                  <a:cubicBezTo>
                    <a:pt x="31" y="84"/>
                    <a:pt x="29" y="72"/>
                    <a:pt x="32" y="58"/>
                  </a:cubicBezTo>
                  <a:cubicBezTo>
                    <a:pt x="25" y="61"/>
                    <a:pt x="19" y="66"/>
                    <a:pt x="17" y="78"/>
                  </a:cubicBezTo>
                  <a:cubicBezTo>
                    <a:pt x="14" y="95"/>
                    <a:pt x="18" y="117"/>
                    <a:pt x="21" y="126"/>
                  </a:cubicBezTo>
                  <a:cubicBezTo>
                    <a:pt x="25" y="137"/>
                    <a:pt x="24" y="147"/>
                    <a:pt x="23" y="163"/>
                  </a:cubicBezTo>
                  <a:cubicBezTo>
                    <a:pt x="20" y="143"/>
                    <a:pt x="12" y="138"/>
                    <a:pt x="11" y="115"/>
                  </a:cubicBezTo>
                  <a:cubicBezTo>
                    <a:pt x="0" y="126"/>
                    <a:pt x="6" y="157"/>
                    <a:pt x="16" y="173"/>
                  </a:cubicBezTo>
                  <a:cubicBezTo>
                    <a:pt x="27" y="190"/>
                    <a:pt x="34" y="191"/>
                    <a:pt x="41" y="216"/>
                  </a:cubicBezTo>
                  <a:cubicBezTo>
                    <a:pt x="30" y="201"/>
                    <a:pt x="22" y="199"/>
                    <a:pt x="14" y="182"/>
                  </a:cubicBezTo>
                  <a:cubicBezTo>
                    <a:pt x="8" y="190"/>
                    <a:pt x="13" y="206"/>
                    <a:pt x="30" y="219"/>
                  </a:cubicBezTo>
                  <a:cubicBezTo>
                    <a:pt x="44" y="233"/>
                    <a:pt x="67" y="232"/>
                    <a:pt x="93" y="253"/>
                  </a:cubicBezTo>
                  <a:cubicBezTo>
                    <a:pt x="72" y="241"/>
                    <a:pt x="50" y="241"/>
                    <a:pt x="38" y="234"/>
                  </a:cubicBezTo>
                  <a:cubicBezTo>
                    <a:pt x="36" y="243"/>
                    <a:pt x="50" y="252"/>
                    <a:pt x="72" y="258"/>
                  </a:cubicBezTo>
                  <a:cubicBezTo>
                    <a:pt x="81" y="260"/>
                    <a:pt x="95" y="260"/>
                    <a:pt x="103" y="260"/>
                  </a:cubicBezTo>
                  <a:cubicBezTo>
                    <a:pt x="117" y="261"/>
                    <a:pt x="125" y="264"/>
                    <a:pt x="134" y="265"/>
                  </a:cubicBezTo>
                  <a:cubicBezTo>
                    <a:pt x="138" y="266"/>
                    <a:pt x="142" y="267"/>
                    <a:pt x="147" y="268"/>
                  </a:cubicBezTo>
                  <a:cubicBezTo>
                    <a:pt x="143" y="270"/>
                    <a:pt x="140" y="271"/>
                    <a:pt x="138" y="272"/>
                  </a:cubicBezTo>
                  <a:cubicBezTo>
                    <a:pt x="132" y="276"/>
                    <a:pt x="132" y="276"/>
                    <a:pt x="119" y="285"/>
                  </a:cubicBezTo>
                  <a:cubicBezTo>
                    <a:pt x="131" y="290"/>
                    <a:pt x="131" y="290"/>
                    <a:pt x="131" y="290"/>
                  </a:cubicBezTo>
                  <a:cubicBezTo>
                    <a:pt x="131" y="290"/>
                    <a:pt x="137" y="282"/>
                    <a:pt x="150" y="276"/>
                  </a:cubicBezTo>
                  <a:cubicBezTo>
                    <a:pt x="152" y="275"/>
                    <a:pt x="155" y="273"/>
                    <a:pt x="158" y="272"/>
                  </a:cubicBezTo>
                  <a:cubicBezTo>
                    <a:pt x="161" y="273"/>
                    <a:pt x="164" y="275"/>
                    <a:pt x="167" y="276"/>
                  </a:cubicBezTo>
                  <a:cubicBezTo>
                    <a:pt x="179" y="282"/>
                    <a:pt x="186" y="290"/>
                    <a:pt x="186" y="290"/>
                  </a:cubicBezTo>
                  <a:cubicBezTo>
                    <a:pt x="198" y="285"/>
                    <a:pt x="198" y="285"/>
                    <a:pt x="198" y="285"/>
                  </a:cubicBezTo>
                  <a:cubicBezTo>
                    <a:pt x="184" y="276"/>
                    <a:pt x="185" y="276"/>
                    <a:pt x="178" y="272"/>
                  </a:cubicBezTo>
                  <a:cubicBezTo>
                    <a:pt x="176" y="271"/>
                    <a:pt x="173" y="270"/>
                    <a:pt x="169" y="268"/>
                  </a:cubicBezTo>
                  <a:cubicBezTo>
                    <a:pt x="174" y="267"/>
                    <a:pt x="178" y="266"/>
                    <a:pt x="182" y="265"/>
                  </a:cubicBezTo>
                  <a:cubicBezTo>
                    <a:pt x="192" y="264"/>
                    <a:pt x="199" y="261"/>
                    <a:pt x="214" y="260"/>
                  </a:cubicBezTo>
                  <a:cubicBezTo>
                    <a:pt x="221" y="260"/>
                    <a:pt x="235" y="260"/>
                    <a:pt x="244" y="258"/>
                  </a:cubicBezTo>
                  <a:cubicBezTo>
                    <a:pt x="267" y="252"/>
                    <a:pt x="280" y="243"/>
                    <a:pt x="278" y="234"/>
                  </a:cubicBezTo>
                  <a:cubicBezTo>
                    <a:pt x="266" y="241"/>
                    <a:pt x="244" y="241"/>
                    <a:pt x="223" y="253"/>
                  </a:cubicBezTo>
                  <a:cubicBezTo>
                    <a:pt x="249" y="232"/>
                    <a:pt x="272" y="233"/>
                    <a:pt x="286" y="219"/>
                  </a:cubicBezTo>
                  <a:cubicBezTo>
                    <a:pt x="303" y="206"/>
                    <a:pt x="309" y="190"/>
                    <a:pt x="302" y="182"/>
                  </a:cubicBezTo>
                  <a:cubicBezTo>
                    <a:pt x="294" y="199"/>
                    <a:pt x="286" y="201"/>
                    <a:pt x="276" y="21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1" name="íšlîde"/>
            <p:cNvSpPr/>
            <p:nvPr/>
          </p:nvSpPr>
          <p:spPr bwMode="auto">
            <a:xfrm>
              <a:off x="2162175" y="3240088"/>
              <a:ext cx="104775" cy="80963"/>
            </a:xfrm>
            <a:custGeom>
              <a:avLst/>
              <a:gdLst>
                <a:gd name="T0" fmla="*/ 9 w 66"/>
                <a:gd name="T1" fmla="*/ 0 h 51"/>
                <a:gd name="T2" fmla="*/ 66 w 66"/>
                <a:gd name="T3" fmla="*/ 12 h 51"/>
                <a:gd name="T4" fmla="*/ 63 w 66"/>
                <a:gd name="T5" fmla="*/ 21 h 51"/>
                <a:gd name="T6" fmla="*/ 20 w 66"/>
                <a:gd name="T7" fmla="*/ 35 h 51"/>
                <a:gd name="T8" fmla="*/ 59 w 66"/>
                <a:gd name="T9" fmla="*/ 41 h 51"/>
                <a:gd name="T10" fmla="*/ 57 w 66"/>
                <a:gd name="T11" fmla="*/ 51 h 51"/>
                <a:gd name="T12" fmla="*/ 0 w 66"/>
                <a:gd name="T13" fmla="*/ 39 h 51"/>
                <a:gd name="T14" fmla="*/ 2 w 66"/>
                <a:gd name="T15" fmla="*/ 30 h 51"/>
                <a:gd name="T16" fmla="*/ 43 w 66"/>
                <a:gd name="T17" fmla="*/ 16 h 51"/>
                <a:gd name="T18" fmla="*/ 7 w 66"/>
                <a:gd name="T19" fmla="*/ 9 h 51"/>
                <a:gd name="T20" fmla="*/ 9 w 66"/>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51">
                  <a:moveTo>
                    <a:pt x="9" y="0"/>
                  </a:moveTo>
                  <a:lnTo>
                    <a:pt x="66" y="12"/>
                  </a:lnTo>
                  <a:lnTo>
                    <a:pt x="63" y="21"/>
                  </a:lnTo>
                  <a:lnTo>
                    <a:pt x="20" y="35"/>
                  </a:lnTo>
                  <a:lnTo>
                    <a:pt x="59" y="41"/>
                  </a:lnTo>
                  <a:lnTo>
                    <a:pt x="57" y="51"/>
                  </a:lnTo>
                  <a:lnTo>
                    <a:pt x="0" y="39"/>
                  </a:lnTo>
                  <a:lnTo>
                    <a:pt x="2" y="30"/>
                  </a:lnTo>
                  <a:lnTo>
                    <a:pt x="43" y="16"/>
                  </a:lnTo>
                  <a:lnTo>
                    <a:pt x="7" y="9"/>
                  </a:lnTo>
                  <a:lnTo>
                    <a:pt x="9"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2" name="îṡḷíḋé"/>
            <p:cNvSpPr/>
            <p:nvPr/>
          </p:nvSpPr>
          <p:spPr bwMode="auto">
            <a:xfrm>
              <a:off x="2154238" y="3316288"/>
              <a:ext cx="93663" cy="79375"/>
            </a:xfrm>
            <a:custGeom>
              <a:avLst/>
              <a:gdLst>
                <a:gd name="T0" fmla="*/ 0 w 59"/>
                <a:gd name="T1" fmla="*/ 50 h 50"/>
                <a:gd name="T2" fmla="*/ 0 w 59"/>
                <a:gd name="T3" fmla="*/ 39 h 50"/>
                <a:gd name="T4" fmla="*/ 14 w 59"/>
                <a:gd name="T5" fmla="*/ 34 h 50"/>
                <a:gd name="T6" fmla="*/ 16 w 59"/>
                <a:gd name="T7" fmla="*/ 16 h 50"/>
                <a:gd name="T8" fmla="*/ 2 w 59"/>
                <a:gd name="T9" fmla="*/ 12 h 50"/>
                <a:gd name="T10" fmla="*/ 5 w 59"/>
                <a:gd name="T11" fmla="*/ 0 h 50"/>
                <a:gd name="T12" fmla="*/ 59 w 59"/>
                <a:gd name="T13" fmla="*/ 25 h 50"/>
                <a:gd name="T14" fmla="*/ 59 w 59"/>
                <a:gd name="T15" fmla="*/ 34 h 50"/>
                <a:gd name="T16" fmla="*/ 0 w 59"/>
                <a:gd name="T17" fmla="*/ 50 h 50"/>
                <a:gd name="T18" fmla="*/ 23 w 59"/>
                <a:gd name="T19" fmla="*/ 32 h 50"/>
                <a:gd name="T20" fmla="*/ 46 w 59"/>
                <a:gd name="T21" fmla="*/ 28 h 50"/>
                <a:gd name="T22" fmla="*/ 25 w 59"/>
                <a:gd name="T23" fmla="*/ 21 h 50"/>
                <a:gd name="T24" fmla="*/ 23 w 59"/>
                <a:gd name="T25"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50">
                  <a:moveTo>
                    <a:pt x="0" y="50"/>
                  </a:moveTo>
                  <a:lnTo>
                    <a:pt x="0" y="39"/>
                  </a:lnTo>
                  <a:lnTo>
                    <a:pt x="14" y="34"/>
                  </a:lnTo>
                  <a:lnTo>
                    <a:pt x="16" y="16"/>
                  </a:lnTo>
                  <a:lnTo>
                    <a:pt x="2" y="12"/>
                  </a:lnTo>
                  <a:lnTo>
                    <a:pt x="5" y="0"/>
                  </a:lnTo>
                  <a:lnTo>
                    <a:pt x="59" y="25"/>
                  </a:lnTo>
                  <a:lnTo>
                    <a:pt x="59" y="34"/>
                  </a:lnTo>
                  <a:lnTo>
                    <a:pt x="0" y="50"/>
                  </a:lnTo>
                  <a:close/>
                  <a:moveTo>
                    <a:pt x="23" y="32"/>
                  </a:moveTo>
                  <a:lnTo>
                    <a:pt x="46" y="28"/>
                  </a:lnTo>
                  <a:lnTo>
                    <a:pt x="25" y="21"/>
                  </a:lnTo>
                  <a:lnTo>
                    <a:pt x="23" y="32"/>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3" name="îsḻiḓe"/>
            <p:cNvSpPr/>
            <p:nvPr/>
          </p:nvSpPr>
          <p:spPr bwMode="auto">
            <a:xfrm>
              <a:off x="2154238" y="3406776"/>
              <a:ext cx="90488" cy="65088"/>
            </a:xfrm>
            <a:custGeom>
              <a:avLst/>
              <a:gdLst>
                <a:gd name="T0" fmla="*/ 0 w 57"/>
                <a:gd name="T1" fmla="*/ 3 h 41"/>
                <a:gd name="T2" fmla="*/ 57 w 57"/>
                <a:gd name="T3" fmla="*/ 0 h 41"/>
                <a:gd name="T4" fmla="*/ 57 w 57"/>
                <a:gd name="T5" fmla="*/ 12 h 41"/>
                <a:gd name="T6" fmla="*/ 18 w 57"/>
                <a:gd name="T7" fmla="*/ 32 h 41"/>
                <a:gd name="T8" fmla="*/ 57 w 57"/>
                <a:gd name="T9" fmla="*/ 30 h 41"/>
                <a:gd name="T10" fmla="*/ 57 w 57"/>
                <a:gd name="T11" fmla="*/ 39 h 41"/>
                <a:gd name="T12" fmla="*/ 0 w 57"/>
                <a:gd name="T13" fmla="*/ 41 h 41"/>
                <a:gd name="T14" fmla="*/ 0 w 57"/>
                <a:gd name="T15" fmla="*/ 30 h 41"/>
                <a:gd name="T16" fmla="*/ 37 w 57"/>
                <a:gd name="T17" fmla="*/ 9 h 41"/>
                <a:gd name="T18" fmla="*/ 0 w 57"/>
                <a:gd name="T19" fmla="*/ 12 h 41"/>
                <a:gd name="T20" fmla="*/ 0 w 57"/>
                <a:gd name="T21"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1">
                  <a:moveTo>
                    <a:pt x="0" y="3"/>
                  </a:moveTo>
                  <a:lnTo>
                    <a:pt x="57" y="0"/>
                  </a:lnTo>
                  <a:lnTo>
                    <a:pt x="57" y="12"/>
                  </a:lnTo>
                  <a:lnTo>
                    <a:pt x="18" y="32"/>
                  </a:lnTo>
                  <a:lnTo>
                    <a:pt x="57" y="30"/>
                  </a:lnTo>
                  <a:lnTo>
                    <a:pt x="57" y="39"/>
                  </a:lnTo>
                  <a:lnTo>
                    <a:pt x="0" y="41"/>
                  </a:lnTo>
                  <a:lnTo>
                    <a:pt x="0" y="30"/>
                  </a:lnTo>
                  <a:lnTo>
                    <a:pt x="37" y="9"/>
                  </a:lnTo>
                  <a:lnTo>
                    <a:pt x="0" y="12"/>
                  </a:lnTo>
                  <a:lnTo>
                    <a:pt x="0" y="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4" name="î$ļïdè"/>
            <p:cNvSpPr/>
            <p:nvPr/>
          </p:nvSpPr>
          <p:spPr bwMode="auto">
            <a:xfrm>
              <a:off x="2154238" y="3482976"/>
              <a:ext cx="98425" cy="50800"/>
            </a:xfrm>
            <a:custGeom>
              <a:avLst/>
              <a:gdLst>
                <a:gd name="T0" fmla="*/ 26 w 27"/>
                <a:gd name="T1" fmla="*/ 8 h 14"/>
                <a:gd name="T2" fmla="*/ 27 w 27"/>
                <a:gd name="T3" fmla="*/ 12 h 14"/>
                <a:gd name="T4" fmla="*/ 11 w 27"/>
                <a:gd name="T5" fmla="*/ 14 h 14"/>
                <a:gd name="T6" fmla="*/ 6 w 27"/>
                <a:gd name="T7" fmla="*/ 14 h 14"/>
                <a:gd name="T8" fmla="*/ 2 w 27"/>
                <a:gd name="T9" fmla="*/ 12 h 14"/>
                <a:gd name="T10" fmla="*/ 0 w 27"/>
                <a:gd name="T11" fmla="*/ 8 h 14"/>
                <a:gd name="T12" fmla="*/ 2 w 27"/>
                <a:gd name="T13" fmla="*/ 3 h 14"/>
                <a:gd name="T14" fmla="*/ 8 w 27"/>
                <a:gd name="T15" fmla="*/ 0 h 14"/>
                <a:gd name="T16" fmla="*/ 9 w 27"/>
                <a:gd name="T17" fmla="*/ 4 h 14"/>
                <a:gd name="T18" fmla="*/ 6 w 27"/>
                <a:gd name="T19" fmla="*/ 5 h 14"/>
                <a:gd name="T20" fmla="*/ 5 w 27"/>
                <a:gd name="T21" fmla="*/ 8 h 14"/>
                <a:gd name="T22" fmla="*/ 6 w 27"/>
                <a:gd name="T23" fmla="*/ 9 h 14"/>
                <a:gd name="T24" fmla="*/ 10 w 27"/>
                <a:gd name="T25" fmla="*/ 10 h 14"/>
                <a:gd name="T26" fmla="*/ 26 w 27"/>
                <a:gd name="T2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4">
                  <a:moveTo>
                    <a:pt x="26" y="8"/>
                  </a:moveTo>
                  <a:cubicBezTo>
                    <a:pt x="27" y="12"/>
                    <a:pt x="27" y="12"/>
                    <a:pt x="27" y="12"/>
                  </a:cubicBezTo>
                  <a:cubicBezTo>
                    <a:pt x="11" y="14"/>
                    <a:pt x="11" y="14"/>
                    <a:pt x="11" y="14"/>
                  </a:cubicBezTo>
                  <a:cubicBezTo>
                    <a:pt x="9" y="14"/>
                    <a:pt x="7" y="14"/>
                    <a:pt x="6" y="14"/>
                  </a:cubicBezTo>
                  <a:cubicBezTo>
                    <a:pt x="4" y="14"/>
                    <a:pt x="3" y="13"/>
                    <a:pt x="2" y="12"/>
                  </a:cubicBezTo>
                  <a:cubicBezTo>
                    <a:pt x="1" y="11"/>
                    <a:pt x="0" y="10"/>
                    <a:pt x="0" y="8"/>
                  </a:cubicBezTo>
                  <a:cubicBezTo>
                    <a:pt x="0" y="6"/>
                    <a:pt x="1" y="4"/>
                    <a:pt x="2" y="3"/>
                  </a:cubicBezTo>
                  <a:cubicBezTo>
                    <a:pt x="3" y="1"/>
                    <a:pt x="5" y="1"/>
                    <a:pt x="8" y="0"/>
                  </a:cubicBezTo>
                  <a:cubicBezTo>
                    <a:pt x="9" y="4"/>
                    <a:pt x="9" y="4"/>
                    <a:pt x="9" y="4"/>
                  </a:cubicBezTo>
                  <a:cubicBezTo>
                    <a:pt x="7" y="5"/>
                    <a:pt x="6" y="5"/>
                    <a:pt x="6" y="5"/>
                  </a:cubicBezTo>
                  <a:cubicBezTo>
                    <a:pt x="5" y="6"/>
                    <a:pt x="5" y="7"/>
                    <a:pt x="5" y="8"/>
                  </a:cubicBezTo>
                  <a:cubicBezTo>
                    <a:pt x="5" y="8"/>
                    <a:pt x="5" y="9"/>
                    <a:pt x="6" y="9"/>
                  </a:cubicBezTo>
                  <a:cubicBezTo>
                    <a:pt x="7" y="10"/>
                    <a:pt x="8" y="10"/>
                    <a:pt x="10" y="10"/>
                  </a:cubicBezTo>
                  <a:lnTo>
                    <a:pt x="26" y="8"/>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5" name="îṧḷíḓê"/>
            <p:cNvSpPr/>
            <p:nvPr/>
          </p:nvSpPr>
          <p:spPr bwMode="auto">
            <a:xfrm>
              <a:off x="2162175" y="3541713"/>
              <a:ext cx="93663" cy="31750"/>
            </a:xfrm>
            <a:custGeom>
              <a:avLst/>
              <a:gdLst>
                <a:gd name="T0" fmla="*/ 0 w 59"/>
                <a:gd name="T1" fmla="*/ 9 h 20"/>
                <a:gd name="T2" fmla="*/ 57 w 59"/>
                <a:gd name="T3" fmla="*/ 0 h 20"/>
                <a:gd name="T4" fmla="*/ 59 w 59"/>
                <a:gd name="T5" fmla="*/ 9 h 20"/>
                <a:gd name="T6" fmla="*/ 2 w 59"/>
                <a:gd name="T7" fmla="*/ 20 h 20"/>
                <a:gd name="T8" fmla="*/ 0 w 59"/>
                <a:gd name="T9" fmla="*/ 9 h 20"/>
              </a:gdLst>
              <a:ahLst/>
              <a:cxnLst>
                <a:cxn ang="0">
                  <a:pos x="T0" y="T1"/>
                </a:cxn>
                <a:cxn ang="0">
                  <a:pos x="T2" y="T3"/>
                </a:cxn>
                <a:cxn ang="0">
                  <a:pos x="T4" y="T5"/>
                </a:cxn>
                <a:cxn ang="0">
                  <a:pos x="T6" y="T7"/>
                </a:cxn>
                <a:cxn ang="0">
                  <a:pos x="T8" y="T9"/>
                </a:cxn>
              </a:cxnLst>
              <a:rect l="0" t="0" r="r" b="b"/>
              <a:pathLst>
                <a:path w="59" h="20">
                  <a:moveTo>
                    <a:pt x="0" y="9"/>
                  </a:moveTo>
                  <a:lnTo>
                    <a:pt x="57" y="0"/>
                  </a:lnTo>
                  <a:lnTo>
                    <a:pt x="59" y="9"/>
                  </a:lnTo>
                  <a:lnTo>
                    <a:pt x="2" y="20"/>
                  </a:lnTo>
                  <a:lnTo>
                    <a:pt x="0" y="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6" name="íṩ1iḑê"/>
            <p:cNvSpPr/>
            <p:nvPr/>
          </p:nvSpPr>
          <p:spPr bwMode="auto">
            <a:xfrm>
              <a:off x="2168525" y="3570288"/>
              <a:ext cx="104775" cy="84138"/>
            </a:xfrm>
            <a:custGeom>
              <a:avLst/>
              <a:gdLst>
                <a:gd name="T0" fmla="*/ 0 w 66"/>
                <a:gd name="T1" fmla="*/ 14 h 53"/>
                <a:gd name="T2" fmla="*/ 57 w 66"/>
                <a:gd name="T3" fmla="*/ 0 h 53"/>
                <a:gd name="T4" fmla="*/ 59 w 66"/>
                <a:gd name="T5" fmla="*/ 9 h 53"/>
                <a:gd name="T6" fmla="*/ 25 w 66"/>
                <a:gd name="T7" fmla="*/ 39 h 53"/>
                <a:gd name="T8" fmla="*/ 64 w 66"/>
                <a:gd name="T9" fmla="*/ 30 h 53"/>
                <a:gd name="T10" fmla="*/ 66 w 66"/>
                <a:gd name="T11" fmla="*/ 39 h 53"/>
                <a:gd name="T12" fmla="*/ 9 w 66"/>
                <a:gd name="T13" fmla="*/ 53 h 53"/>
                <a:gd name="T14" fmla="*/ 7 w 66"/>
                <a:gd name="T15" fmla="*/ 41 h 53"/>
                <a:gd name="T16" fmla="*/ 39 w 66"/>
                <a:gd name="T17" fmla="*/ 14 h 53"/>
                <a:gd name="T18" fmla="*/ 3 w 66"/>
                <a:gd name="T19" fmla="*/ 23 h 53"/>
                <a:gd name="T20" fmla="*/ 0 w 66"/>
                <a:gd name="T21" fmla="*/ 1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53">
                  <a:moveTo>
                    <a:pt x="0" y="14"/>
                  </a:moveTo>
                  <a:lnTo>
                    <a:pt x="57" y="0"/>
                  </a:lnTo>
                  <a:lnTo>
                    <a:pt x="59" y="9"/>
                  </a:lnTo>
                  <a:lnTo>
                    <a:pt x="25" y="39"/>
                  </a:lnTo>
                  <a:lnTo>
                    <a:pt x="64" y="30"/>
                  </a:lnTo>
                  <a:lnTo>
                    <a:pt x="66" y="39"/>
                  </a:lnTo>
                  <a:lnTo>
                    <a:pt x="9" y="53"/>
                  </a:lnTo>
                  <a:lnTo>
                    <a:pt x="7" y="41"/>
                  </a:lnTo>
                  <a:lnTo>
                    <a:pt x="39" y="14"/>
                  </a:lnTo>
                  <a:lnTo>
                    <a:pt x="3" y="23"/>
                  </a:lnTo>
                  <a:lnTo>
                    <a:pt x="0" y="1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7" name="îṥlîdê"/>
            <p:cNvSpPr/>
            <p:nvPr/>
          </p:nvSpPr>
          <p:spPr bwMode="auto">
            <a:xfrm>
              <a:off x="2197100" y="3649663"/>
              <a:ext cx="95250" cy="87313"/>
            </a:xfrm>
            <a:custGeom>
              <a:avLst/>
              <a:gdLst>
                <a:gd name="T0" fmla="*/ 10 w 26"/>
                <a:gd name="T1" fmla="*/ 13 h 24"/>
                <a:gd name="T2" fmla="*/ 14 w 26"/>
                <a:gd name="T3" fmla="*/ 12 h 24"/>
                <a:gd name="T4" fmla="*/ 17 w 26"/>
                <a:gd name="T5" fmla="*/ 20 h 24"/>
                <a:gd name="T6" fmla="*/ 8 w 26"/>
                <a:gd name="T7" fmla="*/ 24 h 24"/>
                <a:gd name="T8" fmla="*/ 4 w 26"/>
                <a:gd name="T9" fmla="*/ 21 h 24"/>
                <a:gd name="T10" fmla="*/ 1 w 26"/>
                <a:gd name="T11" fmla="*/ 17 h 24"/>
                <a:gd name="T12" fmla="*/ 0 w 26"/>
                <a:gd name="T13" fmla="*/ 10 h 24"/>
                <a:gd name="T14" fmla="*/ 3 w 26"/>
                <a:gd name="T15" fmla="*/ 5 h 24"/>
                <a:gd name="T16" fmla="*/ 9 w 26"/>
                <a:gd name="T17" fmla="*/ 2 h 24"/>
                <a:gd name="T18" fmla="*/ 17 w 26"/>
                <a:gd name="T19" fmla="*/ 1 h 24"/>
                <a:gd name="T20" fmla="*/ 22 w 26"/>
                <a:gd name="T21" fmla="*/ 3 h 24"/>
                <a:gd name="T22" fmla="*/ 25 w 26"/>
                <a:gd name="T23" fmla="*/ 7 h 24"/>
                <a:gd name="T24" fmla="*/ 26 w 26"/>
                <a:gd name="T25" fmla="*/ 14 h 24"/>
                <a:gd name="T26" fmla="*/ 22 w 26"/>
                <a:gd name="T27" fmla="*/ 19 h 24"/>
                <a:gd name="T28" fmla="*/ 19 w 26"/>
                <a:gd name="T29" fmla="*/ 15 h 24"/>
                <a:gd name="T30" fmla="*/ 21 w 26"/>
                <a:gd name="T31" fmla="*/ 12 h 24"/>
                <a:gd name="T32" fmla="*/ 21 w 26"/>
                <a:gd name="T33" fmla="*/ 9 h 24"/>
                <a:gd name="T34" fmla="*/ 18 w 26"/>
                <a:gd name="T35" fmla="*/ 5 h 24"/>
                <a:gd name="T36" fmla="*/ 11 w 26"/>
                <a:gd name="T37" fmla="*/ 6 h 24"/>
                <a:gd name="T38" fmla="*/ 5 w 26"/>
                <a:gd name="T39" fmla="*/ 10 h 24"/>
                <a:gd name="T40" fmla="*/ 5 w 26"/>
                <a:gd name="T41" fmla="*/ 15 h 24"/>
                <a:gd name="T42" fmla="*/ 6 w 26"/>
                <a:gd name="T43" fmla="*/ 17 h 24"/>
                <a:gd name="T44" fmla="*/ 9 w 26"/>
                <a:gd name="T45" fmla="*/ 19 h 24"/>
                <a:gd name="T46" fmla="*/ 12 w 26"/>
                <a:gd name="T47" fmla="*/ 18 h 24"/>
                <a:gd name="T48" fmla="*/ 10 w 26"/>
                <a:gd name="T49"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 h="24">
                  <a:moveTo>
                    <a:pt x="10" y="13"/>
                  </a:moveTo>
                  <a:cubicBezTo>
                    <a:pt x="14" y="12"/>
                    <a:pt x="14" y="12"/>
                    <a:pt x="14" y="12"/>
                  </a:cubicBezTo>
                  <a:cubicBezTo>
                    <a:pt x="17" y="20"/>
                    <a:pt x="17" y="20"/>
                    <a:pt x="17" y="20"/>
                  </a:cubicBezTo>
                  <a:cubicBezTo>
                    <a:pt x="8" y="24"/>
                    <a:pt x="8" y="24"/>
                    <a:pt x="8" y="24"/>
                  </a:cubicBezTo>
                  <a:cubicBezTo>
                    <a:pt x="6" y="23"/>
                    <a:pt x="5" y="22"/>
                    <a:pt x="4" y="21"/>
                  </a:cubicBezTo>
                  <a:cubicBezTo>
                    <a:pt x="2" y="20"/>
                    <a:pt x="1" y="18"/>
                    <a:pt x="1" y="17"/>
                  </a:cubicBezTo>
                  <a:cubicBezTo>
                    <a:pt x="0" y="14"/>
                    <a:pt x="0" y="12"/>
                    <a:pt x="0" y="10"/>
                  </a:cubicBezTo>
                  <a:cubicBezTo>
                    <a:pt x="1" y="8"/>
                    <a:pt x="2" y="7"/>
                    <a:pt x="3" y="5"/>
                  </a:cubicBezTo>
                  <a:cubicBezTo>
                    <a:pt x="5" y="4"/>
                    <a:pt x="7" y="3"/>
                    <a:pt x="9" y="2"/>
                  </a:cubicBezTo>
                  <a:cubicBezTo>
                    <a:pt x="12" y="1"/>
                    <a:pt x="14" y="0"/>
                    <a:pt x="17" y="1"/>
                  </a:cubicBezTo>
                  <a:cubicBezTo>
                    <a:pt x="19" y="1"/>
                    <a:pt x="21" y="2"/>
                    <a:pt x="22" y="3"/>
                  </a:cubicBezTo>
                  <a:cubicBezTo>
                    <a:pt x="24" y="4"/>
                    <a:pt x="25" y="5"/>
                    <a:pt x="25" y="7"/>
                  </a:cubicBezTo>
                  <a:cubicBezTo>
                    <a:pt x="26" y="10"/>
                    <a:pt x="26" y="12"/>
                    <a:pt x="26" y="14"/>
                  </a:cubicBezTo>
                  <a:cubicBezTo>
                    <a:pt x="25" y="16"/>
                    <a:pt x="24" y="17"/>
                    <a:pt x="22" y="19"/>
                  </a:cubicBezTo>
                  <a:cubicBezTo>
                    <a:pt x="19" y="15"/>
                    <a:pt x="19" y="15"/>
                    <a:pt x="19" y="15"/>
                  </a:cubicBezTo>
                  <a:cubicBezTo>
                    <a:pt x="20" y="14"/>
                    <a:pt x="21" y="13"/>
                    <a:pt x="21" y="12"/>
                  </a:cubicBezTo>
                  <a:cubicBezTo>
                    <a:pt x="22" y="11"/>
                    <a:pt x="22" y="10"/>
                    <a:pt x="21" y="9"/>
                  </a:cubicBezTo>
                  <a:cubicBezTo>
                    <a:pt x="21" y="7"/>
                    <a:pt x="19" y="6"/>
                    <a:pt x="18" y="5"/>
                  </a:cubicBezTo>
                  <a:cubicBezTo>
                    <a:pt x="16" y="5"/>
                    <a:pt x="14" y="5"/>
                    <a:pt x="11" y="6"/>
                  </a:cubicBezTo>
                  <a:cubicBezTo>
                    <a:pt x="8" y="7"/>
                    <a:pt x="6" y="8"/>
                    <a:pt x="5" y="10"/>
                  </a:cubicBezTo>
                  <a:cubicBezTo>
                    <a:pt x="4" y="11"/>
                    <a:pt x="4" y="13"/>
                    <a:pt x="5" y="15"/>
                  </a:cubicBezTo>
                  <a:cubicBezTo>
                    <a:pt x="5" y="16"/>
                    <a:pt x="6" y="16"/>
                    <a:pt x="6" y="17"/>
                  </a:cubicBezTo>
                  <a:cubicBezTo>
                    <a:pt x="7" y="18"/>
                    <a:pt x="8" y="18"/>
                    <a:pt x="9" y="19"/>
                  </a:cubicBezTo>
                  <a:cubicBezTo>
                    <a:pt x="12" y="18"/>
                    <a:pt x="12" y="18"/>
                    <a:pt x="12" y="18"/>
                  </a:cubicBezTo>
                  <a:lnTo>
                    <a:pt x="10" y="1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8" name="îṧľîḑé"/>
            <p:cNvSpPr/>
            <p:nvPr/>
          </p:nvSpPr>
          <p:spPr bwMode="auto">
            <a:xfrm>
              <a:off x="2244725" y="3744913"/>
              <a:ext cx="101600" cy="90488"/>
            </a:xfrm>
            <a:custGeom>
              <a:avLst/>
              <a:gdLst>
                <a:gd name="T0" fmla="*/ 20 w 28"/>
                <a:gd name="T1" fmla="*/ 0 h 25"/>
                <a:gd name="T2" fmla="*/ 22 w 28"/>
                <a:gd name="T3" fmla="*/ 4 h 25"/>
                <a:gd name="T4" fmla="*/ 10 w 28"/>
                <a:gd name="T5" fmla="*/ 11 h 25"/>
                <a:gd name="T6" fmla="*/ 6 w 28"/>
                <a:gd name="T7" fmla="*/ 13 h 25"/>
                <a:gd name="T8" fmla="*/ 4 w 28"/>
                <a:gd name="T9" fmla="*/ 15 h 25"/>
                <a:gd name="T10" fmla="*/ 5 w 28"/>
                <a:gd name="T11" fmla="*/ 18 h 25"/>
                <a:gd name="T12" fmla="*/ 7 w 28"/>
                <a:gd name="T13" fmla="*/ 20 h 25"/>
                <a:gd name="T14" fmla="*/ 10 w 28"/>
                <a:gd name="T15" fmla="*/ 20 h 25"/>
                <a:gd name="T16" fmla="*/ 13 w 28"/>
                <a:gd name="T17" fmla="*/ 19 h 25"/>
                <a:gd name="T18" fmla="*/ 26 w 28"/>
                <a:gd name="T19" fmla="*/ 12 h 25"/>
                <a:gd name="T20" fmla="*/ 28 w 28"/>
                <a:gd name="T21" fmla="*/ 16 h 25"/>
                <a:gd name="T22" fmla="*/ 16 w 28"/>
                <a:gd name="T23" fmla="*/ 22 h 25"/>
                <a:gd name="T24" fmla="*/ 10 w 28"/>
                <a:gd name="T25" fmla="*/ 25 h 25"/>
                <a:gd name="T26" fmla="*/ 7 w 28"/>
                <a:gd name="T27" fmla="*/ 25 h 25"/>
                <a:gd name="T28" fmla="*/ 4 w 28"/>
                <a:gd name="T29" fmla="*/ 24 h 25"/>
                <a:gd name="T30" fmla="*/ 1 w 28"/>
                <a:gd name="T31" fmla="*/ 21 h 25"/>
                <a:gd name="T32" fmla="*/ 0 w 28"/>
                <a:gd name="T33" fmla="*/ 16 h 25"/>
                <a:gd name="T34" fmla="*/ 0 w 28"/>
                <a:gd name="T35" fmla="*/ 13 h 25"/>
                <a:gd name="T36" fmla="*/ 2 w 28"/>
                <a:gd name="T37" fmla="*/ 10 h 25"/>
                <a:gd name="T38" fmla="*/ 8 w 28"/>
                <a:gd name="T39" fmla="*/ 7 h 25"/>
                <a:gd name="T40" fmla="*/ 20 w 28"/>
                <a:gd name="T4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5">
                  <a:moveTo>
                    <a:pt x="20" y="0"/>
                  </a:moveTo>
                  <a:cubicBezTo>
                    <a:pt x="22" y="4"/>
                    <a:pt x="22" y="4"/>
                    <a:pt x="22" y="4"/>
                  </a:cubicBezTo>
                  <a:cubicBezTo>
                    <a:pt x="10" y="11"/>
                    <a:pt x="10" y="11"/>
                    <a:pt x="10" y="11"/>
                  </a:cubicBezTo>
                  <a:cubicBezTo>
                    <a:pt x="8" y="12"/>
                    <a:pt x="7" y="13"/>
                    <a:pt x="6" y="13"/>
                  </a:cubicBezTo>
                  <a:cubicBezTo>
                    <a:pt x="5" y="14"/>
                    <a:pt x="5" y="14"/>
                    <a:pt x="4" y="15"/>
                  </a:cubicBezTo>
                  <a:cubicBezTo>
                    <a:pt x="4" y="16"/>
                    <a:pt x="4" y="17"/>
                    <a:pt x="5" y="18"/>
                  </a:cubicBezTo>
                  <a:cubicBezTo>
                    <a:pt x="6" y="19"/>
                    <a:pt x="6" y="20"/>
                    <a:pt x="7" y="20"/>
                  </a:cubicBezTo>
                  <a:cubicBezTo>
                    <a:pt x="8" y="21"/>
                    <a:pt x="9" y="21"/>
                    <a:pt x="10" y="20"/>
                  </a:cubicBezTo>
                  <a:cubicBezTo>
                    <a:pt x="10" y="20"/>
                    <a:pt x="12" y="19"/>
                    <a:pt x="13" y="19"/>
                  </a:cubicBezTo>
                  <a:cubicBezTo>
                    <a:pt x="26" y="12"/>
                    <a:pt x="26" y="12"/>
                    <a:pt x="26" y="12"/>
                  </a:cubicBezTo>
                  <a:cubicBezTo>
                    <a:pt x="28" y="16"/>
                    <a:pt x="28" y="16"/>
                    <a:pt x="28" y="16"/>
                  </a:cubicBezTo>
                  <a:cubicBezTo>
                    <a:pt x="16" y="22"/>
                    <a:pt x="16" y="22"/>
                    <a:pt x="16" y="22"/>
                  </a:cubicBezTo>
                  <a:cubicBezTo>
                    <a:pt x="14" y="23"/>
                    <a:pt x="12" y="24"/>
                    <a:pt x="10" y="25"/>
                  </a:cubicBezTo>
                  <a:cubicBezTo>
                    <a:pt x="9" y="25"/>
                    <a:pt x="8" y="25"/>
                    <a:pt x="7" y="25"/>
                  </a:cubicBezTo>
                  <a:cubicBezTo>
                    <a:pt x="6" y="25"/>
                    <a:pt x="5" y="25"/>
                    <a:pt x="4" y="24"/>
                  </a:cubicBezTo>
                  <a:cubicBezTo>
                    <a:pt x="3" y="23"/>
                    <a:pt x="2" y="22"/>
                    <a:pt x="1" y="21"/>
                  </a:cubicBezTo>
                  <a:cubicBezTo>
                    <a:pt x="0" y="19"/>
                    <a:pt x="0" y="17"/>
                    <a:pt x="0" y="16"/>
                  </a:cubicBezTo>
                  <a:cubicBezTo>
                    <a:pt x="0" y="15"/>
                    <a:pt x="0" y="14"/>
                    <a:pt x="0" y="13"/>
                  </a:cubicBezTo>
                  <a:cubicBezTo>
                    <a:pt x="1" y="12"/>
                    <a:pt x="2" y="11"/>
                    <a:pt x="2" y="10"/>
                  </a:cubicBezTo>
                  <a:cubicBezTo>
                    <a:pt x="3" y="9"/>
                    <a:pt x="5" y="8"/>
                    <a:pt x="8" y="7"/>
                  </a:cubicBezTo>
                  <a:lnTo>
                    <a:pt x="2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9" name="ï$ļíḑe"/>
            <p:cNvSpPr/>
            <p:nvPr/>
          </p:nvSpPr>
          <p:spPr bwMode="auto">
            <a:xfrm>
              <a:off x="2276475" y="3813176"/>
              <a:ext cx="112713" cy="101600"/>
            </a:xfrm>
            <a:custGeom>
              <a:avLst/>
              <a:gdLst>
                <a:gd name="T0" fmla="*/ 0 w 71"/>
                <a:gd name="T1" fmla="*/ 32 h 64"/>
                <a:gd name="T2" fmla="*/ 48 w 71"/>
                <a:gd name="T3" fmla="*/ 0 h 64"/>
                <a:gd name="T4" fmla="*/ 53 w 71"/>
                <a:gd name="T5" fmla="*/ 7 h 64"/>
                <a:gd name="T6" fmla="*/ 32 w 71"/>
                <a:gd name="T7" fmla="*/ 46 h 64"/>
                <a:gd name="T8" fmla="*/ 64 w 71"/>
                <a:gd name="T9" fmla="*/ 25 h 64"/>
                <a:gd name="T10" fmla="*/ 71 w 71"/>
                <a:gd name="T11" fmla="*/ 32 h 64"/>
                <a:gd name="T12" fmla="*/ 21 w 71"/>
                <a:gd name="T13" fmla="*/ 64 h 64"/>
                <a:gd name="T14" fmla="*/ 16 w 71"/>
                <a:gd name="T15" fmla="*/ 57 h 64"/>
                <a:gd name="T16" fmla="*/ 37 w 71"/>
                <a:gd name="T17" fmla="*/ 18 h 64"/>
                <a:gd name="T18" fmla="*/ 5 w 71"/>
                <a:gd name="T19" fmla="*/ 39 h 64"/>
                <a:gd name="T20" fmla="*/ 0 w 71"/>
                <a:gd name="T21"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64">
                  <a:moveTo>
                    <a:pt x="0" y="32"/>
                  </a:moveTo>
                  <a:lnTo>
                    <a:pt x="48" y="0"/>
                  </a:lnTo>
                  <a:lnTo>
                    <a:pt x="53" y="7"/>
                  </a:lnTo>
                  <a:lnTo>
                    <a:pt x="32" y="46"/>
                  </a:lnTo>
                  <a:lnTo>
                    <a:pt x="64" y="25"/>
                  </a:lnTo>
                  <a:lnTo>
                    <a:pt x="71" y="32"/>
                  </a:lnTo>
                  <a:lnTo>
                    <a:pt x="21" y="64"/>
                  </a:lnTo>
                  <a:lnTo>
                    <a:pt x="16" y="57"/>
                  </a:lnTo>
                  <a:lnTo>
                    <a:pt x="37" y="18"/>
                  </a:lnTo>
                  <a:lnTo>
                    <a:pt x="5" y="39"/>
                  </a:lnTo>
                  <a:lnTo>
                    <a:pt x="0" y="32"/>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0" name="iṩḷïde"/>
            <p:cNvSpPr/>
            <p:nvPr/>
          </p:nvSpPr>
          <p:spPr bwMode="auto">
            <a:xfrm>
              <a:off x="2324100" y="3875088"/>
              <a:ext cx="82550" cy="68263"/>
            </a:xfrm>
            <a:custGeom>
              <a:avLst/>
              <a:gdLst>
                <a:gd name="T0" fmla="*/ 0 w 52"/>
                <a:gd name="T1" fmla="*/ 36 h 43"/>
                <a:gd name="T2" fmla="*/ 45 w 52"/>
                <a:gd name="T3" fmla="*/ 0 h 43"/>
                <a:gd name="T4" fmla="*/ 52 w 52"/>
                <a:gd name="T5" fmla="*/ 7 h 43"/>
                <a:gd name="T6" fmla="*/ 7 w 52"/>
                <a:gd name="T7" fmla="*/ 43 h 43"/>
                <a:gd name="T8" fmla="*/ 0 w 52"/>
                <a:gd name="T9" fmla="*/ 36 h 43"/>
              </a:gdLst>
              <a:ahLst/>
              <a:cxnLst>
                <a:cxn ang="0">
                  <a:pos x="T0" y="T1"/>
                </a:cxn>
                <a:cxn ang="0">
                  <a:pos x="T2" y="T3"/>
                </a:cxn>
                <a:cxn ang="0">
                  <a:pos x="T4" y="T5"/>
                </a:cxn>
                <a:cxn ang="0">
                  <a:pos x="T6" y="T7"/>
                </a:cxn>
                <a:cxn ang="0">
                  <a:pos x="T8" y="T9"/>
                </a:cxn>
              </a:cxnLst>
              <a:rect l="0" t="0" r="r" b="b"/>
              <a:pathLst>
                <a:path w="52" h="43">
                  <a:moveTo>
                    <a:pt x="0" y="36"/>
                  </a:moveTo>
                  <a:lnTo>
                    <a:pt x="45" y="0"/>
                  </a:lnTo>
                  <a:lnTo>
                    <a:pt x="52" y="7"/>
                  </a:lnTo>
                  <a:lnTo>
                    <a:pt x="7" y="43"/>
                  </a:lnTo>
                  <a:lnTo>
                    <a:pt x="0" y="36"/>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1" name="í$ḷïďê"/>
            <p:cNvSpPr/>
            <p:nvPr/>
          </p:nvSpPr>
          <p:spPr bwMode="auto">
            <a:xfrm>
              <a:off x="2360613" y="3889376"/>
              <a:ext cx="96838" cy="98425"/>
            </a:xfrm>
            <a:custGeom>
              <a:avLst/>
              <a:gdLst>
                <a:gd name="T0" fmla="*/ 0 w 61"/>
                <a:gd name="T1" fmla="*/ 52 h 62"/>
                <a:gd name="T2" fmla="*/ 29 w 61"/>
                <a:gd name="T3" fmla="*/ 0 h 62"/>
                <a:gd name="T4" fmla="*/ 38 w 61"/>
                <a:gd name="T5" fmla="*/ 9 h 62"/>
                <a:gd name="T6" fmla="*/ 13 w 61"/>
                <a:gd name="T7" fmla="*/ 48 h 62"/>
                <a:gd name="T8" fmla="*/ 54 w 61"/>
                <a:gd name="T9" fmla="*/ 27 h 62"/>
                <a:gd name="T10" fmla="*/ 61 w 61"/>
                <a:gd name="T11" fmla="*/ 34 h 62"/>
                <a:gd name="T12" fmla="*/ 7 w 61"/>
                <a:gd name="T13" fmla="*/ 62 h 62"/>
                <a:gd name="T14" fmla="*/ 0 w 61"/>
                <a:gd name="T15" fmla="*/ 5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2">
                  <a:moveTo>
                    <a:pt x="0" y="52"/>
                  </a:moveTo>
                  <a:lnTo>
                    <a:pt x="29" y="0"/>
                  </a:lnTo>
                  <a:lnTo>
                    <a:pt x="38" y="9"/>
                  </a:lnTo>
                  <a:lnTo>
                    <a:pt x="13" y="48"/>
                  </a:lnTo>
                  <a:lnTo>
                    <a:pt x="54" y="27"/>
                  </a:lnTo>
                  <a:lnTo>
                    <a:pt x="61" y="34"/>
                  </a:lnTo>
                  <a:lnTo>
                    <a:pt x="7" y="62"/>
                  </a:lnTo>
                  <a:lnTo>
                    <a:pt x="0" y="52"/>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2" name="îśľïḑe"/>
            <p:cNvSpPr/>
            <p:nvPr/>
          </p:nvSpPr>
          <p:spPr bwMode="auto">
            <a:xfrm>
              <a:off x="2400300" y="3946526"/>
              <a:ext cx="104775" cy="109538"/>
            </a:xfrm>
            <a:custGeom>
              <a:avLst/>
              <a:gdLst>
                <a:gd name="T0" fmla="*/ 0 w 66"/>
                <a:gd name="T1" fmla="*/ 44 h 69"/>
                <a:gd name="T2" fmla="*/ 38 w 66"/>
                <a:gd name="T3" fmla="*/ 0 h 69"/>
                <a:gd name="T4" fmla="*/ 66 w 66"/>
                <a:gd name="T5" fmla="*/ 26 h 69"/>
                <a:gd name="T6" fmla="*/ 59 w 66"/>
                <a:gd name="T7" fmla="*/ 32 h 69"/>
                <a:gd name="T8" fmla="*/ 38 w 66"/>
                <a:gd name="T9" fmla="*/ 14 h 69"/>
                <a:gd name="T10" fmla="*/ 29 w 66"/>
                <a:gd name="T11" fmla="*/ 26 h 69"/>
                <a:gd name="T12" fmla="*/ 47 w 66"/>
                <a:gd name="T13" fmla="*/ 42 h 69"/>
                <a:gd name="T14" fmla="*/ 43 w 66"/>
                <a:gd name="T15" fmla="*/ 48 h 69"/>
                <a:gd name="T16" fmla="*/ 22 w 66"/>
                <a:gd name="T17" fmla="*/ 32 h 69"/>
                <a:gd name="T18" fmla="*/ 13 w 66"/>
                <a:gd name="T19" fmla="*/ 44 h 69"/>
                <a:gd name="T20" fmla="*/ 34 w 66"/>
                <a:gd name="T21" fmla="*/ 62 h 69"/>
                <a:gd name="T22" fmla="*/ 27 w 66"/>
                <a:gd name="T23" fmla="*/ 69 h 69"/>
                <a:gd name="T24" fmla="*/ 0 w 66"/>
                <a:gd name="T25" fmla="*/ 4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9">
                  <a:moveTo>
                    <a:pt x="0" y="44"/>
                  </a:moveTo>
                  <a:lnTo>
                    <a:pt x="38" y="0"/>
                  </a:lnTo>
                  <a:lnTo>
                    <a:pt x="66" y="26"/>
                  </a:lnTo>
                  <a:lnTo>
                    <a:pt x="59" y="32"/>
                  </a:lnTo>
                  <a:lnTo>
                    <a:pt x="38" y="14"/>
                  </a:lnTo>
                  <a:lnTo>
                    <a:pt x="29" y="26"/>
                  </a:lnTo>
                  <a:lnTo>
                    <a:pt x="47" y="42"/>
                  </a:lnTo>
                  <a:lnTo>
                    <a:pt x="43" y="48"/>
                  </a:lnTo>
                  <a:lnTo>
                    <a:pt x="22" y="32"/>
                  </a:lnTo>
                  <a:lnTo>
                    <a:pt x="13" y="44"/>
                  </a:lnTo>
                  <a:lnTo>
                    <a:pt x="34" y="62"/>
                  </a:lnTo>
                  <a:lnTo>
                    <a:pt x="27" y="69"/>
                  </a:lnTo>
                  <a:lnTo>
                    <a:pt x="0" y="4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3" name="ïSlîḍè"/>
            <p:cNvSpPr/>
            <p:nvPr/>
          </p:nvSpPr>
          <p:spPr bwMode="auto">
            <a:xfrm>
              <a:off x="2457450" y="3994151"/>
              <a:ext cx="96838" cy="115888"/>
            </a:xfrm>
            <a:custGeom>
              <a:avLst/>
              <a:gdLst>
                <a:gd name="T0" fmla="*/ 0 w 27"/>
                <a:gd name="T1" fmla="*/ 21 h 32"/>
                <a:gd name="T2" fmla="*/ 15 w 27"/>
                <a:gd name="T3" fmla="*/ 0 h 32"/>
                <a:gd name="T4" fmla="*/ 23 w 27"/>
                <a:gd name="T5" fmla="*/ 6 h 32"/>
                <a:gd name="T6" fmla="*/ 26 w 27"/>
                <a:gd name="T7" fmla="*/ 9 h 32"/>
                <a:gd name="T8" fmla="*/ 27 w 27"/>
                <a:gd name="T9" fmla="*/ 13 h 32"/>
                <a:gd name="T10" fmla="*/ 25 w 27"/>
                <a:gd name="T11" fmla="*/ 16 h 32"/>
                <a:gd name="T12" fmla="*/ 21 w 27"/>
                <a:gd name="T13" fmla="*/ 19 h 32"/>
                <a:gd name="T14" fmla="*/ 16 w 27"/>
                <a:gd name="T15" fmla="*/ 19 h 32"/>
                <a:gd name="T16" fmla="*/ 17 w 27"/>
                <a:gd name="T17" fmla="*/ 22 h 32"/>
                <a:gd name="T18" fmla="*/ 16 w 27"/>
                <a:gd name="T19" fmla="*/ 27 h 32"/>
                <a:gd name="T20" fmla="*/ 16 w 27"/>
                <a:gd name="T21" fmla="*/ 32 h 32"/>
                <a:gd name="T22" fmla="*/ 11 w 27"/>
                <a:gd name="T23" fmla="*/ 29 h 32"/>
                <a:gd name="T24" fmla="*/ 12 w 27"/>
                <a:gd name="T25" fmla="*/ 23 h 32"/>
                <a:gd name="T26" fmla="*/ 13 w 27"/>
                <a:gd name="T27" fmla="*/ 18 h 32"/>
                <a:gd name="T28" fmla="*/ 12 w 27"/>
                <a:gd name="T29" fmla="*/ 17 h 32"/>
                <a:gd name="T30" fmla="*/ 11 w 27"/>
                <a:gd name="T31" fmla="*/ 15 h 32"/>
                <a:gd name="T32" fmla="*/ 10 w 27"/>
                <a:gd name="T33" fmla="*/ 15 h 32"/>
                <a:gd name="T34" fmla="*/ 3 w 27"/>
                <a:gd name="T35" fmla="*/ 23 h 32"/>
                <a:gd name="T36" fmla="*/ 0 w 27"/>
                <a:gd name="T37" fmla="*/ 21 h 32"/>
                <a:gd name="T38" fmla="*/ 12 w 27"/>
                <a:gd name="T39" fmla="*/ 11 h 32"/>
                <a:gd name="T40" fmla="*/ 15 w 27"/>
                <a:gd name="T41" fmla="*/ 13 h 32"/>
                <a:gd name="T42" fmla="*/ 18 w 27"/>
                <a:gd name="T43" fmla="*/ 15 h 32"/>
                <a:gd name="T44" fmla="*/ 20 w 27"/>
                <a:gd name="T45" fmla="*/ 15 h 32"/>
                <a:gd name="T46" fmla="*/ 21 w 27"/>
                <a:gd name="T47" fmla="*/ 14 h 32"/>
                <a:gd name="T48" fmla="*/ 22 w 27"/>
                <a:gd name="T49" fmla="*/ 12 h 32"/>
                <a:gd name="T50" fmla="*/ 21 w 27"/>
                <a:gd name="T51" fmla="*/ 10 h 32"/>
                <a:gd name="T52" fmla="*/ 19 w 27"/>
                <a:gd name="T53" fmla="*/ 8 h 32"/>
                <a:gd name="T54" fmla="*/ 16 w 27"/>
                <a:gd name="T55" fmla="*/ 6 h 32"/>
                <a:gd name="T56" fmla="*/ 12 w 27"/>
                <a:gd name="T57"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 h="32">
                  <a:moveTo>
                    <a:pt x="0" y="21"/>
                  </a:moveTo>
                  <a:cubicBezTo>
                    <a:pt x="15" y="0"/>
                    <a:pt x="15" y="0"/>
                    <a:pt x="15" y="0"/>
                  </a:cubicBezTo>
                  <a:cubicBezTo>
                    <a:pt x="23" y="6"/>
                    <a:pt x="23" y="6"/>
                    <a:pt x="23" y="6"/>
                  </a:cubicBezTo>
                  <a:cubicBezTo>
                    <a:pt x="24" y="7"/>
                    <a:pt x="26" y="8"/>
                    <a:pt x="26" y="9"/>
                  </a:cubicBezTo>
                  <a:cubicBezTo>
                    <a:pt x="27" y="10"/>
                    <a:pt x="27" y="11"/>
                    <a:pt x="27" y="13"/>
                  </a:cubicBezTo>
                  <a:cubicBezTo>
                    <a:pt x="27" y="14"/>
                    <a:pt x="26" y="15"/>
                    <a:pt x="25" y="16"/>
                  </a:cubicBezTo>
                  <a:cubicBezTo>
                    <a:pt x="24" y="18"/>
                    <a:pt x="23" y="19"/>
                    <a:pt x="21" y="19"/>
                  </a:cubicBezTo>
                  <a:cubicBezTo>
                    <a:pt x="20" y="20"/>
                    <a:pt x="18" y="20"/>
                    <a:pt x="16" y="19"/>
                  </a:cubicBezTo>
                  <a:cubicBezTo>
                    <a:pt x="17" y="20"/>
                    <a:pt x="17" y="21"/>
                    <a:pt x="17" y="22"/>
                  </a:cubicBezTo>
                  <a:cubicBezTo>
                    <a:pt x="17" y="23"/>
                    <a:pt x="17" y="24"/>
                    <a:pt x="16" y="27"/>
                  </a:cubicBezTo>
                  <a:cubicBezTo>
                    <a:pt x="16" y="32"/>
                    <a:pt x="16" y="32"/>
                    <a:pt x="16" y="32"/>
                  </a:cubicBezTo>
                  <a:cubicBezTo>
                    <a:pt x="11" y="29"/>
                    <a:pt x="11" y="29"/>
                    <a:pt x="11" y="29"/>
                  </a:cubicBezTo>
                  <a:cubicBezTo>
                    <a:pt x="12" y="23"/>
                    <a:pt x="12" y="23"/>
                    <a:pt x="12" y="23"/>
                  </a:cubicBezTo>
                  <a:cubicBezTo>
                    <a:pt x="12" y="20"/>
                    <a:pt x="13" y="19"/>
                    <a:pt x="13" y="18"/>
                  </a:cubicBezTo>
                  <a:cubicBezTo>
                    <a:pt x="13" y="18"/>
                    <a:pt x="12" y="17"/>
                    <a:pt x="12" y="17"/>
                  </a:cubicBezTo>
                  <a:cubicBezTo>
                    <a:pt x="12" y="16"/>
                    <a:pt x="11" y="16"/>
                    <a:pt x="11" y="15"/>
                  </a:cubicBezTo>
                  <a:cubicBezTo>
                    <a:pt x="10" y="15"/>
                    <a:pt x="10" y="15"/>
                    <a:pt x="10" y="15"/>
                  </a:cubicBezTo>
                  <a:cubicBezTo>
                    <a:pt x="3" y="23"/>
                    <a:pt x="3" y="23"/>
                    <a:pt x="3" y="23"/>
                  </a:cubicBezTo>
                  <a:lnTo>
                    <a:pt x="0" y="21"/>
                  </a:lnTo>
                  <a:close/>
                  <a:moveTo>
                    <a:pt x="12" y="11"/>
                  </a:moveTo>
                  <a:cubicBezTo>
                    <a:pt x="15" y="13"/>
                    <a:pt x="15" y="13"/>
                    <a:pt x="15" y="13"/>
                  </a:cubicBezTo>
                  <a:cubicBezTo>
                    <a:pt x="17" y="15"/>
                    <a:pt x="18" y="15"/>
                    <a:pt x="18" y="15"/>
                  </a:cubicBezTo>
                  <a:cubicBezTo>
                    <a:pt x="19" y="16"/>
                    <a:pt x="19" y="15"/>
                    <a:pt x="20" y="15"/>
                  </a:cubicBezTo>
                  <a:cubicBezTo>
                    <a:pt x="20" y="15"/>
                    <a:pt x="21" y="15"/>
                    <a:pt x="21" y="14"/>
                  </a:cubicBezTo>
                  <a:cubicBezTo>
                    <a:pt x="22" y="13"/>
                    <a:pt x="22" y="13"/>
                    <a:pt x="22" y="12"/>
                  </a:cubicBezTo>
                  <a:cubicBezTo>
                    <a:pt x="22" y="11"/>
                    <a:pt x="22" y="11"/>
                    <a:pt x="21" y="10"/>
                  </a:cubicBezTo>
                  <a:cubicBezTo>
                    <a:pt x="21" y="10"/>
                    <a:pt x="20" y="9"/>
                    <a:pt x="19" y="8"/>
                  </a:cubicBezTo>
                  <a:cubicBezTo>
                    <a:pt x="16" y="6"/>
                    <a:pt x="16" y="6"/>
                    <a:pt x="16" y="6"/>
                  </a:cubicBezTo>
                  <a:lnTo>
                    <a:pt x="12" y="1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4" name="işliḍé"/>
            <p:cNvSpPr/>
            <p:nvPr/>
          </p:nvSpPr>
          <p:spPr bwMode="auto">
            <a:xfrm>
              <a:off x="2533650" y="4044951"/>
              <a:ext cx="79375" cy="93663"/>
            </a:xfrm>
            <a:custGeom>
              <a:avLst/>
              <a:gdLst>
                <a:gd name="T0" fmla="*/ 1 w 22"/>
                <a:gd name="T1" fmla="*/ 13 h 26"/>
                <a:gd name="T2" fmla="*/ 5 w 22"/>
                <a:gd name="T3" fmla="*/ 14 h 26"/>
                <a:gd name="T4" fmla="*/ 5 w 22"/>
                <a:gd name="T5" fmla="*/ 18 h 26"/>
                <a:gd name="T6" fmla="*/ 7 w 22"/>
                <a:gd name="T7" fmla="*/ 21 h 26"/>
                <a:gd name="T8" fmla="*/ 10 w 22"/>
                <a:gd name="T9" fmla="*/ 22 h 26"/>
                <a:gd name="T10" fmla="*/ 12 w 22"/>
                <a:gd name="T11" fmla="*/ 20 h 26"/>
                <a:gd name="T12" fmla="*/ 13 w 22"/>
                <a:gd name="T13" fmla="*/ 19 h 26"/>
                <a:gd name="T14" fmla="*/ 12 w 22"/>
                <a:gd name="T15" fmla="*/ 17 h 26"/>
                <a:gd name="T16" fmla="*/ 9 w 22"/>
                <a:gd name="T17" fmla="*/ 14 h 26"/>
                <a:gd name="T18" fmla="*/ 6 w 22"/>
                <a:gd name="T19" fmla="*/ 9 h 26"/>
                <a:gd name="T20" fmla="*/ 7 w 22"/>
                <a:gd name="T21" fmla="*/ 4 h 26"/>
                <a:gd name="T22" fmla="*/ 10 w 22"/>
                <a:gd name="T23" fmla="*/ 1 h 26"/>
                <a:gd name="T24" fmla="*/ 14 w 22"/>
                <a:gd name="T25" fmla="*/ 0 h 26"/>
                <a:gd name="T26" fmla="*/ 18 w 22"/>
                <a:gd name="T27" fmla="*/ 2 h 26"/>
                <a:gd name="T28" fmla="*/ 22 w 22"/>
                <a:gd name="T29" fmla="*/ 7 h 26"/>
                <a:gd name="T30" fmla="*/ 21 w 22"/>
                <a:gd name="T31" fmla="*/ 13 h 26"/>
                <a:gd name="T32" fmla="*/ 17 w 22"/>
                <a:gd name="T33" fmla="*/ 11 h 26"/>
                <a:gd name="T34" fmla="*/ 18 w 22"/>
                <a:gd name="T35" fmla="*/ 8 h 26"/>
                <a:gd name="T36" fmla="*/ 16 w 22"/>
                <a:gd name="T37" fmla="*/ 5 h 26"/>
                <a:gd name="T38" fmla="*/ 13 w 22"/>
                <a:gd name="T39" fmla="*/ 5 h 26"/>
                <a:gd name="T40" fmla="*/ 11 w 22"/>
                <a:gd name="T41" fmla="*/ 6 h 26"/>
                <a:gd name="T42" fmla="*/ 11 w 22"/>
                <a:gd name="T43" fmla="*/ 7 h 26"/>
                <a:gd name="T44" fmla="*/ 13 w 22"/>
                <a:gd name="T45" fmla="*/ 11 h 26"/>
                <a:gd name="T46" fmla="*/ 17 w 22"/>
                <a:gd name="T47" fmla="*/ 15 h 26"/>
                <a:gd name="T48" fmla="*/ 17 w 22"/>
                <a:gd name="T49" fmla="*/ 18 h 26"/>
                <a:gd name="T50" fmla="*/ 16 w 22"/>
                <a:gd name="T51" fmla="*/ 22 h 26"/>
                <a:gd name="T52" fmla="*/ 13 w 22"/>
                <a:gd name="T53" fmla="*/ 25 h 26"/>
                <a:gd name="T54" fmla="*/ 9 w 22"/>
                <a:gd name="T55" fmla="*/ 26 h 26"/>
                <a:gd name="T56" fmla="*/ 4 w 22"/>
                <a:gd name="T57" fmla="*/ 25 h 26"/>
                <a:gd name="T58" fmla="*/ 0 w 22"/>
                <a:gd name="T59" fmla="*/ 20 h 26"/>
                <a:gd name="T60" fmla="*/ 1 w 22"/>
                <a:gd name="T6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 h="26">
                  <a:moveTo>
                    <a:pt x="1" y="13"/>
                  </a:moveTo>
                  <a:cubicBezTo>
                    <a:pt x="5" y="14"/>
                    <a:pt x="5" y="14"/>
                    <a:pt x="5" y="14"/>
                  </a:cubicBezTo>
                  <a:cubicBezTo>
                    <a:pt x="5" y="16"/>
                    <a:pt x="4" y="17"/>
                    <a:pt x="5" y="18"/>
                  </a:cubicBezTo>
                  <a:cubicBezTo>
                    <a:pt x="5" y="19"/>
                    <a:pt x="6" y="20"/>
                    <a:pt x="7" y="21"/>
                  </a:cubicBezTo>
                  <a:cubicBezTo>
                    <a:pt x="8" y="22"/>
                    <a:pt x="9" y="22"/>
                    <a:pt x="10" y="22"/>
                  </a:cubicBezTo>
                  <a:cubicBezTo>
                    <a:pt x="11" y="21"/>
                    <a:pt x="12" y="21"/>
                    <a:pt x="12" y="20"/>
                  </a:cubicBezTo>
                  <a:cubicBezTo>
                    <a:pt x="13" y="20"/>
                    <a:pt x="13" y="19"/>
                    <a:pt x="13" y="19"/>
                  </a:cubicBezTo>
                  <a:cubicBezTo>
                    <a:pt x="13" y="18"/>
                    <a:pt x="12" y="17"/>
                    <a:pt x="12" y="17"/>
                  </a:cubicBezTo>
                  <a:cubicBezTo>
                    <a:pt x="12" y="16"/>
                    <a:pt x="11" y="15"/>
                    <a:pt x="9" y="14"/>
                  </a:cubicBezTo>
                  <a:cubicBezTo>
                    <a:pt x="8" y="12"/>
                    <a:pt x="7" y="11"/>
                    <a:pt x="6" y="9"/>
                  </a:cubicBezTo>
                  <a:cubicBezTo>
                    <a:pt x="6" y="7"/>
                    <a:pt x="6" y="6"/>
                    <a:pt x="7" y="4"/>
                  </a:cubicBezTo>
                  <a:cubicBezTo>
                    <a:pt x="8" y="3"/>
                    <a:pt x="9" y="2"/>
                    <a:pt x="10" y="1"/>
                  </a:cubicBezTo>
                  <a:cubicBezTo>
                    <a:pt x="11" y="1"/>
                    <a:pt x="12" y="0"/>
                    <a:pt x="14" y="0"/>
                  </a:cubicBezTo>
                  <a:cubicBezTo>
                    <a:pt x="15" y="1"/>
                    <a:pt x="16" y="1"/>
                    <a:pt x="18" y="2"/>
                  </a:cubicBezTo>
                  <a:cubicBezTo>
                    <a:pt x="20" y="3"/>
                    <a:pt x="22" y="5"/>
                    <a:pt x="22" y="7"/>
                  </a:cubicBezTo>
                  <a:cubicBezTo>
                    <a:pt x="22" y="9"/>
                    <a:pt x="22" y="11"/>
                    <a:pt x="21" y="13"/>
                  </a:cubicBezTo>
                  <a:cubicBezTo>
                    <a:pt x="17" y="11"/>
                    <a:pt x="17" y="11"/>
                    <a:pt x="17" y="11"/>
                  </a:cubicBezTo>
                  <a:cubicBezTo>
                    <a:pt x="18" y="9"/>
                    <a:pt x="18" y="8"/>
                    <a:pt x="18" y="8"/>
                  </a:cubicBezTo>
                  <a:cubicBezTo>
                    <a:pt x="17" y="7"/>
                    <a:pt x="17" y="6"/>
                    <a:pt x="16" y="5"/>
                  </a:cubicBezTo>
                  <a:cubicBezTo>
                    <a:pt x="14" y="5"/>
                    <a:pt x="13" y="5"/>
                    <a:pt x="13" y="5"/>
                  </a:cubicBezTo>
                  <a:cubicBezTo>
                    <a:pt x="12" y="5"/>
                    <a:pt x="11" y="5"/>
                    <a:pt x="11" y="6"/>
                  </a:cubicBezTo>
                  <a:cubicBezTo>
                    <a:pt x="11" y="6"/>
                    <a:pt x="11" y="7"/>
                    <a:pt x="11" y="7"/>
                  </a:cubicBezTo>
                  <a:cubicBezTo>
                    <a:pt x="11" y="8"/>
                    <a:pt x="12" y="9"/>
                    <a:pt x="13" y="11"/>
                  </a:cubicBezTo>
                  <a:cubicBezTo>
                    <a:pt x="15" y="13"/>
                    <a:pt x="16" y="14"/>
                    <a:pt x="17" y="15"/>
                  </a:cubicBezTo>
                  <a:cubicBezTo>
                    <a:pt x="17" y="16"/>
                    <a:pt x="17" y="17"/>
                    <a:pt x="17" y="18"/>
                  </a:cubicBezTo>
                  <a:cubicBezTo>
                    <a:pt x="17" y="20"/>
                    <a:pt x="17" y="21"/>
                    <a:pt x="16" y="22"/>
                  </a:cubicBezTo>
                  <a:cubicBezTo>
                    <a:pt x="15" y="24"/>
                    <a:pt x="14" y="25"/>
                    <a:pt x="13" y="25"/>
                  </a:cubicBezTo>
                  <a:cubicBezTo>
                    <a:pt x="12" y="26"/>
                    <a:pt x="10" y="26"/>
                    <a:pt x="9" y="26"/>
                  </a:cubicBezTo>
                  <a:cubicBezTo>
                    <a:pt x="8" y="26"/>
                    <a:pt x="6" y="26"/>
                    <a:pt x="4" y="25"/>
                  </a:cubicBezTo>
                  <a:cubicBezTo>
                    <a:pt x="2" y="23"/>
                    <a:pt x="1" y="22"/>
                    <a:pt x="0" y="20"/>
                  </a:cubicBezTo>
                  <a:cubicBezTo>
                    <a:pt x="0" y="17"/>
                    <a:pt x="0" y="15"/>
                    <a:pt x="1" y="13"/>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5" name="ísḻïde"/>
            <p:cNvSpPr/>
            <p:nvPr/>
          </p:nvSpPr>
          <p:spPr bwMode="auto">
            <a:xfrm>
              <a:off x="2590800" y="4073526"/>
              <a:ext cx="58738" cy="90488"/>
            </a:xfrm>
            <a:custGeom>
              <a:avLst/>
              <a:gdLst>
                <a:gd name="T0" fmla="*/ 0 w 37"/>
                <a:gd name="T1" fmla="*/ 53 h 57"/>
                <a:gd name="T2" fmla="*/ 27 w 37"/>
                <a:gd name="T3" fmla="*/ 0 h 57"/>
                <a:gd name="T4" fmla="*/ 37 w 37"/>
                <a:gd name="T5" fmla="*/ 5 h 57"/>
                <a:gd name="T6" fmla="*/ 9 w 37"/>
                <a:gd name="T7" fmla="*/ 57 h 57"/>
                <a:gd name="T8" fmla="*/ 0 w 37"/>
                <a:gd name="T9" fmla="*/ 53 h 57"/>
              </a:gdLst>
              <a:ahLst/>
              <a:cxnLst>
                <a:cxn ang="0">
                  <a:pos x="T0" y="T1"/>
                </a:cxn>
                <a:cxn ang="0">
                  <a:pos x="T2" y="T3"/>
                </a:cxn>
                <a:cxn ang="0">
                  <a:pos x="T4" y="T5"/>
                </a:cxn>
                <a:cxn ang="0">
                  <a:pos x="T6" y="T7"/>
                </a:cxn>
                <a:cxn ang="0">
                  <a:pos x="T8" y="T9"/>
                </a:cxn>
              </a:cxnLst>
              <a:rect l="0" t="0" r="r" b="b"/>
              <a:pathLst>
                <a:path w="37" h="57">
                  <a:moveTo>
                    <a:pt x="0" y="53"/>
                  </a:moveTo>
                  <a:lnTo>
                    <a:pt x="27" y="0"/>
                  </a:lnTo>
                  <a:lnTo>
                    <a:pt x="37" y="5"/>
                  </a:lnTo>
                  <a:lnTo>
                    <a:pt x="9" y="57"/>
                  </a:lnTo>
                  <a:lnTo>
                    <a:pt x="0" y="5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6" name="iŝļiḋê"/>
            <p:cNvSpPr/>
            <p:nvPr/>
          </p:nvSpPr>
          <p:spPr bwMode="auto">
            <a:xfrm>
              <a:off x="2638425" y="4084638"/>
              <a:ext cx="71438" cy="101600"/>
            </a:xfrm>
            <a:custGeom>
              <a:avLst/>
              <a:gdLst>
                <a:gd name="T0" fmla="*/ 0 w 45"/>
                <a:gd name="T1" fmla="*/ 60 h 64"/>
                <a:gd name="T2" fmla="*/ 20 w 45"/>
                <a:gd name="T3" fmla="*/ 14 h 64"/>
                <a:gd name="T4" fmla="*/ 7 w 45"/>
                <a:gd name="T5" fmla="*/ 9 h 64"/>
                <a:gd name="T6" fmla="*/ 9 w 45"/>
                <a:gd name="T7" fmla="*/ 0 h 64"/>
                <a:gd name="T8" fmla="*/ 45 w 45"/>
                <a:gd name="T9" fmla="*/ 16 h 64"/>
                <a:gd name="T10" fmla="*/ 43 w 45"/>
                <a:gd name="T11" fmla="*/ 25 h 64"/>
                <a:gd name="T12" fmla="*/ 29 w 45"/>
                <a:gd name="T13" fmla="*/ 18 h 64"/>
                <a:gd name="T14" fmla="*/ 9 w 45"/>
                <a:gd name="T15" fmla="*/ 64 h 64"/>
                <a:gd name="T16" fmla="*/ 0 w 45"/>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64">
                  <a:moveTo>
                    <a:pt x="0" y="60"/>
                  </a:moveTo>
                  <a:lnTo>
                    <a:pt x="20" y="14"/>
                  </a:lnTo>
                  <a:lnTo>
                    <a:pt x="7" y="9"/>
                  </a:lnTo>
                  <a:lnTo>
                    <a:pt x="9" y="0"/>
                  </a:lnTo>
                  <a:lnTo>
                    <a:pt x="45" y="16"/>
                  </a:lnTo>
                  <a:lnTo>
                    <a:pt x="43" y="25"/>
                  </a:lnTo>
                  <a:lnTo>
                    <a:pt x="29" y="18"/>
                  </a:lnTo>
                  <a:lnTo>
                    <a:pt x="9" y="64"/>
                  </a:lnTo>
                  <a:lnTo>
                    <a:pt x="0" y="6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7" name="iṧḷîdè"/>
            <p:cNvSpPr/>
            <p:nvPr/>
          </p:nvSpPr>
          <p:spPr bwMode="auto">
            <a:xfrm>
              <a:off x="2709863" y="4110038"/>
              <a:ext cx="68263" cy="101600"/>
            </a:xfrm>
            <a:custGeom>
              <a:avLst/>
              <a:gdLst>
                <a:gd name="T0" fmla="*/ 0 w 43"/>
                <a:gd name="T1" fmla="*/ 60 h 64"/>
                <a:gd name="T2" fmla="*/ 7 w 43"/>
                <a:gd name="T3" fmla="*/ 37 h 64"/>
                <a:gd name="T4" fmla="*/ 0 w 43"/>
                <a:gd name="T5" fmla="*/ 0 h 64"/>
                <a:gd name="T6" fmla="*/ 12 w 43"/>
                <a:gd name="T7" fmla="*/ 2 h 64"/>
                <a:gd name="T8" fmla="*/ 16 w 43"/>
                <a:gd name="T9" fmla="*/ 28 h 64"/>
                <a:gd name="T10" fmla="*/ 32 w 43"/>
                <a:gd name="T11" fmla="*/ 9 h 64"/>
                <a:gd name="T12" fmla="*/ 43 w 43"/>
                <a:gd name="T13" fmla="*/ 14 h 64"/>
                <a:gd name="T14" fmla="*/ 16 w 43"/>
                <a:gd name="T15" fmla="*/ 41 h 64"/>
                <a:gd name="T16" fmla="*/ 9 w 43"/>
                <a:gd name="T17" fmla="*/ 64 h 64"/>
                <a:gd name="T18" fmla="*/ 0 w 43"/>
                <a:gd name="T1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64">
                  <a:moveTo>
                    <a:pt x="0" y="60"/>
                  </a:moveTo>
                  <a:lnTo>
                    <a:pt x="7" y="37"/>
                  </a:lnTo>
                  <a:lnTo>
                    <a:pt x="0" y="0"/>
                  </a:lnTo>
                  <a:lnTo>
                    <a:pt x="12" y="2"/>
                  </a:lnTo>
                  <a:lnTo>
                    <a:pt x="16" y="28"/>
                  </a:lnTo>
                  <a:lnTo>
                    <a:pt x="32" y="9"/>
                  </a:lnTo>
                  <a:lnTo>
                    <a:pt x="43" y="14"/>
                  </a:lnTo>
                  <a:lnTo>
                    <a:pt x="16" y="41"/>
                  </a:lnTo>
                  <a:lnTo>
                    <a:pt x="9" y="64"/>
                  </a:lnTo>
                  <a:lnTo>
                    <a:pt x="0" y="6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8" name="isļíḍè"/>
            <p:cNvSpPr/>
            <p:nvPr/>
          </p:nvSpPr>
          <p:spPr bwMode="auto">
            <a:xfrm>
              <a:off x="2797175" y="4143376"/>
              <a:ext cx="79375" cy="96838"/>
            </a:xfrm>
            <a:custGeom>
              <a:avLst/>
              <a:gdLst>
                <a:gd name="T0" fmla="*/ 1 w 22"/>
                <a:gd name="T1" fmla="*/ 11 h 27"/>
                <a:gd name="T2" fmla="*/ 3 w 22"/>
                <a:gd name="T3" fmla="*/ 5 h 27"/>
                <a:gd name="T4" fmla="*/ 5 w 22"/>
                <a:gd name="T5" fmla="*/ 2 h 27"/>
                <a:gd name="T6" fmla="*/ 8 w 22"/>
                <a:gd name="T7" fmla="*/ 0 h 27"/>
                <a:gd name="T8" fmla="*/ 13 w 22"/>
                <a:gd name="T9" fmla="*/ 0 h 27"/>
                <a:gd name="T10" fmla="*/ 20 w 22"/>
                <a:gd name="T11" fmla="*/ 5 h 27"/>
                <a:gd name="T12" fmla="*/ 21 w 22"/>
                <a:gd name="T13" fmla="*/ 15 h 27"/>
                <a:gd name="T14" fmla="*/ 17 w 22"/>
                <a:gd name="T15" fmla="*/ 24 h 27"/>
                <a:gd name="T16" fmla="*/ 9 w 22"/>
                <a:gd name="T17" fmla="*/ 26 h 27"/>
                <a:gd name="T18" fmla="*/ 2 w 22"/>
                <a:gd name="T19" fmla="*/ 21 h 27"/>
                <a:gd name="T20" fmla="*/ 1 w 22"/>
                <a:gd name="T21" fmla="*/ 11 h 27"/>
                <a:gd name="T22" fmla="*/ 5 w 22"/>
                <a:gd name="T23" fmla="*/ 12 h 27"/>
                <a:gd name="T24" fmla="*/ 6 w 22"/>
                <a:gd name="T25" fmla="*/ 19 h 27"/>
                <a:gd name="T26" fmla="*/ 10 w 22"/>
                <a:gd name="T27" fmla="*/ 22 h 27"/>
                <a:gd name="T28" fmla="*/ 14 w 22"/>
                <a:gd name="T29" fmla="*/ 20 h 27"/>
                <a:gd name="T30" fmla="*/ 17 w 22"/>
                <a:gd name="T31" fmla="*/ 14 h 27"/>
                <a:gd name="T32" fmla="*/ 16 w 22"/>
                <a:gd name="T33" fmla="*/ 7 h 27"/>
                <a:gd name="T34" fmla="*/ 13 w 22"/>
                <a:gd name="T35" fmla="*/ 4 h 27"/>
                <a:gd name="T36" fmla="*/ 8 w 22"/>
                <a:gd name="T37" fmla="*/ 6 h 27"/>
                <a:gd name="T38" fmla="*/ 5 w 22"/>
                <a:gd name="T39"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7">
                  <a:moveTo>
                    <a:pt x="1" y="11"/>
                  </a:moveTo>
                  <a:cubicBezTo>
                    <a:pt x="1" y="9"/>
                    <a:pt x="2" y="7"/>
                    <a:pt x="3" y="5"/>
                  </a:cubicBezTo>
                  <a:cubicBezTo>
                    <a:pt x="3" y="4"/>
                    <a:pt x="4" y="3"/>
                    <a:pt x="5" y="2"/>
                  </a:cubicBezTo>
                  <a:cubicBezTo>
                    <a:pt x="6" y="1"/>
                    <a:pt x="7" y="1"/>
                    <a:pt x="8" y="0"/>
                  </a:cubicBezTo>
                  <a:cubicBezTo>
                    <a:pt x="10" y="0"/>
                    <a:pt x="11" y="0"/>
                    <a:pt x="13" y="0"/>
                  </a:cubicBezTo>
                  <a:cubicBezTo>
                    <a:pt x="16" y="1"/>
                    <a:pt x="19" y="2"/>
                    <a:pt x="20" y="5"/>
                  </a:cubicBezTo>
                  <a:cubicBezTo>
                    <a:pt x="22" y="7"/>
                    <a:pt x="22" y="11"/>
                    <a:pt x="21" y="15"/>
                  </a:cubicBezTo>
                  <a:cubicBezTo>
                    <a:pt x="21" y="19"/>
                    <a:pt x="19" y="22"/>
                    <a:pt x="17" y="24"/>
                  </a:cubicBezTo>
                  <a:cubicBezTo>
                    <a:pt x="15" y="26"/>
                    <a:pt x="12" y="27"/>
                    <a:pt x="9" y="26"/>
                  </a:cubicBezTo>
                  <a:cubicBezTo>
                    <a:pt x="6" y="26"/>
                    <a:pt x="3" y="24"/>
                    <a:pt x="2" y="21"/>
                  </a:cubicBezTo>
                  <a:cubicBezTo>
                    <a:pt x="0" y="19"/>
                    <a:pt x="0" y="15"/>
                    <a:pt x="1" y="11"/>
                  </a:cubicBezTo>
                  <a:close/>
                  <a:moveTo>
                    <a:pt x="5" y="12"/>
                  </a:moveTo>
                  <a:cubicBezTo>
                    <a:pt x="5" y="15"/>
                    <a:pt x="5" y="17"/>
                    <a:pt x="6" y="19"/>
                  </a:cubicBezTo>
                  <a:cubicBezTo>
                    <a:pt x="7" y="21"/>
                    <a:pt x="8" y="21"/>
                    <a:pt x="10" y="22"/>
                  </a:cubicBezTo>
                  <a:cubicBezTo>
                    <a:pt x="11" y="22"/>
                    <a:pt x="13" y="22"/>
                    <a:pt x="14" y="20"/>
                  </a:cubicBezTo>
                  <a:cubicBezTo>
                    <a:pt x="16" y="19"/>
                    <a:pt x="16" y="17"/>
                    <a:pt x="17" y="14"/>
                  </a:cubicBezTo>
                  <a:cubicBezTo>
                    <a:pt x="17" y="11"/>
                    <a:pt x="17" y="9"/>
                    <a:pt x="16" y="7"/>
                  </a:cubicBezTo>
                  <a:cubicBezTo>
                    <a:pt x="16" y="6"/>
                    <a:pt x="14" y="5"/>
                    <a:pt x="13" y="4"/>
                  </a:cubicBezTo>
                  <a:cubicBezTo>
                    <a:pt x="11" y="4"/>
                    <a:pt x="9" y="5"/>
                    <a:pt x="8" y="6"/>
                  </a:cubicBezTo>
                  <a:cubicBezTo>
                    <a:pt x="7" y="7"/>
                    <a:pt x="6" y="9"/>
                    <a:pt x="5" y="1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9" name="ïṡ1íḓe"/>
            <p:cNvSpPr/>
            <p:nvPr/>
          </p:nvSpPr>
          <p:spPr bwMode="auto">
            <a:xfrm>
              <a:off x="2882900" y="4149726"/>
              <a:ext cx="61913" cy="95250"/>
            </a:xfrm>
            <a:custGeom>
              <a:avLst/>
              <a:gdLst>
                <a:gd name="T0" fmla="*/ 0 w 39"/>
                <a:gd name="T1" fmla="*/ 60 h 60"/>
                <a:gd name="T2" fmla="*/ 5 w 39"/>
                <a:gd name="T3" fmla="*/ 0 h 60"/>
                <a:gd name="T4" fmla="*/ 39 w 39"/>
                <a:gd name="T5" fmla="*/ 3 h 60"/>
                <a:gd name="T6" fmla="*/ 37 w 39"/>
                <a:gd name="T7" fmla="*/ 14 h 60"/>
                <a:gd name="T8" fmla="*/ 14 w 39"/>
                <a:gd name="T9" fmla="*/ 12 h 60"/>
                <a:gd name="T10" fmla="*/ 12 w 39"/>
                <a:gd name="T11" fmla="*/ 25 h 60"/>
                <a:gd name="T12" fmla="*/ 34 w 39"/>
                <a:gd name="T13" fmla="*/ 28 h 60"/>
                <a:gd name="T14" fmla="*/ 32 w 39"/>
                <a:gd name="T15" fmla="*/ 37 h 60"/>
                <a:gd name="T16" fmla="*/ 12 w 39"/>
                <a:gd name="T17" fmla="*/ 35 h 60"/>
                <a:gd name="T18" fmla="*/ 9 w 39"/>
                <a:gd name="T19" fmla="*/ 60 h 60"/>
                <a:gd name="T20" fmla="*/ 0 w 39"/>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60">
                  <a:moveTo>
                    <a:pt x="0" y="60"/>
                  </a:moveTo>
                  <a:lnTo>
                    <a:pt x="5" y="0"/>
                  </a:lnTo>
                  <a:lnTo>
                    <a:pt x="39" y="3"/>
                  </a:lnTo>
                  <a:lnTo>
                    <a:pt x="37" y="14"/>
                  </a:lnTo>
                  <a:lnTo>
                    <a:pt x="14" y="12"/>
                  </a:lnTo>
                  <a:lnTo>
                    <a:pt x="12" y="25"/>
                  </a:lnTo>
                  <a:lnTo>
                    <a:pt x="34" y="28"/>
                  </a:lnTo>
                  <a:lnTo>
                    <a:pt x="32" y="37"/>
                  </a:lnTo>
                  <a:lnTo>
                    <a:pt x="12" y="35"/>
                  </a:lnTo>
                  <a:lnTo>
                    <a:pt x="9" y="60"/>
                  </a:lnTo>
                  <a:lnTo>
                    <a:pt x="0" y="6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0" name="isḷiḑê"/>
            <p:cNvSpPr/>
            <p:nvPr/>
          </p:nvSpPr>
          <p:spPr bwMode="auto">
            <a:xfrm>
              <a:off x="2981325" y="4149726"/>
              <a:ext cx="65088" cy="98425"/>
            </a:xfrm>
            <a:custGeom>
              <a:avLst/>
              <a:gdLst>
                <a:gd name="T0" fmla="*/ 0 w 18"/>
                <a:gd name="T1" fmla="*/ 19 h 27"/>
                <a:gd name="T2" fmla="*/ 5 w 18"/>
                <a:gd name="T3" fmla="*/ 18 h 27"/>
                <a:gd name="T4" fmla="*/ 6 w 18"/>
                <a:gd name="T5" fmla="*/ 22 h 27"/>
                <a:gd name="T6" fmla="*/ 10 w 18"/>
                <a:gd name="T7" fmla="*/ 23 h 27"/>
                <a:gd name="T8" fmla="*/ 13 w 18"/>
                <a:gd name="T9" fmla="*/ 21 h 27"/>
                <a:gd name="T10" fmla="*/ 14 w 18"/>
                <a:gd name="T11" fmla="*/ 19 h 27"/>
                <a:gd name="T12" fmla="*/ 13 w 18"/>
                <a:gd name="T13" fmla="*/ 17 h 27"/>
                <a:gd name="T14" fmla="*/ 11 w 18"/>
                <a:gd name="T15" fmla="*/ 16 h 27"/>
                <a:gd name="T16" fmla="*/ 8 w 18"/>
                <a:gd name="T17" fmla="*/ 15 h 27"/>
                <a:gd name="T18" fmla="*/ 3 w 18"/>
                <a:gd name="T19" fmla="*/ 13 h 27"/>
                <a:gd name="T20" fmla="*/ 0 w 18"/>
                <a:gd name="T21" fmla="*/ 8 h 27"/>
                <a:gd name="T22" fmla="*/ 1 w 18"/>
                <a:gd name="T23" fmla="*/ 5 h 27"/>
                <a:gd name="T24" fmla="*/ 4 w 18"/>
                <a:gd name="T25" fmla="*/ 2 h 27"/>
                <a:gd name="T26" fmla="*/ 8 w 18"/>
                <a:gd name="T27" fmla="*/ 1 h 27"/>
                <a:gd name="T28" fmla="*/ 14 w 18"/>
                <a:gd name="T29" fmla="*/ 2 h 27"/>
                <a:gd name="T30" fmla="*/ 17 w 18"/>
                <a:gd name="T31" fmla="*/ 8 h 27"/>
                <a:gd name="T32" fmla="*/ 12 w 18"/>
                <a:gd name="T33" fmla="*/ 8 h 27"/>
                <a:gd name="T34" fmla="*/ 11 w 18"/>
                <a:gd name="T35" fmla="*/ 6 h 27"/>
                <a:gd name="T36" fmla="*/ 8 w 18"/>
                <a:gd name="T37" fmla="*/ 5 h 27"/>
                <a:gd name="T38" fmla="*/ 5 w 18"/>
                <a:gd name="T39" fmla="*/ 6 h 27"/>
                <a:gd name="T40" fmla="*/ 5 w 18"/>
                <a:gd name="T41" fmla="*/ 8 h 27"/>
                <a:gd name="T42" fmla="*/ 5 w 18"/>
                <a:gd name="T43" fmla="*/ 9 h 27"/>
                <a:gd name="T44" fmla="*/ 10 w 18"/>
                <a:gd name="T45" fmla="*/ 11 h 27"/>
                <a:gd name="T46" fmla="*/ 14 w 18"/>
                <a:gd name="T47" fmla="*/ 12 h 27"/>
                <a:gd name="T48" fmla="*/ 17 w 18"/>
                <a:gd name="T49" fmla="*/ 15 h 27"/>
                <a:gd name="T50" fmla="*/ 18 w 18"/>
                <a:gd name="T51" fmla="*/ 19 h 27"/>
                <a:gd name="T52" fmla="*/ 17 w 18"/>
                <a:gd name="T53" fmla="*/ 23 h 27"/>
                <a:gd name="T54" fmla="*/ 14 w 18"/>
                <a:gd name="T55" fmla="*/ 26 h 27"/>
                <a:gd name="T56" fmla="*/ 10 w 18"/>
                <a:gd name="T57" fmla="*/ 27 h 27"/>
                <a:gd name="T58" fmla="*/ 3 w 18"/>
                <a:gd name="T59" fmla="*/ 25 h 27"/>
                <a:gd name="T60" fmla="*/ 0 w 18"/>
                <a:gd name="T61"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 h="27">
                  <a:moveTo>
                    <a:pt x="0" y="19"/>
                  </a:moveTo>
                  <a:cubicBezTo>
                    <a:pt x="5" y="18"/>
                    <a:pt x="5" y="18"/>
                    <a:pt x="5" y="18"/>
                  </a:cubicBezTo>
                  <a:cubicBezTo>
                    <a:pt x="5" y="20"/>
                    <a:pt x="6" y="21"/>
                    <a:pt x="6" y="22"/>
                  </a:cubicBezTo>
                  <a:cubicBezTo>
                    <a:pt x="7" y="22"/>
                    <a:pt x="8" y="23"/>
                    <a:pt x="10" y="23"/>
                  </a:cubicBezTo>
                  <a:cubicBezTo>
                    <a:pt x="11" y="23"/>
                    <a:pt x="12" y="22"/>
                    <a:pt x="13" y="21"/>
                  </a:cubicBezTo>
                  <a:cubicBezTo>
                    <a:pt x="13" y="21"/>
                    <a:pt x="14" y="20"/>
                    <a:pt x="14" y="19"/>
                  </a:cubicBezTo>
                  <a:cubicBezTo>
                    <a:pt x="14" y="18"/>
                    <a:pt x="13" y="18"/>
                    <a:pt x="13" y="17"/>
                  </a:cubicBezTo>
                  <a:cubicBezTo>
                    <a:pt x="13" y="17"/>
                    <a:pt x="12" y="17"/>
                    <a:pt x="11" y="16"/>
                  </a:cubicBezTo>
                  <a:cubicBezTo>
                    <a:pt x="11" y="16"/>
                    <a:pt x="10" y="16"/>
                    <a:pt x="8" y="15"/>
                  </a:cubicBezTo>
                  <a:cubicBezTo>
                    <a:pt x="5" y="15"/>
                    <a:pt x="4" y="14"/>
                    <a:pt x="3" y="13"/>
                  </a:cubicBezTo>
                  <a:cubicBezTo>
                    <a:pt x="1" y="12"/>
                    <a:pt x="1" y="10"/>
                    <a:pt x="0" y="8"/>
                  </a:cubicBezTo>
                  <a:cubicBezTo>
                    <a:pt x="0" y="7"/>
                    <a:pt x="1" y="6"/>
                    <a:pt x="1" y="5"/>
                  </a:cubicBezTo>
                  <a:cubicBezTo>
                    <a:pt x="2" y="3"/>
                    <a:pt x="3" y="2"/>
                    <a:pt x="4" y="2"/>
                  </a:cubicBezTo>
                  <a:cubicBezTo>
                    <a:pt x="5" y="1"/>
                    <a:pt x="6" y="1"/>
                    <a:pt x="8" y="1"/>
                  </a:cubicBezTo>
                  <a:cubicBezTo>
                    <a:pt x="11" y="0"/>
                    <a:pt x="13" y="1"/>
                    <a:pt x="14" y="2"/>
                  </a:cubicBezTo>
                  <a:cubicBezTo>
                    <a:pt x="16" y="4"/>
                    <a:pt x="17" y="6"/>
                    <a:pt x="17" y="8"/>
                  </a:cubicBezTo>
                  <a:cubicBezTo>
                    <a:pt x="12" y="8"/>
                    <a:pt x="12" y="8"/>
                    <a:pt x="12" y="8"/>
                  </a:cubicBezTo>
                  <a:cubicBezTo>
                    <a:pt x="12" y="7"/>
                    <a:pt x="12" y="6"/>
                    <a:pt x="11" y="6"/>
                  </a:cubicBezTo>
                  <a:cubicBezTo>
                    <a:pt x="10" y="5"/>
                    <a:pt x="9" y="5"/>
                    <a:pt x="8" y="5"/>
                  </a:cubicBezTo>
                  <a:cubicBezTo>
                    <a:pt x="7" y="5"/>
                    <a:pt x="6" y="5"/>
                    <a:pt x="5" y="6"/>
                  </a:cubicBezTo>
                  <a:cubicBezTo>
                    <a:pt x="5" y="6"/>
                    <a:pt x="5" y="7"/>
                    <a:pt x="5" y="8"/>
                  </a:cubicBezTo>
                  <a:cubicBezTo>
                    <a:pt x="5" y="8"/>
                    <a:pt x="5" y="9"/>
                    <a:pt x="5" y="9"/>
                  </a:cubicBezTo>
                  <a:cubicBezTo>
                    <a:pt x="6" y="10"/>
                    <a:pt x="7" y="10"/>
                    <a:pt x="10" y="11"/>
                  </a:cubicBezTo>
                  <a:cubicBezTo>
                    <a:pt x="12" y="11"/>
                    <a:pt x="13" y="12"/>
                    <a:pt x="14" y="12"/>
                  </a:cubicBezTo>
                  <a:cubicBezTo>
                    <a:pt x="15" y="13"/>
                    <a:pt x="16" y="14"/>
                    <a:pt x="17" y="15"/>
                  </a:cubicBezTo>
                  <a:cubicBezTo>
                    <a:pt x="18" y="16"/>
                    <a:pt x="18" y="17"/>
                    <a:pt x="18" y="19"/>
                  </a:cubicBezTo>
                  <a:cubicBezTo>
                    <a:pt x="18" y="20"/>
                    <a:pt x="18" y="21"/>
                    <a:pt x="17" y="23"/>
                  </a:cubicBezTo>
                  <a:cubicBezTo>
                    <a:pt x="17" y="24"/>
                    <a:pt x="16" y="25"/>
                    <a:pt x="14" y="26"/>
                  </a:cubicBezTo>
                  <a:cubicBezTo>
                    <a:pt x="13" y="26"/>
                    <a:pt x="12" y="27"/>
                    <a:pt x="10" y="27"/>
                  </a:cubicBezTo>
                  <a:cubicBezTo>
                    <a:pt x="7" y="27"/>
                    <a:pt x="5" y="27"/>
                    <a:pt x="3" y="25"/>
                  </a:cubicBezTo>
                  <a:cubicBezTo>
                    <a:pt x="2" y="24"/>
                    <a:pt x="1" y="22"/>
                    <a:pt x="0" y="1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1" name="ïṥlíḓê"/>
            <p:cNvSpPr/>
            <p:nvPr/>
          </p:nvSpPr>
          <p:spPr bwMode="auto">
            <a:xfrm>
              <a:off x="3052763" y="4143376"/>
              <a:ext cx="73025" cy="96838"/>
            </a:xfrm>
            <a:custGeom>
              <a:avLst/>
              <a:gdLst>
                <a:gd name="T0" fmla="*/ 16 w 20"/>
                <a:gd name="T1" fmla="*/ 16 h 27"/>
                <a:gd name="T2" fmla="*/ 20 w 20"/>
                <a:gd name="T3" fmla="*/ 17 h 27"/>
                <a:gd name="T4" fmla="*/ 18 w 20"/>
                <a:gd name="T5" fmla="*/ 24 h 27"/>
                <a:gd name="T6" fmla="*/ 13 w 20"/>
                <a:gd name="T7" fmla="*/ 26 h 27"/>
                <a:gd name="T8" fmla="*/ 5 w 20"/>
                <a:gd name="T9" fmla="*/ 24 h 27"/>
                <a:gd name="T10" fmla="*/ 1 w 20"/>
                <a:gd name="T11" fmla="*/ 15 h 27"/>
                <a:gd name="T12" fmla="*/ 2 w 20"/>
                <a:gd name="T13" fmla="*/ 5 h 27"/>
                <a:gd name="T14" fmla="*/ 9 w 20"/>
                <a:gd name="T15" fmla="*/ 0 h 27"/>
                <a:gd name="T16" fmla="*/ 16 w 20"/>
                <a:gd name="T17" fmla="*/ 2 h 27"/>
                <a:gd name="T18" fmla="*/ 19 w 20"/>
                <a:gd name="T19" fmla="*/ 6 h 27"/>
                <a:gd name="T20" fmla="*/ 14 w 20"/>
                <a:gd name="T21" fmla="*/ 8 h 27"/>
                <a:gd name="T22" fmla="*/ 12 w 20"/>
                <a:gd name="T23" fmla="*/ 5 h 27"/>
                <a:gd name="T24" fmla="*/ 9 w 20"/>
                <a:gd name="T25" fmla="*/ 5 h 27"/>
                <a:gd name="T26" fmla="*/ 6 w 20"/>
                <a:gd name="T27" fmla="*/ 7 h 27"/>
                <a:gd name="T28" fmla="*/ 5 w 20"/>
                <a:gd name="T29" fmla="*/ 14 h 27"/>
                <a:gd name="T30" fmla="*/ 8 w 20"/>
                <a:gd name="T31" fmla="*/ 21 h 27"/>
                <a:gd name="T32" fmla="*/ 12 w 20"/>
                <a:gd name="T33" fmla="*/ 22 h 27"/>
                <a:gd name="T34" fmla="*/ 15 w 20"/>
                <a:gd name="T35" fmla="*/ 20 h 27"/>
                <a:gd name="T36" fmla="*/ 16 w 20"/>
                <a:gd name="T3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7">
                  <a:moveTo>
                    <a:pt x="16" y="16"/>
                  </a:moveTo>
                  <a:cubicBezTo>
                    <a:pt x="20" y="17"/>
                    <a:pt x="20" y="17"/>
                    <a:pt x="20" y="17"/>
                  </a:cubicBezTo>
                  <a:cubicBezTo>
                    <a:pt x="20" y="20"/>
                    <a:pt x="19" y="22"/>
                    <a:pt x="18" y="24"/>
                  </a:cubicBezTo>
                  <a:cubicBezTo>
                    <a:pt x="17" y="25"/>
                    <a:pt x="15" y="26"/>
                    <a:pt x="13" y="26"/>
                  </a:cubicBezTo>
                  <a:cubicBezTo>
                    <a:pt x="10" y="27"/>
                    <a:pt x="7" y="26"/>
                    <a:pt x="5" y="24"/>
                  </a:cubicBezTo>
                  <a:cubicBezTo>
                    <a:pt x="3" y="22"/>
                    <a:pt x="2" y="19"/>
                    <a:pt x="1" y="15"/>
                  </a:cubicBezTo>
                  <a:cubicBezTo>
                    <a:pt x="0" y="11"/>
                    <a:pt x="1" y="8"/>
                    <a:pt x="2" y="5"/>
                  </a:cubicBezTo>
                  <a:cubicBezTo>
                    <a:pt x="4" y="2"/>
                    <a:pt x="6" y="1"/>
                    <a:pt x="9" y="0"/>
                  </a:cubicBezTo>
                  <a:cubicBezTo>
                    <a:pt x="11" y="0"/>
                    <a:pt x="14" y="0"/>
                    <a:pt x="16" y="2"/>
                  </a:cubicBezTo>
                  <a:cubicBezTo>
                    <a:pt x="17" y="3"/>
                    <a:pt x="18" y="4"/>
                    <a:pt x="19" y="6"/>
                  </a:cubicBezTo>
                  <a:cubicBezTo>
                    <a:pt x="14" y="8"/>
                    <a:pt x="14" y="8"/>
                    <a:pt x="14" y="8"/>
                  </a:cubicBezTo>
                  <a:cubicBezTo>
                    <a:pt x="14" y="7"/>
                    <a:pt x="13" y="6"/>
                    <a:pt x="12" y="5"/>
                  </a:cubicBezTo>
                  <a:cubicBezTo>
                    <a:pt x="11" y="5"/>
                    <a:pt x="10" y="5"/>
                    <a:pt x="9" y="5"/>
                  </a:cubicBezTo>
                  <a:cubicBezTo>
                    <a:pt x="8" y="5"/>
                    <a:pt x="6" y="6"/>
                    <a:pt x="6" y="7"/>
                  </a:cubicBezTo>
                  <a:cubicBezTo>
                    <a:pt x="5" y="9"/>
                    <a:pt x="5" y="11"/>
                    <a:pt x="5" y="14"/>
                  </a:cubicBezTo>
                  <a:cubicBezTo>
                    <a:pt x="6" y="17"/>
                    <a:pt x="7" y="19"/>
                    <a:pt x="8" y="21"/>
                  </a:cubicBezTo>
                  <a:cubicBezTo>
                    <a:pt x="9" y="22"/>
                    <a:pt x="10" y="22"/>
                    <a:pt x="12" y="22"/>
                  </a:cubicBezTo>
                  <a:cubicBezTo>
                    <a:pt x="13" y="22"/>
                    <a:pt x="14" y="21"/>
                    <a:pt x="15" y="20"/>
                  </a:cubicBezTo>
                  <a:cubicBezTo>
                    <a:pt x="15" y="19"/>
                    <a:pt x="16" y="18"/>
                    <a:pt x="16" y="1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2" name="îṧḷíḍé"/>
            <p:cNvSpPr/>
            <p:nvPr/>
          </p:nvSpPr>
          <p:spPr bwMode="auto">
            <a:xfrm>
              <a:off x="3125788" y="4135438"/>
              <a:ext cx="34925" cy="90488"/>
            </a:xfrm>
            <a:custGeom>
              <a:avLst/>
              <a:gdLst>
                <a:gd name="T0" fmla="*/ 13 w 22"/>
                <a:gd name="T1" fmla="*/ 57 h 57"/>
                <a:gd name="T2" fmla="*/ 0 w 22"/>
                <a:gd name="T3" fmla="*/ 2 h 57"/>
                <a:gd name="T4" fmla="*/ 11 w 22"/>
                <a:gd name="T5" fmla="*/ 0 h 57"/>
                <a:gd name="T6" fmla="*/ 22 w 22"/>
                <a:gd name="T7" fmla="*/ 55 h 57"/>
                <a:gd name="T8" fmla="*/ 13 w 22"/>
                <a:gd name="T9" fmla="*/ 57 h 57"/>
              </a:gdLst>
              <a:ahLst/>
              <a:cxnLst>
                <a:cxn ang="0">
                  <a:pos x="T0" y="T1"/>
                </a:cxn>
                <a:cxn ang="0">
                  <a:pos x="T2" y="T3"/>
                </a:cxn>
                <a:cxn ang="0">
                  <a:pos x="T4" y="T5"/>
                </a:cxn>
                <a:cxn ang="0">
                  <a:pos x="T6" y="T7"/>
                </a:cxn>
                <a:cxn ang="0">
                  <a:pos x="T8" y="T9"/>
                </a:cxn>
              </a:cxnLst>
              <a:rect l="0" t="0" r="r" b="b"/>
              <a:pathLst>
                <a:path w="22" h="57">
                  <a:moveTo>
                    <a:pt x="13" y="57"/>
                  </a:moveTo>
                  <a:lnTo>
                    <a:pt x="0" y="2"/>
                  </a:lnTo>
                  <a:lnTo>
                    <a:pt x="11" y="0"/>
                  </a:lnTo>
                  <a:lnTo>
                    <a:pt x="22" y="55"/>
                  </a:lnTo>
                  <a:lnTo>
                    <a:pt x="13" y="5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3" name="îṩḻïďè"/>
            <p:cNvSpPr/>
            <p:nvPr/>
          </p:nvSpPr>
          <p:spPr bwMode="auto">
            <a:xfrm>
              <a:off x="3154363" y="4113213"/>
              <a:ext cx="82550" cy="106363"/>
            </a:xfrm>
            <a:custGeom>
              <a:avLst/>
              <a:gdLst>
                <a:gd name="T0" fmla="*/ 18 w 52"/>
                <a:gd name="T1" fmla="*/ 67 h 67"/>
                <a:gd name="T2" fmla="*/ 0 w 52"/>
                <a:gd name="T3" fmla="*/ 12 h 67"/>
                <a:gd name="T4" fmla="*/ 34 w 52"/>
                <a:gd name="T5" fmla="*/ 0 h 67"/>
                <a:gd name="T6" fmla="*/ 38 w 52"/>
                <a:gd name="T7" fmla="*/ 10 h 67"/>
                <a:gd name="T8" fmla="*/ 11 w 52"/>
                <a:gd name="T9" fmla="*/ 19 h 67"/>
                <a:gd name="T10" fmla="*/ 16 w 52"/>
                <a:gd name="T11" fmla="*/ 30 h 67"/>
                <a:gd name="T12" fmla="*/ 38 w 52"/>
                <a:gd name="T13" fmla="*/ 23 h 67"/>
                <a:gd name="T14" fmla="*/ 43 w 52"/>
                <a:gd name="T15" fmla="*/ 32 h 67"/>
                <a:gd name="T16" fmla="*/ 18 w 52"/>
                <a:gd name="T17" fmla="*/ 39 h 67"/>
                <a:gd name="T18" fmla="*/ 22 w 52"/>
                <a:gd name="T19" fmla="*/ 55 h 67"/>
                <a:gd name="T20" fmla="*/ 50 w 52"/>
                <a:gd name="T21" fmla="*/ 46 h 67"/>
                <a:gd name="T22" fmla="*/ 52 w 52"/>
                <a:gd name="T23" fmla="*/ 55 h 67"/>
                <a:gd name="T24" fmla="*/ 18 w 52"/>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67">
                  <a:moveTo>
                    <a:pt x="18" y="67"/>
                  </a:moveTo>
                  <a:lnTo>
                    <a:pt x="0" y="12"/>
                  </a:lnTo>
                  <a:lnTo>
                    <a:pt x="34" y="0"/>
                  </a:lnTo>
                  <a:lnTo>
                    <a:pt x="38" y="10"/>
                  </a:lnTo>
                  <a:lnTo>
                    <a:pt x="11" y="19"/>
                  </a:lnTo>
                  <a:lnTo>
                    <a:pt x="16" y="30"/>
                  </a:lnTo>
                  <a:lnTo>
                    <a:pt x="38" y="23"/>
                  </a:lnTo>
                  <a:lnTo>
                    <a:pt x="43" y="32"/>
                  </a:lnTo>
                  <a:lnTo>
                    <a:pt x="18" y="39"/>
                  </a:lnTo>
                  <a:lnTo>
                    <a:pt x="22" y="55"/>
                  </a:lnTo>
                  <a:lnTo>
                    <a:pt x="50" y="46"/>
                  </a:lnTo>
                  <a:lnTo>
                    <a:pt x="52" y="55"/>
                  </a:lnTo>
                  <a:lnTo>
                    <a:pt x="18" y="67"/>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4" name="ïşļídé"/>
            <p:cNvSpPr/>
            <p:nvPr/>
          </p:nvSpPr>
          <p:spPr bwMode="auto">
            <a:xfrm>
              <a:off x="3219450" y="4084638"/>
              <a:ext cx="93663" cy="109538"/>
            </a:xfrm>
            <a:custGeom>
              <a:avLst/>
              <a:gdLst>
                <a:gd name="T0" fmla="*/ 22 w 59"/>
                <a:gd name="T1" fmla="*/ 69 h 69"/>
                <a:gd name="T2" fmla="*/ 0 w 59"/>
                <a:gd name="T3" fmla="*/ 16 h 69"/>
                <a:gd name="T4" fmla="*/ 9 w 59"/>
                <a:gd name="T5" fmla="*/ 12 h 69"/>
                <a:gd name="T6" fmla="*/ 43 w 59"/>
                <a:gd name="T7" fmla="*/ 39 h 69"/>
                <a:gd name="T8" fmla="*/ 27 w 59"/>
                <a:gd name="T9" fmla="*/ 5 h 69"/>
                <a:gd name="T10" fmla="*/ 36 w 59"/>
                <a:gd name="T11" fmla="*/ 0 h 69"/>
                <a:gd name="T12" fmla="*/ 59 w 59"/>
                <a:gd name="T13" fmla="*/ 55 h 69"/>
                <a:gd name="T14" fmla="*/ 50 w 59"/>
                <a:gd name="T15" fmla="*/ 57 h 69"/>
                <a:gd name="T16" fmla="*/ 16 w 59"/>
                <a:gd name="T17" fmla="*/ 30 h 69"/>
                <a:gd name="T18" fmla="*/ 31 w 59"/>
                <a:gd name="T19" fmla="*/ 66 h 69"/>
                <a:gd name="T20" fmla="*/ 22 w 59"/>
                <a:gd name="T21"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69">
                  <a:moveTo>
                    <a:pt x="22" y="69"/>
                  </a:moveTo>
                  <a:lnTo>
                    <a:pt x="0" y="16"/>
                  </a:lnTo>
                  <a:lnTo>
                    <a:pt x="9" y="12"/>
                  </a:lnTo>
                  <a:lnTo>
                    <a:pt x="43" y="39"/>
                  </a:lnTo>
                  <a:lnTo>
                    <a:pt x="27" y="5"/>
                  </a:lnTo>
                  <a:lnTo>
                    <a:pt x="36" y="0"/>
                  </a:lnTo>
                  <a:lnTo>
                    <a:pt x="59" y="55"/>
                  </a:lnTo>
                  <a:lnTo>
                    <a:pt x="50" y="57"/>
                  </a:lnTo>
                  <a:lnTo>
                    <a:pt x="16" y="30"/>
                  </a:lnTo>
                  <a:lnTo>
                    <a:pt x="31" y="66"/>
                  </a:lnTo>
                  <a:lnTo>
                    <a:pt x="22" y="6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5" name="iṧḻíďe"/>
            <p:cNvSpPr/>
            <p:nvPr/>
          </p:nvSpPr>
          <p:spPr bwMode="auto">
            <a:xfrm>
              <a:off x="3298825" y="4056063"/>
              <a:ext cx="82550" cy="93663"/>
            </a:xfrm>
            <a:custGeom>
              <a:avLst/>
              <a:gdLst>
                <a:gd name="T0" fmla="*/ 17 w 23"/>
                <a:gd name="T1" fmla="*/ 14 h 26"/>
                <a:gd name="T2" fmla="*/ 22 w 23"/>
                <a:gd name="T3" fmla="*/ 13 h 26"/>
                <a:gd name="T4" fmla="*/ 22 w 23"/>
                <a:gd name="T5" fmla="*/ 20 h 26"/>
                <a:gd name="T6" fmla="*/ 18 w 23"/>
                <a:gd name="T7" fmla="*/ 25 h 26"/>
                <a:gd name="T8" fmla="*/ 10 w 23"/>
                <a:gd name="T9" fmla="*/ 25 h 26"/>
                <a:gd name="T10" fmla="*/ 3 w 23"/>
                <a:gd name="T11" fmla="*/ 18 h 26"/>
                <a:gd name="T12" fmla="*/ 1 w 23"/>
                <a:gd name="T13" fmla="*/ 8 h 26"/>
                <a:gd name="T14" fmla="*/ 5 w 23"/>
                <a:gd name="T15" fmla="*/ 2 h 26"/>
                <a:gd name="T16" fmla="*/ 12 w 23"/>
                <a:gd name="T17" fmla="*/ 1 h 26"/>
                <a:gd name="T18" fmla="*/ 17 w 23"/>
                <a:gd name="T19" fmla="*/ 4 h 26"/>
                <a:gd name="T20" fmla="*/ 13 w 23"/>
                <a:gd name="T21" fmla="*/ 7 h 26"/>
                <a:gd name="T22" fmla="*/ 10 w 23"/>
                <a:gd name="T23" fmla="*/ 5 h 26"/>
                <a:gd name="T24" fmla="*/ 7 w 23"/>
                <a:gd name="T25" fmla="*/ 6 h 26"/>
                <a:gd name="T26" fmla="*/ 5 w 23"/>
                <a:gd name="T27" fmla="*/ 9 h 26"/>
                <a:gd name="T28" fmla="*/ 7 w 23"/>
                <a:gd name="T29" fmla="*/ 16 h 26"/>
                <a:gd name="T30" fmla="*/ 11 w 23"/>
                <a:gd name="T31" fmla="*/ 21 h 26"/>
                <a:gd name="T32" fmla="*/ 16 w 23"/>
                <a:gd name="T33" fmla="*/ 21 h 26"/>
                <a:gd name="T34" fmla="*/ 18 w 23"/>
                <a:gd name="T35" fmla="*/ 18 h 26"/>
                <a:gd name="T36" fmla="*/ 17 w 23"/>
                <a:gd name="T3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6">
                  <a:moveTo>
                    <a:pt x="17" y="14"/>
                  </a:moveTo>
                  <a:cubicBezTo>
                    <a:pt x="22" y="13"/>
                    <a:pt x="22" y="13"/>
                    <a:pt x="22" y="13"/>
                  </a:cubicBezTo>
                  <a:cubicBezTo>
                    <a:pt x="23" y="16"/>
                    <a:pt x="23" y="18"/>
                    <a:pt x="22" y="20"/>
                  </a:cubicBezTo>
                  <a:cubicBezTo>
                    <a:pt x="21" y="22"/>
                    <a:pt x="20" y="24"/>
                    <a:pt x="18" y="25"/>
                  </a:cubicBezTo>
                  <a:cubicBezTo>
                    <a:pt x="15" y="26"/>
                    <a:pt x="13" y="26"/>
                    <a:pt x="10" y="25"/>
                  </a:cubicBezTo>
                  <a:cubicBezTo>
                    <a:pt x="7" y="24"/>
                    <a:pt x="5" y="22"/>
                    <a:pt x="3" y="18"/>
                  </a:cubicBezTo>
                  <a:cubicBezTo>
                    <a:pt x="1" y="15"/>
                    <a:pt x="0" y="11"/>
                    <a:pt x="1" y="8"/>
                  </a:cubicBezTo>
                  <a:cubicBezTo>
                    <a:pt x="1" y="5"/>
                    <a:pt x="3" y="3"/>
                    <a:pt x="5" y="2"/>
                  </a:cubicBezTo>
                  <a:cubicBezTo>
                    <a:pt x="8" y="0"/>
                    <a:pt x="10" y="0"/>
                    <a:pt x="12" y="1"/>
                  </a:cubicBezTo>
                  <a:cubicBezTo>
                    <a:pt x="14" y="1"/>
                    <a:pt x="15" y="2"/>
                    <a:pt x="17" y="4"/>
                  </a:cubicBezTo>
                  <a:cubicBezTo>
                    <a:pt x="13" y="7"/>
                    <a:pt x="13" y="7"/>
                    <a:pt x="13" y="7"/>
                  </a:cubicBezTo>
                  <a:cubicBezTo>
                    <a:pt x="12" y="6"/>
                    <a:pt x="11" y="5"/>
                    <a:pt x="10" y="5"/>
                  </a:cubicBezTo>
                  <a:cubicBezTo>
                    <a:pt x="9" y="5"/>
                    <a:pt x="8" y="5"/>
                    <a:pt x="7" y="6"/>
                  </a:cubicBezTo>
                  <a:cubicBezTo>
                    <a:pt x="6" y="6"/>
                    <a:pt x="5" y="8"/>
                    <a:pt x="5" y="9"/>
                  </a:cubicBezTo>
                  <a:cubicBezTo>
                    <a:pt x="5" y="11"/>
                    <a:pt x="5" y="13"/>
                    <a:pt x="7" y="16"/>
                  </a:cubicBezTo>
                  <a:cubicBezTo>
                    <a:pt x="8" y="19"/>
                    <a:pt x="10" y="20"/>
                    <a:pt x="11" y="21"/>
                  </a:cubicBezTo>
                  <a:cubicBezTo>
                    <a:pt x="13" y="22"/>
                    <a:pt x="14" y="22"/>
                    <a:pt x="16" y="21"/>
                  </a:cubicBezTo>
                  <a:cubicBezTo>
                    <a:pt x="17" y="20"/>
                    <a:pt x="17" y="20"/>
                    <a:pt x="18" y="18"/>
                  </a:cubicBezTo>
                  <a:cubicBezTo>
                    <a:pt x="18" y="17"/>
                    <a:pt x="18" y="16"/>
                    <a:pt x="17" y="14"/>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6" name="ïSlïḓé"/>
            <p:cNvSpPr/>
            <p:nvPr/>
          </p:nvSpPr>
          <p:spPr bwMode="auto">
            <a:xfrm>
              <a:off x="3352800" y="4008438"/>
              <a:ext cx="104775" cy="109538"/>
            </a:xfrm>
            <a:custGeom>
              <a:avLst/>
              <a:gdLst>
                <a:gd name="T0" fmla="*/ 34 w 66"/>
                <a:gd name="T1" fmla="*/ 69 h 69"/>
                <a:gd name="T2" fmla="*/ 0 w 66"/>
                <a:gd name="T3" fmla="*/ 21 h 69"/>
                <a:gd name="T4" fmla="*/ 31 w 66"/>
                <a:gd name="T5" fmla="*/ 0 h 69"/>
                <a:gd name="T6" fmla="*/ 36 w 66"/>
                <a:gd name="T7" fmla="*/ 9 h 69"/>
                <a:gd name="T8" fmla="*/ 16 w 66"/>
                <a:gd name="T9" fmla="*/ 23 h 69"/>
                <a:gd name="T10" fmla="*/ 22 w 66"/>
                <a:gd name="T11" fmla="*/ 35 h 69"/>
                <a:gd name="T12" fmla="*/ 43 w 66"/>
                <a:gd name="T13" fmla="*/ 21 h 69"/>
                <a:gd name="T14" fmla="*/ 47 w 66"/>
                <a:gd name="T15" fmla="*/ 28 h 69"/>
                <a:gd name="T16" fmla="*/ 27 w 66"/>
                <a:gd name="T17" fmla="*/ 44 h 69"/>
                <a:gd name="T18" fmla="*/ 36 w 66"/>
                <a:gd name="T19" fmla="*/ 55 h 69"/>
                <a:gd name="T20" fmla="*/ 59 w 66"/>
                <a:gd name="T21" fmla="*/ 39 h 69"/>
                <a:gd name="T22" fmla="*/ 66 w 66"/>
                <a:gd name="T23" fmla="*/ 48 h 69"/>
                <a:gd name="T24" fmla="*/ 34 w 66"/>
                <a:gd name="T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9">
                  <a:moveTo>
                    <a:pt x="34" y="69"/>
                  </a:moveTo>
                  <a:lnTo>
                    <a:pt x="0" y="21"/>
                  </a:lnTo>
                  <a:lnTo>
                    <a:pt x="31" y="0"/>
                  </a:lnTo>
                  <a:lnTo>
                    <a:pt x="36" y="9"/>
                  </a:lnTo>
                  <a:lnTo>
                    <a:pt x="16" y="23"/>
                  </a:lnTo>
                  <a:lnTo>
                    <a:pt x="22" y="35"/>
                  </a:lnTo>
                  <a:lnTo>
                    <a:pt x="43" y="21"/>
                  </a:lnTo>
                  <a:lnTo>
                    <a:pt x="47" y="28"/>
                  </a:lnTo>
                  <a:lnTo>
                    <a:pt x="27" y="44"/>
                  </a:lnTo>
                  <a:lnTo>
                    <a:pt x="36" y="55"/>
                  </a:lnTo>
                  <a:lnTo>
                    <a:pt x="59" y="39"/>
                  </a:lnTo>
                  <a:lnTo>
                    <a:pt x="66" y="48"/>
                  </a:lnTo>
                  <a:lnTo>
                    <a:pt x="34" y="6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7" name="išľîḑé"/>
            <p:cNvSpPr/>
            <p:nvPr/>
          </p:nvSpPr>
          <p:spPr bwMode="auto">
            <a:xfrm>
              <a:off x="3446463" y="3957638"/>
              <a:ext cx="93663" cy="87313"/>
            </a:xfrm>
            <a:custGeom>
              <a:avLst/>
              <a:gdLst>
                <a:gd name="T0" fmla="*/ 26 w 26"/>
                <a:gd name="T1" fmla="*/ 11 h 24"/>
                <a:gd name="T2" fmla="*/ 26 w 26"/>
                <a:gd name="T3" fmla="*/ 15 h 24"/>
                <a:gd name="T4" fmla="*/ 22 w 26"/>
                <a:gd name="T5" fmla="*/ 15 h 24"/>
                <a:gd name="T6" fmla="*/ 21 w 26"/>
                <a:gd name="T7" fmla="*/ 19 h 24"/>
                <a:gd name="T8" fmla="*/ 19 w 26"/>
                <a:gd name="T9" fmla="*/ 22 h 24"/>
                <a:gd name="T10" fmla="*/ 13 w 26"/>
                <a:gd name="T11" fmla="*/ 24 h 24"/>
                <a:gd name="T12" fmla="*/ 8 w 26"/>
                <a:gd name="T13" fmla="*/ 21 h 24"/>
                <a:gd name="T14" fmla="*/ 6 w 26"/>
                <a:gd name="T15" fmla="*/ 17 h 24"/>
                <a:gd name="T16" fmla="*/ 7 w 26"/>
                <a:gd name="T17" fmla="*/ 12 h 24"/>
                <a:gd name="T18" fmla="*/ 3 w 26"/>
                <a:gd name="T19" fmla="*/ 11 h 24"/>
                <a:gd name="T20" fmla="*/ 1 w 26"/>
                <a:gd name="T21" fmla="*/ 10 h 24"/>
                <a:gd name="T22" fmla="*/ 0 w 26"/>
                <a:gd name="T23" fmla="*/ 6 h 24"/>
                <a:gd name="T24" fmla="*/ 2 w 26"/>
                <a:gd name="T25" fmla="*/ 1 h 24"/>
                <a:gd name="T26" fmla="*/ 6 w 26"/>
                <a:gd name="T27" fmla="*/ 0 h 24"/>
                <a:gd name="T28" fmla="*/ 10 w 26"/>
                <a:gd name="T29" fmla="*/ 2 h 24"/>
                <a:gd name="T30" fmla="*/ 12 w 26"/>
                <a:gd name="T31" fmla="*/ 4 h 24"/>
                <a:gd name="T32" fmla="*/ 11 w 26"/>
                <a:gd name="T33" fmla="*/ 9 h 24"/>
                <a:gd name="T34" fmla="*/ 17 w 26"/>
                <a:gd name="T35" fmla="*/ 10 h 24"/>
                <a:gd name="T36" fmla="*/ 16 w 26"/>
                <a:gd name="T37" fmla="*/ 7 h 24"/>
                <a:gd name="T38" fmla="*/ 19 w 26"/>
                <a:gd name="T39" fmla="*/ 6 h 24"/>
                <a:gd name="T40" fmla="*/ 21 w 26"/>
                <a:gd name="T41" fmla="*/ 9 h 24"/>
                <a:gd name="T42" fmla="*/ 21 w 26"/>
                <a:gd name="T43" fmla="*/ 11 h 24"/>
                <a:gd name="T44" fmla="*/ 24 w 26"/>
                <a:gd name="T45" fmla="*/ 11 h 24"/>
                <a:gd name="T46" fmla="*/ 26 w 26"/>
                <a:gd name="T47" fmla="*/ 11 h 24"/>
                <a:gd name="T48" fmla="*/ 8 w 26"/>
                <a:gd name="T49" fmla="*/ 8 h 24"/>
                <a:gd name="T50" fmla="*/ 8 w 26"/>
                <a:gd name="T51" fmla="*/ 7 h 24"/>
                <a:gd name="T52" fmla="*/ 7 w 26"/>
                <a:gd name="T53" fmla="*/ 4 h 24"/>
                <a:gd name="T54" fmla="*/ 6 w 26"/>
                <a:gd name="T55" fmla="*/ 3 h 24"/>
                <a:gd name="T56" fmla="*/ 4 w 26"/>
                <a:gd name="T57" fmla="*/ 4 h 24"/>
                <a:gd name="T58" fmla="*/ 4 w 26"/>
                <a:gd name="T59" fmla="*/ 5 h 24"/>
                <a:gd name="T60" fmla="*/ 4 w 26"/>
                <a:gd name="T61" fmla="*/ 7 h 24"/>
                <a:gd name="T62" fmla="*/ 6 w 26"/>
                <a:gd name="T63" fmla="*/ 8 h 24"/>
                <a:gd name="T64" fmla="*/ 8 w 26"/>
                <a:gd name="T65" fmla="*/ 8 h 24"/>
                <a:gd name="T66" fmla="*/ 10 w 26"/>
                <a:gd name="T67" fmla="*/ 13 h 24"/>
                <a:gd name="T68" fmla="*/ 10 w 26"/>
                <a:gd name="T69" fmla="*/ 16 h 24"/>
                <a:gd name="T70" fmla="*/ 11 w 26"/>
                <a:gd name="T71" fmla="*/ 18 h 24"/>
                <a:gd name="T72" fmla="*/ 14 w 26"/>
                <a:gd name="T73" fmla="*/ 20 h 24"/>
                <a:gd name="T74" fmla="*/ 16 w 26"/>
                <a:gd name="T75" fmla="*/ 19 h 24"/>
                <a:gd name="T76" fmla="*/ 17 w 26"/>
                <a:gd name="T77" fmla="*/ 17 h 24"/>
                <a:gd name="T78" fmla="*/ 18 w 26"/>
                <a:gd name="T79" fmla="*/ 15 h 24"/>
                <a:gd name="T80" fmla="*/ 10 w 26"/>
                <a:gd name="T81"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 h="24">
                  <a:moveTo>
                    <a:pt x="26" y="11"/>
                  </a:moveTo>
                  <a:cubicBezTo>
                    <a:pt x="26" y="15"/>
                    <a:pt x="26" y="15"/>
                    <a:pt x="26" y="15"/>
                  </a:cubicBezTo>
                  <a:cubicBezTo>
                    <a:pt x="25" y="15"/>
                    <a:pt x="23" y="15"/>
                    <a:pt x="22" y="15"/>
                  </a:cubicBezTo>
                  <a:cubicBezTo>
                    <a:pt x="22" y="17"/>
                    <a:pt x="22" y="18"/>
                    <a:pt x="21" y="19"/>
                  </a:cubicBezTo>
                  <a:cubicBezTo>
                    <a:pt x="21" y="20"/>
                    <a:pt x="20" y="21"/>
                    <a:pt x="19" y="22"/>
                  </a:cubicBezTo>
                  <a:cubicBezTo>
                    <a:pt x="17" y="23"/>
                    <a:pt x="15" y="24"/>
                    <a:pt x="13" y="24"/>
                  </a:cubicBezTo>
                  <a:cubicBezTo>
                    <a:pt x="11" y="23"/>
                    <a:pt x="10" y="23"/>
                    <a:pt x="8" y="21"/>
                  </a:cubicBezTo>
                  <a:cubicBezTo>
                    <a:pt x="7" y="20"/>
                    <a:pt x="7" y="19"/>
                    <a:pt x="6" y="17"/>
                  </a:cubicBezTo>
                  <a:cubicBezTo>
                    <a:pt x="6" y="16"/>
                    <a:pt x="6" y="14"/>
                    <a:pt x="7" y="12"/>
                  </a:cubicBezTo>
                  <a:cubicBezTo>
                    <a:pt x="5" y="12"/>
                    <a:pt x="4" y="12"/>
                    <a:pt x="3" y="11"/>
                  </a:cubicBezTo>
                  <a:cubicBezTo>
                    <a:pt x="3" y="11"/>
                    <a:pt x="2" y="10"/>
                    <a:pt x="1" y="10"/>
                  </a:cubicBezTo>
                  <a:cubicBezTo>
                    <a:pt x="0" y="9"/>
                    <a:pt x="0" y="7"/>
                    <a:pt x="0" y="6"/>
                  </a:cubicBezTo>
                  <a:cubicBezTo>
                    <a:pt x="0" y="4"/>
                    <a:pt x="0" y="3"/>
                    <a:pt x="2" y="1"/>
                  </a:cubicBezTo>
                  <a:cubicBezTo>
                    <a:pt x="3" y="0"/>
                    <a:pt x="5" y="0"/>
                    <a:pt x="6" y="0"/>
                  </a:cubicBezTo>
                  <a:cubicBezTo>
                    <a:pt x="8" y="0"/>
                    <a:pt x="9" y="0"/>
                    <a:pt x="10" y="2"/>
                  </a:cubicBezTo>
                  <a:cubicBezTo>
                    <a:pt x="11" y="2"/>
                    <a:pt x="11" y="3"/>
                    <a:pt x="12" y="4"/>
                  </a:cubicBezTo>
                  <a:cubicBezTo>
                    <a:pt x="12" y="5"/>
                    <a:pt x="12" y="7"/>
                    <a:pt x="11" y="9"/>
                  </a:cubicBezTo>
                  <a:cubicBezTo>
                    <a:pt x="17" y="10"/>
                    <a:pt x="17" y="10"/>
                    <a:pt x="17" y="10"/>
                  </a:cubicBezTo>
                  <a:cubicBezTo>
                    <a:pt x="17" y="9"/>
                    <a:pt x="16" y="9"/>
                    <a:pt x="16" y="7"/>
                  </a:cubicBezTo>
                  <a:cubicBezTo>
                    <a:pt x="19" y="6"/>
                    <a:pt x="19" y="6"/>
                    <a:pt x="19" y="6"/>
                  </a:cubicBezTo>
                  <a:cubicBezTo>
                    <a:pt x="20" y="7"/>
                    <a:pt x="20" y="8"/>
                    <a:pt x="21" y="9"/>
                  </a:cubicBezTo>
                  <a:cubicBezTo>
                    <a:pt x="21" y="10"/>
                    <a:pt x="21" y="10"/>
                    <a:pt x="21" y="11"/>
                  </a:cubicBezTo>
                  <a:cubicBezTo>
                    <a:pt x="22" y="11"/>
                    <a:pt x="23" y="11"/>
                    <a:pt x="24" y="11"/>
                  </a:cubicBezTo>
                  <a:cubicBezTo>
                    <a:pt x="25" y="11"/>
                    <a:pt x="25" y="11"/>
                    <a:pt x="26" y="11"/>
                  </a:cubicBezTo>
                  <a:close/>
                  <a:moveTo>
                    <a:pt x="8" y="8"/>
                  </a:moveTo>
                  <a:cubicBezTo>
                    <a:pt x="8" y="7"/>
                    <a:pt x="8" y="7"/>
                    <a:pt x="8" y="7"/>
                  </a:cubicBezTo>
                  <a:cubicBezTo>
                    <a:pt x="8" y="5"/>
                    <a:pt x="8" y="5"/>
                    <a:pt x="7" y="4"/>
                  </a:cubicBezTo>
                  <a:cubicBezTo>
                    <a:pt x="7" y="4"/>
                    <a:pt x="7" y="3"/>
                    <a:pt x="6" y="3"/>
                  </a:cubicBezTo>
                  <a:cubicBezTo>
                    <a:pt x="5" y="3"/>
                    <a:pt x="5" y="3"/>
                    <a:pt x="4" y="4"/>
                  </a:cubicBezTo>
                  <a:cubicBezTo>
                    <a:pt x="4" y="4"/>
                    <a:pt x="4" y="5"/>
                    <a:pt x="4" y="5"/>
                  </a:cubicBezTo>
                  <a:cubicBezTo>
                    <a:pt x="4" y="6"/>
                    <a:pt x="4" y="6"/>
                    <a:pt x="4" y="7"/>
                  </a:cubicBezTo>
                  <a:cubicBezTo>
                    <a:pt x="4" y="7"/>
                    <a:pt x="5" y="8"/>
                    <a:pt x="6" y="8"/>
                  </a:cubicBezTo>
                  <a:lnTo>
                    <a:pt x="8" y="8"/>
                  </a:lnTo>
                  <a:close/>
                  <a:moveTo>
                    <a:pt x="10" y="13"/>
                  </a:moveTo>
                  <a:cubicBezTo>
                    <a:pt x="10" y="14"/>
                    <a:pt x="10" y="15"/>
                    <a:pt x="10" y="16"/>
                  </a:cubicBezTo>
                  <a:cubicBezTo>
                    <a:pt x="10" y="17"/>
                    <a:pt x="11" y="18"/>
                    <a:pt x="11" y="18"/>
                  </a:cubicBezTo>
                  <a:cubicBezTo>
                    <a:pt x="12" y="19"/>
                    <a:pt x="13" y="20"/>
                    <a:pt x="14" y="20"/>
                  </a:cubicBezTo>
                  <a:cubicBezTo>
                    <a:pt x="15" y="20"/>
                    <a:pt x="15" y="19"/>
                    <a:pt x="16" y="19"/>
                  </a:cubicBezTo>
                  <a:cubicBezTo>
                    <a:pt x="17" y="18"/>
                    <a:pt x="17" y="18"/>
                    <a:pt x="17" y="17"/>
                  </a:cubicBezTo>
                  <a:cubicBezTo>
                    <a:pt x="17" y="17"/>
                    <a:pt x="18" y="16"/>
                    <a:pt x="18" y="15"/>
                  </a:cubicBezTo>
                  <a:lnTo>
                    <a:pt x="10" y="13"/>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8" name="îṥḻîďè"/>
            <p:cNvSpPr/>
            <p:nvPr/>
          </p:nvSpPr>
          <p:spPr bwMode="auto">
            <a:xfrm>
              <a:off x="3503613" y="3867151"/>
              <a:ext cx="96838" cy="87313"/>
            </a:xfrm>
            <a:custGeom>
              <a:avLst/>
              <a:gdLst>
                <a:gd name="T0" fmla="*/ 55 w 61"/>
                <a:gd name="T1" fmla="*/ 55 h 55"/>
                <a:gd name="T2" fmla="*/ 16 w 61"/>
                <a:gd name="T3" fmla="*/ 25 h 55"/>
                <a:gd name="T4" fmla="*/ 7 w 61"/>
                <a:gd name="T5" fmla="*/ 37 h 55"/>
                <a:gd name="T6" fmla="*/ 0 w 61"/>
                <a:gd name="T7" fmla="*/ 30 h 55"/>
                <a:gd name="T8" fmla="*/ 25 w 61"/>
                <a:gd name="T9" fmla="*/ 0 h 55"/>
                <a:gd name="T10" fmla="*/ 32 w 61"/>
                <a:gd name="T11" fmla="*/ 5 h 55"/>
                <a:gd name="T12" fmla="*/ 23 w 61"/>
                <a:gd name="T13" fmla="*/ 16 h 55"/>
                <a:gd name="T14" fmla="*/ 61 w 61"/>
                <a:gd name="T15" fmla="*/ 48 h 55"/>
                <a:gd name="T16" fmla="*/ 55 w 61"/>
                <a:gd name="T1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5">
                  <a:moveTo>
                    <a:pt x="55" y="55"/>
                  </a:moveTo>
                  <a:lnTo>
                    <a:pt x="16" y="25"/>
                  </a:lnTo>
                  <a:lnTo>
                    <a:pt x="7" y="37"/>
                  </a:lnTo>
                  <a:lnTo>
                    <a:pt x="0" y="30"/>
                  </a:lnTo>
                  <a:lnTo>
                    <a:pt x="25" y="0"/>
                  </a:lnTo>
                  <a:lnTo>
                    <a:pt x="32" y="5"/>
                  </a:lnTo>
                  <a:lnTo>
                    <a:pt x="23" y="16"/>
                  </a:lnTo>
                  <a:lnTo>
                    <a:pt x="61" y="48"/>
                  </a:lnTo>
                  <a:lnTo>
                    <a:pt x="55" y="55"/>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9" name="i$líḋé"/>
            <p:cNvSpPr/>
            <p:nvPr/>
          </p:nvSpPr>
          <p:spPr bwMode="auto">
            <a:xfrm>
              <a:off x="3546475" y="3813176"/>
              <a:ext cx="109538" cy="101600"/>
            </a:xfrm>
            <a:custGeom>
              <a:avLst/>
              <a:gdLst>
                <a:gd name="T0" fmla="*/ 48 w 69"/>
                <a:gd name="T1" fmla="*/ 64 h 64"/>
                <a:gd name="T2" fmla="*/ 0 w 69"/>
                <a:gd name="T3" fmla="*/ 30 h 64"/>
                <a:gd name="T4" fmla="*/ 21 w 69"/>
                <a:gd name="T5" fmla="*/ 0 h 64"/>
                <a:gd name="T6" fmla="*/ 30 w 69"/>
                <a:gd name="T7" fmla="*/ 5 h 64"/>
                <a:gd name="T8" fmla="*/ 14 w 69"/>
                <a:gd name="T9" fmla="*/ 27 h 64"/>
                <a:gd name="T10" fmla="*/ 25 w 69"/>
                <a:gd name="T11" fmla="*/ 34 h 64"/>
                <a:gd name="T12" fmla="*/ 39 w 69"/>
                <a:gd name="T13" fmla="*/ 14 h 64"/>
                <a:gd name="T14" fmla="*/ 46 w 69"/>
                <a:gd name="T15" fmla="*/ 21 h 64"/>
                <a:gd name="T16" fmla="*/ 32 w 69"/>
                <a:gd name="T17" fmla="*/ 41 h 64"/>
                <a:gd name="T18" fmla="*/ 46 w 69"/>
                <a:gd name="T19" fmla="*/ 50 h 64"/>
                <a:gd name="T20" fmla="*/ 62 w 69"/>
                <a:gd name="T21" fmla="*/ 25 h 64"/>
                <a:gd name="T22" fmla="*/ 69 w 69"/>
                <a:gd name="T23" fmla="*/ 32 h 64"/>
                <a:gd name="T24" fmla="*/ 48 w 69"/>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64">
                  <a:moveTo>
                    <a:pt x="48" y="64"/>
                  </a:moveTo>
                  <a:lnTo>
                    <a:pt x="0" y="30"/>
                  </a:lnTo>
                  <a:lnTo>
                    <a:pt x="21" y="0"/>
                  </a:lnTo>
                  <a:lnTo>
                    <a:pt x="30" y="5"/>
                  </a:lnTo>
                  <a:lnTo>
                    <a:pt x="14" y="27"/>
                  </a:lnTo>
                  <a:lnTo>
                    <a:pt x="25" y="34"/>
                  </a:lnTo>
                  <a:lnTo>
                    <a:pt x="39" y="14"/>
                  </a:lnTo>
                  <a:lnTo>
                    <a:pt x="46" y="21"/>
                  </a:lnTo>
                  <a:lnTo>
                    <a:pt x="32" y="41"/>
                  </a:lnTo>
                  <a:lnTo>
                    <a:pt x="46" y="50"/>
                  </a:lnTo>
                  <a:lnTo>
                    <a:pt x="62" y="25"/>
                  </a:lnTo>
                  <a:lnTo>
                    <a:pt x="69" y="32"/>
                  </a:lnTo>
                  <a:lnTo>
                    <a:pt x="48" y="6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0" name="iṡľîḋê"/>
            <p:cNvSpPr/>
            <p:nvPr/>
          </p:nvSpPr>
          <p:spPr bwMode="auto">
            <a:xfrm>
              <a:off x="3594100" y="3754438"/>
              <a:ext cx="93663" cy="84138"/>
            </a:xfrm>
            <a:custGeom>
              <a:avLst/>
              <a:gdLst>
                <a:gd name="T0" fmla="*/ 19 w 26"/>
                <a:gd name="T1" fmla="*/ 9 h 23"/>
                <a:gd name="T2" fmla="*/ 22 w 26"/>
                <a:gd name="T3" fmla="*/ 6 h 23"/>
                <a:gd name="T4" fmla="*/ 26 w 26"/>
                <a:gd name="T5" fmla="*/ 12 h 23"/>
                <a:gd name="T6" fmla="*/ 25 w 26"/>
                <a:gd name="T7" fmla="*/ 18 h 23"/>
                <a:gd name="T8" fmla="*/ 19 w 26"/>
                <a:gd name="T9" fmla="*/ 22 h 23"/>
                <a:gd name="T10" fmla="*/ 9 w 26"/>
                <a:gd name="T11" fmla="*/ 20 h 23"/>
                <a:gd name="T12" fmla="*/ 1 w 26"/>
                <a:gd name="T13" fmla="*/ 13 h 23"/>
                <a:gd name="T14" fmla="*/ 2 w 26"/>
                <a:gd name="T15" fmla="*/ 5 h 23"/>
                <a:gd name="T16" fmla="*/ 7 w 26"/>
                <a:gd name="T17" fmla="*/ 0 h 23"/>
                <a:gd name="T18" fmla="*/ 13 w 26"/>
                <a:gd name="T19" fmla="*/ 1 h 23"/>
                <a:gd name="T20" fmla="*/ 12 w 26"/>
                <a:gd name="T21" fmla="*/ 5 h 23"/>
                <a:gd name="T22" fmla="*/ 8 w 26"/>
                <a:gd name="T23" fmla="*/ 5 h 23"/>
                <a:gd name="T24" fmla="*/ 6 w 26"/>
                <a:gd name="T25" fmla="*/ 7 h 23"/>
                <a:gd name="T26" fmla="*/ 6 w 26"/>
                <a:gd name="T27" fmla="*/ 11 h 23"/>
                <a:gd name="T28" fmla="*/ 11 w 26"/>
                <a:gd name="T29" fmla="*/ 16 h 23"/>
                <a:gd name="T30" fmla="*/ 17 w 26"/>
                <a:gd name="T31" fmla="*/ 18 h 23"/>
                <a:gd name="T32" fmla="*/ 21 w 26"/>
                <a:gd name="T33" fmla="*/ 16 h 23"/>
                <a:gd name="T34" fmla="*/ 21 w 26"/>
                <a:gd name="T35" fmla="*/ 12 h 23"/>
                <a:gd name="T36" fmla="*/ 19 w 26"/>
                <a:gd name="T3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3">
                  <a:moveTo>
                    <a:pt x="19" y="9"/>
                  </a:moveTo>
                  <a:cubicBezTo>
                    <a:pt x="22" y="6"/>
                    <a:pt x="22" y="6"/>
                    <a:pt x="22" y="6"/>
                  </a:cubicBezTo>
                  <a:cubicBezTo>
                    <a:pt x="24" y="8"/>
                    <a:pt x="25" y="10"/>
                    <a:pt x="26" y="12"/>
                  </a:cubicBezTo>
                  <a:cubicBezTo>
                    <a:pt x="26" y="14"/>
                    <a:pt x="26" y="16"/>
                    <a:pt x="25" y="18"/>
                  </a:cubicBezTo>
                  <a:cubicBezTo>
                    <a:pt x="24" y="20"/>
                    <a:pt x="21" y="22"/>
                    <a:pt x="19" y="22"/>
                  </a:cubicBezTo>
                  <a:cubicBezTo>
                    <a:pt x="16" y="23"/>
                    <a:pt x="12" y="22"/>
                    <a:pt x="9" y="20"/>
                  </a:cubicBezTo>
                  <a:cubicBezTo>
                    <a:pt x="5" y="18"/>
                    <a:pt x="3" y="16"/>
                    <a:pt x="1" y="13"/>
                  </a:cubicBezTo>
                  <a:cubicBezTo>
                    <a:pt x="0" y="10"/>
                    <a:pt x="0" y="7"/>
                    <a:pt x="2" y="5"/>
                  </a:cubicBezTo>
                  <a:cubicBezTo>
                    <a:pt x="3" y="2"/>
                    <a:pt x="5" y="1"/>
                    <a:pt x="7" y="0"/>
                  </a:cubicBezTo>
                  <a:cubicBezTo>
                    <a:pt x="9" y="0"/>
                    <a:pt x="11" y="0"/>
                    <a:pt x="13" y="1"/>
                  </a:cubicBezTo>
                  <a:cubicBezTo>
                    <a:pt x="12" y="5"/>
                    <a:pt x="12" y="5"/>
                    <a:pt x="12" y="5"/>
                  </a:cubicBezTo>
                  <a:cubicBezTo>
                    <a:pt x="10" y="5"/>
                    <a:pt x="9" y="5"/>
                    <a:pt x="8" y="5"/>
                  </a:cubicBezTo>
                  <a:cubicBezTo>
                    <a:pt x="7" y="5"/>
                    <a:pt x="6" y="6"/>
                    <a:pt x="6" y="7"/>
                  </a:cubicBezTo>
                  <a:cubicBezTo>
                    <a:pt x="5" y="8"/>
                    <a:pt x="5" y="10"/>
                    <a:pt x="6" y="11"/>
                  </a:cubicBezTo>
                  <a:cubicBezTo>
                    <a:pt x="6" y="13"/>
                    <a:pt x="8" y="15"/>
                    <a:pt x="11" y="16"/>
                  </a:cubicBezTo>
                  <a:cubicBezTo>
                    <a:pt x="13" y="17"/>
                    <a:pt x="16" y="18"/>
                    <a:pt x="17" y="18"/>
                  </a:cubicBezTo>
                  <a:cubicBezTo>
                    <a:pt x="19" y="18"/>
                    <a:pt x="20" y="17"/>
                    <a:pt x="21" y="16"/>
                  </a:cubicBezTo>
                  <a:cubicBezTo>
                    <a:pt x="22" y="15"/>
                    <a:pt x="22" y="13"/>
                    <a:pt x="21" y="12"/>
                  </a:cubicBezTo>
                  <a:cubicBezTo>
                    <a:pt x="21" y="11"/>
                    <a:pt x="20" y="10"/>
                    <a:pt x="19" y="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1" name="ïśḷîḍè"/>
            <p:cNvSpPr/>
            <p:nvPr/>
          </p:nvSpPr>
          <p:spPr bwMode="auto">
            <a:xfrm>
              <a:off x="3622675" y="3679826"/>
              <a:ext cx="107950" cy="93663"/>
            </a:xfrm>
            <a:custGeom>
              <a:avLst/>
              <a:gdLst>
                <a:gd name="T0" fmla="*/ 52 w 68"/>
                <a:gd name="T1" fmla="*/ 59 h 59"/>
                <a:gd name="T2" fmla="*/ 0 w 68"/>
                <a:gd name="T3" fmla="*/ 36 h 59"/>
                <a:gd name="T4" fmla="*/ 2 w 68"/>
                <a:gd name="T5" fmla="*/ 27 h 59"/>
                <a:gd name="T6" fmla="*/ 23 w 68"/>
                <a:gd name="T7" fmla="*/ 36 h 59"/>
                <a:gd name="T8" fmla="*/ 32 w 68"/>
                <a:gd name="T9" fmla="*/ 18 h 59"/>
                <a:gd name="T10" fmla="*/ 9 w 68"/>
                <a:gd name="T11" fmla="*/ 9 h 59"/>
                <a:gd name="T12" fmla="*/ 14 w 68"/>
                <a:gd name="T13" fmla="*/ 0 h 59"/>
                <a:gd name="T14" fmla="*/ 68 w 68"/>
                <a:gd name="T15" fmla="*/ 22 h 59"/>
                <a:gd name="T16" fmla="*/ 64 w 68"/>
                <a:gd name="T17" fmla="*/ 32 h 59"/>
                <a:gd name="T18" fmla="*/ 41 w 68"/>
                <a:gd name="T19" fmla="*/ 20 h 59"/>
                <a:gd name="T20" fmla="*/ 32 w 68"/>
                <a:gd name="T21" fmla="*/ 38 h 59"/>
                <a:gd name="T22" fmla="*/ 57 w 68"/>
                <a:gd name="T23" fmla="*/ 50 h 59"/>
                <a:gd name="T24" fmla="*/ 52 w 68"/>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59">
                  <a:moveTo>
                    <a:pt x="52" y="59"/>
                  </a:moveTo>
                  <a:lnTo>
                    <a:pt x="0" y="36"/>
                  </a:lnTo>
                  <a:lnTo>
                    <a:pt x="2" y="27"/>
                  </a:lnTo>
                  <a:lnTo>
                    <a:pt x="23" y="36"/>
                  </a:lnTo>
                  <a:lnTo>
                    <a:pt x="32" y="18"/>
                  </a:lnTo>
                  <a:lnTo>
                    <a:pt x="9" y="9"/>
                  </a:lnTo>
                  <a:lnTo>
                    <a:pt x="14" y="0"/>
                  </a:lnTo>
                  <a:lnTo>
                    <a:pt x="68" y="22"/>
                  </a:lnTo>
                  <a:lnTo>
                    <a:pt x="64" y="32"/>
                  </a:lnTo>
                  <a:lnTo>
                    <a:pt x="41" y="20"/>
                  </a:lnTo>
                  <a:lnTo>
                    <a:pt x="32" y="38"/>
                  </a:lnTo>
                  <a:lnTo>
                    <a:pt x="57" y="50"/>
                  </a:lnTo>
                  <a:lnTo>
                    <a:pt x="52" y="59"/>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2" name="íṣļíḓe"/>
            <p:cNvSpPr/>
            <p:nvPr/>
          </p:nvSpPr>
          <p:spPr bwMode="auto">
            <a:xfrm>
              <a:off x="3648075" y="3606801"/>
              <a:ext cx="107950" cy="87313"/>
            </a:xfrm>
            <a:custGeom>
              <a:avLst/>
              <a:gdLst>
                <a:gd name="T0" fmla="*/ 57 w 68"/>
                <a:gd name="T1" fmla="*/ 55 h 55"/>
                <a:gd name="T2" fmla="*/ 0 w 68"/>
                <a:gd name="T3" fmla="*/ 36 h 55"/>
                <a:gd name="T4" fmla="*/ 2 w 68"/>
                <a:gd name="T5" fmla="*/ 27 h 55"/>
                <a:gd name="T6" fmla="*/ 45 w 68"/>
                <a:gd name="T7" fmla="*/ 20 h 55"/>
                <a:gd name="T8" fmla="*/ 9 w 68"/>
                <a:gd name="T9" fmla="*/ 9 h 55"/>
                <a:gd name="T10" fmla="*/ 11 w 68"/>
                <a:gd name="T11" fmla="*/ 0 h 55"/>
                <a:gd name="T12" fmla="*/ 68 w 68"/>
                <a:gd name="T13" fmla="*/ 16 h 55"/>
                <a:gd name="T14" fmla="*/ 64 w 68"/>
                <a:gd name="T15" fmla="*/ 25 h 55"/>
                <a:gd name="T16" fmla="*/ 23 w 68"/>
                <a:gd name="T17" fmla="*/ 34 h 55"/>
                <a:gd name="T18" fmla="*/ 59 w 68"/>
                <a:gd name="T19" fmla="*/ 46 h 55"/>
                <a:gd name="T20" fmla="*/ 57 w 6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55">
                  <a:moveTo>
                    <a:pt x="57" y="55"/>
                  </a:moveTo>
                  <a:lnTo>
                    <a:pt x="0" y="36"/>
                  </a:lnTo>
                  <a:lnTo>
                    <a:pt x="2" y="27"/>
                  </a:lnTo>
                  <a:lnTo>
                    <a:pt x="45" y="20"/>
                  </a:lnTo>
                  <a:lnTo>
                    <a:pt x="9" y="9"/>
                  </a:lnTo>
                  <a:lnTo>
                    <a:pt x="11" y="0"/>
                  </a:lnTo>
                  <a:lnTo>
                    <a:pt x="68" y="16"/>
                  </a:lnTo>
                  <a:lnTo>
                    <a:pt x="64" y="25"/>
                  </a:lnTo>
                  <a:lnTo>
                    <a:pt x="23" y="34"/>
                  </a:lnTo>
                  <a:lnTo>
                    <a:pt x="59" y="46"/>
                  </a:lnTo>
                  <a:lnTo>
                    <a:pt x="57" y="55"/>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3" name="ïslïḓé"/>
            <p:cNvSpPr/>
            <p:nvPr/>
          </p:nvSpPr>
          <p:spPr bwMode="auto">
            <a:xfrm>
              <a:off x="3673475" y="3527426"/>
              <a:ext cx="96838" cy="79375"/>
            </a:xfrm>
            <a:custGeom>
              <a:avLst/>
              <a:gdLst>
                <a:gd name="T0" fmla="*/ 12 w 27"/>
                <a:gd name="T1" fmla="*/ 22 h 22"/>
                <a:gd name="T2" fmla="*/ 5 w 27"/>
                <a:gd name="T3" fmla="*/ 20 h 22"/>
                <a:gd name="T4" fmla="*/ 2 w 27"/>
                <a:gd name="T5" fmla="*/ 17 h 22"/>
                <a:gd name="T6" fmla="*/ 0 w 27"/>
                <a:gd name="T7" fmla="*/ 14 h 22"/>
                <a:gd name="T8" fmla="*/ 0 w 27"/>
                <a:gd name="T9" fmla="*/ 9 h 22"/>
                <a:gd name="T10" fmla="*/ 5 w 27"/>
                <a:gd name="T11" fmla="*/ 2 h 22"/>
                <a:gd name="T12" fmla="*/ 15 w 27"/>
                <a:gd name="T13" fmla="*/ 1 h 22"/>
                <a:gd name="T14" fmla="*/ 24 w 27"/>
                <a:gd name="T15" fmla="*/ 5 h 22"/>
                <a:gd name="T16" fmla="*/ 26 w 27"/>
                <a:gd name="T17" fmla="*/ 14 h 22"/>
                <a:gd name="T18" fmla="*/ 21 w 27"/>
                <a:gd name="T19" fmla="*/ 21 h 22"/>
                <a:gd name="T20" fmla="*/ 12 w 27"/>
                <a:gd name="T21" fmla="*/ 22 h 22"/>
                <a:gd name="T22" fmla="*/ 12 w 27"/>
                <a:gd name="T23" fmla="*/ 17 h 22"/>
                <a:gd name="T24" fmla="*/ 19 w 27"/>
                <a:gd name="T25" fmla="*/ 17 h 22"/>
                <a:gd name="T26" fmla="*/ 22 w 27"/>
                <a:gd name="T27" fmla="*/ 13 h 22"/>
                <a:gd name="T28" fmla="*/ 21 w 27"/>
                <a:gd name="T29" fmla="*/ 8 h 22"/>
                <a:gd name="T30" fmla="*/ 14 w 27"/>
                <a:gd name="T31" fmla="*/ 5 h 22"/>
                <a:gd name="T32" fmla="*/ 8 w 27"/>
                <a:gd name="T33" fmla="*/ 6 h 22"/>
                <a:gd name="T34" fmla="*/ 5 w 27"/>
                <a:gd name="T35" fmla="*/ 10 h 22"/>
                <a:gd name="T36" fmla="*/ 6 w 27"/>
                <a:gd name="T37" fmla="*/ 14 h 22"/>
                <a:gd name="T38" fmla="*/ 12 w 27"/>
                <a:gd name="T3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22">
                  <a:moveTo>
                    <a:pt x="12" y="22"/>
                  </a:moveTo>
                  <a:cubicBezTo>
                    <a:pt x="9" y="21"/>
                    <a:pt x="7" y="21"/>
                    <a:pt x="5" y="20"/>
                  </a:cubicBezTo>
                  <a:cubicBezTo>
                    <a:pt x="4" y="19"/>
                    <a:pt x="3" y="18"/>
                    <a:pt x="2" y="17"/>
                  </a:cubicBezTo>
                  <a:cubicBezTo>
                    <a:pt x="1" y="16"/>
                    <a:pt x="1" y="15"/>
                    <a:pt x="0" y="14"/>
                  </a:cubicBezTo>
                  <a:cubicBezTo>
                    <a:pt x="0" y="12"/>
                    <a:pt x="0" y="11"/>
                    <a:pt x="0" y="9"/>
                  </a:cubicBezTo>
                  <a:cubicBezTo>
                    <a:pt x="1" y="6"/>
                    <a:pt x="2" y="4"/>
                    <a:pt x="5" y="2"/>
                  </a:cubicBezTo>
                  <a:cubicBezTo>
                    <a:pt x="8" y="1"/>
                    <a:pt x="11" y="0"/>
                    <a:pt x="15" y="1"/>
                  </a:cubicBezTo>
                  <a:cubicBezTo>
                    <a:pt x="19" y="2"/>
                    <a:pt x="22" y="3"/>
                    <a:pt x="24" y="5"/>
                  </a:cubicBezTo>
                  <a:cubicBezTo>
                    <a:pt x="26" y="8"/>
                    <a:pt x="27" y="10"/>
                    <a:pt x="26" y="14"/>
                  </a:cubicBezTo>
                  <a:cubicBezTo>
                    <a:pt x="26" y="17"/>
                    <a:pt x="24" y="19"/>
                    <a:pt x="21" y="21"/>
                  </a:cubicBezTo>
                  <a:cubicBezTo>
                    <a:pt x="19" y="22"/>
                    <a:pt x="16" y="22"/>
                    <a:pt x="12" y="22"/>
                  </a:cubicBezTo>
                  <a:close/>
                  <a:moveTo>
                    <a:pt x="12" y="17"/>
                  </a:moveTo>
                  <a:cubicBezTo>
                    <a:pt x="15" y="18"/>
                    <a:pt x="17" y="18"/>
                    <a:pt x="19" y="17"/>
                  </a:cubicBezTo>
                  <a:cubicBezTo>
                    <a:pt x="21" y="16"/>
                    <a:pt x="22" y="15"/>
                    <a:pt x="22" y="13"/>
                  </a:cubicBezTo>
                  <a:cubicBezTo>
                    <a:pt x="22" y="11"/>
                    <a:pt x="22" y="10"/>
                    <a:pt x="21" y="8"/>
                  </a:cubicBezTo>
                  <a:cubicBezTo>
                    <a:pt x="19" y="7"/>
                    <a:pt x="17" y="6"/>
                    <a:pt x="14" y="5"/>
                  </a:cubicBezTo>
                  <a:cubicBezTo>
                    <a:pt x="11" y="5"/>
                    <a:pt x="9" y="5"/>
                    <a:pt x="8" y="6"/>
                  </a:cubicBezTo>
                  <a:cubicBezTo>
                    <a:pt x="6" y="7"/>
                    <a:pt x="5" y="8"/>
                    <a:pt x="5" y="10"/>
                  </a:cubicBezTo>
                  <a:cubicBezTo>
                    <a:pt x="4" y="12"/>
                    <a:pt x="5" y="13"/>
                    <a:pt x="6" y="14"/>
                  </a:cubicBezTo>
                  <a:cubicBezTo>
                    <a:pt x="7" y="16"/>
                    <a:pt x="9" y="17"/>
                    <a:pt x="12" y="1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4" name="ïṣḻîḋé"/>
            <p:cNvSpPr/>
            <p:nvPr/>
          </p:nvSpPr>
          <p:spPr bwMode="auto">
            <a:xfrm>
              <a:off x="3684588" y="3465513"/>
              <a:ext cx="93663" cy="53975"/>
            </a:xfrm>
            <a:custGeom>
              <a:avLst/>
              <a:gdLst>
                <a:gd name="T0" fmla="*/ 57 w 59"/>
                <a:gd name="T1" fmla="*/ 34 h 34"/>
                <a:gd name="T2" fmla="*/ 0 w 59"/>
                <a:gd name="T3" fmla="*/ 30 h 34"/>
                <a:gd name="T4" fmla="*/ 0 w 59"/>
                <a:gd name="T5" fmla="*/ 20 h 34"/>
                <a:gd name="T6" fmla="*/ 47 w 59"/>
                <a:gd name="T7" fmla="*/ 23 h 34"/>
                <a:gd name="T8" fmla="*/ 50 w 59"/>
                <a:gd name="T9" fmla="*/ 0 h 34"/>
                <a:gd name="T10" fmla="*/ 59 w 59"/>
                <a:gd name="T11" fmla="*/ 0 h 34"/>
                <a:gd name="T12" fmla="*/ 57 w 59"/>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9" h="34">
                  <a:moveTo>
                    <a:pt x="57" y="34"/>
                  </a:moveTo>
                  <a:lnTo>
                    <a:pt x="0" y="30"/>
                  </a:lnTo>
                  <a:lnTo>
                    <a:pt x="0" y="20"/>
                  </a:lnTo>
                  <a:lnTo>
                    <a:pt x="47" y="23"/>
                  </a:lnTo>
                  <a:lnTo>
                    <a:pt x="50" y="0"/>
                  </a:lnTo>
                  <a:lnTo>
                    <a:pt x="59" y="0"/>
                  </a:lnTo>
                  <a:lnTo>
                    <a:pt x="57" y="3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5" name="ïṥḷîḓè"/>
            <p:cNvSpPr/>
            <p:nvPr/>
          </p:nvSpPr>
          <p:spPr bwMode="auto">
            <a:xfrm>
              <a:off x="3684588" y="3375026"/>
              <a:ext cx="96838" cy="76200"/>
            </a:xfrm>
            <a:custGeom>
              <a:avLst/>
              <a:gdLst>
                <a:gd name="T0" fmla="*/ 14 w 27"/>
                <a:gd name="T1" fmla="*/ 21 h 21"/>
                <a:gd name="T2" fmla="*/ 7 w 27"/>
                <a:gd name="T3" fmla="*/ 21 h 21"/>
                <a:gd name="T4" fmla="*/ 4 w 27"/>
                <a:gd name="T5" fmla="*/ 19 h 21"/>
                <a:gd name="T6" fmla="*/ 2 w 27"/>
                <a:gd name="T7" fmla="*/ 16 h 21"/>
                <a:gd name="T8" fmla="*/ 0 w 27"/>
                <a:gd name="T9" fmla="*/ 11 h 21"/>
                <a:gd name="T10" fmla="*/ 4 w 27"/>
                <a:gd name="T11" fmla="*/ 3 h 21"/>
                <a:gd name="T12" fmla="*/ 13 w 27"/>
                <a:gd name="T13" fmla="*/ 0 h 21"/>
                <a:gd name="T14" fmla="*/ 23 w 27"/>
                <a:gd name="T15" fmla="*/ 3 h 21"/>
                <a:gd name="T16" fmla="*/ 27 w 27"/>
                <a:gd name="T17" fmla="*/ 11 h 21"/>
                <a:gd name="T18" fmla="*/ 24 w 27"/>
                <a:gd name="T19" fmla="*/ 18 h 21"/>
                <a:gd name="T20" fmla="*/ 14 w 27"/>
                <a:gd name="T21" fmla="*/ 21 h 21"/>
                <a:gd name="T22" fmla="*/ 14 w 27"/>
                <a:gd name="T23" fmla="*/ 17 h 21"/>
                <a:gd name="T24" fmla="*/ 20 w 27"/>
                <a:gd name="T25" fmla="*/ 15 h 21"/>
                <a:gd name="T26" fmla="*/ 22 w 27"/>
                <a:gd name="T27" fmla="*/ 11 h 21"/>
                <a:gd name="T28" fmla="*/ 20 w 27"/>
                <a:gd name="T29" fmla="*/ 6 h 21"/>
                <a:gd name="T30" fmla="*/ 13 w 27"/>
                <a:gd name="T31" fmla="*/ 5 h 21"/>
                <a:gd name="T32" fmla="*/ 7 w 27"/>
                <a:gd name="T33" fmla="*/ 7 h 21"/>
                <a:gd name="T34" fmla="*/ 5 w 27"/>
                <a:gd name="T35" fmla="*/ 11 h 21"/>
                <a:gd name="T36" fmla="*/ 7 w 27"/>
                <a:gd name="T37" fmla="*/ 15 h 21"/>
                <a:gd name="T38" fmla="*/ 14 w 27"/>
                <a:gd name="T39"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21">
                  <a:moveTo>
                    <a:pt x="14" y="21"/>
                  </a:moveTo>
                  <a:cubicBezTo>
                    <a:pt x="11" y="21"/>
                    <a:pt x="9" y="21"/>
                    <a:pt x="7" y="21"/>
                  </a:cubicBezTo>
                  <a:cubicBezTo>
                    <a:pt x="6" y="20"/>
                    <a:pt x="5" y="19"/>
                    <a:pt x="4" y="19"/>
                  </a:cubicBezTo>
                  <a:cubicBezTo>
                    <a:pt x="3" y="18"/>
                    <a:pt x="2" y="17"/>
                    <a:pt x="2" y="16"/>
                  </a:cubicBezTo>
                  <a:cubicBezTo>
                    <a:pt x="1" y="15"/>
                    <a:pt x="0" y="13"/>
                    <a:pt x="0" y="11"/>
                  </a:cubicBezTo>
                  <a:cubicBezTo>
                    <a:pt x="0" y="8"/>
                    <a:pt x="1" y="5"/>
                    <a:pt x="4" y="3"/>
                  </a:cubicBezTo>
                  <a:cubicBezTo>
                    <a:pt x="6" y="1"/>
                    <a:pt x="9" y="0"/>
                    <a:pt x="13" y="0"/>
                  </a:cubicBezTo>
                  <a:cubicBezTo>
                    <a:pt x="18" y="0"/>
                    <a:pt x="21" y="1"/>
                    <a:pt x="23" y="3"/>
                  </a:cubicBezTo>
                  <a:cubicBezTo>
                    <a:pt x="26" y="5"/>
                    <a:pt x="27" y="7"/>
                    <a:pt x="27" y="11"/>
                  </a:cubicBezTo>
                  <a:cubicBezTo>
                    <a:pt x="27" y="14"/>
                    <a:pt x="26" y="16"/>
                    <a:pt x="24" y="18"/>
                  </a:cubicBezTo>
                  <a:cubicBezTo>
                    <a:pt x="21" y="20"/>
                    <a:pt x="18" y="21"/>
                    <a:pt x="14" y="21"/>
                  </a:cubicBezTo>
                  <a:close/>
                  <a:moveTo>
                    <a:pt x="14" y="17"/>
                  </a:moveTo>
                  <a:cubicBezTo>
                    <a:pt x="17" y="17"/>
                    <a:pt x="19" y="16"/>
                    <a:pt x="20" y="15"/>
                  </a:cubicBezTo>
                  <a:cubicBezTo>
                    <a:pt x="22" y="14"/>
                    <a:pt x="22" y="12"/>
                    <a:pt x="22" y="11"/>
                  </a:cubicBezTo>
                  <a:cubicBezTo>
                    <a:pt x="22" y="9"/>
                    <a:pt x="22" y="8"/>
                    <a:pt x="20" y="6"/>
                  </a:cubicBezTo>
                  <a:cubicBezTo>
                    <a:pt x="19" y="5"/>
                    <a:pt x="16" y="5"/>
                    <a:pt x="13" y="5"/>
                  </a:cubicBezTo>
                  <a:cubicBezTo>
                    <a:pt x="10" y="5"/>
                    <a:pt x="8" y="6"/>
                    <a:pt x="7" y="7"/>
                  </a:cubicBezTo>
                  <a:cubicBezTo>
                    <a:pt x="5" y="8"/>
                    <a:pt x="5" y="9"/>
                    <a:pt x="5" y="11"/>
                  </a:cubicBezTo>
                  <a:cubicBezTo>
                    <a:pt x="5" y="13"/>
                    <a:pt x="6" y="14"/>
                    <a:pt x="7" y="15"/>
                  </a:cubicBezTo>
                  <a:cubicBezTo>
                    <a:pt x="9" y="16"/>
                    <a:pt x="11" y="17"/>
                    <a:pt x="14" y="1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6" name="iṥḷíďè"/>
            <p:cNvSpPr/>
            <p:nvPr/>
          </p:nvSpPr>
          <p:spPr bwMode="auto">
            <a:xfrm>
              <a:off x="3676650" y="3287713"/>
              <a:ext cx="98425" cy="79375"/>
            </a:xfrm>
            <a:custGeom>
              <a:avLst/>
              <a:gdLst>
                <a:gd name="T0" fmla="*/ 17 w 27"/>
                <a:gd name="T1" fmla="*/ 10 h 22"/>
                <a:gd name="T2" fmla="*/ 13 w 27"/>
                <a:gd name="T3" fmla="*/ 11 h 22"/>
                <a:gd name="T4" fmla="*/ 12 w 27"/>
                <a:gd name="T5" fmla="*/ 1 h 22"/>
                <a:gd name="T6" fmla="*/ 22 w 27"/>
                <a:gd name="T7" fmla="*/ 0 h 22"/>
                <a:gd name="T8" fmla="*/ 25 w 27"/>
                <a:gd name="T9" fmla="*/ 4 h 22"/>
                <a:gd name="T10" fmla="*/ 27 w 27"/>
                <a:gd name="T11" fmla="*/ 9 h 22"/>
                <a:gd name="T12" fmla="*/ 26 w 27"/>
                <a:gd name="T13" fmla="*/ 15 h 22"/>
                <a:gd name="T14" fmla="*/ 22 w 27"/>
                <a:gd name="T15" fmla="*/ 19 h 22"/>
                <a:gd name="T16" fmla="*/ 15 w 27"/>
                <a:gd name="T17" fmla="*/ 21 h 22"/>
                <a:gd name="T18" fmla="*/ 8 w 27"/>
                <a:gd name="T19" fmla="*/ 21 h 22"/>
                <a:gd name="T20" fmla="*/ 3 w 27"/>
                <a:gd name="T21" fmla="*/ 17 h 22"/>
                <a:gd name="T22" fmla="*/ 1 w 27"/>
                <a:gd name="T23" fmla="*/ 12 h 22"/>
                <a:gd name="T24" fmla="*/ 2 w 27"/>
                <a:gd name="T25" fmla="*/ 6 h 22"/>
                <a:gd name="T26" fmla="*/ 7 w 27"/>
                <a:gd name="T27" fmla="*/ 2 h 22"/>
                <a:gd name="T28" fmla="*/ 8 w 27"/>
                <a:gd name="T29" fmla="*/ 7 h 22"/>
                <a:gd name="T30" fmla="*/ 6 w 27"/>
                <a:gd name="T31" fmla="*/ 9 h 22"/>
                <a:gd name="T32" fmla="*/ 5 w 27"/>
                <a:gd name="T33" fmla="*/ 12 h 22"/>
                <a:gd name="T34" fmla="*/ 8 w 27"/>
                <a:gd name="T35" fmla="*/ 16 h 22"/>
                <a:gd name="T36" fmla="*/ 14 w 27"/>
                <a:gd name="T37" fmla="*/ 17 h 22"/>
                <a:gd name="T38" fmla="*/ 21 w 27"/>
                <a:gd name="T39" fmla="*/ 14 h 22"/>
                <a:gd name="T40" fmla="*/ 22 w 27"/>
                <a:gd name="T41" fmla="*/ 10 h 22"/>
                <a:gd name="T42" fmla="*/ 21 w 27"/>
                <a:gd name="T43" fmla="*/ 7 h 22"/>
                <a:gd name="T44" fmla="*/ 20 w 27"/>
                <a:gd name="T45" fmla="*/ 5 h 22"/>
                <a:gd name="T46" fmla="*/ 16 w 27"/>
                <a:gd name="T47" fmla="*/ 5 h 22"/>
                <a:gd name="T48" fmla="*/ 17 w 27"/>
                <a:gd name="T49"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22">
                  <a:moveTo>
                    <a:pt x="17" y="10"/>
                  </a:moveTo>
                  <a:cubicBezTo>
                    <a:pt x="13" y="11"/>
                    <a:pt x="13" y="11"/>
                    <a:pt x="13" y="11"/>
                  </a:cubicBezTo>
                  <a:cubicBezTo>
                    <a:pt x="12" y="1"/>
                    <a:pt x="12" y="1"/>
                    <a:pt x="12" y="1"/>
                  </a:cubicBezTo>
                  <a:cubicBezTo>
                    <a:pt x="22" y="0"/>
                    <a:pt x="22" y="0"/>
                    <a:pt x="22" y="0"/>
                  </a:cubicBezTo>
                  <a:cubicBezTo>
                    <a:pt x="23" y="1"/>
                    <a:pt x="24" y="2"/>
                    <a:pt x="25" y="4"/>
                  </a:cubicBezTo>
                  <a:cubicBezTo>
                    <a:pt x="26" y="5"/>
                    <a:pt x="27" y="7"/>
                    <a:pt x="27" y="9"/>
                  </a:cubicBezTo>
                  <a:cubicBezTo>
                    <a:pt x="27" y="11"/>
                    <a:pt x="27" y="13"/>
                    <a:pt x="26" y="15"/>
                  </a:cubicBezTo>
                  <a:cubicBezTo>
                    <a:pt x="25" y="17"/>
                    <a:pt x="24" y="18"/>
                    <a:pt x="22" y="19"/>
                  </a:cubicBezTo>
                  <a:cubicBezTo>
                    <a:pt x="20" y="20"/>
                    <a:pt x="18" y="21"/>
                    <a:pt x="15" y="21"/>
                  </a:cubicBezTo>
                  <a:cubicBezTo>
                    <a:pt x="12" y="22"/>
                    <a:pt x="10" y="22"/>
                    <a:pt x="8" y="21"/>
                  </a:cubicBezTo>
                  <a:cubicBezTo>
                    <a:pt x="6" y="20"/>
                    <a:pt x="4" y="19"/>
                    <a:pt x="3" y="17"/>
                  </a:cubicBezTo>
                  <a:cubicBezTo>
                    <a:pt x="2" y="16"/>
                    <a:pt x="1" y="15"/>
                    <a:pt x="1" y="12"/>
                  </a:cubicBezTo>
                  <a:cubicBezTo>
                    <a:pt x="0" y="10"/>
                    <a:pt x="1" y="8"/>
                    <a:pt x="2" y="6"/>
                  </a:cubicBezTo>
                  <a:cubicBezTo>
                    <a:pt x="3" y="4"/>
                    <a:pt x="5" y="3"/>
                    <a:pt x="7" y="2"/>
                  </a:cubicBezTo>
                  <a:cubicBezTo>
                    <a:pt x="8" y="7"/>
                    <a:pt x="8" y="7"/>
                    <a:pt x="8" y="7"/>
                  </a:cubicBezTo>
                  <a:cubicBezTo>
                    <a:pt x="7" y="7"/>
                    <a:pt x="6" y="8"/>
                    <a:pt x="6" y="9"/>
                  </a:cubicBezTo>
                  <a:cubicBezTo>
                    <a:pt x="5" y="10"/>
                    <a:pt x="5" y="11"/>
                    <a:pt x="5" y="12"/>
                  </a:cubicBezTo>
                  <a:cubicBezTo>
                    <a:pt x="5" y="14"/>
                    <a:pt x="6" y="15"/>
                    <a:pt x="8" y="16"/>
                  </a:cubicBezTo>
                  <a:cubicBezTo>
                    <a:pt x="9" y="17"/>
                    <a:pt x="12" y="17"/>
                    <a:pt x="14" y="17"/>
                  </a:cubicBezTo>
                  <a:cubicBezTo>
                    <a:pt x="17" y="17"/>
                    <a:pt x="19" y="16"/>
                    <a:pt x="21" y="14"/>
                  </a:cubicBezTo>
                  <a:cubicBezTo>
                    <a:pt x="22" y="13"/>
                    <a:pt x="23" y="11"/>
                    <a:pt x="22" y="10"/>
                  </a:cubicBezTo>
                  <a:cubicBezTo>
                    <a:pt x="22" y="9"/>
                    <a:pt x="22" y="8"/>
                    <a:pt x="21" y="7"/>
                  </a:cubicBezTo>
                  <a:cubicBezTo>
                    <a:pt x="21" y="6"/>
                    <a:pt x="20" y="5"/>
                    <a:pt x="20" y="5"/>
                  </a:cubicBezTo>
                  <a:cubicBezTo>
                    <a:pt x="16" y="5"/>
                    <a:pt x="16" y="5"/>
                    <a:pt x="16" y="5"/>
                  </a:cubicBezTo>
                  <a:lnTo>
                    <a:pt x="17" y="1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7" name="ïş1ídè"/>
            <p:cNvSpPr/>
            <p:nvPr/>
          </p:nvSpPr>
          <p:spPr bwMode="auto">
            <a:xfrm>
              <a:off x="3659188" y="3225801"/>
              <a:ext cx="100013" cy="69850"/>
            </a:xfrm>
            <a:custGeom>
              <a:avLst/>
              <a:gdLst>
                <a:gd name="T0" fmla="*/ 63 w 63"/>
                <a:gd name="T1" fmla="*/ 14 h 44"/>
                <a:gd name="T2" fmla="*/ 38 w 63"/>
                <a:gd name="T3" fmla="*/ 18 h 44"/>
                <a:gd name="T4" fmla="*/ 11 w 63"/>
                <a:gd name="T5" fmla="*/ 44 h 44"/>
                <a:gd name="T6" fmla="*/ 7 w 63"/>
                <a:gd name="T7" fmla="*/ 32 h 44"/>
                <a:gd name="T8" fmla="*/ 27 w 63"/>
                <a:gd name="T9" fmla="*/ 16 h 44"/>
                <a:gd name="T10" fmla="*/ 2 w 63"/>
                <a:gd name="T11" fmla="*/ 9 h 44"/>
                <a:gd name="T12" fmla="*/ 0 w 63"/>
                <a:gd name="T13" fmla="*/ 0 h 44"/>
                <a:gd name="T14" fmla="*/ 36 w 63"/>
                <a:gd name="T15" fmla="*/ 9 h 44"/>
                <a:gd name="T16" fmla="*/ 61 w 63"/>
                <a:gd name="T17" fmla="*/ 2 h 44"/>
                <a:gd name="T18" fmla="*/ 63 w 63"/>
                <a:gd name="T19"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44">
                  <a:moveTo>
                    <a:pt x="63" y="14"/>
                  </a:moveTo>
                  <a:lnTo>
                    <a:pt x="38" y="18"/>
                  </a:lnTo>
                  <a:lnTo>
                    <a:pt x="11" y="44"/>
                  </a:lnTo>
                  <a:lnTo>
                    <a:pt x="7" y="32"/>
                  </a:lnTo>
                  <a:lnTo>
                    <a:pt x="27" y="16"/>
                  </a:lnTo>
                  <a:lnTo>
                    <a:pt x="2" y="9"/>
                  </a:lnTo>
                  <a:lnTo>
                    <a:pt x="0" y="0"/>
                  </a:lnTo>
                  <a:lnTo>
                    <a:pt x="36" y="9"/>
                  </a:lnTo>
                  <a:lnTo>
                    <a:pt x="61" y="2"/>
                  </a:lnTo>
                  <a:lnTo>
                    <a:pt x="63" y="1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8" name="îŝļiḑe"/>
            <p:cNvSpPr/>
            <p:nvPr/>
          </p:nvSpPr>
          <p:spPr bwMode="auto">
            <a:xfrm>
              <a:off x="2967038" y="334645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9" name="í$ļïḓé"/>
            <p:cNvSpPr/>
            <p:nvPr/>
          </p:nvSpPr>
          <p:spPr bwMode="auto">
            <a:xfrm>
              <a:off x="2967038" y="334645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0" name="i$1iďê"/>
            <p:cNvSpPr/>
            <p:nvPr/>
          </p:nvSpPr>
          <p:spPr bwMode="auto">
            <a:xfrm>
              <a:off x="2768600" y="3592513"/>
              <a:ext cx="42863" cy="14288"/>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101" name="îšḷiḍe"/>
            <p:cNvSpPr/>
            <p:nvPr/>
          </p:nvSpPr>
          <p:spPr bwMode="auto">
            <a:xfrm>
              <a:off x="3121025" y="3592513"/>
              <a:ext cx="44450" cy="14288"/>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102" name="íṥlïdê"/>
            <p:cNvSpPr/>
            <p:nvPr/>
          </p:nvSpPr>
          <p:spPr bwMode="auto">
            <a:xfrm>
              <a:off x="2871788" y="3592513"/>
              <a:ext cx="44450" cy="14288"/>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103" name="íśľîďé"/>
            <p:cNvSpPr/>
            <p:nvPr/>
          </p:nvSpPr>
          <p:spPr bwMode="auto">
            <a:xfrm>
              <a:off x="3021013" y="3592513"/>
              <a:ext cx="42863" cy="14288"/>
            </a:xfrm>
            <a:prstGeom prst="rect">
              <a:avLst/>
            </a:prstGeom>
            <a:solidFill>
              <a:srgbClr val="9926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104" name="iŝḻîdé"/>
            <p:cNvSpPr/>
            <p:nvPr/>
          </p:nvSpPr>
          <p:spPr bwMode="auto">
            <a:xfrm>
              <a:off x="2768600" y="3482976"/>
              <a:ext cx="396875" cy="109538"/>
            </a:xfrm>
            <a:custGeom>
              <a:avLst/>
              <a:gdLst>
                <a:gd name="T0" fmla="*/ 250 w 250"/>
                <a:gd name="T1" fmla="*/ 0 h 69"/>
                <a:gd name="T2" fmla="*/ 225 w 250"/>
                <a:gd name="T3" fmla="*/ 0 h 69"/>
                <a:gd name="T4" fmla="*/ 225 w 250"/>
                <a:gd name="T5" fmla="*/ 5 h 69"/>
                <a:gd name="T6" fmla="*/ 222 w 250"/>
                <a:gd name="T7" fmla="*/ 5 h 69"/>
                <a:gd name="T8" fmla="*/ 222 w 250"/>
                <a:gd name="T9" fmla="*/ 0 h 69"/>
                <a:gd name="T10" fmla="*/ 186 w 250"/>
                <a:gd name="T11" fmla="*/ 0 h 69"/>
                <a:gd name="T12" fmla="*/ 186 w 250"/>
                <a:gd name="T13" fmla="*/ 5 h 69"/>
                <a:gd name="T14" fmla="*/ 184 w 250"/>
                <a:gd name="T15" fmla="*/ 5 h 69"/>
                <a:gd name="T16" fmla="*/ 184 w 250"/>
                <a:gd name="T17" fmla="*/ 0 h 69"/>
                <a:gd name="T18" fmla="*/ 161 w 250"/>
                <a:gd name="T19" fmla="*/ 0 h 69"/>
                <a:gd name="T20" fmla="*/ 161 w 250"/>
                <a:gd name="T21" fmla="*/ 5 h 69"/>
                <a:gd name="T22" fmla="*/ 159 w 250"/>
                <a:gd name="T23" fmla="*/ 5 h 69"/>
                <a:gd name="T24" fmla="*/ 159 w 250"/>
                <a:gd name="T25" fmla="*/ 0 h 69"/>
                <a:gd name="T26" fmla="*/ 93 w 250"/>
                <a:gd name="T27" fmla="*/ 0 h 69"/>
                <a:gd name="T28" fmla="*/ 93 w 250"/>
                <a:gd name="T29" fmla="*/ 5 h 69"/>
                <a:gd name="T30" fmla="*/ 90 w 250"/>
                <a:gd name="T31" fmla="*/ 5 h 69"/>
                <a:gd name="T32" fmla="*/ 90 w 250"/>
                <a:gd name="T33" fmla="*/ 0 h 69"/>
                <a:gd name="T34" fmla="*/ 65 w 250"/>
                <a:gd name="T35" fmla="*/ 0 h 69"/>
                <a:gd name="T36" fmla="*/ 65 w 250"/>
                <a:gd name="T37" fmla="*/ 5 h 69"/>
                <a:gd name="T38" fmla="*/ 65 w 250"/>
                <a:gd name="T39" fmla="*/ 5 h 69"/>
                <a:gd name="T40" fmla="*/ 65 w 250"/>
                <a:gd name="T41" fmla="*/ 0 h 69"/>
                <a:gd name="T42" fmla="*/ 27 w 250"/>
                <a:gd name="T43" fmla="*/ 0 h 69"/>
                <a:gd name="T44" fmla="*/ 27 w 250"/>
                <a:gd name="T45" fmla="*/ 5 h 69"/>
                <a:gd name="T46" fmla="*/ 25 w 250"/>
                <a:gd name="T47" fmla="*/ 5 h 69"/>
                <a:gd name="T48" fmla="*/ 25 w 250"/>
                <a:gd name="T49" fmla="*/ 0 h 69"/>
                <a:gd name="T50" fmla="*/ 2 w 250"/>
                <a:gd name="T51" fmla="*/ 0 h 69"/>
                <a:gd name="T52" fmla="*/ 2 w 250"/>
                <a:gd name="T53" fmla="*/ 5 h 69"/>
                <a:gd name="T54" fmla="*/ 0 w 250"/>
                <a:gd name="T55" fmla="*/ 5 h 69"/>
                <a:gd name="T56" fmla="*/ 0 w 250"/>
                <a:gd name="T57" fmla="*/ 69 h 69"/>
                <a:gd name="T58" fmla="*/ 27 w 250"/>
                <a:gd name="T59" fmla="*/ 69 h 69"/>
                <a:gd name="T60" fmla="*/ 27 w 250"/>
                <a:gd name="T61" fmla="*/ 12 h 69"/>
                <a:gd name="T62" fmla="*/ 65 w 250"/>
                <a:gd name="T63" fmla="*/ 12 h 69"/>
                <a:gd name="T64" fmla="*/ 65 w 250"/>
                <a:gd name="T65" fmla="*/ 69 h 69"/>
                <a:gd name="T66" fmla="*/ 93 w 250"/>
                <a:gd name="T67" fmla="*/ 69 h 69"/>
                <a:gd name="T68" fmla="*/ 93 w 250"/>
                <a:gd name="T69" fmla="*/ 12 h 69"/>
                <a:gd name="T70" fmla="*/ 159 w 250"/>
                <a:gd name="T71" fmla="*/ 12 h 69"/>
                <a:gd name="T72" fmla="*/ 159 w 250"/>
                <a:gd name="T73" fmla="*/ 69 h 69"/>
                <a:gd name="T74" fmla="*/ 186 w 250"/>
                <a:gd name="T75" fmla="*/ 69 h 69"/>
                <a:gd name="T76" fmla="*/ 186 w 250"/>
                <a:gd name="T77" fmla="*/ 12 h 69"/>
                <a:gd name="T78" fmla="*/ 222 w 250"/>
                <a:gd name="T79" fmla="*/ 12 h 69"/>
                <a:gd name="T80" fmla="*/ 222 w 250"/>
                <a:gd name="T81" fmla="*/ 69 h 69"/>
                <a:gd name="T82" fmla="*/ 250 w 250"/>
                <a:gd name="T83" fmla="*/ 69 h 69"/>
                <a:gd name="T84" fmla="*/ 250 w 250"/>
                <a:gd name="T85" fmla="*/ 5 h 69"/>
                <a:gd name="T86" fmla="*/ 250 w 250"/>
                <a:gd name="T87" fmla="*/ 5 h 69"/>
                <a:gd name="T88" fmla="*/ 250 w 250"/>
                <a:gd name="T8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0" h="69">
                  <a:moveTo>
                    <a:pt x="250" y="0"/>
                  </a:moveTo>
                  <a:lnTo>
                    <a:pt x="225" y="0"/>
                  </a:lnTo>
                  <a:lnTo>
                    <a:pt x="225" y="5"/>
                  </a:lnTo>
                  <a:lnTo>
                    <a:pt x="222" y="5"/>
                  </a:lnTo>
                  <a:lnTo>
                    <a:pt x="222" y="0"/>
                  </a:lnTo>
                  <a:lnTo>
                    <a:pt x="186" y="0"/>
                  </a:lnTo>
                  <a:lnTo>
                    <a:pt x="186" y="5"/>
                  </a:lnTo>
                  <a:lnTo>
                    <a:pt x="184" y="5"/>
                  </a:lnTo>
                  <a:lnTo>
                    <a:pt x="184" y="0"/>
                  </a:lnTo>
                  <a:lnTo>
                    <a:pt x="161" y="0"/>
                  </a:lnTo>
                  <a:lnTo>
                    <a:pt x="161" y="5"/>
                  </a:lnTo>
                  <a:lnTo>
                    <a:pt x="159" y="5"/>
                  </a:lnTo>
                  <a:lnTo>
                    <a:pt x="159" y="0"/>
                  </a:lnTo>
                  <a:lnTo>
                    <a:pt x="93" y="0"/>
                  </a:lnTo>
                  <a:lnTo>
                    <a:pt x="93" y="5"/>
                  </a:lnTo>
                  <a:lnTo>
                    <a:pt x="90" y="5"/>
                  </a:lnTo>
                  <a:lnTo>
                    <a:pt x="90" y="0"/>
                  </a:lnTo>
                  <a:lnTo>
                    <a:pt x="65" y="0"/>
                  </a:lnTo>
                  <a:lnTo>
                    <a:pt x="65" y="5"/>
                  </a:lnTo>
                  <a:lnTo>
                    <a:pt x="65" y="5"/>
                  </a:lnTo>
                  <a:lnTo>
                    <a:pt x="65" y="0"/>
                  </a:lnTo>
                  <a:lnTo>
                    <a:pt x="27" y="0"/>
                  </a:lnTo>
                  <a:lnTo>
                    <a:pt x="27" y="5"/>
                  </a:lnTo>
                  <a:lnTo>
                    <a:pt x="25" y="5"/>
                  </a:lnTo>
                  <a:lnTo>
                    <a:pt x="25" y="0"/>
                  </a:lnTo>
                  <a:lnTo>
                    <a:pt x="2" y="0"/>
                  </a:lnTo>
                  <a:lnTo>
                    <a:pt x="2" y="5"/>
                  </a:lnTo>
                  <a:lnTo>
                    <a:pt x="0" y="5"/>
                  </a:lnTo>
                  <a:lnTo>
                    <a:pt x="0" y="69"/>
                  </a:lnTo>
                  <a:lnTo>
                    <a:pt x="27" y="69"/>
                  </a:lnTo>
                  <a:lnTo>
                    <a:pt x="27" y="12"/>
                  </a:lnTo>
                  <a:lnTo>
                    <a:pt x="65" y="12"/>
                  </a:lnTo>
                  <a:lnTo>
                    <a:pt x="65" y="69"/>
                  </a:lnTo>
                  <a:lnTo>
                    <a:pt x="93" y="69"/>
                  </a:lnTo>
                  <a:lnTo>
                    <a:pt x="93" y="12"/>
                  </a:lnTo>
                  <a:lnTo>
                    <a:pt x="159" y="12"/>
                  </a:lnTo>
                  <a:lnTo>
                    <a:pt x="159" y="69"/>
                  </a:lnTo>
                  <a:lnTo>
                    <a:pt x="186" y="69"/>
                  </a:lnTo>
                  <a:lnTo>
                    <a:pt x="186" y="12"/>
                  </a:lnTo>
                  <a:lnTo>
                    <a:pt x="222" y="12"/>
                  </a:lnTo>
                  <a:lnTo>
                    <a:pt x="222" y="69"/>
                  </a:lnTo>
                  <a:lnTo>
                    <a:pt x="250" y="69"/>
                  </a:lnTo>
                  <a:lnTo>
                    <a:pt x="250" y="5"/>
                  </a:lnTo>
                  <a:lnTo>
                    <a:pt x="250" y="5"/>
                  </a:lnTo>
                  <a:lnTo>
                    <a:pt x="25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5" name="ïsḷiḍé"/>
            <p:cNvSpPr/>
            <p:nvPr/>
          </p:nvSpPr>
          <p:spPr bwMode="auto">
            <a:xfrm>
              <a:off x="2901950" y="3443288"/>
              <a:ext cx="3175" cy="0"/>
            </a:xfrm>
            <a:custGeom>
              <a:avLst/>
              <a:gdLst>
                <a:gd name="T0" fmla="*/ 1 w 1"/>
                <a:gd name="T1" fmla="*/ 1 w 1"/>
                <a:gd name="T2" fmla="*/ 1 w 1"/>
                <a:gd name="T3" fmla="*/ 1 w 1"/>
                <a:gd name="T4" fmla="*/ 1 w 1"/>
                <a:gd name="T5" fmla="*/ 1 w 1"/>
                <a:gd name="T6" fmla="*/ 1 w 1"/>
                <a:gd name="T7" fmla="*/ 1 w 1"/>
                <a:gd name="T8" fmla="*/ 0 w 1"/>
                <a:gd name="T9" fmla="*/ 0 w 1"/>
                <a:gd name="T10" fmla="*/ 0 w 1"/>
                <a:gd name="T11" fmla="*/ 0 w 1"/>
                <a:gd name="T12" fmla="*/ 1 w 1"/>
                <a:gd name="T13"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6" name="íṧ1iďè"/>
            <p:cNvSpPr/>
            <p:nvPr/>
          </p:nvSpPr>
          <p:spPr bwMode="auto">
            <a:xfrm>
              <a:off x="2901950" y="3443288"/>
              <a:ext cx="0" cy="3175"/>
            </a:xfrm>
            <a:custGeom>
              <a:avLst/>
              <a:gdLst>
                <a:gd name="T0" fmla="*/ 0 h 1"/>
                <a:gd name="T1" fmla="*/ 0 h 1"/>
                <a:gd name="T2" fmla="*/ 1 h 1"/>
                <a:gd name="T3" fmla="*/ 1 h 1"/>
                <a:gd name="T4" fmla="*/ 0 h 1"/>
                <a:gd name="T5" fmla="*/ 0 h 1"/>
                <a:gd name="T6" fmla="*/ 0 h 1"/>
              </a:gdLst>
              <a:ahLst/>
              <a:cxnLst>
                <a:cxn ang="0">
                  <a:pos x="0" y="T0"/>
                </a:cxn>
                <a:cxn ang="0">
                  <a:pos x="0" y="T1"/>
                </a:cxn>
                <a:cxn ang="0">
                  <a:pos x="0" y="T2"/>
                </a:cxn>
                <a:cxn ang="0">
                  <a:pos x="0" y="T3"/>
                </a:cxn>
                <a:cxn ang="0">
                  <a:pos x="0" y="T4"/>
                </a:cxn>
                <a:cxn ang="0">
                  <a:pos x="0" y="T5"/>
                </a:cxn>
                <a:cxn ang="0">
                  <a:pos x="0" y="T6"/>
                </a:cxn>
              </a:cxnLst>
              <a:rect l="0" t="0" r="r" b="b"/>
              <a:pathLst>
                <a:path h="1">
                  <a:moveTo>
                    <a:pt x="0" y="0"/>
                  </a:moveTo>
                  <a:cubicBezTo>
                    <a:pt x="0" y="0"/>
                    <a:pt x="0" y="0"/>
                    <a:pt x="0" y="0"/>
                  </a:cubicBezTo>
                  <a:cubicBezTo>
                    <a:pt x="0" y="1"/>
                    <a:pt x="0" y="1"/>
                    <a:pt x="0" y="1"/>
                  </a:cubicBezTo>
                  <a:cubicBezTo>
                    <a:pt x="0" y="1"/>
                    <a:pt x="0" y="1"/>
                    <a:pt x="0" y="1"/>
                  </a:cubicBezTo>
                  <a:cubicBezTo>
                    <a:pt x="0" y="1"/>
                    <a:pt x="0" y="0"/>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7" name="îṩľíḓe"/>
            <p:cNvSpPr/>
            <p:nvPr/>
          </p:nvSpPr>
          <p:spPr bwMode="auto">
            <a:xfrm>
              <a:off x="2901950" y="3440113"/>
              <a:ext cx="3175" cy="0"/>
            </a:xfrm>
            <a:custGeom>
              <a:avLst/>
              <a:gdLst>
                <a:gd name="T0" fmla="*/ 1 w 1"/>
                <a:gd name="T1" fmla="*/ 1 w 1"/>
                <a:gd name="T2" fmla="*/ 1 w 1"/>
                <a:gd name="T3" fmla="*/ 1 w 1"/>
                <a:gd name="T4" fmla="*/ 1 w 1"/>
                <a:gd name="T5" fmla="*/ 1 w 1"/>
                <a:gd name="T6" fmla="*/ 1 w 1"/>
                <a:gd name="T7" fmla="*/ 1 w 1"/>
                <a:gd name="T8" fmla="*/ 1 w 1"/>
                <a:gd name="T9" fmla="*/ 1 w 1"/>
                <a:gd name="T10"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8" name="ïṡ1ïḑé"/>
            <p:cNvSpPr/>
            <p:nvPr/>
          </p:nvSpPr>
          <p:spPr bwMode="auto">
            <a:xfrm>
              <a:off x="2905125" y="3446463"/>
              <a:ext cx="3175" cy="0"/>
            </a:xfrm>
            <a:custGeom>
              <a:avLst/>
              <a:gdLst>
                <a:gd name="T0" fmla="*/ 1 w 1"/>
                <a:gd name="T1" fmla="*/ 0 w 1"/>
                <a:gd name="T2" fmla="*/ 0 w 1"/>
                <a:gd name="T3" fmla="*/ 0 w 1"/>
                <a:gd name="T4" fmla="*/ 1 w 1"/>
                <a:gd name="T5" fmla="*/ 1 w 1"/>
                <a:gd name="T6" fmla="*/ 1 w 1"/>
                <a:gd name="T7" fmla="*/ 1 w 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
                  <a:moveTo>
                    <a:pt x="1" y="0"/>
                  </a:moveTo>
                  <a:cubicBezTo>
                    <a:pt x="1"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9" name="iṡlíďe"/>
            <p:cNvSpPr/>
            <p:nvPr/>
          </p:nvSpPr>
          <p:spPr bwMode="auto">
            <a:xfrm>
              <a:off x="2908300" y="3446463"/>
              <a:ext cx="3175" cy="4763"/>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1 w 1"/>
                <a:gd name="T13" fmla="*/ 0 h 1"/>
                <a:gd name="T14" fmla="*/ 1 w 1"/>
                <a:gd name="T15" fmla="*/ 0 h 1"/>
                <a:gd name="T16" fmla="*/ 1 w 1"/>
                <a:gd name="T17" fmla="*/ 0 h 1"/>
                <a:gd name="T18" fmla="*/ 0 w 1"/>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1" y="0"/>
                  </a:cubicBezTo>
                  <a:cubicBezTo>
                    <a:pt x="1" y="0"/>
                    <a:pt x="1" y="0"/>
                    <a:pt x="1" y="0"/>
                  </a:cubicBezTo>
                  <a:cubicBezTo>
                    <a:pt x="1" y="0"/>
                    <a:pt x="1" y="0"/>
                    <a:pt x="1" y="0"/>
                  </a:cubicBezTo>
                  <a:cubicBezTo>
                    <a:pt x="1" y="0"/>
                    <a:pt x="1"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0" name="ïšḷiḍè"/>
            <p:cNvSpPr/>
            <p:nvPr/>
          </p:nvSpPr>
          <p:spPr bwMode="auto">
            <a:xfrm>
              <a:off x="2905125" y="3451226"/>
              <a:ext cx="0" cy="3175"/>
            </a:xfrm>
            <a:custGeom>
              <a:avLst/>
              <a:gdLst>
                <a:gd name="T0" fmla="*/ 0 h 1"/>
                <a:gd name="T1" fmla="*/ 0 h 1"/>
                <a:gd name="T2" fmla="*/ 0 h 1"/>
                <a:gd name="T3" fmla="*/ 1 h 1"/>
                <a:gd name="T4" fmla="*/ 1 h 1"/>
                <a:gd name="T5" fmla="*/ 1 h 1"/>
                <a:gd name="T6" fmla="*/ 0 h 1"/>
                <a:gd name="T7" fmla="*/ 0 h 1"/>
                <a:gd name="T8" fmla="*/ 0 h 1"/>
                <a:gd name="T9" fmla="*/ 0 h 1"/>
                <a:gd name="T10"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Lst>
              <a:rect l="0" t="0" r="r" b="b"/>
              <a:pathLst>
                <a:path h="1">
                  <a:moveTo>
                    <a:pt x="0" y="0"/>
                  </a:moveTo>
                  <a:cubicBezTo>
                    <a:pt x="0" y="0"/>
                    <a:pt x="0" y="0"/>
                    <a:pt x="0" y="0"/>
                  </a:cubicBezTo>
                  <a:cubicBezTo>
                    <a:pt x="0" y="0"/>
                    <a:pt x="0" y="0"/>
                    <a:pt x="0" y="0"/>
                  </a:cubicBezTo>
                  <a:cubicBezTo>
                    <a:pt x="0" y="0"/>
                    <a:pt x="0" y="0"/>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1" name="í$1îḓè"/>
            <p:cNvSpPr/>
            <p:nvPr/>
          </p:nvSpPr>
          <p:spPr bwMode="auto">
            <a:xfrm>
              <a:off x="2857500" y="3446463"/>
              <a:ext cx="11113" cy="7938"/>
            </a:xfrm>
            <a:custGeom>
              <a:avLst/>
              <a:gdLst>
                <a:gd name="T0" fmla="*/ 2 w 3"/>
                <a:gd name="T1" fmla="*/ 1 h 2"/>
                <a:gd name="T2" fmla="*/ 1 w 3"/>
                <a:gd name="T3" fmla="*/ 1 h 2"/>
                <a:gd name="T4" fmla="*/ 1 w 3"/>
                <a:gd name="T5" fmla="*/ 1 h 2"/>
                <a:gd name="T6" fmla="*/ 1 w 3"/>
                <a:gd name="T7" fmla="*/ 1 h 2"/>
                <a:gd name="T8" fmla="*/ 1 w 3"/>
                <a:gd name="T9" fmla="*/ 1 h 2"/>
                <a:gd name="T10" fmla="*/ 1 w 3"/>
                <a:gd name="T11" fmla="*/ 0 h 2"/>
                <a:gd name="T12" fmla="*/ 1 w 3"/>
                <a:gd name="T13" fmla="*/ 0 h 2"/>
                <a:gd name="T14" fmla="*/ 1 w 3"/>
                <a:gd name="T15" fmla="*/ 0 h 2"/>
                <a:gd name="T16" fmla="*/ 1 w 3"/>
                <a:gd name="T17" fmla="*/ 0 h 2"/>
                <a:gd name="T18" fmla="*/ 1 w 3"/>
                <a:gd name="T19" fmla="*/ 0 h 2"/>
                <a:gd name="T20" fmla="*/ 1 w 3"/>
                <a:gd name="T21" fmla="*/ 0 h 2"/>
                <a:gd name="T22" fmla="*/ 1 w 3"/>
                <a:gd name="T23" fmla="*/ 0 h 2"/>
                <a:gd name="T24" fmla="*/ 1 w 3"/>
                <a:gd name="T25" fmla="*/ 0 h 2"/>
                <a:gd name="T26" fmla="*/ 1 w 3"/>
                <a:gd name="T27" fmla="*/ 0 h 2"/>
                <a:gd name="T28" fmla="*/ 0 w 3"/>
                <a:gd name="T29" fmla="*/ 0 h 2"/>
                <a:gd name="T30" fmla="*/ 0 w 3"/>
                <a:gd name="T31" fmla="*/ 0 h 2"/>
                <a:gd name="T32" fmla="*/ 0 w 3"/>
                <a:gd name="T33" fmla="*/ 0 h 2"/>
                <a:gd name="T34" fmla="*/ 0 w 3"/>
                <a:gd name="T35" fmla="*/ 0 h 2"/>
                <a:gd name="T36" fmla="*/ 0 w 3"/>
                <a:gd name="T37" fmla="*/ 0 h 2"/>
                <a:gd name="T38" fmla="*/ 1 w 3"/>
                <a:gd name="T39" fmla="*/ 1 h 2"/>
                <a:gd name="T40" fmla="*/ 1 w 3"/>
                <a:gd name="T41" fmla="*/ 1 h 2"/>
                <a:gd name="T42" fmla="*/ 1 w 3"/>
                <a:gd name="T43" fmla="*/ 1 h 2"/>
                <a:gd name="T44" fmla="*/ 1 w 3"/>
                <a:gd name="T45" fmla="*/ 2 h 2"/>
                <a:gd name="T46" fmla="*/ 1 w 3"/>
                <a:gd name="T47" fmla="*/ 1 h 2"/>
                <a:gd name="T48" fmla="*/ 2 w 3"/>
                <a:gd name="T49" fmla="*/ 1 h 2"/>
                <a:gd name="T50" fmla="*/ 2 w 3"/>
                <a:gd name="T51" fmla="*/ 1 h 2"/>
                <a:gd name="T52" fmla="*/ 2 w 3"/>
                <a:gd name="T53" fmla="*/ 1 h 2"/>
                <a:gd name="T54" fmla="*/ 3 w 3"/>
                <a:gd name="T55" fmla="*/ 1 h 2"/>
                <a:gd name="T56" fmla="*/ 3 w 3"/>
                <a:gd name="T57" fmla="*/ 1 h 2"/>
                <a:gd name="T58" fmla="*/ 2 w 3"/>
                <a:gd name="T59" fmla="*/ 1 h 2"/>
                <a:gd name="T60" fmla="*/ 2 w 3"/>
                <a:gd name="T61" fmla="*/ 1 h 2"/>
                <a:gd name="T62" fmla="*/ 2 w 3"/>
                <a:gd name="T63" fmla="*/ 1 h 2"/>
                <a:gd name="T64" fmla="*/ 2 w 3"/>
                <a:gd name="T6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 h="2">
                  <a:moveTo>
                    <a:pt x="2" y="1"/>
                  </a:moveTo>
                  <a:cubicBezTo>
                    <a:pt x="1" y="1"/>
                    <a:pt x="1" y="1"/>
                    <a:pt x="1" y="1"/>
                  </a:cubicBezTo>
                  <a:cubicBezTo>
                    <a:pt x="1" y="1"/>
                    <a:pt x="1" y="1"/>
                    <a:pt x="1" y="1"/>
                  </a:cubicBezTo>
                  <a:cubicBezTo>
                    <a:pt x="1" y="1"/>
                    <a:pt x="1" y="1"/>
                    <a:pt x="1" y="1"/>
                  </a:cubicBezTo>
                  <a:cubicBezTo>
                    <a:pt x="1" y="1"/>
                    <a:pt x="1" y="1"/>
                    <a:pt x="1" y="1"/>
                  </a:cubicBezTo>
                  <a:cubicBezTo>
                    <a:pt x="1" y="1"/>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1"/>
                    <a:pt x="1" y="1"/>
                  </a:cubicBezTo>
                  <a:cubicBezTo>
                    <a:pt x="1" y="1"/>
                    <a:pt x="1" y="1"/>
                    <a:pt x="1" y="1"/>
                  </a:cubicBezTo>
                  <a:cubicBezTo>
                    <a:pt x="1" y="1"/>
                    <a:pt x="1" y="1"/>
                    <a:pt x="1" y="1"/>
                  </a:cubicBezTo>
                  <a:cubicBezTo>
                    <a:pt x="1" y="1"/>
                    <a:pt x="1" y="2"/>
                    <a:pt x="1" y="2"/>
                  </a:cubicBezTo>
                  <a:cubicBezTo>
                    <a:pt x="1" y="2"/>
                    <a:pt x="1" y="1"/>
                    <a:pt x="1" y="1"/>
                  </a:cubicBezTo>
                  <a:cubicBezTo>
                    <a:pt x="1" y="1"/>
                    <a:pt x="2" y="1"/>
                    <a:pt x="2" y="1"/>
                  </a:cubicBezTo>
                  <a:cubicBezTo>
                    <a:pt x="2" y="2"/>
                    <a:pt x="2" y="1"/>
                    <a:pt x="2" y="1"/>
                  </a:cubicBezTo>
                  <a:cubicBezTo>
                    <a:pt x="2" y="1"/>
                    <a:pt x="2" y="1"/>
                    <a:pt x="2" y="1"/>
                  </a:cubicBezTo>
                  <a:cubicBezTo>
                    <a:pt x="2" y="1"/>
                    <a:pt x="3" y="1"/>
                    <a:pt x="3" y="1"/>
                  </a:cubicBezTo>
                  <a:cubicBezTo>
                    <a:pt x="3" y="1"/>
                    <a:pt x="3" y="1"/>
                    <a:pt x="3" y="1"/>
                  </a:cubicBezTo>
                  <a:cubicBezTo>
                    <a:pt x="3" y="1"/>
                    <a:pt x="3" y="1"/>
                    <a:pt x="2" y="1"/>
                  </a:cubicBezTo>
                  <a:cubicBezTo>
                    <a:pt x="2" y="1"/>
                    <a:pt x="2" y="1"/>
                    <a:pt x="2" y="1"/>
                  </a:cubicBezTo>
                  <a:cubicBezTo>
                    <a:pt x="2" y="1"/>
                    <a:pt x="2" y="1"/>
                    <a:pt x="2" y="1"/>
                  </a:cubicBezTo>
                  <a:cubicBezTo>
                    <a:pt x="2" y="1"/>
                    <a:pt x="2" y="1"/>
                    <a:pt x="2"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2" name="î$ľidé"/>
            <p:cNvSpPr/>
            <p:nvPr/>
          </p:nvSpPr>
          <p:spPr bwMode="auto">
            <a:xfrm>
              <a:off x="2908300" y="3451226"/>
              <a:ext cx="3175" cy="0"/>
            </a:xfrm>
            <a:custGeom>
              <a:avLst/>
              <a:gdLst>
                <a:gd name="T0" fmla="*/ 0 w 1"/>
                <a:gd name="T1" fmla="*/ 0 w 1"/>
                <a:gd name="T2" fmla="*/ 0 w 1"/>
                <a:gd name="T3" fmla="*/ 0 w 1"/>
                <a:gd name="T4" fmla="*/ 0 w 1"/>
                <a:gd name="T5" fmla="*/ 0 w 1"/>
                <a:gd name="T6" fmla="*/ 0 w 1"/>
                <a:gd name="T7" fmla="*/ 1 w 1"/>
                <a:gd name="T8" fmla="*/ 1 w 1"/>
                <a:gd name="T9" fmla="*/ 1 w 1"/>
                <a:gd name="T10"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3" name="išḻïďê"/>
            <p:cNvSpPr/>
            <p:nvPr/>
          </p:nvSpPr>
          <p:spPr bwMode="auto">
            <a:xfrm>
              <a:off x="2822575" y="3440113"/>
              <a:ext cx="3175" cy="3175"/>
            </a:xfrm>
            <a:custGeom>
              <a:avLst/>
              <a:gdLst>
                <a:gd name="T0" fmla="*/ 0 w 1"/>
                <a:gd name="T1" fmla="*/ 1 h 1"/>
                <a:gd name="T2" fmla="*/ 0 w 1"/>
                <a:gd name="T3" fmla="*/ 1 h 1"/>
                <a:gd name="T4" fmla="*/ 1 w 1"/>
                <a:gd name="T5" fmla="*/ 1 h 1"/>
                <a:gd name="T6" fmla="*/ 1 w 1"/>
                <a:gd name="T7" fmla="*/ 0 h 1"/>
                <a:gd name="T8" fmla="*/ 1 w 1"/>
                <a:gd name="T9" fmla="*/ 0 h 1"/>
                <a:gd name="T10" fmla="*/ 1 w 1"/>
                <a:gd name="T11" fmla="*/ 0 h 1"/>
                <a:gd name="T12" fmla="*/ 1 w 1"/>
                <a:gd name="T13" fmla="*/ 0 h 1"/>
                <a:gd name="T14" fmla="*/ 1 w 1"/>
                <a:gd name="T15" fmla="*/ 0 h 1"/>
                <a:gd name="T16" fmla="*/ 1 w 1"/>
                <a:gd name="T17" fmla="*/ 0 h 1"/>
                <a:gd name="T18" fmla="*/ 0 w 1"/>
                <a:gd name="T19" fmla="*/ 0 h 1"/>
                <a:gd name="T20" fmla="*/ 0 w 1"/>
                <a:gd name="T21" fmla="*/ 0 h 1"/>
                <a:gd name="T22" fmla="*/ 0 w 1"/>
                <a:gd name="T23" fmla="*/ 1 h 1"/>
                <a:gd name="T24" fmla="*/ 0 w 1"/>
                <a:gd name="T25"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1">
                  <a:moveTo>
                    <a:pt x="0" y="1"/>
                  </a:moveTo>
                  <a:cubicBezTo>
                    <a:pt x="0" y="1"/>
                    <a:pt x="0" y="1"/>
                    <a:pt x="0" y="1"/>
                  </a:cubicBezTo>
                  <a:cubicBezTo>
                    <a:pt x="1" y="1"/>
                    <a:pt x="1" y="1"/>
                    <a:pt x="1" y="1"/>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1"/>
                  </a:cubicBezTo>
                  <a:cubicBezTo>
                    <a:pt x="0" y="1"/>
                    <a:pt x="0" y="1"/>
                    <a:pt x="0"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4" name="îSļíďê"/>
            <p:cNvSpPr/>
            <p:nvPr/>
          </p:nvSpPr>
          <p:spPr bwMode="auto">
            <a:xfrm>
              <a:off x="2817813" y="3440113"/>
              <a:ext cx="7938" cy="11113"/>
            </a:xfrm>
            <a:custGeom>
              <a:avLst/>
              <a:gdLst>
                <a:gd name="T0" fmla="*/ 0 w 2"/>
                <a:gd name="T1" fmla="*/ 2 h 3"/>
                <a:gd name="T2" fmla="*/ 0 w 2"/>
                <a:gd name="T3" fmla="*/ 2 h 3"/>
                <a:gd name="T4" fmla="*/ 1 w 2"/>
                <a:gd name="T5" fmla="*/ 3 h 3"/>
                <a:gd name="T6" fmla="*/ 1 w 2"/>
                <a:gd name="T7" fmla="*/ 3 h 3"/>
                <a:gd name="T8" fmla="*/ 1 w 2"/>
                <a:gd name="T9" fmla="*/ 3 h 3"/>
                <a:gd name="T10" fmla="*/ 1 w 2"/>
                <a:gd name="T11" fmla="*/ 2 h 3"/>
                <a:gd name="T12" fmla="*/ 2 w 2"/>
                <a:gd name="T13" fmla="*/ 2 h 3"/>
                <a:gd name="T14" fmla="*/ 2 w 2"/>
                <a:gd name="T15" fmla="*/ 2 h 3"/>
                <a:gd name="T16" fmla="*/ 2 w 2"/>
                <a:gd name="T17" fmla="*/ 2 h 3"/>
                <a:gd name="T18" fmla="*/ 2 w 2"/>
                <a:gd name="T19" fmla="*/ 2 h 3"/>
                <a:gd name="T20" fmla="*/ 2 w 2"/>
                <a:gd name="T21" fmla="*/ 2 h 3"/>
                <a:gd name="T22" fmla="*/ 2 w 2"/>
                <a:gd name="T23" fmla="*/ 2 h 3"/>
                <a:gd name="T24" fmla="*/ 2 w 2"/>
                <a:gd name="T25" fmla="*/ 2 h 3"/>
                <a:gd name="T26" fmla="*/ 1 w 2"/>
                <a:gd name="T27" fmla="*/ 2 h 3"/>
                <a:gd name="T28" fmla="*/ 1 w 2"/>
                <a:gd name="T29" fmla="*/ 2 h 3"/>
                <a:gd name="T30" fmla="*/ 1 w 2"/>
                <a:gd name="T31" fmla="*/ 2 h 3"/>
                <a:gd name="T32" fmla="*/ 1 w 2"/>
                <a:gd name="T33" fmla="*/ 2 h 3"/>
                <a:gd name="T34" fmla="*/ 1 w 2"/>
                <a:gd name="T35" fmla="*/ 1 h 3"/>
                <a:gd name="T36" fmla="*/ 1 w 2"/>
                <a:gd name="T37" fmla="*/ 1 h 3"/>
                <a:gd name="T38" fmla="*/ 1 w 2"/>
                <a:gd name="T39" fmla="*/ 0 h 3"/>
                <a:gd name="T40" fmla="*/ 0 w 2"/>
                <a:gd name="T41" fmla="*/ 0 h 3"/>
                <a:gd name="T42" fmla="*/ 0 w 2"/>
                <a:gd name="T43" fmla="*/ 0 h 3"/>
                <a:gd name="T44" fmla="*/ 0 w 2"/>
                <a:gd name="T45" fmla="*/ 1 h 3"/>
                <a:gd name="T46" fmla="*/ 0 w 2"/>
                <a:gd name="T4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 h="3">
                  <a:moveTo>
                    <a:pt x="0" y="2"/>
                  </a:moveTo>
                  <a:cubicBezTo>
                    <a:pt x="0" y="2"/>
                    <a:pt x="0" y="2"/>
                    <a:pt x="0" y="2"/>
                  </a:cubicBezTo>
                  <a:cubicBezTo>
                    <a:pt x="0" y="2"/>
                    <a:pt x="0" y="3"/>
                    <a:pt x="1" y="3"/>
                  </a:cubicBezTo>
                  <a:cubicBezTo>
                    <a:pt x="1" y="3"/>
                    <a:pt x="1" y="3"/>
                    <a:pt x="1" y="3"/>
                  </a:cubicBezTo>
                  <a:cubicBezTo>
                    <a:pt x="1" y="3"/>
                    <a:pt x="1" y="3"/>
                    <a:pt x="1" y="3"/>
                  </a:cubicBezTo>
                  <a:cubicBezTo>
                    <a:pt x="1" y="3"/>
                    <a:pt x="1" y="3"/>
                    <a:pt x="1" y="2"/>
                  </a:cubicBezTo>
                  <a:cubicBezTo>
                    <a:pt x="1" y="2"/>
                    <a:pt x="1"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1" y="2"/>
                    <a:pt x="1" y="2"/>
                    <a:pt x="1" y="2"/>
                  </a:cubicBezTo>
                  <a:cubicBezTo>
                    <a:pt x="1" y="2"/>
                    <a:pt x="1" y="2"/>
                    <a:pt x="1" y="2"/>
                  </a:cubicBezTo>
                  <a:cubicBezTo>
                    <a:pt x="1" y="2"/>
                    <a:pt x="1" y="2"/>
                    <a:pt x="1" y="2"/>
                  </a:cubicBezTo>
                  <a:cubicBezTo>
                    <a:pt x="1" y="2"/>
                    <a:pt x="1" y="2"/>
                    <a:pt x="1" y="2"/>
                  </a:cubicBezTo>
                  <a:cubicBezTo>
                    <a:pt x="1" y="2"/>
                    <a:pt x="1" y="2"/>
                    <a:pt x="1" y="1"/>
                  </a:cubicBezTo>
                  <a:cubicBezTo>
                    <a:pt x="1" y="1"/>
                    <a:pt x="1" y="1"/>
                    <a:pt x="1" y="1"/>
                  </a:cubicBezTo>
                  <a:cubicBezTo>
                    <a:pt x="1" y="1"/>
                    <a:pt x="1" y="1"/>
                    <a:pt x="1" y="0"/>
                  </a:cubicBezTo>
                  <a:cubicBezTo>
                    <a:pt x="1" y="0"/>
                    <a:pt x="1" y="0"/>
                    <a:pt x="0" y="0"/>
                  </a:cubicBezTo>
                  <a:cubicBezTo>
                    <a:pt x="0" y="0"/>
                    <a:pt x="0" y="0"/>
                    <a:pt x="0" y="0"/>
                  </a:cubicBezTo>
                  <a:cubicBezTo>
                    <a:pt x="0" y="0"/>
                    <a:pt x="0" y="1"/>
                    <a:pt x="0" y="1"/>
                  </a:cubicBezTo>
                  <a:cubicBezTo>
                    <a:pt x="0" y="1"/>
                    <a:pt x="0" y="1"/>
                    <a:pt x="0" y="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5" name="íṧḻiḋe"/>
            <p:cNvSpPr/>
            <p:nvPr/>
          </p:nvSpPr>
          <p:spPr bwMode="auto">
            <a:xfrm>
              <a:off x="2822575" y="3443288"/>
              <a:ext cx="3175" cy="3175"/>
            </a:xfrm>
            <a:custGeom>
              <a:avLst/>
              <a:gdLst>
                <a:gd name="T0" fmla="*/ 1 w 1"/>
                <a:gd name="T1" fmla="*/ 0 h 1"/>
                <a:gd name="T2" fmla="*/ 1 w 1"/>
                <a:gd name="T3" fmla="*/ 0 h 1"/>
                <a:gd name="T4" fmla="*/ 0 w 1"/>
                <a:gd name="T5" fmla="*/ 0 h 1"/>
                <a:gd name="T6" fmla="*/ 1 w 1"/>
                <a:gd name="T7" fmla="*/ 1 h 1"/>
                <a:gd name="T8" fmla="*/ 1 w 1"/>
                <a:gd name="T9" fmla="*/ 1 h 1"/>
                <a:gd name="T10" fmla="*/ 1 w 1"/>
                <a:gd name="T11" fmla="*/ 1 h 1"/>
                <a:gd name="T12" fmla="*/ 1 w 1"/>
                <a:gd name="T13" fmla="*/ 1 h 1"/>
                <a:gd name="T14" fmla="*/ 1 w 1"/>
                <a:gd name="T15" fmla="*/ 1 h 1"/>
                <a:gd name="T16" fmla="*/ 1 w 1"/>
                <a:gd name="T17" fmla="*/ 0 h 1"/>
                <a:gd name="T18" fmla="*/ 1 w 1"/>
                <a:gd name="T19" fmla="*/ 0 h 1"/>
                <a:gd name="T20" fmla="*/ 1 w 1"/>
                <a:gd name="T21" fmla="*/ 0 h 1"/>
                <a:gd name="T22" fmla="*/ 1 w 1"/>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1">
                  <a:moveTo>
                    <a:pt x="1" y="0"/>
                  </a:moveTo>
                  <a:cubicBezTo>
                    <a:pt x="1" y="0"/>
                    <a:pt x="1" y="0"/>
                    <a:pt x="1" y="0"/>
                  </a:cubicBezTo>
                  <a:cubicBezTo>
                    <a:pt x="1" y="0"/>
                    <a:pt x="0" y="0"/>
                    <a:pt x="0" y="0"/>
                  </a:cubicBezTo>
                  <a:cubicBezTo>
                    <a:pt x="0" y="0"/>
                    <a:pt x="0"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6" name="îṡ1iďé"/>
            <p:cNvSpPr/>
            <p:nvPr/>
          </p:nvSpPr>
          <p:spPr bwMode="auto">
            <a:xfrm>
              <a:off x="2828925" y="3432176"/>
              <a:ext cx="7938" cy="14288"/>
            </a:xfrm>
            <a:custGeom>
              <a:avLst/>
              <a:gdLst>
                <a:gd name="T0" fmla="*/ 1 w 2"/>
                <a:gd name="T1" fmla="*/ 0 h 4"/>
                <a:gd name="T2" fmla="*/ 1 w 2"/>
                <a:gd name="T3" fmla="*/ 0 h 4"/>
                <a:gd name="T4" fmla="*/ 1 w 2"/>
                <a:gd name="T5" fmla="*/ 0 h 4"/>
                <a:gd name="T6" fmla="*/ 0 w 2"/>
                <a:gd name="T7" fmla="*/ 0 h 4"/>
                <a:gd name="T8" fmla="*/ 0 w 2"/>
                <a:gd name="T9" fmla="*/ 0 h 4"/>
                <a:gd name="T10" fmla="*/ 0 w 2"/>
                <a:gd name="T11" fmla="*/ 0 h 4"/>
                <a:gd name="T12" fmla="*/ 0 w 2"/>
                <a:gd name="T13" fmla="*/ 0 h 4"/>
                <a:gd name="T14" fmla="*/ 0 w 2"/>
                <a:gd name="T15" fmla="*/ 0 h 4"/>
                <a:gd name="T16" fmla="*/ 0 w 2"/>
                <a:gd name="T17" fmla="*/ 0 h 4"/>
                <a:gd name="T18" fmla="*/ 0 w 2"/>
                <a:gd name="T19" fmla="*/ 0 h 4"/>
                <a:gd name="T20" fmla="*/ 0 w 2"/>
                <a:gd name="T21" fmla="*/ 0 h 4"/>
                <a:gd name="T22" fmla="*/ 1 w 2"/>
                <a:gd name="T23" fmla="*/ 1 h 4"/>
                <a:gd name="T24" fmla="*/ 1 w 2"/>
                <a:gd name="T25" fmla="*/ 1 h 4"/>
                <a:gd name="T26" fmla="*/ 1 w 2"/>
                <a:gd name="T27" fmla="*/ 1 h 4"/>
                <a:gd name="T28" fmla="*/ 0 w 2"/>
                <a:gd name="T29" fmla="*/ 1 h 4"/>
                <a:gd name="T30" fmla="*/ 0 w 2"/>
                <a:gd name="T31" fmla="*/ 1 h 4"/>
                <a:gd name="T32" fmla="*/ 0 w 2"/>
                <a:gd name="T33" fmla="*/ 1 h 4"/>
                <a:gd name="T34" fmla="*/ 0 w 2"/>
                <a:gd name="T35" fmla="*/ 1 h 4"/>
                <a:gd name="T36" fmla="*/ 0 w 2"/>
                <a:gd name="T37" fmla="*/ 1 h 4"/>
                <a:gd name="T38" fmla="*/ 0 w 2"/>
                <a:gd name="T39" fmla="*/ 1 h 4"/>
                <a:gd name="T40" fmla="*/ 1 w 2"/>
                <a:gd name="T41" fmla="*/ 1 h 4"/>
                <a:gd name="T42" fmla="*/ 1 w 2"/>
                <a:gd name="T43" fmla="*/ 1 h 4"/>
                <a:gd name="T44" fmla="*/ 1 w 2"/>
                <a:gd name="T45" fmla="*/ 1 h 4"/>
                <a:gd name="T46" fmla="*/ 1 w 2"/>
                <a:gd name="T47" fmla="*/ 2 h 4"/>
                <a:gd name="T48" fmla="*/ 1 w 2"/>
                <a:gd name="T49" fmla="*/ 2 h 4"/>
                <a:gd name="T50" fmla="*/ 1 w 2"/>
                <a:gd name="T51" fmla="*/ 3 h 4"/>
                <a:gd name="T52" fmla="*/ 1 w 2"/>
                <a:gd name="T53" fmla="*/ 3 h 4"/>
                <a:gd name="T54" fmla="*/ 1 w 2"/>
                <a:gd name="T55" fmla="*/ 3 h 4"/>
                <a:gd name="T56" fmla="*/ 1 w 2"/>
                <a:gd name="T57" fmla="*/ 3 h 4"/>
                <a:gd name="T58" fmla="*/ 1 w 2"/>
                <a:gd name="T59" fmla="*/ 4 h 4"/>
                <a:gd name="T60" fmla="*/ 1 w 2"/>
                <a:gd name="T61" fmla="*/ 4 h 4"/>
                <a:gd name="T62" fmla="*/ 1 w 2"/>
                <a:gd name="T63" fmla="*/ 4 h 4"/>
                <a:gd name="T64" fmla="*/ 1 w 2"/>
                <a:gd name="T65" fmla="*/ 4 h 4"/>
                <a:gd name="T66" fmla="*/ 2 w 2"/>
                <a:gd name="T67" fmla="*/ 4 h 4"/>
                <a:gd name="T68" fmla="*/ 2 w 2"/>
                <a:gd name="T69" fmla="*/ 3 h 4"/>
                <a:gd name="T70" fmla="*/ 2 w 2"/>
                <a:gd name="T71" fmla="*/ 2 h 4"/>
                <a:gd name="T72" fmla="*/ 2 w 2"/>
                <a:gd name="T73" fmla="*/ 2 h 4"/>
                <a:gd name="T74" fmla="*/ 2 w 2"/>
                <a:gd name="T75" fmla="*/ 1 h 4"/>
                <a:gd name="T76" fmla="*/ 2 w 2"/>
                <a:gd name="T77" fmla="*/ 1 h 4"/>
                <a:gd name="T78" fmla="*/ 2 w 2"/>
                <a:gd name="T79" fmla="*/ 0 h 4"/>
                <a:gd name="T80" fmla="*/ 1 w 2"/>
                <a:gd name="T8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 h="4">
                  <a:moveTo>
                    <a:pt x="1" y="0"/>
                  </a:move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0"/>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1" y="2"/>
                    <a:pt x="1" y="2"/>
                    <a:pt x="1" y="2"/>
                  </a:cubicBezTo>
                  <a:cubicBezTo>
                    <a:pt x="1" y="2"/>
                    <a:pt x="1" y="2"/>
                    <a:pt x="1" y="2"/>
                  </a:cubicBezTo>
                  <a:cubicBezTo>
                    <a:pt x="1" y="2"/>
                    <a:pt x="1" y="2"/>
                    <a:pt x="1" y="3"/>
                  </a:cubicBezTo>
                  <a:cubicBezTo>
                    <a:pt x="1" y="3"/>
                    <a:pt x="1" y="3"/>
                    <a:pt x="1" y="3"/>
                  </a:cubicBezTo>
                  <a:cubicBezTo>
                    <a:pt x="1" y="3"/>
                    <a:pt x="1" y="3"/>
                    <a:pt x="1" y="3"/>
                  </a:cubicBezTo>
                  <a:cubicBezTo>
                    <a:pt x="1" y="3"/>
                    <a:pt x="1" y="3"/>
                    <a:pt x="1" y="3"/>
                  </a:cubicBezTo>
                  <a:cubicBezTo>
                    <a:pt x="1" y="4"/>
                    <a:pt x="1" y="4"/>
                    <a:pt x="1" y="4"/>
                  </a:cubicBezTo>
                  <a:cubicBezTo>
                    <a:pt x="1" y="4"/>
                    <a:pt x="1" y="4"/>
                    <a:pt x="1" y="4"/>
                  </a:cubicBezTo>
                  <a:cubicBezTo>
                    <a:pt x="1" y="4"/>
                    <a:pt x="1" y="4"/>
                    <a:pt x="1" y="4"/>
                  </a:cubicBezTo>
                  <a:cubicBezTo>
                    <a:pt x="1" y="4"/>
                    <a:pt x="1" y="4"/>
                    <a:pt x="1" y="4"/>
                  </a:cubicBezTo>
                  <a:cubicBezTo>
                    <a:pt x="1" y="4"/>
                    <a:pt x="2" y="4"/>
                    <a:pt x="2" y="4"/>
                  </a:cubicBezTo>
                  <a:cubicBezTo>
                    <a:pt x="2" y="4"/>
                    <a:pt x="2" y="3"/>
                    <a:pt x="2" y="3"/>
                  </a:cubicBezTo>
                  <a:cubicBezTo>
                    <a:pt x="2" y="3"/>
                    <a:pt x="2" y="3"/>
                    <a:pt x="2" y="2"/>
                  </a:cubicBezTo>
                  <a:cubicBezTo>
                    <a:pt x="2" y="2"/>
                    <a:pt x="2" y="2"/>
                    <a:pt x="2" y="2"/>
                  </a:cubicBezTo>
                  <a:cubicBezTo>
                    <a:pt x="2" y="1"/>
                    <a:pt x="2" y="1"/>
                    <a:pt x="2" y="1"/>
                  </a:cubicBezTo>
                  <a:cubicBezTo>
                    <a:pt x="2" y="1"/>
                    <a:pt x="2" y="1"/>
                    <a:pt x="2" y="1"/>
                  </a:cubicBezTo>
                  <a:cubicBezTo>
                    <a:pt x="2" y="1"/>
                    <a:pt x="2" y="1"/>
                    <a:pt x="2" y="0"/>
                  </a:cubicBezTo>
                  <a:cubicBezTo>
                    <a:pt x="2" y="0"/>
                    <a:pt x="2"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7" name="ï$ḷïdè"/>
            <p:cNvSpPr/>
            <p:nvPr/>
          </p:nvSpPr>
          <p:spPr bwMode="auto">
            <a:xfrm>
              <a:off x="2817813" y="3451226"/>
              <a:ext cx="7938" cy="3175"/>
            </a:xfrm>
            <a:custGeom>
              <a:avLst/>
              <a:gdLst>
                <a:gd name="T0" fmla="*/ 2 w 2"/>
                <a:gd name="T1" fmla="*/ 0 h 1"/>
                <a:gd name="T2" fmla="*/ 2 w 2"/>
                <a:gd name="T3" fmla="*/ 0 h 1"/>
                <a:gd name="T4" fmla="*/ 2 w 2"/>
                <a:gd name="T5" fmla="*/ 0 h 1"/>
                <a:gd name="T6" fmla="*/ 2 w 2"/>
                <a:gd name="T7" fmla="*/ 0 h 1"/>
                <a:gd name="T8" fmla="*/ 2 w 2"/>
                <a:gd name="T9" fmla="*/ 0 h 1"/>
                <a:gd name="T10" fmla="*/ 2 w 2"/>
                <a:gd name="T11" fmla="*/ 0 h 1"/>
                <a:gd name="T12" fmla="*/ 1 w 2"/>
                <a:gd name="T13" fmla="*/ 0 h 1"/>
                <a:gd name="T14" fmla="*/ 1 w 2"/>
                <a:gd name="T15" fmla="*/ 0 h 1"/>
                <a:gd name="T16" fmla="*/ 1 w 2"/>
                <a:gd name="T17" fmla="*/ 0 h 1"/>
                <a:gd name="T18" fmla="*/ 1 w 2"/>
                <a:gd name="T19" fmla="*/ 0 h 1"/>
                <a:gd name="T20" fmla="*/ 1 w 2"/>
                <a:gd name="T21" fmla="*/ 0 h 1"/>
                <a:gd name="T22" fmla="*/ 0 w 2"/>
                <a:gd name="T23" fmla="*/ 0 h 1"/>
                <a:gd name="T24" fmla="*/ 0 w 2"/>
                <a:gd name="T25" fmla="*/ 0 h 1"/>
                <a:gd name="T26" fmla="*/ 0 w 2"/>
                <a:gd name="T27" fmla="*/ 0 h 1"/>
                <a:gd name="T28" fmla="*/ 0 w 2"/>
                <a:gd name="T29" fmla="*/ 0 h 1"/>
                <a:gd name="T30" fmla="*/ 0 w 2"/>
                <a:gd name="T31" fmla="*/ 1 h 1"/>
                <a:gd name="T32" fmla="*/ 0 w 2"/>
                <a:gd name="T33" fmla="*/ 1 h 1"/>
                <a:gd name="T34" fmla="*/ 1 w 2"/>
                <a:gd name="T35" fmla="*/ 1 h 1"/>
                <a:gd name="T36" fmla="*/ 1 w 2"/>
                <a:gd name="T37" fmla="*/ 1 h 1"/>
                <a:gd name="T38" fmla="*/ 1 w 2"/>
                <a:gd name="T39" fmla="*/ 1 h 1"/>
                <a:gd name="T40" fmla="*/ 2 w 2"/>
                <a:gd name="T41" fmla="*/ 1 h 1"/>
                <a:gd name="T42" fmla="*/ 2 w 2"/>
                <a:gd name="T43" fmla="*/ 1 h 1"/>
                <a:gd name="T44" fmla="*/ 2 w 2"/>
                <a:gd name="T45" fmla="*/ 1 h 1"/>
                <a:gd name="T46" fmla="*/ 2 w 2"/>
                <a:gd name="T47" fmla="*/ 0 h 1"/>
                <a:gd name="T48" fmla="*/ 2 w 2"/>
                <a:gd name="T4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 h="1">
                  <a:moveTo>
                    <a:pt x="2" y="0"/>
                  </a:move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2" y="1"/>
                    <a:pt x="2" y="1"/>
                    <a:pt x="2" y="1"/>
                  </a:cubicBezTo>
                  <a:cubicBezTo>
                    <a:pt x="2" y="1"/>
                    <a:pt x="2" y="1"/>
                    <a:pt x="2" y="1"/>
                  </a:cubicBezTo>
                  <a:cubicBezTo>
                    <a:pt x="2" y="1"/>
                    <a:pt x="2" y="1"/>
                    <a:pt x="2" y="1"/>
                  </a:cubicBezTo>
                  <a:cubicBezTo>
                    <a:pt x="2" y="1"/>
                    <a:pt x="2" y="1"/>
                    <a:pt x="2" y="0"/>
                  </a:cubicBezTo>
                  <a:cubicBezTo>
                    <a:pt x="2" y="0"/>
                    <a:pt x="2" y="0"/>
                    <a:pt x="2"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8" name="işlîḋê"/>
            <p:cNvSpPr/>
            <p:nvPr/>
          </p:nvSpPr>
          <p:spPr bwMode="auto">
            <a:xfrm>
              <a:off x="2828925" y="3440113"/>
              <a:ext cx="3175" cy="3175"/>
            </a:xfrm>
            <a:custGeom>
              <a:avLst/>
              <a:gdLst>
                <a:gd name="T0" fmla="*/ 1 w 1"/>
                <a:gd name="T1" fmla="*/ 0 h 1"/>
                <a:gd name="T2" fmla="*/ 1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1 h 1"/>
                <a:gd name="T16" fmla="*/ 0 w 1"/>
                <a:gd name="T17" fmla="*/ 1 h 1"/>
                <a:gd name="T18" fmla="*/ 0 w 1"/>
                <a:gd name="T19" fmla="*/ 1 h 1"/>
                <a:gd name="T20" fmla="*/ 0 w 1"/>
                <a:gd name="T21" fmla="*/ 1 h 1"/>
                <a:gd name="T22" fmla="*/ 0 w 1"/>
                <a:gd name="T23" fmla="*/ 1 h 1"/>
                <a:gd name="T24" fmla="*/ 0 w 1"/>
                <a:gd name="T25" fmla="*/ 1 h 1"/>
                <a:gd name="T26" fmla="*/ 0 w 1"/>
                <a:gd name="T27" fmla="*/ 1 h 1"/>
                <a:gd name="T28" fmla="*/ 0 w 1"/>
                <a:gd name="T29" fmla="*/ 1 h 1"/>
                <a:gd name="T30" fmla="*/ 1 w 1"/>
                <a:gd name="T31" fmla="*/ 0 h 1"/>
                <a:gd name="T32" fmla="*/ 1 w 1"/>
                <a:gd name="T33" fmla="*/ 0 h 1"/>
                <a:gd name="T34" fmla="*/ 1 w 1"/>
                <a:gd name="T35" fmla="*/ 0 h 1"/>
                <a:gd name="T36" fmla="*/ 1 w 1"/>
                <a:gd name="T3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 h="1">
                  <a:moveTo>
                    <a:pt x="1" y="0"/>
                  </a:move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1" y="1"/>
                    <a:pt x="1" y="0"/>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9" name="işḻïḑè"/>
            <p:cNvSpPr/>
            <p:nvPr/>
          </p:nvSpPr>
          <p:spPr bwMode="auto">
            <a:xfrm>
              <a:off x="2825750" y="3451226"/>
              <a:ext cx="3175" cy="3175"/>
            </a:xfrm>
            <a:custGeom>
              <a:avLst/>
              <a:gdLst>
                <a:gd name="T0" fmla="*/ 1 w 1"/>
                <a:gd name="T1" fmla="*/ 0 h 1"/>
                <a:gd name="T2" fmla="*/ 1 w 1"/>
                <a:gd name="T3" fmla="*/ 0 h 1"/>
                <a:gd name="T4" fmla="*/ 1 w 1"/>
                <a:gd name="T5" fmla="*/ 0 h 1"/>
                <a:gd name="T6" fmla="*/ 1 w 1"/>
                <a:gd name="T7" fmla="*/ 0 h 1"/>
                <a:gd name="T8" fmla="*/ 0 w 1"/>
                <a:gd name="T9" fmla="*/ 0 h 1"/>
                <a:gd name="T10" fmla="*/ 0 w 1"/>
                <a:gd name="T11" fmla="*/ 0 h 1"/>
                <a:gd name="T12" fmla="*/ 0 w 1"/>
                <a:gd name="T13" fmla="*/ 0 h 1"/>
                <a:gd name="T14" fmla="*/ 0 w 1"/>
                <a:gd name="T15" fmla="*/ 0 h 1"/>
                <a:gd name="T16" fmla="*/ 0 w 1"/>
                <a:gd name="T17" fmla="*/ 0 h 1"/>
                <a:gd name="T18" fmla="*/ 1 w 1"/>
                <a:gd name="T19" fmla="*/ 0 h 1"/>
                <a:gd name="T20" fmla="*/ 1 w 1"/>
                <a:gd name="T21" fmla="*/ 0 h 1"/>
                <a:gd name="T22" fmla="*/ 1 w 1"/>
                <a:gd name="T23" fmla="*/ 0 h 1"/>
                <a:gd name="T24" fmla="*/ 1 w 1"/>
                <a:gd name="T25" fmla="*/ 1 h 1"/>
                <a:gd name="T26" fmla="*/ 1 w 1"/>
                <a:gd name="T27" fmla="*/ 0 h 1"/>
                <a:gd name="T28" fmla="*/ 1 w 1"/>
                <a:gd name="T29" fmla="*/ 0 h 1"/>
                <a:gd name="T30" fmla="*/ 1 w 1"/>
                <a:gd name="T31" fmla="*/ 0 h 1"/>
                <a:gd name="T32" fmla="*/ 1 w 1"/>
                <a:gd name="T3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 h="1">
                  <a:moveTo>
                    <a:pt x="1" y="0"/>
                  </a:moveTo>
                  <a:cubicBezTo>
                    <a:pt x="1" y="0"/>
                    <a:pt x="1" y="0"/>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1"/>
                    <a:pt x="1" y="1"/>
                  </a:cubicBezTo>
                  <a:cubicBezTo>
                    <a:pt x="1" y="1"/>
                    <a:pt x="1" y="0"/>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0" name="ïslidê"/>
            <p:cNvSpPr/>
            <p:nvPr/>
          </p:nvSpPr>
          <p:spPr bwMode="auto">
            <a:xfrm>
              <a:off x="2828925" y="3446463"/>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1" name="íṣḻíḑê"/>
            <p:cNvSpPr/>
            <p:nvPr/>
          </p:nvSpPr>
          <p:spPr bwMode="auto">
            <a:xfrm>
              <a:off x="2905125" y="3446463"/>
              <a:ext cx="0" cy="4763"/>
            </a:xfrm>
            <a:custGeom>
              <a:avLst/>
              <a:gdLst>
                <a:gd name="T0" fmla="*/ 1 h 1"/>
                <a:gd name="T1" fmla="*/ 1 h 1"/>
                <a:gd name="T2" fmla="*/ 1 h 1"/>
                <a:gd name="T3" fmla="*/ 0 h 1"/>
                <a:gd name="T4" fmla="*/ 0 h 1"/>
                <a:gd name="T5" fmla="*/ 0 h 1"/>
                <a:gd name="T6" fmla="*/ 0 h 1"/>
                <a:gd name="T7" fmla="*/ 1 h 1"/>
                <a:gd name="T8" fmla="*/ 1 h 1"/>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1">
                  <a:moveTo>
                    <a:pt x="0" y="1"/>
                  </a:move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2" name="ísḻídé"/>
            <p:cNvSpPr/>
            <p:nvPr/>
          </p:nvSpPr>
          <p:spPr bwMode="auto">
            <a:xfrm>
              <a:off x="3067050" y="3443288"/>
              <a:ext cx="3175" cy="0"/>
            </a:xfrm>
            <a:custGeom>
              <a:avLst/>
              <a:gdLst>
                <a:gd name="T0" fmla="*/ 1 w 1"/>
                <a:gd name="T1" fmla="*/ 1 w 1"/>
                <a:gd name="T2" fmla="*/ 1 w 1"/>
                <a:gd name="T3" fmla="*/ 0 w 1"/>
                <a:gd name="T4" fmla="*/ 0 w 1"/>
                <a:gd name="T5" fmla="*/ 1 w 1"/>
                <a:gd name="T6" fmla="*/ 1 w 1"/>
                <a:gd name="T7" fmla="*/ 1 w 1"/>
                <a:gd name="T8" fmla="*/ 1 w 1"/>
                <a:gd name="T9" fmla="*/ 1 w 1"/>
                <a:gd name="T10" fmla="*/ 1 w 1"/>
                <a:gd name="T11"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Lst>
              <a:rect l="0" t="0" r="r" b="b"/>
              <a:pathLst>
                <a:path w="1">
                  <a:moveTo>
                    <a:pt x="1" y="0"/>
                  </a:moveTo>
                  <a:cubicBezTo>
                    <a:pt x="1" y="0"/>
                    <a:pt x="1" y="0"/>
                    <a:pt x="1" y="0"/>
                  </a:cubicBezTo>
                  <a:cubicBezTo>
                    <a:pt x="1" y="0"/>
                    <a:pt x="1" y="0"/>
                    <a:pt x="1" y="0"/>
                  </a:cubicBezTo>
                  <a:cubicBezTo>
                    <a:pt x="1" y="0"/>
                    <a:pt x="0" y="0"/>
                    <a:pt x="0" y="0"/>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3" name="iṧḻide"/>
            <p:cNvSpPr/>
            <p:nvPr/>
          </p:nvSpPr>
          <p:spPr bwMode="auto">
            <a:xfrm>
              <a:off x="3067050" y="3440113"/>
              <a:ext cx="7938" cy="3175"/>
            </a:xfrm>
            <a:custGeom>
              <a:avLst/>
              <a:gdLst>
                <a:gd name="T0" fmla="*/ 2 w 2"/>
                <a:gd name="T1" fmla="*/ 0 h 1"/>
                <a:gd name="T2" fmla="*/ 2 w 2"/>
                <a:gd name="T3" fmla="*/ 0 h 1"/>
                <a:gd name="T4" fmla="*/ 1 w 2"/>
                <a:gd name="T5" fmla="*/ 0 h 1"/>
                <a:gd name="T6" fmla="*/ 1 w 2"/>
                <a:gd name="T7" fmla="*/ 0 h 1"/>
                <a:gd name="T8" fmla="*/ 1 w 2"/>
                <a:gd name="T9" fmla="*/ 0 h 1"/>
                <a:gd name="T10" fmla="*/ 1 w 2"/>
                <a:gd name="T11" fmla="*/ 0 h 1"/>
                <a:gd name="T12" fmla="*/ 1 w 2"/>
                <a:gd name="T13" fmla="*/ 1 h 1"/>
                <a:gd name="T14" fmla="*/ 1 w 2"/>
                <a:gd name="T15" fmla="*/ 1 h 1"/>
                <a:gd name="T16" fmla="*/ 1 w 2"/>
                <a:gd name="T17" fmla="*/ 1 h 1"/>
                <a:gd name="T18" fmla="*/ 1 w 2"/>
                <a:gd name="T19" fmla="*/ 0 h 1"/>
                <a:gd name="T20" fmla="*/ 1 w 2"/>
                <a:gd name="T21" fmla="*/ 0 h 1"/>
                <a:gd name="T22" fmla="*/ 2 w 2"/>
                <a:gd name="T23" fmla="*/ 0 h 1"/>
                <a:gd name="T24" fmla="*/ 2 w 2"/>
                <a:gd name="T25" fmla="*/ 0 h 1"/>
                <a:gd name="T26" fmla="*/ 2 w 2"/>
                <a:gd name="T27" fmla="*/ 0 h 1"/>
                <a:gd name="T28" fmla="*/ 2 w 2"/>
                <a:gd name="T2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1">
                  <a:moveTo>
                    <a:pt x="2" y="0"/>
                  </a:moveTo>
                  <a:cubicBezTo>
                    <a:pt x="2" y="0"/>
                    <a:pt x="2" y="0"/>
                    <a:pt x="2" y="0"/>
                  </a:cubicBezTo>
                  <a:cubicBezTo>
                    <a:pt x="2" y="0"/>
                    <a:pt x="1" y="0"/>
                    <a:pt x="1" y="0"/>
                  </a:cubicBezTo>
                  <a:cubicBezTo>
                    <a:pt x="1" y="0"/>
                    <a:pt x="1" y="0"/>
                    <a:pt x="1" y="0"/>
                  </a:cubicBezTo>
                  <a:cubicBezTo>
                    <a:pt x="1" y="0"/>
                    <a:pt x="1" y="0"/>
                    <a:pt x="1" y="0"/>
                  </a:cubicBezTo>
                  <a:cubicBezTo>
                    <a:pt x="0" y="0"/>
                    <a:pt x="0" y="0"/>
                    <a:pt x="1" y="0"/>
                  </a:cubicBezTo>
                  <a:cubicBezTo>
                    <a:pt x="1" y="0"/>
                    <a:pt x="1" y="1"/>
                    <a:pt x="1" y="1"/>
                  </a:cubicBezTo>
                  <a:cubicBezTo>
                    <a:pt x="1" y="1"/>
                    <a:pt x="1" y="1"/>
                    <a:pt x="1" y="1"/>
                  </a:cubicBezTo>
                  <a:cubicBezTo>
                    <a:pt x="1" y="1"/>
                    <a:pt x="1" y="1"/>
                    <a:pt x="1" y="1"/>
                  </a:cubicBezTo>
                  <a:cubicBezTo>
                    <a:pt x="1" y="0"/>
                    <a:pt x="1" y="0"/>
                    <a:pt x="1" y="0"/>
                  </a:cubicBezTo>
                  <a:cubicBezTo>
                    <a:pt x="1" y="0"/>
                    <a:pt x="1" y="0"/>
                    <a:pt x="1" y="0"/>
                  </a:cubicBezTo>
                  <a:cubicBezTo>
                    <a:pt x="2" y="0"/>
                    <a:pt x="2" y="0"/>
                    <a:pt x="2" y="0"/>
                  </a:cubicBezTo>
                  <a:cubicBezTo>
                    <a:pt x="2" y="0"/>
                    <a:pt x="2" y="0"/>
                    <a:pt x="2" y="0"/>
                  </a:cubicBezTo>
                  <a:cubicBezTo>
                    <a:pt x="2" y="0"/>
                    <a:pt x="2" y="0"/>
                    <a:pt x="2" y="0"/>
                  </a:cubicBezTo>
                  <a:cubicBezTo>
                    <a:pt x="2" y="0"/>
                    <a:pt x="2" y="0"/>
                    <a:pt x="2"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4" name="îṧļïďe"/>
            <p:cNvSpPr/>
            <p:nvPr/>
          </p:nvSpPr>
          <p:spPr bwMode="auto">
            <a:xfrm>
              <a:off x="3067050" y="3451226"/>
              <a:ext cx="3175" cy="0"/>
            </a:xfrm>
            <a:custGeom>
              <a:avLst/>
              <a:gdLst>
                <a:gd name="T0" fmla="*/ 1 w 1"/>
                <a:gd name="T1" fmla="*/ 1 w 1"/>
                <a:gd name="T2" fmla="*/ 1 w 1"/>
                <a:gd name="T3" fmla="*/ 1 w 1"/>
                <a:gd name="T4" fmla="*/ 1 w 1"/>
                <a:gd name="T5" fmla="*/ 1 w 1"/>
                <a:gd name="T6" fmla="*/ 1 w 1"/>
                <a:gd name="T7" fmla="*/ 0 w 1"/>
                <a:gd name="T8" fmla="*/ 0 w 1"/>
                <a:gd name="T9"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5" name="iṣḷîḋê"/>
            <p:cNvSpPr/>
            <p:nvPr/>
          </p:nvSpPr>
          <p:spPr bwMode="auto">
            <a:xfrm>
              <a:off x="2911475" y="3446463"/>
              <a:ext cx="0" cy="4763"/>
            </a:xfrm>
            <a:custGeom>
              <a:avLst/>
              <a:gdLst>
                <a:gd name="T0" fmla="*/ 0 h 1"/>
                <a:gd name="T1" fmla="*/ 0 h 1"/>
                <a:gd name="T2" fmla="*/ 1 h 1"/>
                <a:gd name="T3" fmla="*/ 1 h 1"/>
                <a:gd name="T4" fmla="*/ 1 h 1"/>
                <a:gd name="T5" fmla="*/ 0 h 1"/>
                <a:gd name="T6" fmla="*/ 0 h 1"/>
                <a:gd name="T7" fmla="*/ 0 h 1"/>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
                  <a:moveTo>
                    <a:pt x="0" y="0"/>
                  </a:moveTo>
                  <a:cubicBezTo>
                    <a:pt x="0" y="0"/>
                    <a:pt x="0" y="0"/>
                    <a:pt x="0" y="0"/>
                  </a:cubicBezTo>
                  <a:cubicBezTo>
                    <a:pt x="0" y="0"/>
                    <a:pt x="0" y="0"/>
                    <a:pt x="0" y="1"/>
                  </a:cubicBezTo>
                  <a:cubicBezTo>
                    <a:pt x="0" y="1"/>
                    <a:pt x="0" y="1"/>
                    <a:pt x="0" y="1"/>
                  </a:cubicBezTo>
                  <a:cubicBezTo>
                    <a:pt x="0" y="1"/>
                    <a:pt x="0" y="1"/>
                    <a:pt x="0" y="1"/>
                  </a:cubicBezTo>
                  <a:cubicBezTo>
                    <a:pt x="0" y="1"/>
                    <a:pt x="0" y="1"/>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6" name="íŝ1ïḍè"/>
            <p:cNvSpPr/>
            <p:nvPr/>
          </p:nvSpPr>
          <p:spPr bwMode="auto">
            <a:xfrm>
              <a:off x="3100388" y="3436938"/>
              <a:ext cx="3175" cy="3175"/>
            </a:xfrm>
            <a:custGeom>
              <a:avLst/>
              <a:gdLst>
                <a:gd name="T0" fmla="*/ 1 w 1"/>
                <a:gd name="T1" fmla="*/ 0 h 1"/>
                <a:gd name="T2" fmla="*/ 1 w 1"/>
                <a:gd name="T3" fmla="*/ 0 h 1"/>
                <a:gd name="T4" fmla="*/ 0 w 1"/>
                <a:gd name="T5" fmla="*/ 1 h 1"/>
                <a:gd name="T6" fmla="*/ 1 w 1"/>
                <a:gd name="T7" fmla="*/ 1 h 1"/>
                <a:gd name="T8" fmla="*/ 1 w 1"/>
                <a:gd name="T9" fmla="*/ 1 h 1"/>
                <a:gd name="T10" fmla="*/ 1 w 1"/>
                <a:gd name="T11" fmla="*/ 1 h 1"/>
                <a:gd name="T12" fmla="*/ 1 w 1"/>
                <a:gd name="T13" fmla="*/ 0 h 1"/>
                <a:gd name="T14" fmla="*/ 1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0"/>
                  </a:moveTo>
                  <a:cubicBezTo>
                    <a:pt x="1" y="0"/>
                    <a:pt x="1" y="0"/>
                    <a:pt x="1" y="0"/>
                  </a:cubicBezTo>
                  <a:cubicBezTo>
                    <a:pt x="1" y="0"/>
                    <a:pt x="1" y="0"/>
                    <a:pt x="0" y="1"/>
                  </a:cubicBezTo>
                  <a:cubicBezTo>
                    <a:pt x="1" y="1"/>
                    <a:pt x="1" y="1"/>
                    <a:pt x="1" y="1"/>
                  </a:cubicBezTo>
                  <a:cubicBezTo>
                    <a:pt x="1" y="0"/>
                    <a:pt x="1" y="1"/>
                    <a:pt x="1" y="1"/>
                  </a:cubicBezTo>
                  <a:cubicBezTo>
                    <a:pt x="1" y="1"/>
                    <a:pt x="1" y="1"/>
                    <a:pt x="1" y="1"/>
                  </a:cubicBezTo>
                  <a:cubicBezTo>
                    <a:pt x="1" y="1"/>
                    <a:pt x="1" y="1"/>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7" name="íŝlîḋe"/>
            <p:cNvSpPr/>
            <p:nvPr/>
          </p:nvSpPr>
          <p:spPr bwMode="auto">
            <a:xfrm>
              <a:off x="2763838" y="3406776"/>
              <a:ext cx="407988" cy="73025"/>
            </a:xfrm>
            <a:custGeom>
              <a:avLst/>
              <a:gdLst>
                <a:gd name="T0" fmla="*/ 95 w 113"/>
                <a:gd name="T1" fmla="*/ 7 h 20"/>
                <a:gd name="T2" fmla="*/ 86 w 113"/>
                <a:gd name="T3" fmla="*/ 6 h 20"/>
                <a:gd name="T4" fmla="*/ 73 w 113"/>
                <a:gd name="T5" fmla="*/ 11 h 20"/>
                <a:gd name="T6" fmla="*/ 71 w 113"/>
                <a:gd name="T7" fmla="*/ 8 h 20"/>
                <a:gd name="T8" fmla="*/ 73 w 113"/>
                <a:gd name="T9" fmla="*/ 8 h 20"/>
                <a:gd name="T10" fmla="*/ 70 w 113"/>
                <a:gd name="T11" fmla="*/ 6 h 20"/>
                <a:gd name="T12" fmla="*/ 63 w 113"/>
                <a:gd name="T13" fmla="*/ 9 h 20"/>
                <a:gd name="T14" fmla="*/ 50 w 113"/>
                <a:gd name="T15" fmla="*/ 6 h 20"/>
                <a:gd name="T16" fmla="*/ 43 w 113"/>
                <a:gd name="T17" fmla="*/ 7 h 20"/>
                <a:gd name="T18" fmla="*/ 18 w 113"/>
                <a:gd name="T19" fmla="*/ 13 h 20"/>
                <a:gd name="T20" fmla="*/ 19 w 113"/>
                <a:gd name="T21" fmla="*/ 13 h 20"/>
                <a:gd name="T22" fmla="*/ 14 w 113"/>
                <a:gd name="T23" fmla="*/ 9 h 20"/>
                <a:gd name="T24" fmla="*/ 16 w 113"/>
                <a:gd name="T25" fmla="*/ 8 h 20"/>
                <a:gd name="T26" fmla="*/ 17 w 113"/>
                <a:gd name="T27" fmla="*/ 7 h 20"/>
                <a:gd name="T28" fmla="*/ 20 w 113"/>
                <a:gd name="T29" fmla="*/ 9 h 20"/>
                <a:gd name="T30" fmla="*/ 28 w 113"/>
                <a:gd name="T31" fmla="*/ 13 h 20"/>
                <a:gd name="T32" fmla="*/ 24 w 113"/>
                <a:gd name="T33" fmla="*/ 13 h 20"/>
                <a:gd name="T34" fmla="*/ 24 w 113"/>
                <a:gd name="T35" fmla="*/ 9 h 20"/>
                <a:gd name="T36" fmla="*/ 25 w 113"/>
                <a:gd name="T37" fmla="*/ 9 h 20"/>
                <a:gd name="T38" fmla="*/ 27 w 113"/>
                <a:gd name="T39" fmla="*/ 9 h 20"/>
                <a:gd name="T40" fmla="*/ 28 w 113"/>
                <a:gd name="T41" fmla="*/ 7 h 20"/>
                <a:gd name="T42" fmla="*/ 30 w 113"/>
                <a:gd name="T43" fmla="*/ 10 h 20"/>
                <a:gd name="T44" fmla="*/ 41 w 113"/>
                <a:gd name="T45" fmla="*/ 13 h 20"/>
                <a:gd name="T46" fmla="*/ 38 w 113"/>
                <a:gd name="T47" fmla="*/ 12 h 20"/>
                <a:gd name="T48" fmla="*/ 37 w 113"/>
                <a:gd name="T49" fmla="*/ 9 h 20"/>
                <a:gd name="T50" fmla="*/ 40 w 113"/>
                <a:gd name="T51" fmla="*/ 6 h 20"/>
                <a:gd name="T52" fmla="*/ 41 w 113"/>
                <a:gd name="T53" fmla="*/ 9 h 20"/>
                <a:gd name="T54" fmla="*/ 40 w 113"/>
                <a:gd name="T55" fmla="*/ 9 h 20"/>
                <a:gd name="T56" fmla="*/ 40 w 113"/>
                <a:gd name="T57" fmla="*/ 10 h 20"/>
                <a:gd name="T58" fmla="*/ 42 w 113"/>
                <a:gd name="T59" fmla="*/ 9 h 20"/>
                <a:gd name="T60" fmla="*/ 43 w 113"/>
                <a:gd name="T61" fmla="*/ 9 h 20"/>
                <a:gd name="T62" fmla="*/ 51 w 113"/>
                <a:gd name="T63" fmla="*/ 10 h 20"/>
                <a:gd name="T64" fmla="*/ 49 w 113"/>
                <a:gd name="T65" fmla="*/ 13 h 20"/>
                <a:gd name="T66" fmla="*/ 48 w 113"/>
                <a:gd name="T67" fmla="*/ 13 h 20"/>
                <a:gd name="T68" fmla="*/ 48 w 113"/>
                <a:gd name="T69" fmla="*/ 11 h 20"/>
                <a:gd name="T70" fmla="*/ 50 w 113"/>
                <a:gd name="T71" fmla="*/ 7 h 20"/>
                <a:gd name="T72" fmla="*/ 65 w 113"/>
                <a:gd name="T73" fmla="*/ 12 h 20"/>
                <a:gd name="T74" fmla="*/ 62 w 113"/>
                <a:gd name="T75" fmla="*/ 12 h 20"/>
                <a:gd name="T76" fmla="*/ 60 w 113"/>
                <a:gd name="T77" fmla="*/ 10 h 20"/>
                <a:gd name="T78" fmla="*/ 61 w 113"/>
                <a:gd name="T79" fmla="*/ 11 h 20"/>
                <a:gd name="T80" fmla="*/ 60 w 113"/>
                <a:gd name="T81" fmla="*/ 7 h 20"/>
                <a:gd name="T82" fmla="*/ 63 w 113"/>
                <a:gd name="T83" fmla="*/ 7 h 20"/>
                <a:gd name="T84" fmla="*/ 65 w 113"/>
                <a:gd name="T85" fmla="*/ 11 h 20"/>
                <a:gd name="T86" fmla="*/ 71 w 113"/>
                <a:gd name="T87" fmla="*/ 12 h 20"/>
                <a:gd name="T88" fmla="*/ 69 w 113"/>
                <a:gd name="T89" fmla="*/ 11 h 20"/>
                <a:gd name="T90" fmla="*/ 70 w 113"/>
                <a:gd name="T91" fmla="*/ 9 h 20"/>
                <a:gd name="T92" fmla="*/ 74 w 113"/>
                <a:gd name="T93" fmla="*/ 12 h 20"/>
                <a:gd name="T94" fmla="*/ 84 w 113"/>
                <a:gd name="T95" fmla="*/ 11 h 20"/>
                <a:gd name="T96" fmla="*/ 84 w 113"/>
                <a:gd name="T97" fmla="*/ 13 h 20"/>
                <a:gd name="T98" fmla="*/ 83 w 113"/>
                <a:gd name="T99" fmla="*/ 11 h 20"/>
                <a:gd name="T100" fmla="*/ 84 w 113"/>
                <a:gd name="T101" fmla="*/ 8 h 20"/>
                <a:gd name="T102" fmla="*/ 84 w 113"/>
                <a:gd name="T103" fmla="*/ 6 h 20"/>
                <a:gd name="T104" fmla="*/ 87 w 113"/>
                <a:gd name="T105" fmla="*/ 9 h 20"/>
                <a:gd name="T106" fmla="*/ 88 w 113"/>
                <a:gd name="T107" fmla="*/ 9 h 20"/>
                <a:gd name="T108" fmla="*/ 87 w 113"/>
                <a:gd name="T109" fmla="*/ 9 h 20"/>
                <a:gd name="T110" fmla="*/ 94 w 113"/>
                <a:gd name="T111" fmla="*/ 12 h 20"/>
                <a:gd name="T112" fmla="*/ 96 w 113"/>
                <a:gd name="T113" fmla="*/ 12 h 20"/>
                <a:gd name="T114" fmla="*/ 94 w 113"/>
                <a:gd name="T115" fmla="*/ 10 h 20"/>
                <a:gd name="T116" fmla="*/ 93 w 113"/>
                <a:gd name="T117" fmla="*/ 12 h 20"/>
                <a:gd name="T118" fmla="*/ 92 w 113"/>
                <a:gd name="T119" fmla="*/ 11 h 20"/>
                <a:gd name="T120" fmla="*/ 92 w 113"/>
                <a:gd name="T121" fmla="*/ 9 h 20"/>
                <a:gd name="T122" fmla="*/ 94 w 113"/>
                <a:gd name="T123" fmla="*/ 7 h 20"/>
                <a:gd name="T124" fmla="*/ 95 w 113"/>
                <a:gd name="T125"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 h="20">
                  <a:moveTo>
                    <a:pt x="110" y="4"/>
                  </a:moveTo>
                  <a:cubicBezTo>
                    <a:pt x="110" y="0"/>
                    <a:pt x="110" y="0"/>
                    <a:pt x="110" y="0"/>
                  </a:cubicBezTo>
                  <a:cubicBezTo>
                    <a:pt x="2" y="0"/>
                    <a:pt x="2" y="0"/>
                    <a:pt x="2" y="0"/>
                  </a:cubicBezTo>
                  <a:cubicBezTo>
                    <a:pt x="2" y="4"/>
                    <a:pt x="2" y="4"/>
                    <a:pt x="2" y="4"/>
                  </a:cubicBezTo>
                  <a:cubicBezTo>
                    <a:pt x="0" y="4"/>
                    <a:pt x="0" y="4"/>
                    <a:pt x="0" y="4"/>
                  </a:cubicBezTo>
                  <a:cubicBezTo>
                    <a:pt x="0" y="20"/>
                    <a:pt x="0" y="20"/>
                    <a:pt x="0" y="20"/>
                  </a:cubicBezTo>
                  <a:cubicBezTo>
                    <a:pt x="113" y="20"/>
                    <a:pt x="113" y="20"/>
                    <a:pt x="113" y="20"/>
                  </a:cubicBezTo>
                  <a:cubicBezTo>
                    <a:pt x="113" y="4"/>
                    <a:pt x="113" y="4"/>
                    <a:pt x="113" y="4"/>
                  </a:cubicBezTo>
                  <a:lnTo>
                    <a:pt x="110" y="4"/>
                  </a:lnTo>
                  <a:close/>
                  <a:moveTo>
                    <a:pt x="95" y="7"/>
                  </a:moveTo>
                  <a:cubicBezTo>
                    <a:pt x="95" y="7"/>
                    <a:pt x="95" y="7"/>
                    <a:pt x="96" y="7"/>
                  </a:cubicBezTo>
                  <a:cubicBezTo>
                    <a:pt x="96" y="7"/>
                    <a:pt x="96" y="7"/>
                    <a:pt x="96" y="7"/>
                  </a:cubicBezTo>
                  <a:cubicBezTo>
                    <a:pt x="96" y="6"/>
                    <a:pt x="96" y="6"/>
                    <a:pt x="96" y="6"/>
                  </a:cubicBezTo>
                  <a:cubicBezTo>
                    <a:pt x="96" y="6"/>
                    <a:pt x="96" y="6"/>
                    <a:pt x="96" y="6"/>
                  </a:cubicBezTo>
                  <a:cubicBezTo>
                    <a:pt x="96" y="7"/>
                    <a:pt x="96" y="7"/>
                    <a:pt x="96" y="7"/>
                  </a:cubicBezTo>
                  <a:cubicBezTo>
                    <a:pt x="96" y="7"/>
                    <a:pt x="96" y="7"/>
                    <a:pt x="96" y="7"/>
                  </a:cubicBezTo>
                  <a:cubicBezTo>
                    <a:pt x="96" y="7"/>
                    <a:pt x="96" y="7"/>
                    <a:pt x="96" y="7"/>
                  </a:cubicBezTo>
                  <a:cubicBezTo>
                    <a:pt x="96" y="7"/>
                    <a:pt x="96" y="7"/>
                    <a:pt x="96" y="7"/>
                  </a:cubicBezTo>
                  <a:cubicBezTo>
                    <a:pt x="96" y="7"/>
                    <a:pt x="96" y="7"/>
                    <a:pt x="96" y="7"/>
                  </a:cubicBezTo>
                  <a:cubicBezTo>
                    <a:pt x="96" y="7"/>
                    <a:pt x="96" y="7"/>
                    <a:pt x="96" y="7"/>
                  </a:cubicBezTo>
                  <a:cubicBezTo>
                    <a:pt x="96" y="7"/>
                    <a:pt x="96" y="7"/>
                    <a:pt x="96" y="7"/>
                  </a:cubicBezTo>
                  <a:cubicBezTo>
                    <a:pt x="95" y="7"/>
                    <a:pt x="95" y="7"/>
                    <a:pt x="95" y="7"/>
                  </a:cubicBezTo>
                  <a:cubicBezTo>
                    <a:pt x="95" y="7"/>
                    <a:pt x="95" y="7"/>
                    <a:pt x="95" y="7"/>
                  </a:cubicBezTo>
                  <a:cubicBezTo>
                    <a:pt x="95" y="7"/>
                    <a:pt x="95" y="7"/>
                    <a:pt x="95" y="7"/>
                  </a:cubicBezTo>
                  <a:close/>
                  <a:moveTo>
                    <a:pt x="93" y="5"/>
                  </a:moveTo>
                  <a:cubicBezTo>
                    <a:pt x="93" y="5"/>
                    <a:pt x="93" y="5"/>
                    <a:pt x="93" y="5"/>
                  </a:cubicBezTo>
                  <a:cubicBezTo>
                    <a:pt x="93" y="5"/>
                    <a:pt x="93" y="5"/>
                    <a:pt x="93" y="5"/>
                  </a:cubicBezTo>
                  <a:cubicBezTo>
                    <a:pt x="93" y="5"/>
                    <a:pt x="93" y="5"/>
                    <a:pt x="93" y="5"/>
                  </a:cubicBezTo>
                  <a:cubicBezTo>
                    <a:pt x="93" y="5"/>
                    <a:pt x="93" y="5"/>
                    <a:pt x="93" y="5"/>
                  </a:cubicBezTo>
                  <a:cubicBezTo>
                    <a:pt x="93" y="5"/>
                    <a:pt x="94" y="5"/>
                    <a:pt x="94" y="6"/>
                  </a:cubicBezTo>
                  <a:cubicBezTo>
                    <a:pt x="94" y="6"/>
                    <a:pt x="94" y="6"/>
                    <a:pt x="94" y="6"/>
                  </a:cubicBezTo>
                  <a:cubicBezTo>
                    <a:pt x="94" y="6"/>
                    <a:pt x="94" y="6"/>
                    <a:pt x="94" y="6"/>
                  </a:cubicBezTo>
                  <a:cubicBezTo>
                    <a:pt x="94" y="6"/>
                    <a:pt x="94" y="6"/>
                    <a:pt x="94" y="6"/>
                  </a:cubicBezTo>
                  <a:cubicBezTo>
                    <a:pt x="94" y="6"/>
                    <a:pt x="94" y="6"/>
                    <a:pt x="94" y="6"/>
                  </a:cubicBezTo>
                  <a:cubicBezTo>
                    <a:pt x="94" y="6"/>
                    <a:pt x="94" y="6"/>
                    <a:pt x="94" y="6"/>
                  </a:cubicBezTo>
                  <a:cubicBezTo>
                    <a:pt x="94" y="6"/>
                    <a:pt x="94" y="6"/>
                    <a:pt x="94" y="6"/>
                  </a:cubicBezTo>
                  <a:cubicBezTo>
                    <a:pt x="94" y="6"/>
                    <a:pt x="94" y="6"/>
                    <a:pt x="94" y="6"/>
                  </a:cubicBezTo>
                  <a:cubicBezTo>
                    <a:pt x="94" y="6"/>
                    <a:pt x="93" y="6"/>
                    <a:pt x="93" y="6"/>
                  </a:cubicBezTo>
                  <a:cubicBezTo>
                    <a:pt x="93" y="6"/>
                    <a:pt x="93" y="6"/>
                    <a:pt x="93" y="6"/>
                  </a:cubicBezTo>
                  <a:cubicBezTo>
                    <a:pt x="93" y="6"/>
                    <a:pt x="93" y="6"/>
                    <a:pt x="93" y="6"/>
                  </a:cubicBezTo>
                  <a:cubicBezTo>
                    <a:pt x="93" y="6"/>
                    <a:pt x="93" y="6"/>
                    <a:pt x="93" y="6"/>
                  </a:cubicBezTo>
                  <a:cubicBezTo>
                    <a:pt x="93" y="5"/>
                    <a:pt x="93" y="5"/>
                    <a:pt x="93" y="5"/>
                  </a:cubicBezTo>
                  <a:cubicBezTo>
                    <a:pt x="93" y="5"/>
                    <a:pt x="93" y="5"/>
                    <a:pt x="93" y="5"/>
                  </a:cubicBezTo>
                  <a:cubicBezTo>
                    <a:pt x="93" y="5"/>
                    <a:pt x="93" y="5"/>
                    <a:pt x="93" y="5"/>
                  </a:cubicBezTo>
                  <a:close/>
                  <a:moveTo>
                    <a:pt x="86" y="7"/>
                  </a:moveTo>
                  <a:cubicBezTo>
                    <a:pt x="86" y="7"/>
                    <a:pt x="86" y="6"/>
                    <a:pt x="86" y="6"/>
                  </a:cubicBezTo>
                  <a:cubicBezTo>
                    <a:pt x="86" y="6"/>
                    <a:pt x="86" y="6"/>
                    <a:pt x="86" y="6"/>
                  </a:cubicBezTo>
                  <a:cubicBezTo>
                    <a:pt x="86" y="6"/>
                    <a:pt x="86" y="6"/>
                    <a:pt x="86" y="6"/>
                  </a:cubicBezTo>
                  <a:cubicBezTo>
                    <a:pt x="86" y="7"/>
                    <a:pt x="86" y="7"/>
                    <a:pt x="86" y="7"/>
                  </a:cubicBezTo>
                  <a:cubicBezTo>
                    <a:pt x="86" y="7"/>
                    <a:pt x="86" y="7"/>
                    <a:pt x="86" y="7"/>
                  </a:cubicBezTo>
                  <a:cubicBezTo>
                    <a:pt x="86" y="7"/>
                    <a:pt x="86" y="7"/>
                    <a:pt x="86" y="7"/>
                  </a:cubicBezTo>
                  <a:cubicBezTo>
                    <a:pt x="86" y="7"/>
                    <a:pt x="87" y="7"/>
                    <a:pt x="87" y="7"/>
                  </a:cubicBezTo>
                  <a:cubicBezTo>
                    <a:pt x="87" y="7"/>
                    <a:pt x="87" y="7"/>
                    <a:pt x="86" y="7"/>
                  </a:cubicBezTo>
                  <a:cubicBezTo>
                    <a:pt x="86" y="7"/>
                    <a:pt x="86" y="8"/>
                    <a:pt x="86" y="8"/>
                  </a:cubicBezTo>
                  <a:cubicBezTo>
                    <a:pt x="86" y="8"/>
                    <a:pt x="86" y="8"/>
                    <a:pt x="86" y="7"/>
                  </a:cubicBezTo>
                  <a:cubicBezTo>
                    <a:pt x="86" y="7"/>
                    <a:pt x="86" y="7"/>
                    <a:pt x="86" y="7"/>
                  </a:cubicBezTo>
                  <a:cubicBezTo>
                    <a:pt x="86" y="7"/>
                    <a:pt x="86" y="7"/>
                    <a:pt x="86" y="7"/>
                  </a:cubicBezTo>
                  <a:cubicBezTo>
                    <a:pt x="86" y="7"/>
                    <a:pt x="86" y="7"/>
                    <a:pt x="86" y="7"/>
                  </a:cubicBezTo>
                  <a:cubicBezTo>
                    <a:pt x="86" y="7"/>
                    <a:pt x="86" y="7"/>
                    <a:pt x="86" y="7"/>
                  </a:cubicBezTo>
                  <a:cubicBezTo>
                    <a:pt x="86" y="7"/>
                    <a:pt x="86" y="7"/>
                    <a:pt x="86" y="7"/>
                  </a:cubicBezTo>
                  <a:close/>
                  <a:moveTo>
                    <a:pt x="74" y="10"/>
                  </a:moveTo>
                  <a:cubicBezTo>
                    <a:pt x="74" y="10"/>
                    <a:pt x="74" y="11"/>
                    <a:pt x="74" y="11"/>
                  </a:cubicBezTo>
                  <a:cubicBezTo>
                    <a:pt x="74" y="11"/>
                    <a:pt x="74" y="11"/>
                    <a:pt x="74" y="11"/>
                  </a:cubicBezTo>
                  <a:cubicBezTo>
                    <a:pt x="74" y="11"/>
                    <a:pt x="73" y="11"/>
                    <a:pt x="73" y="11"/>
                  </a:cubicBezTo>
                  <a:cubicBezTo>
                    <a:pt x="73" y="11"/>
                    <a:pt x="73" y="11"/>
                    <a:pt x="73" y="11"/>
                  </a:cubicBezTo>
                  <a:cubicBezTo>
                    <a:pt x="73" y="11"/>
                    <a:pt x="73" y="11"/>
                    <a:pt x="73" y="11"/>
                  </a:cubicBezTo>
                  <a:cubicBezTo>
                    <a:pt x="73" y="11"/>
                    <a:pt x="73" y="11"/>
                    <a:pt x="73" y="11"/>
                  </a:cubicBezTo>
                  <a:cubicBezTo>
                    <a:pt x="73" y="11"/>
                    <a:pt x="73" y="11"/>
                    <a:pt x="73" y="11"/>
                  </a:cubicBezTo>
                  <a:cubicBezTo>
                    <a:pt x="73" y="11"/>
                    <a:pt x="73" y="11"/>
                    <a:pt x="73" y="11"/>
                  </a:cubicBezTo>
                  <a:cubicBezTo>
                    <a:pt x="73" y="10"/>
                    <a:pt x="73" y="10"/>
                    <a:pt x="73" y="10"/>
                  </a:cubicBezTo>
                  <a:cubicBezTo>
                    <a:pt x="73" y="10"/>
                    <a:pt x="73" y="10"/>
                    <a:pt x="73" y="10"/>
                  </a:cubicBezTo>
                  <a:cubicBezTo>
                    <a:pt x="73" y="10"/>
                    <a:pt x="73" y="10"/>
                    <a:pt x="73" y="10"/>
                  </a:cubicBezTo>
                  <a:cubicBezTo>
                    <a:pt x="73" y="10"/>
                    <a:pt x="73" y="10"/>
                    <a:pt x="73" y="10"/>
                  </a:cubicBezTo>
                  <a:cubicBezTo>
                    <a:pt x="73" y="10"/>
                    <a:pt x="73" y="10"/>
                    <a:pt x="73" y="10"/>
                  </a:cubicBezTo>
                  <a:cubicBezTo>
                    <a:pt x="73" y="10"/>
                    <a:pt x="74" y="10"/>
                    <a:pt x="74" y="10"/>
                  </a:cubicBezTo>
                  <a:close/>
                  <a:moveTo>
                    <a:pt x="70" y="6"/>
                  </a:moveTo>
                  <a:cubicBezTo>
                    <a:pt x="70" y="6"/>
                    <a:pt x="70" y="6"/>
                    <a:pt x="70" y="6"/>
                  </a:cubicBezTo>
                  <a:cubicBezTo>
                    <a:pt x="71" y="6"/>
                    <a:pt x="71" y="6"/>
                    <a:pt x="71" y="6"/>
                  </a:cubicBezTo>
                  <a:cubicBezTo>
                    <a:pt x="71" y="6"/>
                    <a:pt x="71" y="6"/>
                    <a:pt x="71" y="6"/>
                  </a:cubicBezTo>
                  <a:cubicBezTo>
                    <a:pt x="71" y="6"/>
                    <a:pt x="71" y="6"/>
                    <a:pt x="71" y="6"/>
                  </a:cubicBezTo>
                  <a:cubicBezTo>
                    <a:pt x="71" y="6"/>
                    <a:pt x="71" y="6"/>
                    <a:pt x="71" y="6"/>
                  </a:cubicBezTo>
                  <a:cubicBezTo>
                    <a:pt x="71" y="6"/>
                    <a:pt x="71" y="6"/>
                    <a:pt x="71" y="6"/>
                  </a:cubicBezTo>
                  <a:cubicBezTo>
                    <a:pt x="71" y="6"/>
                    <a:pt x="71" y="7"/>
                    <a:pt x="71" y="7"/>
                  </a:cubicBezTo>
                  <a:cubicBezTo>
                    <a:pt x="71" y="7"/>
                    <a:pt x="71" y="7"/>
                    <a:pt x="71" y="7"/>
                  </a:cubicBezTo>
                  <a:cubicBezTo>
                    <a:pt x="71" y="7"/>
                    <a:pt x="71" y="7"/>
                    <a:pt x="71" y="7"/>
                  </a:cubicBezTo>
                  <a:cubicBezTo>
                    <a:pt x="71" y="7"/>
                    <a:pt x="71" y="7"/>
                    <a:pt x="71" y="7"/>
                  </a:cubicBezTo>
                  <a:cubicBezTo>
                    <a:pt x="72" y="7"/>
                    <a:pt x="72" y="7"/>
                    <a:pt x="72" y="7"/>
                  </a:cubicBezTo>
                  <a:cubicBezTo>
                    <a:pt x="72" y="7"/>
                    <a:pt x="72" y="7"/>
                    <a:pt x="72" y="7"/>
                  </a:cubicBezTo>
                  <a:cubicBezTo>
                    <a:pt x="72" y="7"/>
                    <a:pt x="72" y="7"/>
                    <a:pt x="72" y="7"/>
                  </a:cubicBezTo>
                  <a:cubicBezTo>
                    <a:pt x="72" y="7"/>
                    <a:pt x="72" y="7"/>
                    <a:pt x="71" y="7"/>
                  </a:cubicBezTo>
                  <a:cubicBezTo>
                    <a:pt x="71" y="7"/>
                    <a:pt x="71" y="7"/>
                    <a:pt x="71" y="7"/>
                  </a:cubicBezTo>
                  <a:cubicBezTo>
                    <a:pt x="71" y="7"/>
                    <a:pt x="71" y="8"/>
                    <a:pt x="71" y="8"/>
                  </a:cubicBezTo>
                  <a:cubicBezTo>
                    <a:pt x="71" y="8"/>
                    <a:pt x="71" y="8"/>
                    <a:pt x="71" y="8"/>
                  </a:cubicBezTo>
                  <a:cubicBezTo>
                    <a:pt x="71" y="8"/>
                    <a:pt x="71" y="8"/>
                    <a:pt x="71" y="8"/>
                  </a:cubicBezTo>
                  <a:cubicBezTo>
                    <a:pt x="71" y="8"/>
                    <a:pt x="72" y="8"/>
                    <a:pt x="72" y="8"/>
                  </a:cubicBezTo>
                  <a:cubicBezTo>
                    <a:pt x="72" y="8"/>
                    <a:pt x="72" y="8"/>
                    <a:pt x="72" y="8"/>
                  </a:cubicBezTo>
                  <a:cubicBezTo>
                    <a:pt x="72" y="8"/>
                    <a:pt x="72" y="8"/>
                    <a:pt x="72" y="7"/>
                  </a:cubicBezTo>
                  <a:cubicBezTo>
                    <a:pt x="72" y="7"/>
                    <a:pt x="72" y="7"/>
                    <a:pt x="72" y="7"/>
                  </a:cubicBezTo>
                  <a:cubicBezTo>
                    <a:pt x="72" y="7"/>
                    <a:pt x="72" y="7"/>
                    <a:pt x="72" y="7"/>
                  </a:cubicBezTo>
                  <a:cubicBezTo>
                    <a:pt x="72" y="6"/>
                    <a:pt x="72" y="6"/>
                    <a:pt x="72" y="6"/>
                  </a:cubicBezTo>
                  <a:cubicBezTo>
                    <a:pt x="72" y="6"/>
                    <a:pt x="72" y="6"/>
                    <a:pt x="72" y="6"/>
                  </a:cubicBezTo>
                  <a:cubicBezTo>
                    <a:pt x="72" y="6"/>
                    <a:pt x="72" y="6"/>
                    <a:pt x="71" y="6"/>
                  </a:cubicBezTo>
                  <a:cubicBezTo>
                    <a:pt x="71" y="6"/>
                    <a:pt x="71" y="6"/>
                    <a:pt x="71" y="6"/>
                  </a:cubicBezTo>
                  <a:cubicBezTo>
                    <a:pt x="71" y="6"/>
                    <a:pt x="71" y="6"/>
                    <a:pt x="71" y="6"/>
                  </a:cubicBezTo>
                  <a:cubicBezTo>
                    <a:pt x="71" y="6"/>
                    <a:pt x="71" y="6"/>
                    <a:pt x="72" y="6"/>
                  </a:cubicBezTo>
                  <a:cubicBezTo>
                    <a:pt x="72" y="6"/>
                    <a:pt x="72" y="6"/>
                    <a:pt x="72" y="6"/>
                  </a:cubicBezTo>
                  <a:cubicBezTo>
                    <a:pt x="72" y="6"/>
                    <a:pt x="72" y="6"/>
                    <a:pt x="72" y="6"/>
                  </a:cubicBezTo>
                  <a:cubicBezTo>
                    <a:pt x="72" y="6"/>
                    <a:pt x="72" y="5"/>
                    <a:pt x="72" y="5"/>
                  </a:cubicBezTo>
                  <a:cubicBezTo>
                    <a:pt x="72" y="6"/>
                    <a:pt x="73" y="6"/>
                    <a:pt x="73" y="6"/>
                  </a:cubicBezTo>
                  <a:cubicBezTo>
                    <a:pt x="73" y="6"/>
                    <a:pt x="73" y="6"/>
                    <a:pt x="73" y="6"/>
                  </a:cubicBezTo>
                  <a:cubicBezTo>
                    <a:pt x="73" y="6"/>
                    <a:pt x="73" y="6"/>
                    <a:pt x="73" y="6"/>
                  </a:cubicBezTo>
                  <a:cubicBezTo>
                    <a:pt x="73" y="6"/>
                    <a:pt x="73" y="6"/>
                    <a:pt x="73" y="7"/>
                  </a:cubicBezTo>
                  <a:cubicBezTo>
                    <a:pt x="73" y="7"/>
                    <a:pt x="73" y="7"/>
                    <a:pt x="73" y="7"/>
                  </a:cubicBezTo>
                  <a:cubicBezTo>
                    <a:pt x="73" y="7"/>
                    <a:pt x="73" y="7"/>
                    <a:pt x="73" y="7"/>
                  </a:cubicBezTo>
                  <a:cubicBezTo>
                    <a:pt x="73" y="7"/>
                    <a:pt x="73" y="7"/>
                    <a:pt x="73" y="8"/>
                  </a:cubicBezTo>
                  <a:cubicBezTo>
                    <a:pt x="73" y="8"/>
                    <a:pt x="73" y="8"/>
                    <a:pt x="73" y="8"/>
                  </a:cubicBezTo>
                  <a:cubicBezTo>
                    <a:pt x="73" y="8"/>
                    <a:pt x="73" y="8"/>
                    <a:pt x="73" y="8"/>
                  </a:cubicBezTo>
                  <a:cubicBezTo>
                    <a:pt x="73" y="8"/>
                    <a:pt x="72" y="8"/>
                    <a:pt x="72" y="9"/>
                  </a:cubicBezTo>
                  <a:cubicBezTo>
                    <a:pt x="72" y="9"/>
                    <a:pt x="72" y="9"/>
                    <a:pt x="72" y="9"/>
                  </a:cubicBezTo>
                  <a:cubicBezTo>
                    <a:pt x="72" y="9"/>
                    <a:pt x="72" y="9"/>
                    <a:pt x="72" y="9"/>
                  </a:cubicBezTo>
                  <a:cubicBezTo>
                    <a:pt x="72" y="8"/>
                    <a:pt x="72" y="8"/>
                    <a:pt x="72" y="9"/>
                  </a:cubicBezTo>
                  <a:cubicBezTo>
                    <a:pt x="72" y="9"/>
                    <a:pt x="72" y="9"/>
                    <a:pt x="72" y="9"/>
                  </a:cubicBezTo>
                  <a:cubicBezTo>
                    <a:pt x="72" y="9"/>
                    <a:pt x="71" y="9"/>
                    <a:pt x="71" y="9"/>
                  </a:cubicBezTo>
                  <a:cubicBezTo>
                    <a:pt x="71" y="9"/>
                    <a:pt x="71" y="9"/>
                    <a:pt x="71" y="9"/>
                  </a:cubicBezTo>
                  <a:cubicBezTo>
                    <a:pt x="71" y="9"/>
                    <a:pt x="71" y="9"/>
                    <a:pt x="71" y="9"/>
                  </a:cubicBezTo>
                  <a:cubicBezTo>
                    <a:pt x="71" y="9"/>
                    <a:pt x="71" y="9"/>
                    <a:pt x="71" y="9"/>
                  </a:cubicBezTo>
                  <a:cubicBezTo>
                    <a:pt x="71" y="9"/>
                    <a:pt x="70" y="9"/>
                    <a:pt x="70" y="9"/>
                  </a:cubicBezTo>
                  <a:cubicBezTo>
                    <a:pt x="70" y="9"/>
                    <a:pt x="70" y="9"/>
                    <a:pt x="70" y="9"/>
                  </a:cubicBezTo>
                  <a:cubicBezTo>
                    <a:pt x="70" y="9"/>
                    <a:pt x="70" y="9"/>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7"/>
                    <a:pt x="70" y="7"/>
                  </a:cubicBezTo>
                  <a:cubicBezTo>
                    <a:pt x="70" y="7"/>
                    <a:pt x="70" y="7"/>
                    <a:pt x="70" y="7"/>
                  </a:cubicBezTo>
                  <a:cubicBezTo>
                    <a:pt x="70" y="7"/>
                    <a:pt x="70" y="7"/>
                    <a:pt x="70" y="7"/>
                  </a:cubicBezTo>
                  <a:cubicBezTo>
                    <a:pt x="70" y="7"/>
                    <a:pt x="70" y="7"/>
                    <a:pt x="70" y="7"/>
                  </a:cubicBezTo>
                  <a:cubicBezTo>
                    <a:pt x="70" y="7"/>
                    <a:pt x="70" y="7"/>
                    <a:pt x="70" y="6"/>
                  </a:cubicBezTo>
                  <a:cubicBezTo>
                    <a:pt x="70" y="6"/>
                    <a:pt x="70" y="6"/>
                    <a:pt x="70" y="6"/>
                  </a:cubicBezTo>
                  <a:close/>
                  <a:moveTo>
                    <a:pt x="63" y="5"/>
                  </a:moveTo>
                  <a:cubicBezTo>
                    <a:pt x="63" y="5"/>
                    <a:pt x="63" y="5"/>
                    <a:pt x="63" y="5"/>
                  </a:cubicBezTo>
                  <a:cubicBezTo>
                    <a:pt x="63" y="5"/>
                    <a:pt x="64" y="5"/>
                    <a:pt x="64" y="5"/>
                  </a:cubicBezTo>
                  <a:cubicBezTo>
                    <a:pt x="64" y="5"/>
                    <a:pt x="64" y="5"/>
                    <a:pt x="64" y="5"/>
                  </a:cubicBezTo>
                  <a:cubicBezTo>
                    <a:pt x="64" y="5"/>
                    <a:pt x="64" y="6"/>
                    <a:pt x="64" y="6"/>
                  </a:cubicBezTo>
                  <a:cubicBezTo>
                    <a:pt x="64" y="6"/>
                    <a:pt x="64" y="6"/>
                    <a:pt x="64" y="6"/>
                  </a:cubicBezTo>
                  <a:cubicBezTo>
                    <a:pt x="64" y="6"/>
                    <a:pt x="64" y="6"/>
                    <a:pt x="64" y="6"/>
                  </a:cubicBezTo>
                  <a:cubicBezTo>
                    <a:pt x="64" y="6"/>
                    <a:pt x="64" y="6"/>
                    <a:pt x="64" y="6"/>
                  </a:cubicBezTo>
                  <a:cubicBezTo>
                    <a:pt x="64" y="6"/>
                    <a:pt x="64" y="6"/>
                    <a:pt x="64" y="6"/>
                  </a:cubicBezTo>
                  <a:cubicBezTo>
                    <a:pt x="64" y="6"/>
                    <a:pt x="64" y="6"/>
                    <a:pt x="64" y="6"/>
                  </a:cubicBezTo>
                  <a:cubicBezTo>
                    <a:pt x="64" y="6"/>
                    <a:pt x="64" y="6"/>
                    <a:pt x="63" y="6"/>
                  </a:cubicBezTo>
                  <a:cubicBezTo>
                    <a:pt x="63" y="6"/>
                    <a:pt x="63" y="6"/>
                    <a:pt x="63" y="6"/>
                  </a:cubicBezTo>
                  <a:cubicBezTo>
                    <a:pt x="63" y="6"/>
                    <a:pt x="63" y="5"/>
                    <a:pt x="63" y="5"/>
                  </a:cubicBezTo>
                  <a:cubicBezTo>
                    <a:pt x="63" y="5"/>
                    <a:pt x="63" y="5"/>
                    <a:pt x="63" y="5"/>
                  </a:cubicBezTo>
                  <a:close/>
                  <a:moveTo>
                    <a:pt x="64" y="9"/>
                  </a:moveTo>
                  <a:cubicBezTo>
                    <a:pt x="64" y="9"/>
                    <a:pt x="64" y="9"/>
                    <a:pt x="64" y="9"/>
                  </a:cubicBezTo>
                  <a:cubicBezTo>
                    <a:pt x="64" y="9"/>
                    <a:pt x="64" y="9"/>
                    <a:pt x="64" y="9"/>
                  </a:cubicBezTo>
                  <a:cubicBezTo>
                    <a:pt x="64" y="9"/>
                    <a:pt x="64" y="9"/>
                    <a:pt x="64" y="9"/>
                  </a:cubicBezTo>
                  <a:cubicBezTo>
                    <a:pt x="64" y="9"/>
                    <a:pt x="63" y="10"/>
                    <a:pt x="63" y="10"/>
                  </a:cubicBezTo>
                  <a:cubicBezTo>
                    <a:pt x="63" y="10"/>
                    <a:pt x="63" y="10"/>
                    <a:pt x="63" y="10"/>
                  </a:cubicBezTo>
                  <a:cubicBezTo>
                    <a:pt x="63" y="10"/>
                    <a:pt x="63" y="10"/>
                    <a:pt x="63" y="10"/>
                  </a:cubicBezTo>
                  <a:cubicBezTo>
                    <a:pt x="63" y="9"/>
                    <a:pt x="63" y="9"/>
                    <a:pt x="63" y="9"/>
                  </a:cubicBezTo>
                  <a:cubicBezTo>
                    <a:pt x="63" y="9"/>
                    <a:pt x="63" y="9"/>
                    <a:pt x="63" y="9"/>
                  </a:cubicBezTo>
                  <a:cubicBezTo>
                    <a:pt x="63" y="9"/>
                    <a:pt x="63" y="9"/>
                    <a:pt x="64" y="9"/>
                  </a:cubicBezTo>
                  <a:cubicBezTo>
                    <a:pt x="64" y="9"/>
                    <a:pt x="64" y="9"/>
                    <a:pt x="64" y="9"/>
                  </a:cubicBezTo>
                  <a:cubicBezTo>
                    <a:pt x="64" y="8"/>
                    <a:pt x="64" y="8"/>
                    <a:pt x="64" y="8"/>
                  </a:cubicBezTo>
                  <a:cubicBezTo>
                    <a:pt x="64" y="8"/>
                    <a:pt x="64" y="9"/>
                    <a:pt x="64" y="9"/>
                  </a:cubicBezTo>
                  <a:cubicBezTo>
                    <a:pt x="64" y="9"/>
                    <a:pt x="64" y="9"/>
                    <a:pt x="64" y="9"/>
                  </a:cubicBezTo>
                  <a:close/>
                  <a:moveTo>
                    <a:pt x="49" y="5"/>
                  </a:moveTo>
                  <a:cubicBezTo>
                    <a:pt x="49" y="5"/>
                    <a:pt x="49" y="5"/>
                    <a:pt x="49" y="5"/>
                  </a:cubicBezTo>
                  <a:cubicBezTo>
                    <a:pt x="49" y="5"/>
                    <a:pt x="49" y="5"/>
                    <a:pt x="49" y="5"/>
                  </a:cubicBezTo>
                  <a:cubicBezTo>
                    <a:pt x="49" y="5"/>
                    <a:pt x="49" y="5"/>
                    <a:pt x="49" y="5"/>
                  </a:cubicBezTo>
                  <a:cubicBezTo>
                    <a:pt x="49" y="5"/>
                    <a:pt x="49" y="5"/>
                    <a:pt x="49" y="5"/>
                  </a:cubicBezTo>
                  <a:cubicBezTo>
                    <a:pt x="49" y="5"/>
                    <a:pt x="49" y="5"/>
                    <a:pt x="50" y="5"/>
                  </a:cubicBezTo>
                  <a:cubicBezTo>
                    <a:pt x="50" y="5"/>
                    <a:pt x="50" y="5"/>
                    <a:pt x="50" y="5"/>
                  </a:cubicBezTo>
                  <a:cubicBezTo>
                    <a:pt x="50" y="5"/>
                    <a:pt x="50" y="5"/>
                    <a:pt x="50" y="5"/>
                  </a:cubicBezTo>
                  <a:cubicBezTo>
                    <a:pt x="50" y="5"/>
                    <a:pt x="50" y="5"/>
                    <a:pt x="50" y="5"/>
                  </a:cubicBezTo>
                  <a:cubicBezTo>
                    <a:pt x="50" y="5"/>
                    <a:pt x="50" y="5"/>
                    <a:pt x="50" y="5"/>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6"/>
                  </a:cubicBezTo>
                  <a:cubicBezTo>
                    <a:pt x="49" y="6"/>
                    <a:pt x="49" y="6"/>
                    <a:pt x="49" y="6"/>
                  </a:cubicBezTo>
                  <a:cubicBezTo>
                    <a:pt x="49" y="6"/>
                    <a:pt x="49" y="6"/>
                    <a:pt x="49" y="6"/>
                  </a:cubicBezTo>
                  <a:cubicBezTo>
                    <a:pt x="49" y="6"/>
                    <a:pt x="49" y="6"/>
                    <a:pt x="49" y="6"/>
                  </a:cubicBezTo>
                  <a:cubicBezTo>
                    <a:pt x="49" y="6"/>
                    <a:pt x="49" y="6"/>
                    <a:pt x="49" y="6"/>
                  </a:cubicBezTo>
                  <a:cubicBezTo>
                    <a:pt x="49" y="6"/>
                    <a:pt x="49" y="6"/>
                    <a:pt x="49" y="6"/>
                  </a:cubicBezTo>
                  <a:cubicBezTo>
                    <a:pt x="49" y="6"/>
                    <a:pt x="49" y="6"/>
                    <a:pt x="49" y="6"/>
                  </a:cubicBezTo>
                  <a:cubicBezTo>
                    <a:pt x="49" y="6"/>
                    <a:pt x="49" y="6"/>
                    <a:pt x="49" y="6"/>
                  </a:cubicBezTo>
                  <a:cubicBezTo>
                    <a:pt x="49" y="6"/>
                    <a:pt x="49" y="6"/>
                    <a:pt x="49" y="6"/>
                  </a:cubicBezTo>
                  <a:cubicBezTo>
                    <a:pt x="49" y="6"/>
                    <a:pt x="49" y="5"/>
                    <a:pt x="49" y="5"/>
                  </a:cubicBezTo>
                  <a:cubicBezTo>
                    <a:pt x="49" y="5"/>
                    <a:pt x="49" y="5"/>
                    <a:pt x="49" y="5"/>
                  </a:cubicBezTo>
                  <a:cubicBezTo>
                    <a:pt x="49" y="5"/>
                    <a:pt x="49" y="5"/>
                    <a:pt x="49" y="5"/>
                  </a:cubicBezTo>
                  <a:close/>
                  <a:moveTo>
                    <a:pt x="43" y="7"/>
                  </a:moveTo>
                  <a:cubicBezTo>
                    <a:pt x="43" y="7"/>
                    <a:pt x="43" y="7"/>
                    <a:pt x="44" y="7"/>
                  </a:cubicBezTo>
                  <a:cubicBezTo>
                    <a:pt x="44" y="7"/>
                    <a:pt x="44" y="7"/>
                    <a:pt x="44" y="8"/>
                  </a:cubicBezTo>
                  <a:cubicBezTo>
                    <a:pt x="44" y="8"/>
                    <a:pt x="44" y="8"/>
                    <a:pt x="44" y="8"/>
                  </a:cubicBezTo>
                  <a:cubicBezTo>
                    <a:pt x="44" y="8"/>
                    <a:pt x="44" y="8"/>
                    <a:pt x="44" y="8"/>
                  </a:cubicBezTo>
                  <a:cubicBezTo>
                    <a:pt x="44" y="8"/>
                    <a:pt x="43" y="8"/>
                    <a:pt x="43" y="8"/>
                  </a:cubicBezTo>
                  <a:cubicBezTo>
                    <a:pt x="43" y="8"/>
                    <a:pt x="43" y="8"/>
                    <a:pt x="43" y="8"/>
                  </a:cubicBezTo>
                  <a:cubicBezTo>
                    <a:pt x="43" y="8"/>
                    <a:pt x="43" y="8"/>
                    <a:pt x="43" y="8"/>
                  </a:cubicBezTo>
                  <a:cubicBezTo>
                    <a:pt x="43" y="7"/>
                    <a:pt x="43" y="7"/>
                    <a:pt x="43" y="7"/>
                  </a:cubicBezTo>
                  <a:cubicBezTo>
                    <a:pt x="43" y="7"/>
                    <a:pt x="43" y="7"/>
                    <a:pt x="43" y="7"/>
                  </a:cubicBezTo>
                  <a:close/>
                  <a:moveTo>
                    <a:pt x="20" y="9"/>
                  </a:moveTo>
                  <a:cubicBezTo>
                    <a:pt x="20" y="9"/>
                    <a:pt x="20" y="10"/>
                    <a:pt x="20" y="10"/>
                  </a:cubicBezTo>
                  <a:cubicBezTo>
                    <a:pt x="20" y="10"/>
                    <a:pt x="20" y="10"/>
                    <a:pt x="20" y="10"/>
                  </a:cubicBezTo>
                  <a:cubicBezTo>
                    <a:pt x="20" y="10"/>
                    <a:pt x="20" y="11"/>
                    <a:pt x="20" y="11"/>
                  </a:cubicBezTo>
                  <a:cubicBezTo>
                    <a:pt x="20" y="11"/>
                    <a:pt x="20" y="11"/>
                    <a:pt x="20" y="11"/>
                  </a:cubicBezTo>
                  <a:cubicBezTo>
                    <a:pt x="20" y="11"/>
                    <a:pt x="20" y="12"/>
                    <a:pt x="20" y="12"/>
                  </a:cubicBezTo>
                  <a:cubicBezTo>
                    <a:pt x="20" y="12"/>
                    <a:pt x="20" y="12"/>
                    <a:pt x="20" y="12"/>
                  </a:cubicBezTo>
                  <a:cubicBezTo>
                    <a:pt x="20" y="12"/>
                    <a:pt x="20" y="12"/>
                    <a:pt x="20" y="13"/>
                  </a:cubicBezTo>
                  <a:cubicBezTo>
                    <a:pt x="20" y="13"/>
                    <a:pt x="20" y="13"/>
                    <a:pt x="20" y="13"/>
                  </a:cubicBezTo>
                  <a:cubicBezTo>
                    <a:pt x="20" y="13"/>
                    <a:pt x="20" y="13"/>
                    <a:pt x="20" y="13"/>
                  </a:cubicBezTo>
                  <a:cubicBezTo>
                    <a:pt x="20" y="13"/>
                    <a:pt x="20" y="13"/>
                    <a:pt x="20" y="13"/>
                  </a:cubicBezTo>
                  <a:cubicBezTo>
                    <a:pt x="20" y="13"/>
                    <a:pt x="20" y="14"/>
                    <a:pt x="20" y="14"/>
                  </a:cubicBezTo>
                  <a:cubicBezTo>
                    <a:pt x="20" y="14"/>
                    <a:pt x="20" y="14"/>
                    <a:pt x="20" y="14"/>
                  </a:cubicBezTo>
                  <a:cubicBezTo>
                    <a:pt x="20" y="14"/>
                    <a:pt x="20" y="14"/>
                    <a:pt x="20" y="14"/>
                  </a:cubicBezTo>
                  <a:cubicBezTo>
                    <a:pt x="19" y="14"/>
                    <a:pt x="19" y="14"/>
                    <a:pt x="19" y="14"/>
                  </a:cubicBezTo>
                  <a:cubicBezTo>
                    <a:pt x="19" y="14"/>
                    <a:pt x="19" y="14"/>
                    <a:pt x="19" y="14"/>
                  </a:cubicBezTo>
                  <a:cubicBezTo>
                    <a:pt x="19" y="14"/>
                    <a:pt x="19" y="14"/>
                    <a:pt x="19" y="14"/>
                  </a:cubicBezTo>
                  <a:cubicBezTo>
                    <a:pt x="19" y="14"/>
                    <a:pt x="18" y="14"/>
                    <a:pt x="18" y="14"/>
                  </a:cubicBezTo>
                  <a:cubicBezTo>
                    <a:pt x="18" y="14"/>
                    <a:pt x="18" y="14"/>
                    <a:pt x="18" y="14"/>
                  </a:cubicBezTo>
                  <a:cubicBezTo>
                    <a:pt x="18" y="14"/>
                    <a:pt x="18" y="14"/>
                    <a:pt x="18" y="14"/>
                  </a:cubicBezTo>
                  <a:cubicBezTo>
                    <a:pt x="18" y="14"/>
                    <a:pt x="18" y="14"/>
                    <a:pt x="18" y="13"/>
                  </a:cubicBezTo>
                  <a:cubicBezTo>
                    <a:pt x="18" y="13"/>
                    <a:pt x="18" y="13"/>
                    <a:pt x="18" y="13"/>
                  </a:cubicBezTo>
                  <a:cubicBezTo>
                    <a:pt x="18" y="13"/>
                    <a:pt x="18" y="13"/>
                    <a:pt x="18" y="13"/>
                  </a:cubicBezTo>
                  <a:cubicBezTo>
                    <a:pt x="18" y="13"/>
                    <a:pt x="18" y="13"/>
                    <a:pt x="18" y="13"/>
                  </a:cubicBezTo>
                  <a:cubicBezTo>
                    <a:pt x="19" y="13"/>
                    <a:pt x="19" y="13"/>
                    <a:pt x="19" y="13"/>
                  </a:cubicBezTo>
                  <a:cubicBezTo>
                    <a:pt x="19" y="13"/>
                    <a:pt x="19" y="13"/>
                    <a:pt x="19" y="13"/>
                  </a:cubicBezTo>
                  <a:cubicBezTo>
                    <a:pt x="19" y="14"/>
                    <a:pt x="19" y="14"/>
                    <a:pt x="19" y="14"/>
                  </a:cubicBezTo>
                  <a:cubicBezTo>
                    <a:pt x="19" y="14"/>
                    <a:pt x="19" y="14"/>
                    <a:pt x="20" y="14"/>
                  </a:cubicBezTo>
                  <a:cubicBezTo>
                    <a:pt x="20" y="14"/>
                    <a:pt x="20" y="13"/>
                    <a:pt x="20" y="13"/>
                  </a:cubicBezTo>
                  <a:cubicBezTo>
                    <a:pt x="20" y="13"/>
                    <a:pt x="20" y="13"/>
                    <a:pt x="20" y="13"/>
                  </a:cubicBezTo>
                  <a:cubicBezTo>
                    <a:pt x="20" y="13"/>
                    <a:pt x="20" y="12"/>
                    <a:pt x="20" y="12"/>
                  </a:cubicBezTo>
                  <a:cubicBezTo>
                    <a:pt x="20" y="12"/>
                    <a:pt x="20" y="12"/>
                    <a:pt x="20" y="12"/>
                  </a:cubicBezTo>
                  <a:cubicBezTo>
                    <a:pt x="20" y="12"/>
                    <a:pt x="20" y="12"/>
                    <a:pt x="20" y="12"/>
                  </a:cubicBezTo>
                  <a:cubicBezTo>
                    <a:pt x="20" y="11"/>
                    <a:pt x="20"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3"/>
                  </a:cubicBezTo>
                  <a:cubicBezTo>
                    <a:pt x="19" y="13"/>
                    <a:pt x="19" y="13"/>
                    <a:pt x="19" y="13"/>
                  </a:cubicBezTo>
                  <a:cubicBezTo>
                    <a:pt x="19" y="13"/>
                    <a:pt x="19" y="13"/>
                    <a:pt x="19" y="13"/>
                  </a:cubicBezTo>
                  <a:cubicBezTo>
                    <a:pt x="19" y="13"/>
                    <a:pt x="19" y="13"/>
                    <a:pt x="19" y="13"/>
                  </a:cubicBezTo>
                  <a:cubicBezTo>
                    <a:pt x="19" y="13"/>
                    <a:pt x="19" y="13"/>
                    <a:pt x="18" y="13"/>
                  </a:cubicBezTo>
                  <a:cubicBezTo>
                    <a:pt x="18" y="13"/>
                    <a:pt x="18" y="13"/>
                    <a:pt x="18" y="13"/>
                  </a:cubicBezTo>
                  <a:cubicBezTo>
                    <a:pt x="18" y="13"/>
                    <a:pt x="18" y="13"/>
                    <a:pt x="18" y="13"/>
                  </a:cubicBezTo>
                  <a:cubicBezTo>
                    <a:pt x="18" y="13"/>
                    <a:pt x="18" y="13"/>
                    <a:pt x="18" y="13"/>
                  </a:cubicBezTo>
                  <a:cubicBezTo>
                    <a:pt x="18" y="13"/>
                    <a:pt x="17" y="13"/>
                    <a:pt x="17" y="13"/>
                  </a:cubicBezTo>
                  <a:cubicBezTo>
                    <a:pt x="17" y="13"/>
                    <a:pt x="17" y="13"/>
                    <a:pt x="17" y="13"/>
                  </a:cubicBezTo>
                  <a:cubicBezTo>
                    <a:pt x="16" y="13"/>
                    <a:pt x="16" y="13"/>
                    <a:pt x="16" y="13"/>
                  </a:cubicBezTo>
                  <a:cubicBezTo>
                    <a:pt x="16" y="13"/>
                    <a:pt x="16" y="13"/>
                    <a:pt x="16" y="13"/>
                  </a:cubicBezTo>
                  <a:cubicBezTo>
                    <a:pt x="16" y="13"/>
                    <a:pt x="16" y="13"/>
                    <a:pt x="15" y="13"/>
                  </a:cubicBezTo>
                  <a:cubicBezTo>
                    <a:pt x="15" y="13"/>
                    <a:pt x="15" y="13"/>
                    <a:pt x="15" y="13"/>
                  </a:cubicBezTo>
                  <a:cubicBezTo>
                    <a:pt x="15" y="13"/>
                    <a:pt x="15" y="13"/>
                    <a:pt x="15" y="13"/>
                  </a:cubicBezTo>
                  <a:cubicBezTo>
                    <a:pt x="15" y="13"/>
                    <a:pt x="15" y="13"/>
                    <a:pt x="15" y="12"/>
                  </a:cubicBezTo>
                  <a:cubicBezTo>
                    <a:pt x="15" y="12"/>
                    <a:pt x="15" y="12"/>
                    <a:pt x="15" y="12"/>
                  </a:cubicBezTo>
                  <a:cubicBezTo>
                    <a:pt x="15" y="12"/>
                    <a:pt x="15" y="12"/>
                    <a:pt x="15" y="11"/>
                  </a:cubicBezTo>
                  <a:cubicBezTo>
                    <a:pt x="15" y="11"/>
                    <a:pt x="15" y="11"/>
                    <a:pt x="15" y="11"/>
                  </a:cubicBezTo>
                  <a:cubicBezTo>
                    <a:pt x="15" y="10"/>
                    <a:pt x="15" y="10"/>
                    <a:pt x="15" y="10"/>
                  </a:cubicBezTo>
                  <a:cubicBezTo>
                    <a:pt x="15" y="10"/>
                    <a:pt x="14" y="9"/>
                    <a:pt x="14" y="9"/>
                  </a:cubicBezTo>
                  <a:cubicBezTo>
                    <a:pt x="14" y="9"/>
                    <a:pt x="14" y="9"/>
                    <a:pt x="14" y="9"/>
                  </a:cubicBezTo>
                  <a:cubicBezTo>
                    <a:pt x="15" y="9"/>
                    <a:pt x="15" y="9"/>
                    <a:pt x="14" y="9"/>
                  </a:cubicBezTo>
                  <a:cubicBezTo>
                    <a:pt x="14" y="9"/>
                    <a:pt x="14" y="9"/>
                    <a:pt x="14" y="9"/>
                  </a:cubicBezTo>
                  <a:cubicBezTo>
                    <a:pt x="14" y="9"/>
                    <a:pt x="14" y="9"/>
                    <a:pt x="14" y="9"/>
                  </a:cubicBezTo>
                  <a:cubicBezTo>
                    <a:pt x="14" y="8"/>
                    <a:pt x="14" y="8"/>
                    <a:pt x="14" y="8"/>
                  </a:cubicBezTo>
                  <a:cubicBezTo>
                    <a:pt x="14" y="8"/>
                    <a:pt x="14" y="8"/>
                    <a:pt x="14" y="8"/>
                  </a:cubicBezTo>
                  <a:cubicBezTo>
                    <a:pt x="14" y="8"/>
                    <a:pt x="14" y="8"/>
                    <a:pt x="14" y="8"/>
                  </a:cubicBezTo>
                  <a:cubicBezTo>
                    <a:pt x="14" y="8"/>
                    <a:pt x="14" y="8"/>
                    <a:pt x="15" y="8"/>
                  </a:cubicBezTo>
                  <a:cubicBezTo>
                    <a:pt x="15" y="8"/>
                    <a:pt x="15" y="8"/>
                    <a:pt x="15" y="8"/>
                  </a:cubicBezTo>
                  <a:cubicBezTo>
                    <a:pt x="15" y="8"/>
                    <a:pt x="15" y="8"/>
                    <a:pt x="15" y="8"/>
                  </a:cubicBezTo>
                  <a:cubicBezTo>
                    <a:pt x="15" y="8"/>
                    <a:pt x="15" y="8"/>
                    <a:pt x="15" y="8"/>
                  </a:cubicBezTo>
                  <a:cubicBezTo>
                    <a:pt x="15" y="8"/>
                    <a:pt x="15" y="8"/>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7" y="9"/>
                    <a:pt x="17" y="9"/>
                    <a:pt x="17" y="9"/>
                  </a:cubicBezTo>
                  <a:cubicBezTo>
                    <a:pt x="17" y="9"/>
                    <a:pt x="17" y="9"/>
                    <a:pt x="17" y="9"/>
                  </a:cubicBezTo>
                  <a:cubicBezTo>
                    <a:pt x="17" y="9"/>
                    <a:pt x="17" y="9"/>
                    <a:pt x="17" y="8"/>
                  </a:cubicBezTo>
                  <a:cubicBezTo>
                    <a:pt x="17" y="8"/>
                    <a:pt x="17" y="8"/>
                    <a:pt x="17" y="8"/>
                  </a:cubicBezTo>
                  <a:cubicBezTo>
                    <a:pt x="17" y="8"/>
                    <a:pt x="17" y="8"/>
                    <a:pt x="17" y="8"/>
                  </a:cubicBezTo>
                  <a:cubicBezTo>
                    <a:pt x="17" y="8"/>
                    <a:pt x="17" y="8"/>
                    <a:pt x="17" y="8"/>
                  </a:cubicBezTo>
                  <a:cubicBezTo>
                    <a:pt x="17" y="8"/>
                    <a:pt x="17"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7" y="8"/>
                  </a:cubicBezTo>
                  <a:cubicBezTo>
                    <a:pt x="17" y="8"/>
                    <a:pt x="17" y="8"/>
                    <a:pt x="17" y="8"/>
                  </a:cubicBezTo>
                  <a:cubicBezTo>
                    <a:pt x="17" y="8"/>
                    <a:pt x="17" y="8"/>
                    <a:pt x="17" y="8"/>
                  </a:cubicBezTo>
                  <a:cubicBezTo>
                    <a:pt x="17" y="8"/>
                    <a:pt x="17" y="7"/>
                    <a:pt x="17" y="7"/>
                  </a:cubicBezTo>
                  <a:cubicBezTo>
                    <a:pt x="17" y="7"/>
                    <a:pt x="17" y="7"/>
                    <a:pt x="17" y="7"/>
                  </a:cubicBezTo>
                  <a:cubicBezTo>
                    <a:pt x="17" y="7"/>
                    <a:pt x="17" y="7"/>
                    <a:pt x="17"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7"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8" y="7"/>
                  </a:cubicBezTo>
                  <a:cubicBezTo>
                    <a:pt x="18" y="7"/>
                    <a:pt x="18" y="7"/>
                    <a:pt x="18" y="7"/>
                  </a:cubicBezTo>
                  <a:cubicBezTo>
                    <a:pt x="18" y="7"/>
                    <a:pt x="18" y="7"/>
                    <a:pt x="18" y="7"/>
                  </a:cubicBezTo>
                  <a:cubicBezTo>
                    <a:pt x="18" y="7"/>
                    <a:pt x="18" y="7"/>
                    <a:pt x="18" y="7"/>
                  </a:cubicBezTo>
                  <a:cubicBezTo>
                    <a:pt x="18" y="7"/>
                    <a:pt x="18" y="7"/>
                    <a:pt x="18" y="7"/>
                  </a:cubicBezTo>
                  <a:cubicBezTo>
                    <a:pt x="19" y="7"/>
                    <a:pt x="19" y="7"/>
                    <a:pt x="19" y="7"/>
                  </a:cubicBezTo>
                  <a:cubicBezTo>
                    <a:pt x="19" y="7"/>
                    <a:pt x="19" y="7"/>
                    <a:pt x="19" y="7"/>
                  </a:cubicBezTo>
                  <a:cubicBezTo>
                    <a:pt x="19" y="6"/>
                    <a:pt x="19" y="6"/>
                    <a:pt x="19" y="6"/>
                  </a:cubicBezTo>
                  <a:cubicBezTo>
                    <a:pt x="19" y="6"/>
                    <a:pt x="19" y="6"/>
                    <a:pt x="19" y="6"/>
                  </a:cubicBezTo>
                  <a:cubicBezTo>
                    <a:pt x="19" y="6"/>
                    <a:pt x="19" y="6"/>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7"/>
                    <a:pt x="20" y="7"/>
                  </a:cubicBezTo>
                  <a:cubicBezTo>
                    <a:pt x="20" y="7"/>
                    <a:pt x="20" y="8"/>
                    <a:pt x="20" y="8"/>
                  </a:cubicBezTo>
                  <a:cubicBezTo>
                    <a:pt x="20" y="8"/>
                    <a:pt x="20" y="8"/>
                    <a:pt x="20" y="8"/>
                  </a:cubicBezTo>
                  <a:cubicBezTo>
                    <a:pt x="20" y="8"/>
                    <a:pt x="20" y="8"/>
                    <a:pt x="20" y="8"/>
                  </a:cubicBezTo>
                  <a:cubicBezTo>
                    <a:pt x="20" y="9"/>
                    <a:pt x="20" y="9"/>
                    <a:pt x="20" y="9"/>
                  </a:cubicBezTo>
                  <a:cubicBezTo>
                    <a:pt x="20" y="9"/>
                    <a:pt x="20" y="9"/>
                    <a:pt x="20" y="9"/>
                  </a:cubicBezTo>
                  <a:close/>
                  <a:moveTo>
                    <a:pt x="30" y="10"/>
                  </a:moveTo>
                  <a:cubicBezTo>
                    <a:pt x="29" y="10"/>
                    <a:pt x="29" y="10"/>
                    <a:pt x="29" y="10"/>
                  </a:cubicBezTo>
                  <a:cubicBezTo>
                    <a:pt x="29" y="10"/>
                    <a:pt x="29" y="10"/>
                    <a:pt x="29" y="10"/>
                  </a:cubicBezTo>
                  <a:cubicBezTo>
                    <a:pt x="29" y="10"/>
                    <a:pt x="29" y="10"/>
                    <a:pt x="29" y="10"/>
                  </a:cubicBezTo>
                  <a:cubicBezTo>
                    <a:pt x="29" y="10"/>
                    <a:pt x="29" y="10"/>
                    <a:pt x="29" y="10"/>
                  </a:cubicBezTo>
                  <a:cubicBezTo>
                    <a:pt x="28" y="10"/>
                    <a:pt x="28" y="10"/>
                    <a:pt x="28" y="10"/>
                  </a:cubicBezTo>
                  <a:cubicBezTo>
                    <a:pt x="28" y="10"/>
                    <a:pt x="28" y="10"/>
                    <a:pt x="28" y="10"/>
                  </a:cubicBezTo>
                  <a:cubicBezTo>
                    <a:pt x="28" y="10"/>
                    <a:pt x="28" y="11"/>
                    <a:pt x="28" y="11"/>
                  </a:cubicBezTo>
                  <a:cubicBezTo>
                    <a:pt x="28" y="11"/>
                    <a:pt x="28" y="11"/>
                    <a:pt x="28" y="11"/>
                  </a:cubicBezTo>
                  <a:cubicBezTo>
                    <a:pt x="28" y="11"/>
                    <a:pt x="28" y="11"/>
                    <a:pt x="28" y="11"/>
                  </a:cubicBezTo>
                  <a:cubicBezTo>
                    <a:pt x="29" y="11"/>
                    <a:pt x="29" y="11"/>
                    <a:pt x="29" y="11"/>
                  </a:cubicBezTo>
                  <a:cubicBezTo>
                    <a:pt x="29" y="11"/>
                    <a:pt x="29" y="11"/>
                    <a:pt x="29" y="11"/>
                  </a:cubicBezTo>
                  <a:cubicBezTo>
                    <a:pt x="29" y="11"/>
                    <a:pt x="30" y="11"/>
                    <a:pt x="29" y="11"/>
                  </a:cubicBezTo>
                  <a:cubicBezTo>
                    <a:pt x="29" y="11"/>
                    <a:pt x="29" y="11"/>
                    <a:pt x="29" y="11"/>
                  </a:cubicBezTo>
                  <a:cubicBezTo>
                    <a:pt x="29" y="12"/>
                    <a:pt x="29" y="12"/>
                    <a:pt x="29" y="12"/>
                  </a:cubicBezTo>
                  <a:cubicBezTo>
                    <a:pt x="29" y="12"/>
                    <a:pt x="29" y="12"/>
                    <a:pt x="29" y="12"/>
                  </a:cubicBezTo>
                  <a:cubicBezTo>
                    <a:pt x="29" y="13"/>
                    <a:pt x="29" y="13"/>
                    <a:pt x="29" y="13"/>
                  </a:cubicBezTo>
                  <a:cubicBezTo>
                    <a:pt x="29" y="13"/>
                    <a:pt x="29" y="13"/>
                    <a:pt x="29" y="13"/>
                  </a:cubicBezTo>
                  <a:cubicBezTo>
                    <a:pt x="29" y="13"/>
                    <a:pt x="29" y="13"/>
                    <a:pt x="29" y="13"/>
                  </a:cubicBezTo>
                  <a:cubicBezTo>
                    <a:pt x="29" y="13"/>
                    <a:pt x="29" y="13"/>
                    <a:pt x="28" y="13"/>
                  </a:cubicBezTo>
                  <a:cubicBezTo>
                    <a:pt x="28" y="13"/>
                    <a:pt x="28" y="13"/>
                    <a:pt x="28" y="13"/>
                  </a:cubicBezTo>
                  <a:cubicBezTo>
                    <a:pt x="28" y="13"/>
                    <a:pt x="28" y="13"/>
                    <a:pt x="28" y="13"/>
                  </a:cubicBezTo>
                  <a:cubicBezTo>
                    <a:pt x="28" y="13"/>
                    <a:pt x="28" y="13"/>
                    <a:pt x="28" y="13"/>
                  </a:cubicBezTo>
                  <a:cubicBezTo>
                    <a:pt x="28"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6" y="13"/>
                    <a:pt x="26" y="13"/>
                    <a:pt x="26" y="13"/>
                  </a:cubicBezTo>
                  <a:cubicBezTo>
                    <a:pt x="26" y="13"/>
                    <a:pt x="26" y="13"/>
                    <a:pt x="26" y="13"/>
                  </a:cubicBezTo>
                  <a:cubicBezTo>
                    <a:pt x="26" y="13"/>
                    <a:pt x="26" y="13"/>
                    <a:pt x="26" y="13"/>
                  </a:cubicBezTo>
                  <a:cubicBezTo>
                    <a:pt x="26" y="13"/>
                    <a:pt x="26" y="12"/>
                    <a:pt x="26" y="12"/>
                  </a:cubicBezTo>
                  <a:cubicBezTo>
                    <a:pt x="26" y="12"/>
                    <a:pt x="26" y="12"/>
                    <a:pt x="26" y="12"/>
                  </a:cubicBezTo>
                  <a:cubicBezTo>
                    <a:pt x="26" y="12"/>
                    <a:pt x="26" y="12"/>
                    <a:pt x="26" y="12"/>
                  </a:cubicBezTo>
                  <a:cubicBezTo>
                    <a:pt x="26" y="12"/>
                    <a:pt x="26" y="12"/>
                    <a:pt x="26" y="12"/>
                  </a:cubicBezTo>
                  <a:cubicBezTo>
                    <a:pt x="26" y="12"/>
                    <a:pt x="26" y="12"/>
                    <a:pt x="26" y="12"/>
                  </a:cubicBezTo>
                  <a:cubicBezTo>
                    <a:pt x="26" y="12"/>
                    <a:pt x="26" y="12"/>
                    <a:pt x="26" y="12"/>
                  </a:cubicBezTo>
                  <a:cubicBezTo>
                    <a:pt x="25" y="12"/>
                    <a:pt x="25" y="12"/>
                    <a:pt x="25" y="12"/>
                  </a:cubicBezTo>
                  <a:cubicBezTo>
                    <a:pt x="25" y="12"/>
                    <a:pt x="25" y="12"/>
                    <a:pt x="25" y="12"/>
                  </a:cubicBezTo>
                  <a:cubicBezTo>
                    <a:pt x="25" y="12"/>
                    <a:pt x="25" y="12"/>
                    <a:pt x="25" y="12"/>
                  </a:cubicBezTo>
                  <a:cubicBezTo>
                    <a:pt x="25" y="13"/>
                    <a:pt x="25" y="13"/>
                    <a:pt x="25" y="13"/>
                  </a:cubicBezTo>
                  <a:cubicBezTo>
                    <a:pt x="25" y="13"/>
                    <a:pt x="25" y="13"/>
                    <a:pt x="25" y="13"/>
                  </a:cubicBezTo>
                  <a:cubicBezTo>
                    <a:pt x="25" y="13"/>
                    <a:pt x="25" y="13"/>
                    <a:pt x="25" y="13"/>
                  </a:cubicBezTo>
                  <a:cubicBezTo>
                    <a:pt x="25" y="13"/>
                    <a:pt x="24" y="13"/>
                    <a:pt x="24" y="13"/>
                  </a:cubicBezTo>
                  <a:cubicBezTo>
                    <a:pt x="24" y="13"/>
                    <a:pt x="24" y="13"/>
                    <a:pt x="24" y="13"/>
                  </a:cubicBezTo>
                  <a:cubicBezTo>
                    <a:pt x="24" y="13"/>
                    <a:pt x="24" y="13"/>
                    <a:pt x="24" y="13"/>
                  </a:cubicBezTo>
                  <a:cubicBezTo>
                    <a:pt x="24" y="13"/>
                    <a:pt x="24" y="13"/>
                    <a:pt x="24" y="13"/>
                  </a:cubicBezTo>
                  <a:cubicBezTo>
                    <a:pt x="24" y="13"/>
                    <a:pt x="24" y="13"/>
                    <a:pt x="24" y="13"/>
                  </a:cubicBezTo>
                  <a:cubicBezTo>
                    <a:pt x="24" y="13"/>
                    <a:pt x="24" y="13"/>
                    <a:pt x="24" y="13"/>
                  </a:cubicBezTo>
                  <a:cubicBezTo>
                    <a:pt x="24" y="13"/>
                    <a:pt x="24" y="13"/>
                    <a:pt x="24" y="13"/>
                  </a:cubicBezTo>
                  <a:cubicBezTo>
                    <a:pt x="24" y="12"/>
                    <a:pt x="24" y="12"/>
                    <a:pt x="24" y="12"/>
                  </a:cubicBezTo>
                  <a:cubicBezTo>
                    <a:pt x="24" y="12"/>
                    <a:pt x="24" y="12"/>
                    <a:pt x="24" y="12"/>
                  </a:cubicBezTo>
                  <a:cubicBezTo>
                    <a:pt x="24" y="12"/>
                    <a:pt x="25" y="12"/>
                    <a:pt x="25" y="12"/>
                  </a:cubicBezTo>
                  <a:cubicBezTo>
                    <a:pt x="25" y="12"/>
                    <a:pt x="25" y="12"/>
                    <a:pt x="25" y="11"/>
                  </a:cubicBezTo>
                  <a:cubicBezTo>
                    <a:pt x="25" y="11"/>
                    <a:pt x="25" y="11"/>
                    <a:pt x="25" y="11"/>
                  </a:cubicBezTo>
                  <a:cubicBezTo>
                    <a:pt x="25" y="11"/>
                    <a:pt x="25" y="11"/>
                    <a:pt x="25" y="11"/>
                  </a:cubicBezTo>
                  <a:cubicBezTo>
                    <a:pt x="25" y="11"/>
                    <a:pt x="24" y="11"/>
                    <a:pt x="24" y="11"/>
                  </a:cubicBezTo>
                  <a:cubicBezTo>
                    <a:pt x="24" y="11"/>
                    <a:pt x="24" y="11"/>
                    <a:pt x="24" y="11"/>
                  </a:cubicBezTo>
                  <a:cubicBezTo>
                    <a:pt x="24" y="11"/>
                    <a:pt x="24" y="11"/>
                    <a:pt x="24" y="11"/>
                  </a:cubicBezTo>
                  <a:cubicBezTo>
                    <a:pt x="24" y="11"/>
                    <a:pt x="24" y="11"/>
                    <a:pt x="24" y="11"/>
                  </a:cubicBezTo>
                  <a:cubicBezTo>
                    <a:pt x="24" y="11"/>
                    <a:pt x="24" y="10"/>
                    <a:pt x="24" y="10"/>
                  </a:cubicBezTo>
                  <a:cubicBezTo>
                    <a:pt x="24" y="10"/>
                    <a:pt x="24" y="10"/>
                    <a:pt x="24" y="10"/>
                  </a:cubicBezTo>
                  <a:cubicBezTo>
                    <a:pt x="24" y="10"/>
                    <a:pt x="24" y="10"/>
                    <a:pt x="24" y="10"/>
                  </a:cubicBezTo>
                  <a:cubicBezTo>
                    <a:pt x="24" y="10"/>
                    <a:pt x="24" y="10"/>
                    <a:pt x="24" y="10"/>
                  </a:cubicBezTo>
                  <a:cubicBezTo>
                    <a:pt x="25" y="10"/>
                    <a:pt x="25" y="10"/>
                    <a:pt x="24" y="10"/>
                  </a:cubicBezTo>
                  <a:cubicBezTo>
                    <a:pt x="24" y="10"/>
                    <a:pt x="24" y="10"/>
                    <a:pt x="24" y="10"/>
                  </a:cubicBezTo>
                  <a:cubicBezTo>
                    <a:pt x="24" y="10"/>
                    <a:pt x="24" y="10"/>
                    <a:pt x="24" y="9"/>
                  </a:cubicBezTo>
                  <a:cubicBezTo>
                    <a:pt x="24" y="9"/>
                    <a:pt x="24" y="9"/>
                    <a:pt x="24" y="9"/>
                  </a:cubicBezTo>
                  <a:cubicBezTo>
                    <a:pt x="24" y="9"/>
                    <a:pt x="24" y="9"/>
                    <a:pt x="24" y="9"/>
                  </a:cubicBezTo>
                  <a:cubicBezTo>
                    <a:pt x="24" y="9"/>
                    <a:pt x="24" y="9"/>
                    <a:pt x="24" y="8"/>
                  </a:cubicBezTo>
                  <a:cubicBezTo>
                    <a:pt x="24" y="8"/>
                    <a:pt x="24" y="8"/>
                    <a:pt x="24" y="8"/>
                  </a:cubicBezTo>
                  <a:cubicBezTo>
                    <a:pt x="24" y="8"/>
                    <a:pt x="24" y="8"/>
                    <a:pt x="24" y="8"/>
                  </a:cubicBezTo>
                  <a:cubicBezTo>
                    <a:pt x="24" y="8"/>
                    <a:pt x="24" y="8"/>
                    <a:pt x="24" y="8"/>
                  </a:cubicBezTo>
                  <a:cubicBezTo>
                    <a:pt x="25" y="8"/>
                    <a:pt x="25" y="8"/>
                    <a:pt x="25" y="7"/>
                  </a:cubicBezTo>
                  <a:cubicBezTo>
                    <a:pt x="25" y="7"/>
                    <a:pt x="25" y="7"/>
                    <a:pt x="25" y="7"/>
                  </a:cubicBezTo>
                  <a:cubicBezTo>
                    <a:pt x="25" y="7"/>
                    <a:pt x="25" y="7"/>
                    <a:pt x="25" y="7"/>
                  </a:cubicBezTo>
                  <a:cubicBezTo>
                    <a:pt x="25"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8"/>
                    <a:pt x="26" y="8"/>
                  </a:cubicBezTo>
                  <a:cubicBezTo>
                    <a:pt x="26" y="8"/>
                    <a:pt x="26" y="8"/>
                    <a:pt x="26" y="8"/>
                  </a:cubicBezTo>
                  <a:cubicBezTo>
                    <a:pt x="26" y="8"/>
                    <a:pt x="26" y="8"/>
                    <a:pt x="26" y="8"/>
                  </a:cubicBezTo>
                  <a:cubicBezTo>
                    <a:pt x="26" y="8"/>
                    <a:pt x="26" y="8"/>
                    <a:pt x="26" y="8"/>
                  </a:cubicBezTo>
                  <a:cubicBezTo>
                    <a:pt x="26" y="8"/>
                    <a:pt x="26" y="8"/>
                    <a:pt x="25" y="8"/>
                  </a:cubicBezTo>
                  <a:cubicBezTo>
                    <a:pt x="25" y="8"/>
                    <a:pt x="25" y="9"/>
                    <a:pt x="25" y="9"/>
                  </a:cubicBezTo>
                  <a:cubicBezTo>
                    <a:pt x="25" y="9"/>
                    <a:pt x="25" y="9"/>
                    <a:pt x="25" y="9"/>
                  </a:cubicBezTo>
                  <a:cubicBezTo>
                    <a:pt x="25" y="9"/>
                    <a:pt x="25" y="9"/>
                    <a:pt x="25" y="9"/>
                  </a:cubicBezTo>
                  <a:cubicBezTo>
                    <a:pt x="25" y="9"/>
                    <a:pt x="25" y="9"/>
                    <a:pt x="25" y="9"/>
                  </a:cubicBezTo>
                  <a:cubicBezTo>
                    <a:pt x="25" y="9"/>
                    <a:pt x="26" y="9"/>
                    <a:pt x="26" y="9"/>
                  </a:cubicBezTo>
                  <a:cubicBezTo>
                    <a:pt x="26" y="9"/>
                    <a:pt x="26" y="9"/>
                    <a:pt x="26" y="9"/>
                  </a:cubicBezTo>
                  <a:cubicBezTo>
                    <a:pt x="26" y="10"/>
                    <a:pt x="26" y="10"/>
                    <a:pt x="26" y="10"/>
                  </a:cubicBezTo>
                  <a:cubicBezTo>
                    <a:pt x="26" y="10"/>
                    <a:pt x="26" y="10"/>
                    <a:pt x="25" y="10"/>
                  </a:cubicBezTo>
                  <a:cubicBezTo>
                    <a:pt x="25" y="10"/>
                    <a:pt x="25" y="10"/>
                    <a:pt x="25" y="11"/>
                  </a:cubicBezTo>
                  <a:cubicBezTo>
                    <a:pt x="25" y="11"/>
                    <a:pt x="25" y="11"/>
                    <a:pt x="25" y="11"/>
                  </a:cubicBezTo>
                  <a:cubicBezTo>
                    <a:pt x="25" y="11"/>
                    <a:pt x="25" y="11"/>
                    <a:pt x="25" y="11"/>
                  </a:cubicBezTo>
                  <a:cubicBezTo>
                    <a:pt x="25" y="11"/>
                    <a:pt x="25" y="11"/>
                    <a:pt x="26" y="11"/>
                  </a:cubicBezTo>
                  <a:cubicBezTo>
                    <a:pt x="26" y="11"/>
                    <a:pt x="26" y="11"/>
                    <a:pt x="26" y="11"/>
                  </a:cubicBezTo>
                  <a:cubicBezTo>
                    <a:pt x="26" y="11"/>
                    <a:pt x="26" y="11"/>
                    <a:pt x="26" y="11"/>
                  </a:cubicBezTo>
                  <a:cubicBezTo>
                    <a:pt x="26" y="11"/>
                    <a:pt x="26" y="11"/>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7" y="10"/>
                    <a:pt x="27" y="10"/>
                  </a:cubicBezTo>
                  <a:cubicBezTo>
                    <a:pt x="27" y="10"/>
                    <a:pt x="27" y="10"/>
                    <a:pt x="27" y="10"/>
                  </a:cubicBezTo>
                  <a:cubicBezTo>
                    <a:pt x="27" y="10"/>
                    <a:pt x="27" y="10"/>
                    <a:pt x="27" y="10"/>
                  </a:cubicBezTo>
                  <a:cubicBezTo>
                    <a:pt x="27" y="10"/>
                    <a:pt x="27" y="9"/>
                    <a:pt x="27" y="9"/>
                  </a:cubicBezTo>
                  <a:cubicBezTo>
                    <a:pt x="27" y="9"/>
                    <a:pt x="27" y="9"/>
                    <a:pt x="27" y="9"/>
                  </a:cubicBezTo>
                  <a:cubicBezTo>
                    <a:pt x="27" y="9"/>
                    <a:pt x="27" y="9"/>
                    <a:pt x="27" y="9"/>
                  </a:cubicBezTo>
                  <a:cubicBezTo>
                    <a:pt x="27" y="9"/>
                    <a:pt x="27" y="9"/>
                    <a:pt x="27" y="9"/>
                  </a:cubicBezTo>
                  <a:cubicBezTo>
                    <a:pt x="26" y="9"/>
                    <a:pt x="26" y="9"/>
                    <a:pt x="26" y="9"/>
                  </a:cubicBezTo>
                  <a:cubicBezTo>
                    <a:pt x="26" y="9"/>
                    <a:pt x="26" y="9"/>
                    <a:pt x="26" y="9"/>
                  </a:cubicBezTo>
                  <a:cubicBezTo>
                    <a:pt x="26" y="9"/>
                    <a:pt x="26" y="9"/>
                    <a:pt x="26" y="9"/>
                  </a:cubicBezTo>
                  <a:cubicBezTo>
                    <a:pt x="26" y="9"/>
                    <a:pt x="26" y="9"/>
                    <a:pt x="26" y="8"/>
                  </a:cubicBezTo>
                  <a:cubicBezTo>
                    <a:pt x="26" y="8"/>
                    <a:pt x="27" y="8"/>
                    <a:pt x="27" y="8"/>
                  </a:cubicBezTo>
                  <a:cubicBezTo>
                    <a:pt x="27" y="8"/>
                    <a:pt x="27" y="8"/>
                    <a:pt x="27" y="8"/>
                  </a:cubicBezTo>
                  <a:cubicBezTo>
                    <a:pt x="27" y="8"/>
                    <a:pt x="27" y="8"/>
                    <a:pt x="27" y="8"/>
                  </a:cubicBezTo>
                  <a:cubicBezTo>
                    <a:pt x="27" y="8"/>
                    <a:pt x="27" y="8"/>
                    <a:pt x="27" y="8"/>
                  </a:cubicBezTo>
                  <a:cubicBezTo>
                    <a:pt x="27" y="8"/>
                    <a:pt x="27" y="8"/>
                    <a:pt x="27" y="8"/>
                  </a:cubicBezTo>
                  <a:cubicBezTo>
                    <a:pt x="27" y="8"/>
                    <a:pt x="27" y="8"/>
                    <a:pt x="28" y="8"/>
                  </a:cubicBezTo>
                  <a:cubicBezTo>
                    <a:pt x="28" y="8"/>
                    <a:pt x="28" y="8"/>
                    <a:pt x="28" y="8"/>
                  </a:cubicBezTo>
                  <a:cubicBezTo>
                    <a:pt x="28" y="8"/>
                    <a:pt x="28" y="8"/>
                    <a:pt x="28" y="7"/>
                  </a:cubicBezTo>
                  <a:cubicBezTo>
                    <a:pt x="28" y="7"/>
                    <a:pt x="28" y="7"/>
                    <a:pt x="28" y="7"/>
                  </a:cubicBezTo>
                  <a:cubicBezTo>
                    <a:pt x="28" y="7"/>
                    <a:pt x="28" y="7"/>
                    <a:pt x="28" y="7"/>
                  </a:cubicBezTo>
                  <a:cubicBezTo>
                    <a:pt x="28" y="7"/>
                    <a:pt x="28" y="7"/>
                    <a:pt x="28" y="7"/>
                  </a:cubicBezTo>
                  <a:cubicBezTo>
                    <a:pt x="28" y="7"/>
                    <a:pt x="28" y="7"/>
                    <a:pt x="28" y="7"/>
                  </a:cubicBezTo>
                  <a:cubicBezTo>
                    <a:pt x="28" y="6"/>
                    <a:pt x="28" y="6"/>
                    <a:pt x="28" y="6"/>
                  </a:cubicBezTo>
                  <a:cubicBezTo>
                    <a:pt x="28" y="6"/>
                    <a:pt x="28" y="6"/>
                    <a:pt x="28" y="6"/>
                  </a:cubicBezTo>
                  <a:cubicBezTo>
                    <a:pt x="28" y="6"/>
                    <a:pt x="28" y="6"/>
                    <a:pt x="28" y="6"/>
                  </a:cubicBezTo>
                  <a:cubicBezTo>
                    <a:pt x="28" y="6"/>
                    <a:pt x="28" y="6"/>
                    <a:pt x="28" y="6"/>
                  </a:cubicBezTo>
                  <a:cubicBezTo>
                    <a:pt x="28" y="6"/>
                    <a:pt x="28" y="7"/>
                    <a:pt x="28" y="7"/>
                  </a:cubicBezTo>
                  <a:cubicBezTo>
                    <a:pt x="28" y="7"/>
                    <a:pt x="28" y="7"/>
                    <a:pt x="28" y="7"/>
                  </a:cubicBezTo>
                  <a:cubicBezTo>
                    <a:pt x="28" y="7"/>
                    <a:pt x="28" y="7"/>
                    <a:pt x="28" y="7"/>
                  </a:cubicBezTo>
                  <a:cubicBezTo>
                    <a:pt x="28" y="8"/>
                    <a:pt x="28" y="8"/>
                    <a:pt x="28" y="8"/>
                  </a:cubicBezTo>
                  <a:cubicBezTo>
                    <a:pt x="28" y="8"/>
                    <a:pt x="28" y="8"/>
                    <a:pt x="28" y="8"/>
                  </a:cubicBezTo>
                  <a:cubicBezTo>
                    <a:pt x="28" y="8"/>
                    <a:pt x="28" y="8"/>
                    <a:pt x="28" y="8"/>
                  </a:cubicBezTo>
                  <a:cubicBezTo>
                    <a:pt x="28" y="8"/>
                    <a:pt x="29" y="8"/>
                    <a:pt x="29" y="8"/>
                  </a:cubicBezTo>
                  <a:cubicBezTo>
                    <a:pt x="29" y="8"/>
                    <a:pt x="29" y="8"/>
                    <a:pt x="29" y="8"/>
                  </a:cubicBezTo>
                  <a:cubicBezTo>
                    <a:pt x="29" y="8"/>
                    <a:pt x="29" y="8"/>
                    <a:pt x="29" y="8"/>
                  </a:cubicBezTo>
                  <a:cubicBezTo>
                    <a:pt x="29" y="8"/>
                    <a:pt x="29" y="8"/>
                    <a:pt x="29" y="8"/>
                  </a:cubicBezTo>
                  <a:cubicBezTo>
                    <a:pt x="29" y="8"/>
                    <a:pt x="29" y="9"/>
                    <a:pt x="29" y="9"/>
                  </a:cubicBezTo>
                  <a:cubicBezTo>
                    <a:pt x="29" y="9"/>
                    <a:pt x="29" y="9"/>
                    <a:pt x="29" y="9"/>
                  </a:cubicBezTo>
                  <a:cubicBezTo>
                    <a:pt x="29" y="9"/>
                    <a:pt x="29" y="9"/>
                    <a:pt x="29" y="9"/>
                  </a:cubicBezTo>
                  <a:cubicBezTo>
                    <a:pt x="29" y="9"/>
                    <a:pt x="29" y="9"/>
                    <a:pt x="29" y="9"/>
                  </a:cubicBezTo>
                  <a:cubicBezTo>
                    <a:pt x="29" y="9"/>
                    <a:pt x="29" y="9"/>
                    <a:pt x="29" y="9"/>
                  </a:cubicBezTo>
                  <a:cubicBezTo>
                    <a:pt x="29" y="9"/>
                    <a:pt x="28" y="9"/>
                    <a:pt x="28" y="9"/>
                  </a:cubicBezTo>
                  <a:cubicBezTo>
                    <a:pt x="28" y="9"/>
                    <a:pt x="28" y="9"/>
                    <a:pt x="28" y="9"/>
                  </a:cubicBezTo>
                  <a:cubicBezTo>
                    <a:pt x="28" y="9"/>
                    <a:pt x="28" y="9"/>
                    <a:pt x="28" y="9"/>
                  </a:cubicBezTo>
                  <a:cubicBezTo>
                    <a:pt x="28" y="9"/>
                    <a:pt x="28" y="9"/>
                    <a:pt x="28" y="9"/>
                  </a:cubicBezTo>
                  <a:cubicBezTo>
                    <a:pt x="28" y="9"/>
                    <a:pt x="28" y="9"/>
                    <a:pt x="28" y="9"/>
                  </a:cubicBezTo>
                  <a:cubicBezTo>
                    <a:pt x="28" y="9"/>
                    <a:pt x="28" y="9"/>
                    <a:pt x="28" y="9"/>
                  </a:cubicBezTo>
                  <a:cubicBezTo>
                    <a:pt x="29" y="9"/>
                    <a:pt x="29" y="9"/>
                    <a:pt x="29" y="9"/>
                  </a:cubicBezTo>
                  <a:cubicBezTo>
                    <a:pt x="29" y="9"/>
                    <a:pt x="29" y="9"/>
                    <a:pt x="29" y="9"/>
                  </a:cubicBezTo>
                  <a:cubicBezTo>
                    <a:pt x="30" y="9"/>
                    <a:pt x="30" y="10"/>
                    <a:pt x="30" y="10"/>
                  </a:cubicBezTo>
                  <a:cubicBezTo>
                    <a:pt x="30" y="10"/>
                    <a:pt x="30" y="10"/>
                    <a:pt x="30" y="10"/>
                  </a:cubicBezTo>
                  <a:close/>
                  <a:moveTo>
                    <a:pt x="44" y="13"/>
                  </a:moveTo>
                  <a:cubicBezTo>
                    <a:pt x="44" y="13"/>
                    <a:pt x="44" y="13"/>
                    <a:pt x="44" y="13"/>
                  </a:cubicBezTo>
                  <a:cubicBezTo>
                    <a:pt x="44" y="13"/>
                    <a:pt x="44" y="13"/>
                    <a:pt x="44" y="13"/>
                  </a:cubicBezTo>
                  <a:cubicBezTo>
                    <a:pt x="43" y="13"/>
                    <a:pt x="43" y="13"/>
                    <a:pt x="43" y="13"/>
                  </a:cubicBezTo>
                  <a:cubicBezTo>
                    <a:pt x="43" y="13"/>
                    <a:pt x="43" y="13"/>
                    <a:pt x="43" y="13"/>
                  </a:cubicBezTo>
                  <a:cubicBezTo>
                    <a:pt x="43" y="13"/>
                    <a:pt x="43" y="13"/>
                    <a:pt x="43" y="13"/>
                  </a:cubicBezTo>
                  <a:cubicBezTo>
                    <a:pt x="43" y="13"/>
                    <a:pt x="43" y="12"/>
                    <a:pt x="43" y="12"/>
                  </a:cubicBezTo>
                  <a:cubicBezTo>
                    <a:pt x="43" y="12"/>
                    <a:pt x="43" y="12"/>
                    <a:pt x="43" y="12"/>
                  </a:cubicBezTo>
                  <a:cubicBezTo>
                    <a:pt x="43" y="12"/>
                    <a:pt x="43" y="12"/>
                    <a:pt x="43" y="12"/>
                  </a:cubicBezTo>
                  <a:cubicBezTo>
                    <a:pt x="42" y="12"/>
                    <a:pt x="42" y="12"/>
                    <a:pt x="42" y="12"/>
                  </a:cubicBezTo>
                  <a:cubicBezTo>
                    <a:pt x="42" y="12"/>
                    <a:pt x="42" y="12"/>
                    <a:pt x="42" y="12"/>
                  </a:cubicBezTo>
                  <a:cubicBezTo>
                    <a:pt x="42" y="12"/>
                    <a:pt x="42" y="12"/>
                    <a:pt x="42" y="12"/>
                  </a:cubicBezTo>
                  <a:cubicBezTo>
                    <a:pt x="42" y="12"/>
                    <a:pt x="41" y="12"/>
                    <a:pt x="41" y="12"/>
                  </a:cubicBezTo>
                  <a:cubicBezTo>
                    <a:pt x="41" y="12"/>
                    <a:pt x="41" y="12"/>
                    <a:pt x="41" y="12"/>
                  </a:cubicBezTo>
                  <a:cubicBezTo>
                    <a:pt x="41" y="12"/>
                    <a:pt x="41" y="12"/>
                    <a:pt x="41" y="12"/>
                  </a:cubicBezTo>
                  <a:cubicBezTo>
                    <a:pt x="41" y="12"/>
                    <a:pt x="41" y="12"/>
                    <a:pt x="41" y="12"/>
                  </a:cubicBezTo>
                  <a:cubicBezTo>
                    <a:pt x="41" y="12"/>
                    <a:pt x="41" y="13"/>
                    <a:pt x="41" y="13"/>
                  </a:cubicBezTo>
                  <a:cubicBezTo>
                    <a:pt x="41" y="13"/>
                    <a:pt x="41" y="13"/>
                    <a:pt x="41" y="13"/>
                  </a:cubicBezTo>
                  <a:cubicBezTo>
                    <a:pt x="41" y="13"/>
                    <a:pt x="41" y="13"/>
                    <a:pt x="41" y="13"/>
                  </a:cubicBezTo>
                  <a:cubicBezTo>
                    <a:pt x="41" y="13"/>
                    <a:pt x="41" y="13"/>
                    <a:pt x="41" y="13"/>
                  </a:cubicBezTo>
                  <a:cubicBezTo>
                    <a:pt x="41" y="13"/>
                    <a:pt x="41" y="13"/>
                    <a:pt x="41" y="13"/>
                  </a:cubicBezTo>
                  <a:cubicBezTo>
                    <a:pt x="41" y="13"/>
                    <a:pt x="41" y="13"/>
                    <a:pt x="41" y="13"/>
                  </a:cubicBezTo>
                  <a:cubicBezTo>
                    <a:pt x="41" y="13"/>
                    <a:pt x="41" y="13"/>
                    <a:pt x="41" y="13"/>
                  </a:cubicBezTo>
                  <a:cubicBezTo>
                    <a:pt x="41" y="12"/>
                    <a:pt x="41" y="12"/>
                    <a:pt x="40" y="12"/>
                  </a:cubicBezTo>
                  <a:cubicBezTo>
                    <a:pt x="40" y="12"/>
                    <a:pt x="40" y="12"/>
                    <a:pt x="40" y="12"/>
                  </a:cubicBezTo>
                  <a:cubicBezTo>
                    <a:pt x="40" y="12"/>
                    <a:pt x="40" y="13"/>
                    <a:pt x="40" y="13"/>
                  </a:cubicBezTo>
                  <a:cubicBezTo>
                    <a:pt x="40" y="13"/>
                    <a:pt x="40" y="13"/>
                    <a:pt x="40" y="13"/>
                  </a:cubicBezTo>
                  <a:cubicBezTo>
                    <a:pt x="40" y="13"/>
                    <a:pt x="40" y="13"/>
                    <a:pt x="40" y="13"/>
                  </a:cubicBezTo>
                  <a:cubicBezTo>
                    <a:pt x="40" y="13"/>
                    <a:pt x="40" y="13"/>
                    <a:pt x="40" y="13"/>
                  </a:cubicBezTo>
                  <a:cubicBezTo>
                    <a:pt x="40" y="13"/>
                    <a:pt x="40" y="13"/>
                    <a:pt x="40"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8" y="13"/>
                  </a:cubicBezTo>
                  <a:cubicBezTo>
                    <a:pt x="38" y="13"/>
                    <a:pt x="38" y="13"/>
                    <a:pt x="38" y="13"/>
                  </a:cubicBezTo>
                  <a:cubicBezTo>
                    <a:pt x="38" y="13"/>
                    <a:pt x="38" y="13"/>
                    <a:pt x="38" y="13"/>
                  </a:cubicBezTo>
                  <a:cubicBezTo>
                    <a:pt x="38" y="13"/>
                    <a:pt x="38" y="13"/>
                    <a:pt x="38" y="13"/>
                  </a:cubicBezTo>
                  <a:cubicBezTo>
                    <a:pt x="38" y="13"/>
                    <a:pt x="38" y="13"/>
                    <a:pt x="38" y="13"/>
                  </a:cubicBezTo>
                  <a:cubicBezTo>
                    <a:pt x="38" y="12"/>
                    <a:pt x="38" y="12"/>
                    <a:pt x="38" y="12"/>
                  </a:cubicBezTo>
                  <a:cubicBezTo>
                    <a:pt x="38" y="12"/>
                    <a:pt x="38" y="12"/>
                    <a:pt x="38" y="12"/>
                  </a:cubicBezTo>
                  <a:cubicBezTo>
                    <a:pt x="38" y="12"/>
                    <a:pt x="38" y="12"/>
                    <a:pt x="38" y="12"/>
                  </a:cubicBezTo>
                  <a:cubicBezTo>
                    <a:pt x="38" y="11"/>
                    <a:pt x="38" y="11"/>
                    <a:pt x="38" y="12"/>
                  </a:cubicBezTo>
                  <a:cubicBezTo>
                    <a:pt x="38" y="12"/>
                    <a:pt x="38" y="12"/>
                    <a:pt x="38" y="12"/>
                  </a:cubicBezTo>
                  <a:cubicBezTo>
                    <a:pt x="38" y="12"/>
                    <a:pt x="38" y="12"/>
                    <a:pt x="38" y="12"/>
                  </a:cubicBezTo>
                  <a:cubicBezTo>
                    <a:pt x="38" y="12"/>
                    <a:pt x="38" y="13"/>
                    <a:pt x="38" y="13"/>
                  </a:cubicBezTo>
                  <a:cubicBezTo>
                    <a:pt x="38" y="13"/>
                    <a:pt x="37" y="13"/>
                    <a:pt x="37" y="13"/>
                  </a:cubicBezTo>
                  <a:cubicBezTo>
                    <a:pt x="37" y="13"/>
                    <a:pt x="37" y="13"/>
                    <a:pt x="37" y="13"/>
                  </a:cubicBezTo>
                  <a:cubicBezTo>
                    <a:pt x="37" y="13"/>
                    <a:pt x="37" y="13"/>
                    <a:pt x="37" y="13"/>
                  </a:cubicBezTo>
                  <a:cubicBezTo>
                    <a:pt x="37" y="13"/>
                    <a:pt x="37" y="13"/>
                    <a:pt x="37" y="12"/>
                  </a:cubicBezTo>
                  <a:cubicBezTo>
                    <a:pt x="37" y="12"/>
                    <a:pt x="37" y="12"/>
                    <a:pt x="37" y="12"/>
                  </a:cubicBezTo>
                  <a:cubicBezTo>
                    <a:pt x="37" y="12"/>
                    <a:pt x="37" y="12"/>
                    <a:pt x="37" y="12"/>
                  </a:cubicBezTo>
                  <a:cubicBezTo>
                    <a:pt x="37" y="12"/>
                    <a:pt x="37" y="12"/>
                    <a:pt x="37" y="12"/>
                  </a:cubicBezTo>
                  <a:cubicBezTo>
                    <a:pt x="37" y="12"/>
                    <a:pt x="37" y="12"/>
                    <a:pt x="37" y="11"/>
                  </a:cubicBezTo>
                  <a:cubicBezTo>
                    <a:pt x="38" y="11"/>
                    <a:pt x="38" y="11"/>
                    <a:pt x="38" y="11"/>
                  </a:cubicBezTo>
                  <a:cubicBezTo>
                    <a:pt x="38" y="11"/>
                    <a:pt x="38" y="11"/>
                    <a:pt x="38" y="11"/>
                  </a:cubicBezTo>
                  <a:cubicBezTo>
                    <a:pt x="38" y="11"/>
                    <a:pt x="38" y="11"/>
                    <a:pt x="38" y="10"/>
                  </a:cubicBezTo>
                  <a:cubicBezTo>
                    <a:pt x="38" y="10"/>
                    <a:pt x="38" y="10"/>
                    <a:pt x="38" y="10"/>
                  </a:cubicBezTo>
                  <a:cubicBezTo>
                    <a:pt x="38" y="10"/>
                    <a:pt x="38" y="10"/>
                    <a:pt x="38" y="10"/>
                  </a:cubicBezTo>
                  <a:cubicBezTo>
                    <a:pt x="38" y="10"/>
                    <a:pt x="38" y="10"/>
                    <a:pt x="38" y="10"/>
                  </a:cubicBezTo>
                  <a:cubicBezTo>
                    <a:pt x="38" y="9"/>
                    <a:pt x="38" y="9"/>
                    <a:pt x="38" y="9"/>
                  </a:cubicBezTo>
                  <a:cubicBezTo>
                    <a:pt x="38" y="9"/>
                    <a:pt x="38" y="9"/>
                    <a:pt x="38" y="9"/>
                  </a:cubicBezTo>
                  <a:cubicBezTo>
                    <a:pt x="38" y="9"/>
                    <a:pt x="38" y="9"/>
                    <a:pt x="38" y="9"/>
                  </a:cubicBezTo>
                  <a:cubicBezTo>
                    <a:pt x="38" y="9"/>
                    <a:pt x="38" y="9"/>
                    <a:pt x="38" y="9"/>
                  </a:cubicBezTo>
                  <a:cubicBezTo>
                    <a:pt x="38" y="9"/>
                    <a:pt x="37" y="9"/>
                    <a:pt x="37" y="9"/>
                  </a:cubicBezTo>
                  <a:cubicBezTo>
                    <a:pt x="37" y="9"/>
                    <a:pt x="37" y="9"/>
                    <a:pt x="37" y="9"/>
                  </a:cubicBezTo>
                  <a:cubicBezTo>
                    <a:pt x="37" y="9"/>
                    <a:pt x="37" y="9"/>
                    <a:pt x="37" y="9"/>
                  </a:cubicBezTo>
                  <a:cubicBezTo>
                    <a:pt x="38" y="8"/>
                    <a:pt x="38" y="8"/>
                    <a:pt x="38" y="8"/>
                  </a:cubicBezTo>
                  <a:cubicBezTo>
                    <a:pt x="38" y="8"/>
                    <a:pt x="38" y="8"/>
                    <a:pt x="38" y="8"/>
                  </a:cubicBezTo>
                  <a:cubicBezTo>
                    <a:pt x="38" y="8"/>
                    <a:pt x="38" y="8"/>
                    <a:pt x="38" y="8"/>
                  </a:cubicBezTo>
                  <a:cubicBezTo>
                    <a:pt x="38" y="8"/>
                    <a:pt x="38" y="8"/>
                    <a:pt x="39" y="8"/>
                  </a:cubicBezTo>
                  <a:cubicBezTo>
                    <a:pt x="39" y="8"/>
                    <a:pt x="39" y="8"/>
                    <a:pt x="39" y="8"/>
                  </a:cubicBezTo>
                  <a:cubicBezTo>
                    <a:pt x="39" y="8"/>
                    <a:pt x="39" y="8"/>
                    <a:pt x="39" y="8"/>
                  </a:cubicBezTo>
                  <a:cubicBezTo>
                    <a:pt x="39" y="8"/>
                    <a:pt x="39" y="8"/>
                    <a:pt x="39" y="8"/>
                  </a:cubicBezTo>
                  <a:cubicBezTo>
                    <a:pt x="39" y="8"/>
                    <a:pt x="39" y="8"/>
                    <a:pt x="39" y="8"/>
                  </a:cubicBezTo>
                  <a:cubicBezTo>
                    <a:pt x="39" y="8"/>
                    <a:pt x="39" y="8"/>
                    <a:pt x="39" y="8"/>
                  </a:cubicBezTo>
                  <a:cubicBezTo>
                    <a:pt x="39" y="8"/>
                    <a:pt x="39" y="8"/>
                    <a:pt x="39" y="7"/>
                  </a:cubicBezTo>
                  <a:cubicBezTo>
                    <a:pt x="39" y="7"/>
                    <a:pt x="39" y="7"/>
                    <a:pt x="39" y="7"/>
                  </a:cubicBezTo>
                  <a:cubicBezTo>
                    <a:pt x="39" y="7"/>
                    <a:pt x="39" y="7"/>
                    <a:pt x="39" y="7"/>
                  </a:cubicBezTo>
                  <a:cubicBezTo>
                    <a:pt x="39" y="7"/>
                    <a:pt x="39" y="7"/>
                    <a:pt x="39" y="7"/>
                  </a:cubicBezTo>
                  <a:cubicBezTo>
                    <a:pt x="38" y="7"/>
                    <a:pt x="38" y="7"/>
                    <a:pt x="38" y="7"/>
                  </a:cubicBezTo>
                  <a:cubicBezTo>
                    <a:pt x="38" y="6"/>
                    <a:pt x="38"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40" y="6"/>
                    <a:pt x="40" y="6"/>
                    <a:pt x="40" y="6"/>
                  </a:cubicBezTo>
                  <a:cubicBezTo>
                    <a:pt x="40" y="6"/>
                    <a:pt x="40" y="6"/>
                    <a:pt x="40" y="6"/>
                  </a:cubicBezTo>
                  <a:cubicBezTo>
                    <a:pt x="40" y="6"/>
                    <a:pt x="40" y="6"/>
                    <a:pt x="40" y="6"/>
                  </a:cubicBezTo>
                  <a:cubicBezTo>
                    <a:pt x="40" y="6"/>
                    <a:pt x="40" y="6"/>
                    <a:pt x="40" y="6"/>
                  </a:cubicBezTo>
                  <a:cubicBezTo>
                    <a:pt x="40" y="6"/>
                    <a:pt x="40" y="6"/>
                    <a:pt x="40" y="6"/>
                  </a:cubicBezTo>
                  <a:cubicBezTo>
                    <a:pt x="40" y="6"/>
                    <a:pt x="40" y="6"/>
                    <a:pt x="40" y="6"/>
                  </a:cubicBezTo>
                  <a:cubicBezTo>
                    <a:pt x="40" y="6"/>
                    <a:pt x="40" y="6"/>
                    <a:pt x="40" y="7"/>
                  </a:cubicBezTo>
                  <a:cubicBezTo>
                    <a:pt x="40" y="7"/>
                    <a:pt x="40" y="7"/>
                    <a:pt x="40" y="7"/>
                  </a:cubicBezTo>
                  <a:cubicBezTo>
                    <a:pt x="40" y="7"/>
                    <a:pt x="40" y="7"/>
                    <a:pt x="40" y="7"/>
                  </a:cubicBezTo>
                  <a:cubicBezTo>
                    <a:pt x="40" y="7"/>
                    <a:pt x="40" y="7"/>
                    <a:pt x="40" y="7"/>
                  </a:cubicBezTo>
                  <a:cubicBezTo>
                    <a:pt x="40" y="7"/>
                    <a:pt x="40" y="7"/>
                    <a:pt x="40" y="7"/>
                  </a:cubicBezTo>
                  <a:cubicBezTo>
                    <a:pt x="40" y="7"/>
                    <a:pt x="40" y="7"/>
                    <a:pt x="40" y="7"/>
                  </a:cubicBezTo>
                  <a:cubicBezTo>
                    <a:pt x="40" y="7"/>
                    <a:pt x="40" y="7"/>
                    <a:pt x="40" y="7"/>
                  </a:cubicBezTo>
                  <a:cubicBezTo>
                    <a:pt x="40" y="7"/>
                    <a:pt x="40" y="7"/>
                    <a:pt x="40" y="7"/>
                  </a:cubicBezTo>
                  <a:cubicBezTo>
                    <a:pt x="40" y="7"/>
                    <a:pt x="40" y="7"/>
                    <a:pt x="40" y="8"/>
                  </a:cubicBezTo>
                  <a:cubicBezTo>
                    <a:pt x="40" y="8"/>
                    <a:pt x="40" y="8"/>
                    <a:pt x="40" y="8"/>
                  </a:cubicBezTo>
                  <a:cubicBezTo>
                    <a:pt x="40" y="8"/>
                    <a:pt x="40" y="8"/>
                    <a:pt x="40" y="8"/>
                  </a:cubicBezTo>
                  <a:cubicBezTo>
                    <a:pt x="40" y="8"/>
                    <a:pt x="40" y="8"/>
                    <a:pt x="40" y="7"/>
                  </a:cubicBezTo>
                  <a:cubicBezTo>
                    <a:pt x="40" y="7"/>
                    <a:pt x="41" y="7"/>
                    <a:pt x="41" y="7"/>
                  </a:cubicBezTo>
                  <a:cubicBezTo>
                    <a:pt x="41" y="7"/>
                    <a:pt x="41" y="7"/>
                    <a:pt x="41" y="8"/>
                  </a:cubicBezTo>
                  <a:cubicBezTo>
                    <a:pt x="41" y="8"/>
                    <a:pt x="41" y="8"/>
                    <a:pt x="41" y="8"/>
                  </a:cubicBezTo>
                  <a:cubicBezTo>
                    <a:pt x="41" y="8"/>
                    <a:pt x="41" y="8"/>
                    <a:pt x="41" y="8"/>
                  </a:cubicBezTo>
                  <a:cubicBezTo>
                    <a:pt x="41" y="8"/>
                    <a:pt x="41" y="8"/>
                    <a:pt x="41" y="8"/>
                  </a:cubicBezTo>
                  <a:cubicBezTo>
                    <a:pt x="42" y="8"/>
                    <a:pt x="42" y="8"/>
                    <a:pt x="42" y="8"/>
                  </a:cubicBezTo>
                  <a:cubicBezTo>
                    <a:pt x="42" y="8"/>
                    <a:pt x="42" y="9"/>
                    <a:pt x="42" y="9"/>
                  </a:cubicBezTo>
                  <a:cubicBezTo>
                    <a:pt x="41" y="9"/>
                    <a:pt x="41" y="9"/>
                    <a:pt x="41" y="9"/>
                  </a:cubicBezTo>
                  <a:cubicBezTo>
                    <a:pt x="41" y="9"/>
                    <a:pt x="41" y="9"/>
                    <a:pt x="41" y="9"/>
                  </a:cubicBezTo>
                  <a:cubicBezTo>
                    <a:pt x="41" y="9"/>
                    <a:pt x="41" y="9"/>
                    <a:pt x="41" y="9"/>
                  </a:cubicBezTo>
                  <a:cubicBezTo>
                    <a:pt x="41" y="9"/>
                    <a:pt x="41" y="9"/>
                    <a:pt x="41" y="9"/>
                  </a:cubicBezTo>
                  <a:cubicBezTo>
                    <a:pt x="41" y="9"/>
                    <a:pt x="40" y="9"/>
                    <a:pt x="40" y="9"/>
                  </a:cubicBezTo>
                  <a:cubicBezTo>
                    <a:pt x="40" y="9"/>
                    <a:pt x="40" y="9"/>
                    <a:pt x="40" y="9"/>
                  </a:cubicBezTo>
                  <a:cubicBezTo>
                    <a:pt x="40" y="9"/>
                    <a:pt x="40" y="9"/>
                    <a:pt x="40" y="9"/>
                  </a:cubicBezTo>
                  <a:cubicBezTo>
                    <a:pt x="41" y="9"/>
                    <a:pt x="41" y="9"/>
                    <a:pt x="41" y="9"/>
                  </a:cubicBezTo>
                  <a:cubicBezTo>
                    <a:pt x="41" y="9"/>
                    <a:pt x="41" y="9"/>
                    <a:pt x="41" y="9"/>
                  </a:cubicBezTo>
                  <a:cubicBezTo>
                    <a:pt x="41" y="8"/>
                    <a:pt x="41" y="8"/>
                    <a:pt x="41" y="8"/>
                  </a:cubicBezTo>
                  <a:cubicBezTo>
                    <a:pt x="41" y="8"/>
                    <a:pt x="41" y="8"/>
                    <a:pt x="41" y="8"/>
                  </a:cubicBezTo>
                  <a:cubicBezTo>
                    <a:pt x="41" y="8"/>
                    <a:pt x="41" y="8"/>
                    <a:pt x="41" y="8"/>
                  </a:cubicBezTo>
                  <a:cubicBezTo>
                    <a:pt x="41" y="8"/>
                    <a:pt x="41" y="8"/>
                    <a:pt x="41" y="8"/>
                  </a:cubicBezTo>
                  <a:cubicBezTo>
                    <a:pt x="41" y="8"/>
                    <a:pt x="41" y="8"/>
                    <a:pt x="41" y="8"/>
                  </a:cubicBezTo>
                  <a:cubicBezTo>
                    <a:pt x="40" y="8"/>
                    <a:pt x="40" y="8"/>
                    <a:pt x="40" y="8"/>
                  </a:cubicBezTo>
                  <a:cubicBezTo>
                    <a:pt x="40" y="8"/>
                    <a:pt x="40" y="8"/>
                    <a:pt x="40" y="8"/>
                  </a:cubicBezTo>
                  <a:cubicBezTo>
                    <a:pt x="40" y="8"/>
                    <a:pt x="40" y="8"/>
                    <a:pt x="40" y="8"/>
                  </a:cubicBezTo>
                  <a:cubicBezTo>
                    <a:pt x="40" y="8"/>
                    <a:pt x="40" y="8"/>
                    <a:pt x="39" y="8"/>
                  </a:cubicBezTo>
                  <a:cubicBezTo>
                    <a:pt x="39" y="8"/>
                    <a:pt x="39" y="8"/>
                    <a:pt x="39" y="8"/>
                  </a:cubicBezTo>
                  <a:cubicBezTo>
                    <a:pt x="39" y="8"/>
                    <a:pt x="39" y="8"/>
                    <a:pt x="39" y="8"/>
                  </a:cubicBezTo>
                  <a:cubicBezTo>
                    <a:pt x="39" y="8"/>
                    <a:pt x="39" y="9"/>
                    <a:pt x="39" y="9"/>
                  </a:cubicBezTo>
                  <a:cubicBezTo>
                    <a:pt x="39" y="9"/>
                    <a:pt x="39" y="9"/>
                    <a:pt x="39"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39" y="10"/>
                  </a:cubicBezTo>
                  <a:cubicBezTo>
                    <a:pt x="39" y="10"/>
                    <a:pt x="39" y="10"/>
                    <a:pt x="39" y="10"/>
                  </a:cubicBezTo>
                  <a:cubicBezTo>
                    <a:pt x="39" y="10"/>
                    <a:pt x="39" y="10"/>
                    <a:pt x="39" y="10"/>
                  </a:cubicBezTo>
                  <a:cubicBezTo>
                    <a:pt x="39" y="10"/>
                    <a:pt x="39" y="10"/>
                    <a:pt x="39" y="10"/>
                  </a:cubicBezTo>
                  <a:cubicBezTo>
                    <a:pt x="39" y="10"/>
                    <a:pt x="39" y="10"/>
                    <a:pt x="39" y="11"/>
                  </a:cubicBezTo>
                  <a:cubicBezTo>
                    <a:pt x="39" y="11"/>
                    <a:pt x="39" y="11"/>
                    <a:pt x="39" y="11"/>
                  </a:cubicBezTo>
                  <a:cubicBezTo>
                    <a:pt x="39" y="11"/>
                    <a:pt x="39" y="11"/>
                    <a:pt x="39" y="11"/>
                  </a:cubicBezTo>
                  <a:cubicBezTo>
                    <a:pt x="39" y="11"/>
                    <a:pt x="39" y="11"/>
                    <a:pt x="39" y="11"/>
                  </a:cubicBezTo>
                  <a:cubicBezTo>
                    <a:pt x="39" y="11"/>
                    <a:pt x="39" y="11"/>
                    <a:pt x="39" y="11"/>
                  </a:cubicBezTo>
                  <a:cubicBezTo>
                    <a:pt x="39" y="11"/>
                    <a:pt x="40" y="10"/>
                    <a:pt x="40" y="10"/>
                  </a:cubicBezTo>
                  <a:cubicBezTo>
                    <a:pt x="40" y="10"/>
                    <a:pt x="40" y="10"/>
                    <a:pt x="40" y="10"/>
                  </a:cubicBezTo>
                  <a:cubicBezTo>
                    <a:pt x="40" y="10"/>
                    <a:pt x="40" y="10"/>
                    <a:pt x="40" y="10"/>
                  </a:cubicBezTo>
                  <a:cubicBezTo>
                    <a:pt x="40" y="10"/>
                    <a:pt x="40" y="10"/>
                    <a:pt x="40" y="10"/>
                  </a:cubicBezTo>
                  <a:cubicBezTo>
                    <a:pt x="40" y="10"/>
                    <a:pt x="40" y="10"/>
                    <a:pt x="41" y="10"/>
                  </a:cubicBezTo>
                  <a:cubicBezTo>
                    <a:pt x="41" y="10"/>
                    <a:pt x="41" y="10"/>
                    <a:pt x="41" y="10"/>
                  </a:cubicBezTo>
                  <a:cubicBezTo>
                    <a:pt x="41" y="10"/>
                    <a:pt x="41" y="10"/>
                    <a:pt x="41" y="11"/>
                  </a:cubicBezTo>
                  <a:cubicBezTo>
                    <a:pt x="41" y="11"/>
                    <a:pt x="41" y="11"/>
                    <a:pt x="41" y="11"/>
                  </a:cubicBezTo>
                  <a:cubicBezTo>
                    <a:pt x="41" y="11"/>
                    <a:pt x="41" y="11"/>
                    <a:pt x="41" y="11"/>
                  </a:cubicBezTo>
                  <a:cubicBezTo>
                    <a:pt x="41" y="11"/>
                    <a:pt x="41" y="11"/>
                    <a:pt x="42" y="11"/>
                  </a:cubicBezTo>
                  <a:cubicBezTo>
                    <a:pt x="42" y="11"/>
                    <a:pt x="42" y="11"/>
                    <a:pt x="42" y="11"/>
                  </a:cubicBezTo>
                  <a:cubicBezTo>
                    <a:pt x="42" y="11"/>
                    <a:pt x="42" y="11"/>
                    <a:pt x="42" y="11"/>
                  </a:cubicBezTo>
                  <a:cubicBezTo>
                    <a:pt x="42" y="10"/>
                    <a:pt x="42" y="10"/>
                    <a:pt x="42" y="10"/>
                  </a:cubicBezTo>
                  <a:cubicBezTo>
                    <a:pt x="42" y="10"/>
                    <a:pt x="42" y="10"/>
                    <a:pt x="42" y="10"/>
                  </a:cubicBezTo>
                  <a:cubicBezTo>
                    <a:pt x="42"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9"/>
                    <a:pt x="41" y="9"/>
                  </a:cubicBezTo>
                  <a:cubicBezTo>
                    <a:pt x="41" y="9"/>
                    <a:pt x="41" y="9"/>
                    <a:pt x="41" y="9"/>
                  </a:cubicBezTo>
                  <a:cubicBezTo>
                    <a:pt x="41" y="9"/>
                    <a:pt x="41" y="9"/>
                    <a:pt x="41" y="9"/>
                  </a:cubicBezTo>
                  <a:cubicBezTo>
                    <a:pt x="41" y="9"/>
                    <a:pt x="41" y="9"/>
                    <a:pt x="41" y="9"/>
                  </a:cubicBezTo>
                  <a:cubicBezTo>
                    <a:pt x="41" y="9"/>
                    <a:pt x="42" y="9"/>
                    <a:pt x="42" y="9"/>
                  </a:cubicBezTo>
                  <a:cubicBezTo>
                    <a:pt x="42" y="9"/>
                    <a:pt x="42" y="9"/>
                    <a:pt x="42" y="9"/>
                  </a:cubicBezTo>
                  <a:cubicBezTo>
                    <a:pt x="42" y="9"/>
                    <a:pt x="42" y="9"/>
                    <a:pt x="42" y="9"/>
                  </a:cubicBezTo>
                  <a:cubicBezTo>
                    <a:pt x="42" y="9"/>
                    <a:pt x="42" y="8"/>
                    <a:pt x="42" y="8"/>
                  </a:cubicBezTo>
                  <a:cubicBezTo>
                    <a:pt x="42" y="8"/>
                    <a:pt x="42" y="8"/>
                    <a:pt x="42" y="8"/>
                  </a:cubicBezTo>
                  <a:cubicBezTo>
                    <a:pt x="42" y="8"/>
                    <a:pt x="42" y="8"/>
                    <a:pt x="42" y="8"/>
                  </a:cubicBezTo>
                  <a:cubicBezTo>
                    <a:pt x="42" y="8"/>
                    <a:pt x="42" y="7"/>
                    <a:pt x="42" y="7"/>
                  </a:cubicBezTo>
                  <a:cubicBezTo>
                    <a:pt x="42" y="7"/>
                    <a:pt x="42" y="7"/>
                    <a:pt x="42" y="7"/>
                  </a:cubicBezTo>
                  <a:cubicBezTo>
                    <a:pt x="42" y="7"/>
                    <a:pt x="42" y="7"/>
                    <a:pt x="42" y="7"/>
                  </a:cubicBezTo>
                  <a:cubicBezTo>
                    <a:pt x="42" y="7"/>
                    <a:pt x="42" y="7"/>
                    <a:pt x="42" y="7"/>
                  </a:cubicBezTo>
                  <a:cubicBezTo>
                    <a:pt x="42" y="7"/>
                    <a:pt x="42" y="7"/>
                    <a:pt x="42" y="7"/>
                  </a:cubicBezTo>
                  <a:cubicBezTo>
                    <a:pt x="42" y="7"/>
                    <a:pt x="42" y="6"/>
                    <a:pt x="42" y="6"/>
                  </a:cubicBezTo>
                  <a:cubicBezTo>
                    <a:pt x="42" y="6"/>
                    <a:pt x="42" y="6"/>
                    <a:pt x="42" y="6"/>
                  </a:cubicBezTo>
                  <a:cubicBezTo>
                    <a:pt x="42" y="6"/>
                    <a:pt x="42" y="6"/>
                    <a:pt x="42" y="6"/>
                  </a:cubicBezTo>
                  <a:cubicBezTo>
                    <a:pt x="43" y="6"/>
                    <a:pt x="43" y="6"/>
                    <a:pt x="43" y="6"/>
                  </a:cubicBezTo>
                  <a:cubicBezTo>
                    <a:pt x="43" y="6"/>
                    <a:pt x="43" y="6"/>
                    <a:pt x="43" y="6"/>
                  </a:cubicBezTo>
                  <a:cubicBezTo>
                    <a:pt x="43" y="6"/>
                    <a:pt x="43" y="6"/>
                    <a:pt x="43" y="7"/>
                  </a:cubicBezTo>
                  <a:cubicBezTo>
                    <a:pt x="43" y="7"/>
                    <a:pt x="43" y="7"/>
                    <a:pt x="43" y="7"/>
                  </a:cubicBezTo>
                  <a:cubicBezTo>
                    <a:pt x="43" y="7"/>
                    <a:pt x="43" y="7"/>
                    <a:pt x="43" y="7"/>
                  </a:cubicBezTo>
                  <a:cubicBezTo>
                    <a:pt x="43" y="8"/>
                    <a:pt x="43" y="8"/>
                    <a:pt x="43" y="8"/>
                  </a:cubicBezTo>
                  <a:cubicBezTo>
                    <a:pt x="43" y="8"/>
                    <a:pt x="43" y="8"/>
                    <a:pt x="43" y="8"/>
                  </a:cubicBezTo>
                  <a:cubicBezTo>
                    <a:pt x="43" y="8"/>
                    <a:pt x="43" y="8"/>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2" y="10"/>
                    <a:pt x="42" y="11"/>
                    <a:pt x="42" y="11"/>
                  </a:cubicBezTo>
                  <a:cubicBezTo>
                    <a:pt x="42" y="11"/>
                    <a:pt x="42" y="11"/>
                    <a:pt x="42" y="11"/>
                  </a:cubicBezTo>
                  <a:cubicBezTo>
                    <a:pt x="42" y="11"/>
                    <a:pt x="42" y="11"/>
                    <a:pt x="42" y="11"/>
                  </a:cubicBezTo>
                  <a:cubicBezTo>
                    <a:pt x="42" y="11"/>
                    <a:pt x="42" y="11"/>
                    <a:pt x="43" y="11"/>
                  </a:cubicBezTo>
                  <a:cubicBezTo>
                    <a:pt x="43" y="11"/>
                    <a:pt x="43" y="11"/>
                    <a:pt x="43" y="11"/>
                  </a:cubicBezTo>
                  <a:cubicBezTo>
                    <a:pt x="43" y="12"/>
                    <a:pt x="43" y="12"/>
                    <a:pt x="43" y="12"/>
                  </a:cubicBezTo>
                  <a:cubicBezTo>
                    <a:pt x="43" y="12"/>
                    <a:pt x="43" y="12"/>
                    <a:pt x="43" y="12"/>
                  </a:cubicBezTo>
                  <a:cubicBezTo>
                    <a:pt x="44" y="12"/>
                    <a:pt x="44" y="12"/>
                    <a:pt x="44" y="12"/>
                  </a:cubicBezTo>
                  <a:cubicBezTo>
                    <a:pt x="44" y="13"/>
                    <a:pt x="44" y="13"/>
                    <a:pt x="44" y="13"/>
                  </a:cubicBezTo>
                  <a:close/>
                  <a:moveTo>
                    <a:pt x="53" y="8"/>
                  </a:moveTo>
                  <a:cubicBezTo>
                    <a:pt x="52" y="9"/>
                    <a:pt x="52" y="9"/>
                    <a:pt x="52" y="9"/>
                  </a:cubicBezTo>
                  <a:cubicBezTo>
                    <a:pt x="52" y="9"/>
                    <a:pt x="52" y="9"/>
                    <a:pt x="52" y="9"/>
                  </a:cubicBezTo>
                  <a:cubicBezTo>
                    <a:pt x="52" y="9"/>
                    <a:pt x="52" y="9"/>
                    <a:pt x="52" y="9"/>
                  </a:cubicBezTo>
                  <a:cubicBezTo>
                    <a:pt x="52" y="9"/>
                    <a:pt x="52" y="10"/>
                    <a:pt x="51" y="10"/>
                  </a:cubicBezTo>
                  <a:cubicBezTo>
                    <a:pt x="51" y="10"/>
                    <a:pt x="51" y="10"/>
                    <a:pt x="51" y="10"/>
                  </a:cubicBezTo>
                  <a:cubicBezTo>
                    <a:pt x="51" y="10"/>
                    <a:pt x="51" y="10"/>
                    <a:pt x="51" y="10"/>
                  </a:cubicBezTo>
                  <a:cubicBezTo>
                    <a:pt x="51" y="10"/>
                    <a:pt x="51" y="10"/>
                    <a:pt x="51" y="11"/>
                  </a:cubicBezTo>
                  <a:cubicBezTo>
                    <a:pt x="51" y="11"/>
                    <a:pt x="51" y="11"/>
                    <a:pt x="51" y="11"/>
                  </a:cubicBezTo>
                  <a:cubicBezTo>
                    <a:pt x="51" y="11"/>
                    <a:pt x="51" y="11"/>
                    <a:pt x="51" y="11"/>
                  </a:cubicBezTo>
                  <a:cubicBezTo>
                    <a:pt x="51" y="11"/>
                    <a:pt x="51" y="11"/>
                    <a:pt x="51" y="11"/>
                  </a:cubicBezTo>
                  <a:cubicBezTo>
                    <a:pt x="51" y="12"/>
                    <a:pt x="51" y="12"/>
                    <a:pt x="51" y="12"/>
                  </a:cubicBezTo>
                  <a:cubicBezTo>
                    <a:pt x="51" y="12"/>
                    <a:pt x="51" y="12"/>
                    <a:pt x="51" y="12"/>
                  </a:cubicBezTo>
                  <a:cubicBezTo>
                    <a:pt x="51" y="12"/>
                    <a:pt x="51" y="12"/>
                    <a:pt x="51" y="12"/>
                  </a:cubicBezTo>
                  <a:cubicBezTo>
                    <a:pt x="51" y="13"/>
                    <a:pt x="51" y="13"/>
                    <a:pt x="51" y="13"/>
                  </a:cubicBezTo>
                  <a:cubicBezTo>
                    <a:pt x="51" y="13"/>
                    <a:pt x="51" y="13"/>
                    <a:pt x="51" y="13"/>
                  </a:cubicBezTo>
                  <a:cubicBezTo>
                    <a:pt x="51" y="13"/>
                    <a:pt x="51" y="13"/>
                    <a:pt x="51" y="13"/>
                  </a:cubicBezTo>
                  <a:cubicBezTo>
                    <a:pt x="51" y="13"/>
                    <a:pt x="51" y="14"/>
                    <a:pt x="51" y="14"/>
                  </a:cubicBezTo>
                  <a:cubicBezTo>
                    <a:pt x="51" y="14"/>
                    <a:pt x="51"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49" y="13"/>
                  </a:cubicBezTo>
                  <a:cubicBezTo>
                    <a:pt x="49" y="13"/>
                    <a:pt x="49" y="13"/>
                    <a:pt x="49" y="13"/>
                  </a:cubicBezTo>
                  <a:cubicBezTo>
                    <a:pt x="49" y="13"/>
                    <a:pt x="49" y="13"/>
                    <a:pt x="49" y="13"/>
                  </a:cubicBezTo>
                  <a:cubicBezTo>
                    <a:pt x="49" y="13"/>
                    <a:pt x="49" y="13"/>
                    <a:pt x="49" y="13"/>
                  </a:cubicBezTo>
                  <a:cubicBezTo>
                    <a:pt x="49" y="13"/>
                    <a:pt x="49" y="13"/>
                    <a:pt x="49" y="13"/>
                  </a:cubicBezTo>
                  <a:cubicBezTo>
                    <a:pt x="49" y="13"/>
                    <a:pt x="49" y="13"/>
                    <a:pt x="49" y="13"/>
                  </a:cubicBezTo>
                  <a:cubicBezTo>
                    <a:pt x="49"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2"/>
                  </a:cubicBezTo>
                  <a:cubicBezTo>
                    <a:pt x="50" y="12"/>
                    <a:pt x="50" y="12"/>
                    <a:pt x="50" y="12"/>
                  </a:cubicBezTo>
                  <a:cubicBezTo>
                    <a:pt x="50" y="12"/>
                    <a:pt x="50" y="12"/>
                    <a:pt x="50" y="12"/>
                  </a:cubicBezTo>
                  <a:cubicBezTo>
                    <a:pt x="50" y="12"/>
                    <a:pt x="50" y="12"/>
                    <a:pt x="50" y="12"/>
                  </a:cubicBezTo>
                  <a:cubicBezTo>
                    <a:pt x="50" y="12"/>
                    <a:pt x="50" y="11"/>
                    <a:pt x="50" y="11"/>
                  </a:cubicBezTo>
                  <a:cubicBezTo>
                    <a:pt x="50" y="11"/>
                    <a:pt x="50" y="11"/>
                    <a:pt x="50" y="11"/>
                  </a:cubicBezTo>
                  <a:cubicBezTo>
                    <a:pt x="50" y="11"/>
                    <a:pt x="50" y="11"/>
                    <a:pt x="50" y="11"/>
                  </a:cubicBezTo>
                  <a:cubicBezTo>
                    <a:pt x="50" y="11"/>
                    <a:pt x="50" y="11"/>
                    <a:pt x="50" y="11"/>
                  </a:cubicBezTo>
                  <a:cubicBezTo>
                    <a:pt x="50" y="11"/>
                    <a:pt x="50" y="11"/>
                    <a:pt x="50" y="11"/>
                  </a:cubicBezTo>
                  <a:cubicBezTo>
                    <a:pt x="50" y="12"/>
                    <a:pt x="49" y="12"/>
                    <a:pt x="49" y="12"/>
                  </a:cubicBezTo>
                  <a:cubicBezTo>
                    <a:pt x="49" y="12"/>
                    <a:pt x="49" y="12"/>
                    <a:pt x="49" y="12"/>
                  </a:cubicBezTo>
                  <a:cubicBezTo>
                    <a:pt x="49" y="12"/>
                    <a:pt x="49" y="12"/>
                    <a:pt x="49" y="12"/>
                  </a:cubicBezTo>
                  <a:cubicBezTo>
                    <a:pt x="49" y="12"/>
                    <a:pt x="49" y="12"/>
                    <a:pt x="48" y="12"/>
                  </a:cubicBezTo>
                  <a:cubicBezTo>
                    <a:pt x="48" y="13"/>
                    <a:pt x="48" y="13"/>
                    <a:pt x="48" y="13"/>
                  </a:cubicBezTo>
                  <a:cubicBezTo>
                    <a:pt x="48" y="13"/>
                    <a:pt x="48" y="13"/>
                    <a:pt x="48" y="13"/>
                  </a:cubicBezTo>
                  <a:cubicBezTo>
                    <a:pt x="48" y="13"/>
                    <a:pt x="48" y="13"/>
                    <a:pt x="48" y="13"/>
                  </a:cubicBezTo>
                  <a:cubicBezTo>
                    <a:pt x="48" y="13"/>
                    <a:pt x="48" y="13"/>
                    <a:pt x="48" y="13"/>
                  </a:cubicBezTo>
                  <a:cubicBezTo>
                    <a:pt x="48" y="13"/>
                    <a:pt x="48" y="13"/>
                    <a:pt x="47" y="13"/>
                  </a:cubicBezTo>
                  <a:cubicBezTo>
                    <a:pt x="47" y="13"/>
                    <a:pt x="47" y="13"/>
                    <a:pt x="47" y="13"/>
                  </a:cubicBezTo>
                  <a:cubicBezTo>
                    <a:pt x="47" y="13"/>
                    <a:pt x="47" y="13"/>
                    <a:pt x="47" y="13"/>
                  </a:cubicBezTo>
                  <a:cubicBezTo>
                    <a:pt x="47" y="13"/>
                    <a:pt x="47" y="13"/>
                    <a:pt x="47" y="13"/>
                  </a:cubicBezTo>
                  <a:cubicBezTo>
                    <a:pt x="47" y="13"/>
                    <a:pt x="47" y="13"/>
                    <a:pt x="47" y="13"/>
                  </a:cubicBezTo>
                  <a:cubicBezTo>
                    <a:pt x="47" y="13"/>
                    <a:pt x="47" y="12"/>
                    <a:pt x="47" y="12"/>
                  </a:cubicBezTo>
                  <a:cubicBezTo>
                    <a:pt x="47" y="12"/>
                    <a:pt x="47" y="12"/>
                    <a:pt x="47" y="12"/>
                  </a:cubicBezTo>
                  <a:cubicBezTo>
                    <a:pt x="48" y="12"/>
                    <a:pt x="48" y="12"/>
                    <a:pt x="48" y="12"/>
                  </a:cubicBezTo>
                  <a:cubicBezTo>
                    <a:pt x="48" y="12"/>
                    <a:pt x="48" y="12"/>
                    <a:pt x="48" y="12"/>
                  </a:cubicBezTo>
                  <a:cubicBezTo>
                    <a:pt x="48" y="12"/>
                    <a:pt x="48" y="12"/>
                    <a:pt x="48" y="12"/>
                  </a:cubicBezTo>
                  <a:cubicBezTo>
                    <a:pt x="48" y="12"/>
                    <a:pt x="48" y="12"/>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50" y="10"/>
                  </a:cubicBezTo>
                  <a:cubicBezTo>
                    <a:pt x="50" y="10"/>
                    <a:pt x="50" y="10"/>
                    <a:pt x="49" y="10"/>
                  </a:cubicBezTo>
                  <a:cubicBezTo>
                    <a:pt x="49" y="10"/>
                    <a:pt x="49" y="10"/>
                    <a:pt x="49" y="10"/>
                  </a:cubicBezTo>
                  <a:cubicBezTo>
                    <a:pt x="49" y="10"/>
                    <a:pt x="49" y="10"/>
                    <a:pt x="49" y="10"/>
                  </a:cubicBezTo>
                  <a:cubicBezTo>
                    <a:pt x="49" y="10"/>
                    <a:pt x="49" y="10"/>
                    <a:pt x="49" y="10"/>
                  </a:cubicBezTo>
                  <a:cubicBezTo>
                    <a:pt x="49" y="10"/>
                    <a:pt x="49" y="10"/>
                    <a:pt x="49" y="11"/>
                  </a:cubicBezTo>
                  <a:cubicBezTo>
                    <a:pt x="48" y="11"/>
                    <a:pt x="48" y="11"/>
                    <a:pt x="48" y="11"/>
                  </a:cubicBezTo>
                  <a:cubicBezTo>
                    <a:pt x="48" y="11"/>
                    <a:pt x="48" y="11"/>
                    <a:pt x="48" y="11"/>
                  </a:cubicBezTo>
                  <a:cubicBezTo>
                    <a:pt x="48" y="11"/>
                    <a:pt x="48" y="11"/>
                    <a:pt x="48" y="11"/>
                  </a:cubicBezTo>
                  <a:cubicBezTo>
                    <a:pt x="48" y="11"/>
                    <a:pt x="48" y="11"/>
                    <a:pt x="48" y="11"/>
                  </a:cubicBezTo>
                  <a:cubicBezTo>
                    <a:pt x="48" y="11"/>
                    <a:pt x="48" y="10"/>
                    <a:pt x="48" y="10"/>
                  </a:cubicBezTo>
                  <a:cubicBezTo>
                    <a:pt x="48" y="10"/>
                    <a:pt x="48" y="10"/>
                    <a:pt x="48" y="10"/>
                  </a:cubicBezTo>
                  <a:cubicBezTo>
                    <a:pt x="48" y="10"/>
                    <a:pt x="48" y="10"/>
                    <a:pt x="48" y="10"/>
                  </a:cubicBezTo>
                  <a:cubicBezTo>
                    <a:pt x="48" y="10"/>
                    <a:pt x="48" y="10"/>
                    <a:pt x="48" y="9"/>
                  </a:cubicBezTo>
                  <a:cubicBezTo>
                    <a:pt x="48" y="9"/>
                    <a:pt x="48" y="9"/>
                    <a:pt x="48" y="9"/>
                  </a:cubicBezTo>
                  <a:cubicBezTo>
                    <a:pt x="48" y="9"/>
                    <a:pt x="48" y="9"/>
                    <a:pt x="48" y="9"/>
                  </a:cubicBezTo>
                  <a:cubicBezTo>
                    <a:pt x="48" y="9"/>
                    <a:pt x="48" y="9"/>
                    <a:pt x="48" y="9"/>
                  </a:cubicBezTo>
                  <a:cubicBezTo>
                    <a:pt x="48" y="8"/>
                    <a:pt x="48" y="8"/>
                    <a:pt x="48" y="8"/>
                  </a:cubicBezTo>
                  <a:cubicBezTo>
                    <a:pt x="48" y="8"/>
                    <a:pt x="48" y="8"/>
                    <a:pt x="48" y="8"/>
                  </a:cubicBezTo>
                  <a:cubicBezTo>
                    <a:pt x="48" y="8"/>
                    <a:pt x="48" y="8"/>
                    <a:pt x="48" y="8"/>
                  </a:cubicBezTo>
                  <a:cubicBezTo>
                    <a:pt x="48" y="8"/>
                    <a:pt x="48" y="8"/>
                    <a:pt x="48" y="8"/>
                  </a:cubicBezTo>
                  <a:cubicBezTo>
                    <a:pt x="48" y="8"/>
                    <a:pt x="48" y="8"/>
                    <a:pt x="48" y="8"/>
                  </a:cubicBezTo>
                  <a:cubicBezTo>
                    <a:pt x="48" y="8"/>
                    <a:pt x="48" y="8"/>
                    <a:pt x="48" y="7"/>
                  </a:cubicBezTo>
                  <a:cubicBezTo>
                    <a:pt x="48" y="7"/>
                    <a:pt x="48" y="7"/>
                    <a:pt x="48" y="7"/>
                  </a:cubicBezTo>
                  <a:cubicBezTo>
                    <a:pt x="48" y="7"/>
                    <a:pt x="48" y="7"/>
                    <a:pt x="48" y="7"/>
                  </a:cubicBezTo>
                  <a:cubicBezTo>
                    <a:pt x="48" y="7"/>
                    <a:pt x="48" y="7"/>
                    <a:pt x="49" y="7"/>
                  </a:cubicBezTo>
                  <a:cubicBezTo>
                    <a:pt x="49" y="7"/>
                    <a:pt x="49" y="7"/>
                    <a:pt x="49" y="7"/>
                  </a:cubicBezTo>
                  <a:cubicBezTo>
                    <a:pt x="49" y="7"/>
                    <a:pt x="49" y="7"/>
                    <a:pt x="49" y="7"/>
                  </a:cubicBezTo>
                  <a:cubicBezTo>
                    <a:pt x="49" y="7"/>
                    <a:pt x="49" y="7"/>
                    <a:pt x="49" y="7"/>
                  </a:cubicBezTo>
                  <a:cubicBezTo>
                    <a:pt x="50" y="7"/>
                    <a:pt x="50" y="7"/>
                    <a:pt x="50" y="7"/>
                  </a:cubicBezTo>
                  <a:cubicBezTo>
                    <a:pt x="50" y="7"/>
                    <a:pt x="50" y="7"/>
                    <a:pt x="50" y="7"/>
                  </a:cubicBezTo>
                  <a:cubicBezTo>
                    <a:pt x="50" y="7"/>
                    <a:pt x="50" y="7"/>
                    <a:pt x="50" y="7"/>
                  </a:cubicBezTo>
                  <a:cubicBezTo>
                    <a:pt x="50" y="7"/>
                    <a:pt x="50" y="7"/>
                    <a:pt x="50" y="7"/>
                  </a:cubicBezTo>
                  <a:cubicBezTo>
                    <a:pt x="51" y="7"/>
                    <a:pt x="51" y="7"/>
                    <a:pt x="51" y="7"/>
                  </a:cubicBezTo>
                  <a:cubicBezTo>
                    <a:pt x="51" y="7"/>
                    <a:pt x="51" y="7"/>
                    <a:pt x="51" y="7"/>
                  </a:cubicBezTo>
                  <a:cubicBezTo>
                    <a:pt x="51" y="7"/>
                    <a:pt x="51" y="7"/>
                    <a:pt x="51" y="7"/>
                  </a:cubicBezTo>
                  <a:cubicBezTo>
                    <a:pt x="51" y="7"/>
                    <a:pt x="51" y="7"/>
                    <a:pt x="51" y="8"/>
                  </a:cubicBezTo>
                  <a:cubicBezTo>
                    <a:pt x="51" y="8"/>
                    <a:pt x="51" y="8"/>
                    <a:pt x="51" y="8"/>
                  </a:cubicBezTo>
                  <a:cubicBezTo>
                    <a:pt x="51" y="8"/>
                    <a:pt x="51" y="8"/>
                    <a:pt x="51" y="8"/>
                  </a:cubicBezTo>
                  <a:cubicBezTo>
                    <a:pt x="51" y="8"/>
                    <a:pt x="51" y="9"/>
                    <a:pt x="51" y="9"/>
                  </a:cubicBezTo>
                  <a:cubicBezTo>
                    <a:pt x="51" y="9"/>
                    <a:pt x="51" y="9"/>
                    <a:pt x="51" y="9"/>
                  </a:cubicBezTo>
                  <a:cubicBezTo>
                    <a:pt x="51" y="9"/>
                    <a:pt x="51" y="9"/>
                    <a:pt x="51" y="9"/>
                  </a:cubicBezTo>
                  <a:cubicBezTo>
                    <a:pt x="51" y="9"/>
                    <a:pt x="51" y="9"/>
                    <a:pt x="51" y="9"/>
                  </a:cubicBezTo>
                  <a:cubicBezTo>
                    <a:pt x="51" y="9"/>
                    <a:pt x="51" y="9"/>
                    <a:pt x="52" y="9"/>
                  </a:cubicBezTo>
                  <a:cubicBezTo>
                    <a:pt x="52" y="9"/>
                    <a:pt x="52" y="8"/>
                    <a:pt x="52" y="8"/>
                  </a:cubicBezTo>
                  <a:cubicBezTo>
                    <a:pt x="52" y="8"/>
                    <a:pt x="52" y="8"/>
                    <a:pt x="52" y="8"/>
                  </a:cubicBezTo>
                  <a:cubicBezTo>
                    <a:pt x="52" y="8"/>
                    <a:pt x="52" y="8"/>
                    <a:pt x="52" y="8"/>
                  </a:cubicBezTo>
                  <a:cubicBezTo>
                    <a:pt x="52" y="8"/>
                    <a:pt x="52" y="8"/>
                    <a:pt x="52" y="8"/>
                  </a:cubicBezTo>
                  <a:cubicBezTo>
                    <a:pt x="52" y="8"/>
                    <a:pt x="53" y="8"/>
                    <a:pt x="53" y="8"/>
                  </a:cubicBezTo>
                  <a:cubicBezTo>
                    <a:pt x="53" y="8"/>
                    <a:pt x="53" y="8"/>
                    <a:pt x="53" y="8"/>
                  </a:cubicBezTo>
                  <a:close/>
                  <a:moveTo>
                    <a:pt x="65" y="12"/>
                  </a:moveTo>
                  <a:cubicBezTo>
                    <a:pt x="65" y="12"/>
                    <a:pt x="65" y="12"/>
                    <a:pt x="65" y="12"/>
                  </a:cubicBezTo>
                  <a:cubicBezTo>
                    <a:pt x="65" y="12"/>
                    <a:pt x="65" y="12"/>
                    <a:pt x="65" y="12"/>
                  </a:cubicBezTo>
                  <a:cubicBezTo>
                    <a:pt x="65" y="12"/>
                    <a:pt x="65" y="12"/>
                    <a:pt x="65" y="12"/>
                  </a:cubicBezTo>
                  <a:cubicBezTo>
                    <a:pt x="65" y="12"/>
                    <a:pt x="65" y="12"/>
                    <a:pt x="65" y="12"/>
                  </a:cubicBezTo>
                  <a:cubicBezTo>
                    <a:pt x="64" y="12"/>
                    <a:pt x="64" y="12"/>
                    <a:pt x="64" y="12"/>
                  </a:cubicBezTo>
                  <a:cubicBezTo>
                    <a:pt x="64" y="12"/>
                    <a:pt x="64" y="12"/>
                    <a:pt x="64" y="12"/>
                  </a:cubicBezTo>
                  <a:cubicBezTo>
                    <a:pt x="64" y="12"/>
                    <a:pt x="64" y="12"/>
                    <a:pt x="64" y="12"/>
                  </a:cubicBezTo>
                  <a:cubicBezTo>
                    <a:pt x="63" y="12"/>
                    <a:pt x="63" y="12"/>
                    <a:pt x="63" y="11"/>
                  </a:cubicBezTo>
                  <a:cubicBezTo>
                    <a:pt x="63" y="11"/>
                    <a:pt x="63" y="11"/>
                    <a:pt x="63" y="11"/>
                  </a:cubicBezTo>
                  <a:cubicBezTo>
                    <a:pt x="63" y="11"/>
                    <a:pt x="63" y="11"/>
                    <a:pt x="63" y="11"/>
                  </a:cubicBezTo>
                  <a:cubicBezTo>
                    <a:pt x="63" y="12"/>
                    <a:pt x="63" y="12"/>
                    <a:pt x="63" y="12"/>
                  </a:cubicBezTo>
                  <a:cubicBezTo>
                    <a:pt x="63" y="12"/>
                    <a:pt x="63" y="12"/>
                    <a:pt x="63" y="12"/>
                  </a:cubicBezTo>
                  <a:cubicBezTo>
                    <a:pt x="63" y="12"/>
                    <a:pt x="63" y="12"/>
                    <a:pt x="63" y="12"/>
                  </a:cubicBezTo>
                  <a:cubicBezTo>
                    <a:pt x="63" y="12"/>
                    <a:pt x="63" y="12"/>
                    <a:pt x="63" y="12"/>
                  </a:cubicBezTo>
                  <a:cubicBezTo>
                    <a:pt x="63" y="13"/>
                    <a:pt x="63" y="13"/>
                    <a:pt x="63" y="13"/>
                  </a:cubicBezTo>
                  <a:cubicBezTo>
                    <a:pt x="63" y="13"/>
                    <a:pt x="63" y="13"/>
                    <a:pt x="63" y="13"/>
                  </a:cubicBezTo>
                  <a:cubicBezTo>
                    <a:pt x="63"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3"/>
                    <a:pt x="62" y="13"/>
                    <a:pt x="62" y="13"/>
                  </a:cubicBezTo>
                  <a:cubicBezTo>
                    <a:pt x="62" y="12"/>
                    <a:pt x="62" y="12"/>
                    <a:pt x="62" y="12"/>
                  </a:cubicBezTo>
                  <a:cubicBezTo>
                    <a:pt x="62" y="12"/>
                    <a:pt x="62" y="12"/>
                    <a:pt x="62" y="12"/>
                  </a:cubicBezTo>
                  <a:cubicBezTo>
                    <a:pt x="62" y="12"/>
                    <a:pt x="62" y="12"/>
                    <a:pt x="62" y="12"/>
                  </a:cubicBezTo>
                  <a:cubicBezTo>
                    <a:pt x="62" y="12"/>
                    <a:pt x="62" y="11"/>
                    <a:pt x="62" y="11"/>
                  </a:cubicBezTo>
                  <a:cubicBezTo>
                    <a:pt x="62" y="11"/>
                    <a:pt x="62" y="11"/>
                    <a:pt x="62" y="11"/>
                  </a:cubicBezTo>
                  <a:cubicBezTo>
                    <a:pt x="62" y="11"/>
                    <a:pt x="62" y="11"/>
                    <a:pt x="62" y="11"/>
                  </a:cubicBezTo>
                  <a:cubicBezTo>
                    <a:pt x="62" y="11"/>
                    <a:pt x="61" y="11"/>
                    <a:pt x="61" y="11"/>
                  </a:cubicBezTo>
                  <a:cubicBezTo>
                    <a:pt x="61" y="11"/>
                    <a:pt x="61" y="12"/>
                    <a:pt x="61" y="12"/>
                  </a:cubicBezTo>
                  <a:cubicBezTo>
                    <a:pt x="61" y="12"/>
                    <a:pt x="61" y="12"/>
                    <a:pt x="61" y="12"/>
                  </a:cubicBezTo>
                  <a:cubicBezTo>
                    <a:pt x="61" y="12"/>
                    <a:pt x="60" y="12"/>
                    <a:pt x="60" y="12"/>
                  </a:cubicBezTo>
                  <a:cubicBezTo>
                    <a:pt x="60" y="12"/>
                    <a:pt x="60" y="12"/>
                    <a:pt x="60" y="12"/>
                  </a:cubicBezTo>
                  <a:cubicBezTo>
                    <a:pt x="60" y="12"/>
                    <a:pt x="60" y="12"/>
                    <a:pt x="60" y="12"/>
                  </a:cubicBezTo>
                  <a:cubicBezTo>
                    <a:pt x="60" y="12"/>
                    <a:pt x="60" y="12"/>
                    <a:pt x="60" y="12"/>
                  </a:cubicBezTo>
                  <a:cubicBezTo>
                    <a:pt x="60" y="12"/>
                    <a:pt x="60" y="12"/>
                    <a:pt x="60" y="12"/>
                  </a:cubicBezTo>
                  <a:cubicBezTo>
                    <a:pt x="60" y="12"/>
                    <a:pt x="60" y="12"/>
                    <a:pt x="60" y="12"/>
                  </a:cubicBezTo>
                  <a:cubicBezTo>
                    <a:pt x="60" y="12"/>
                    <a:pt x="60" y="12"/>
                    <a:pt x="60" y="12"/>
                  </a:cubicBezTo>
                  <a:cubicBezTo>
                    <a:pt x="60" y="11"/>
                    <a:pt x="60" y="11"/>
                    <a:pt x="60" y="11"/>
                  </a:cubicBezTo>
                  <a:cubicBezTo>
                    <a:pt x="60" y="11"/>
                    <a:pt x="60" y="11"/>
                    <a:pt x="60" y="11"/>
                  </a:cubicBezTo>
                  <a:cubicBezTo>
                    <a:pt x="60" y="11"/>
                    <a:pt x="60" y="11"/>
                    <a:pt x="60" y="11"/>
                  </a:cubicBezTo>
                  <a:cubicBezTo>
                    <a:pt x="60" y="11"/>
                    <a:pt x="60" y="10"/>
                    <a:pt x="60" y="10"/>
                  </a:cubicBezTo>
                  <a:cubicBezTo>
                    <a:pt x="60" y="10"/>
                    <a:pt x="60" y="10"/>
                    <a:pt x="60" y="10"/>
                  </a:cubicBezTo>
                  <a:cubicBezTo>
                    <a:pt x="60" y="10"/>
                    <a:pt x="60" y="10"/>
                    <a:pt x="60" y="10"/>
                  </a:cubicBezTo>
                  <a:cubicBezTo>
                    <a:pt x="60" y="10"/>
                    <a:pt x="60" y="10"/>
                    <a:pt x="60" y="10"/>
                  </a:cubicBezTo>
                  <a:cubicBezTo>
                    <a:pt x="60" y="10"/>
                    <a:pt x="60" y="10"/>
                    <a:pt x="60" y="10"/>
                  </a:cubicBezTo>
                  <a:cubicBezTo>
                    <a:pt x="60" y="10"/>
                    <a:pt x="60" y="10"/>
                    <a:pt x="60" y="10"/>
                  </a:cubicBezTo>
                  <a:cubicBezTo>
                    <a:pt x="60" y="10"/>
                    <a:pt x="60" y="9"/>
                    <a:pt x="60" y="9"/>
                  </a:cubicBezTo>
                  <a:cubicBezTo>
                    <a:pt x="60" y="9"/>
                    <a:pt x="59" y="9"/>
                    <a:pt x="59" y="9"/>
                  </a:cubicBezTo>
                  <a:cubicBezTo>
                    <a:pt x="59" y="9"/>
                    <a:pt x="59" y="9"/>
                    <a:pt x="60" y="9"/>
                  </a:cubicBezTo>
                  <a:cubicBezTo>
                    <a:pt x="60" y="9"/>
                    <a:pt x="60" y="9"/>
                    <a:pt x="60" y="9"/>
                  </a:cubicBezTo>
                  <a:cubicBezTo>
                    <a:pt x="60" y="9"/>
                    <a:pt x="60" y="9"/>
                    <a:pt x="60" y="9"/>
                  </a:cubicBezTo>
                  <a:cubicBezTo>
                    <a:pt x="60" y="9"/>
                    <a:pt x="60" y="9"/>
                    <a:pt x="60" y="9"/>
                  </a:cubicBezTo>
                  <a:cubicBezTo>
                    <a:pt x="60" y="9"/>
                    <a:pt x="60" y="9"/>
                    <a:pt x="60" y="9"/>
                  </a:cubicBezTo>
                  <a:cubicBezTo>
                    <a:pt x="60" y="9"/>
                    <a:pt x="60" y="9"/>
                    <a:pt x="60" y="9"/>
                  </a:cubicBezTo>
                  <a:cubicBezTo>
                    <a:pt x="60" y="9"/>
                    <a:pt x="60" y="9"/>
                    <a:pt x="60" y="9"/>
                  </a:cubicBezTo>
                  <a:cubicBezTo>
                    <a:pt x="60" y="9"/>
                    <a:pt x="60" y="9"/>
                    <a:pt x="60" y="9"/>
                  </a:cubicBezTo>
                  <a:cubicBezTo>
                    <a:pt x="60" y="9"/>
                    <a:pt x="61" y="9"/>
                    <a:pt x="61" y="9"/>
                  </a:cubicBezTo>
                  <a:cubicBezTo>
                    <a:pt x="61" y="9"/>
                    <a:pt x="61" y="9"/>
                    <a:pt x="61" y="9"/>
                  </a:cubicBezTo>
                  <a:cubicBezTo>
                    <a:pt x="61" y="10"/>
                    <a:pt x="61" y="10"/>
                    <a:pt x="61" y="10"/>
                  </a:cubicBezTo>
                  <a:cubicBezTo>
                    <a:pt x="61" y="10"/>
                    <a:pt x="61" y="10"/>
                    <a:pt x="61" y="10"/>
                  </a:cubicBezTo>
                  <a:cubicBezTo>
                    <a:pt x="61" y="10"/>
                    <a:pt x="61" y="10"/>
                    <a:pt x="61" y="10"/>
                  </a:cubicBezTo>
                  <a:cubicBezTo>
                    <a:pt x="61" y="10"/>
                    <a:pt x="61" y="10"/>
                    <a:pt x="61" y="10"/>
                  </a:cubicBezTo>
                  <a:cubicBezTo>
                    <a:pt x="61" y="10"/>
                    <a:pt x="61" y="10"/>
                    <a:pt x="61" y="10"/>
                  </a:cubicBezTo>
                  <a:cubicBezTo>
                    <a:pt x="61" y="11"/>
                    <a:pt x="60" y="11"/>
                    <a:pt x="60" y="11"/>
                  </a:cubicBezTo>
                  <a:cubicBezTo>
                    <a:pt x="60" y="11"/>
                    <a:pt x="60" y="11"/>
                    <a:pt x="60" y="11"/>
                  </a:cubicBezTo>
                  <a:cubicBezTo>
                    <a:pt x="60" y="11"/>
                    <a:pt x="60" y="11"/>
                    <a:pt x="60" y="11"/>
                  </a:cubicBezTo>
                  <a:cubicBezTo>
                    <a:pt x="60" y="11"/>
                    <a:pt x="61" y="11"/>
                    <a:pt x="61" y="11"/>
                  </a:cubicBezTo>
                  <a:cubicBezTo>
                    <a:pt x="61" y="11"/>
                    <a:pt x="61" y="11"/>
                    <a:pt x="61" y="11"/>
                  </a:cubicBezTo>
                  <a:cubicBezTo>
                    <a:pt x="61" y="11"/>
                    <a:pt x="61" y="11"/>
                    <a:pt x="61" y="11"/>
                  </a:cubicBezTo>
                  <a:cubicBezTo>
                    <a:pt x="61" y="11"/>
                    <a:pt x="61" y="10"/>
                    <a:pt x="61" y="10"/>
                  </a:cubicBezTo>
                  <a:cubicBezTo>
                    <a:pt x="61" y="10"/>
                    <a:pt x="61" y="10"/>
                    <a:pt x="61" y="10"/>
                  </a:cubicBezTo>
                  <a:cubicBezTo>
                    <a:pt x="61" y="10"/>
                    <a:pt x="62" y="10"/>
                    <a:pt x="62" y="10"/>
                  </a:cubicBezTo>
                  <a:cubicBezTo>
                    <a:pt x="62" y="10"/>
                    <a:pt x="62" y="10"/>
                    <a:pt x="62" y="10"/>
                  </a:cubicBezTo>
                  <a:cubicBezTo>
                    <a:pt x="62" y="10"/>
                    <a:pt x="62" y="10"/>
                    <a:pt x="62" y="10"/>
                  </a:cubicBezTo>
                  <a:cubicBezTo>
                    <a:pt x="62" y="10"/>
                    <a:pt x="62" y="9"/>
                    <a:pt x="62" y="9"/>
                  </a:cubicBezTo>
                  <a:cubicBezTo>
                    <a:pt x="62" y="9"/>
                    <a:pt x="62" y="9"/>
                    <a:pt x="62" y="9"/>
                  </a:cubicBezTo>
                  <a:cubicBezTo>
                    <a:pt x="62" y="9"/>
                    <a:pt x="62" y="9"/>
                    <a:pt x="62" y="9"/>
                  </a:cubicBezTo>
                  <a:cubicBezTo>
                    <a:pt x="62" y="9"/>
                    <a:pt x="62" y="9"/>
                    <a:pt x="62" y="9"/>
                  </a:cubicBezTo>
                  <a:cubicBezTo>
                    <a:pt x="61" y="8"/>
                    <a:pt x="61" y="8"/>
                    <a:pt x="61" y="8"/>
                  </a:cubicBezTo>
                  <a:cubicBezTo>
                    <a:pt x="61" y="8"/>
                    <a:pt x="61" y="8"/>
                    <a:pt x="61" y="8"/>
                  </a:cubicBezTo>
                  <a:cubicBezTo>
                    <a:pt x="61" y="8"/>
                    <a:pt x="61" y="8"/>
                    <a:pt x="61" y="8"/>
                  </a:cubicBezTo>
                  <a:cubicBezTo>
                    <a:pt x="61" y="8"/>
                    <a:pt x="61" y="8"/>
                    <a:pt x="61" y="8"/>
                  </a:cubicBezTo>
                  <a:cubicBezTo>
                    <a:pt x="61" y="8"/>
                    <a:pt x="61" y="8"/>
                    <a:pt x="61" y="8"/>
                  </a:cubicBezTo>
                  <a:cubicBezTo>
                    <a:pt x="60" y="8"/>
                    <a:pt x="60" y="8"/>
                    <a:pt x="60" y="8"/>
                  </a:cubicBezTo>
                  <a:cubicBezTo>
                    <a:pt x="60" y="8"/>
                    <a:pt x="60" y="8"/>
                    <a:pt x="60" y="8"/>
                  </a:cubicBezTo>
                  <a:cubicBezTo>
                    <a:pt x="60" y="8"/>
                    <a:pt x="60" y="8"/>
                    <a:pt x="60" y="8"/>
                  </a:cubicBezTo>
                  <a:cubicBezTo>
                    <a:pt x="59" y="8"/>
                    <a:pt x="59" y="8"/>
                    <a:pt x="60" y="8"/>
                  </a:cubicBezTo>
                  <a:cubicBezTo>
                    <a:pt x="60" y="8"/>
                    <a:pt x="60" y="8"/>
                    <a:pt x="60" y="8"/>
                  </a:cubicBezTo>
                  <a:cubicBezTo>
                    <a:pt x="60" y="7"/>
                    <a:pt x="60" y="7"/>
                    <a:pt x="60" y="7"/>
                  </a:cubicBezTo>
                  <a:cubicBezTo>
                    <a:pt x="60" y="7"/>
                    <a:pt x="60" y="7"/>
                    <a:pt x="60" y="7"/>
                  </a:cubicBezTo>
                  <a:cubicBezTo>
                    <a:pt x="60" y="7"/>
                    <a:pt x="60" y="7"/>
                    <a:pt x="60" y="7"/>
                  </a:cubicBezTo>
                  <a:cubicBezTo>
                    <a:pt x="60" y="7"/>
                    <a:pt x="61" y="7"/>
                    <a:pt x="61" y="7"/>
                  </a:cubicBezTo>
                  <a:cubicBezTo>
                    <a:pt x="61" y="7"/>
                    <a:pt x="61" y="7"/>
                    <a:pt x="61" y="7"/>
                  </a:cubicBezTo>
                  <a:cubicBezTo>
                    <a:pt x="61" y="7"/>
                    <a:pt x="61" y="7"/>
                    <a:pt x="61" y="7"/>
                  </a:cubicBezTo>
                  <a:cubicBezTo>
                    <a:pt x="61" y="7"/>
                    <a:pt x="61" y="7"/>
                    <a:pt x="61" y="7"/>
                  </a:cubicBezTo>
                  <a:cubicBezTo>
                    <a:pt x="61" y="7"/>
                    <a:pt x="62" y="7"/>
                    <a:pt x="62" y="7"/>
                  </a:cubicBezTo>
                  <a:cubicBezTo>
                    <a:pt x="62" y="7"/>
                    <a:pt x="62" y="7"/>
                    <a:pt x="62" y="7"/>
                  </a:cubicBezTo>
                  <a:cubicBezTo>
                    <a:pt x="62" y="7"/>
                    <a:pt x="62" y="7"/>
                    <a:pt x="62" y="7"/>
                  </a:cubicBezTo>
                  <a:cubicBezTo>
                    <a:pt x="62" y="7"/>
                    <a:pt x="62" y="7"/>
                    <a:pt x="62" y="6"/>
                  </a:cubicBezTo>
                  <a:cubicBezTo>
                    <a:pt x="62" y="6"/>
                    <a:pt x="62" y="6"/>
                    <a:pt x="62" y="6"/>
                  </a:cubicBezTo>
                  <a:cubicBezTo>
                    <a:pt x="62" y="6"/>
                    <a:pt x="61" y="6"/>
                    <a:pt x="61" y="6"/>
                  </a:cubicBezTo>
                  <a:cubicBezTo>
                    <a:pt x="61" y="6"/>
                    <a:pt x="61" y="6"/>
                    <a:pt x="61" y="6"/>
                  </a:cubicBezTo>
                  <a:cubicBezTo>
                    <a:pt x="61" y="6"/>
                    <a:pt x="61" y="6"/>
                    <a:pt x="61" y="6"/>
                  </a:cubicBezTo>
                  <a:cubicBezTo>
                    <a:pt x="61" y="6"/>
                    <a:pt x="61" y="5"/>
                    <a:pt x="61" y="5"/>
                  </a:cubicBezTo>
                  <a:cubicBezTo>
                    <a:pt x="62" y="5"/>
                    <a:pt x="62" y="5"/>
                    <a:pt x="62" y="5"/>
                  </a:cubicBezTo>
                  <a:cubicBezTo>
                    <a:pt x="62" y="5"/>
                    <a:pt x="62" y="6"/>
                    <a:pt x="62" y="6"/>
                  </a:cubicBezTo>
                  <a:cubicBezTo>
                    <a:pt x="62" y="6"/>
                    <a:pt x="62" y="6"/>
                    <a:pt x="62" y="6"/>
                  </a:cubicBezTo>
                  <a:cubicBezTo>
                    <a:pt x="62" y="6"/>
                    <a:pt x="62" y="6"/>
                    <a:pt x="62" y="6"/>
                  </a:cubicBezTo>
                  <a:cubicBezTo>
                    <a:pt x="62" y="6"/>
                    <a:pt x="62" y="6"/>
                    <a:pt x="62" y="6"/>
                  </a:cubicBezTo>
                  <a:cubicBezTo>
                    <a:pt x="62" y="6"/>
                    <a:pt x="62" y="6"/>
                    <a:pt x="62" y="7"/>
                  </a:cubicBezTo>
                  <a:cubicBezTo>
                    <a:pt x="63" y="7"/>
                    <a:pt x="63" y="7"/>
                    <a:pt x="63" y="7"/>
                  </a:cubicBezTo>
                  <a:cubicBezTo>
                    <a:pt x="63" y="7"/>
                    <a:pt x="63" y="7"/>
                    <a:pt x="63" y="7"/>
                  </a:cubicBezTo>
                  <a:cubicBezTo>
                    <a:pt x="63" y="7"/>
                    <a:pt x="63" y="7"/>
                    <a:pt x="63" y="7"/>
                  </a:cubicBezTo>
                  <a:cubicBezTo>
                    <a:pt x="63" y="7"/>
                    <a:pt x="63" y="7"/>
                    <a:pt x="63" y="7"/>
                  </a:cubicBezTo>
                  <a:cubicBezTo>
                    <a:pt x="63" y="7"/>
                    <a:pt x="63" y="7"/>
                    <a:pt x="63" y="7"/>
                  </a:cubicBezTo>
                  <a:cubicBezTo>
                    <a:pt x="63" y="7"/>
                    <a:pt x="63" y="7"/>
                    <a:pt x="63" y="7"/>
                  </a:cubicBezTo>
                  <a:cubicBezTo>
                    <a:pt x="63" y="7"/>
                    <a:pt x="63" y="7"/>
                    <a:pt x="63" y="7"/>
                  </a:cubicBezTo>
                  <a:cubicBezTo>
                    <a:pt x="64" y="7"/>
                    <a:pt x="64" y="7"/>
                    <a:pt x="64" y="7"/>
                  </a:cubicBezTo>
                  <a:cubicBezTo>
                    <a:pt x="64" y="7"/>
                    <a:pt x="64" y="7"/>
                    <a:pt x="64" y="7"/>
                  </a:cubicBezTo>
                  <a:cubicBezTo>
                    <a:pt x="64" y="7"/>
                    <a:pt x="64" y="7"/>
                    <a:pt x="64" y="7"/>
                  </a:cubicBezTo>
                  <a:cubicBezTo>
                    <a:pt x="64" y="7"/>
                    <a:pt x="64" y="7"/>
                    <a:pt x="64" y="7"/>
                  </a:cubicBezTo>
                  <a:cubicBezTo>
                    <a:pt x="64" y="8"/>
                    <a:pt x="64" y="8"/>
                    <a:pt x="64" y="8"/>
                  </a:cubicBezTo>
                  <a:cubicBezTo>
                    <a:pt x="64" y="8"/>
                    <a:pt x="64" y="8"/>
                    <a:pt x="64" y="8"/>
                  </a:cubicBezTo>
                  <a:cubicBezTo>
                    <a:pt x="63" y="8"/>
                    <a:pt x="63" y="8"/>
                    <a:pt x="63" y="8"/>
                  </a:cubicBezTo>
                  <a:cubicBezTo>
                    <a:pt x="63" y="8"/>
                    <a:pt x="63" y="8"/>
                    <a:pt x="63" y="8"/>
                  </a:cubicBezTo>
                  <a:cubicBezTo>
                    <a:pt x="63" y="8"/>
                    <a:pt x="63" y="8"/>
                    <a:pt x="63" y="9"/>
                  </a:cubicBezTo>
                  <a:cubicBezTo>
                    <a:pt x="63" y="9"/>
                    <a:pt x="63" y="9"/>
                    <a:pt x="63" y="9"/>
                  </a:cubicBezTo>
                  <a:cubicBezTo>
                    <a:pt x="63" y="9"/>
                    <a:pt x="63" y="9"/>
                    <a:pt x="63" y="9"/>
                  </a:cubicBezTo>
                  <a:cubicBezTo>
                    <a:pt x="63" y="9"/>
                    <a:pt x="63" y="9"/>
                    <a:pt x="63" y="9"/>
                  </a:cubicBezTo>
                  <a:cubicBezTo>
                    <a:pt x="63" y="9"/>
                    <a:pt x="63" y="9"/>
                    <a:pt x="63" y="9"/>
                  </a:cubicBezTo>
                  <a:cubicBezTo>
                    <a:pt x="63" y="10"/>
                    <a:pt x="63" y="10"/>
                    <a:pt x="63" y="10"/>
                  </a:cubicBezTo>
                  <a:cubicBezTo>
                    <a:pt x="63" y="10"/>
                    <a:pt x="63" y="10"/>
                    <a:pt x="63" y="10"/>
                  </a:cubicBezTo>
                  <a:cubicBezTo>
                    <a:pt x="63" y="10"/>
                    <a:pt x="63" y="10"/>
                    <a:pt x="63" y="10"/>
                  </a:cubicBezTo>
                  <a:cubicBezTo>
                    <a:pt x="63" y="10"/>
                    <a:pt x="63" y="10"/>
                    <a:pt x="63" y="11"/>
                  </a:cubicBezTo>
                  <a:cubicBezTo>
                    <a:pt x="63" y="11"/>
                    <a:pt x="63" y="11"/>
                    <a:pt x="64" y="11"/>
                  </a:cubicBezTo>
                  <a:cubicBezTo>
                    <a:pt x="64" y="11"/>
                    <a:pt x="64" y="11"/>
                    <a:pt x="64" y="11"/>
                  </a:cubicBezTo>
                  <a:cubicBezTo>
                    <a:pt x="64" y="11"/>
                    <a:pt x="64" y="11"/>
                    <a:pt x="65" y="11"/>
                  </a:cubicBezTo>
                  <a:cubicBezTo>
                    <a:pt x="65" y="11"/>
                    <a:pt x="65" y="11"/>
                    <a:pt x="65" y="11"/>
                  </a:cubicBezTo>
                  <a:cubicBezTo>
                    <a:pt x="65" y="11"/>
                    <a:pt x="65" y="11"/>
                    <a:pt x="65" y="11"/>
                  </a:cubicBezTo>
                  <a:cubicBezTo>
                    <a:pt x="65" y="11"/>
                    <a:pt x="65" y="11"/>
                    <a:pt x="65" y="11"/>
                  </a:cubicBezTo>
                  <a:cubicBezTo>
                    <a:pt x="65" y="11"/>
                    <a:pt x="65" y="11"/>
                    <a:pt x="65" y="12"/>
                  </a:cubicBezTo>
                  <a:cubicBezTo>
                    <a:pt x="65" y="12"/>
                    <a:pt x="65" y="12"/>
                    <a:pt x="65" y="12"/>
                  </a:cubicBezTo>
                  <a:close/>
                  <a:moveTo>
                    <a:pt x="75" y="12"/>
                  </a:moveTo>
                  <a:cubicBezTo>
                    <a:pt x="75" y="12"/>
                    <a:pt x="75" y="12"/>
                    <a:pt x="75" y="13"/>
                  </a:cubicBezTo>
                  <a:cubicBezTo>
                    <a:pt x="75" y="13"/>
                    <a:pt x="75" y="13"/>
                    <a:pt x="75" y="13"/>
                  </a:cubicBezTo>
                  <a:cubicBezTo>
                    <a:pt x="75" y="13"/>
                    <a:pt x="75" y="13"/>
                    <a:pt x="75" y="13"/>
                  </a:cubicBezTo>
                  <a:cubicBezTo>
                    <a:pt x="74" y="13"/>
                    <a:pt x="74" y="13"/>
                    <a:pt x="74" y="13"/>
                  </a:cubicBezTo>
                  <a:cubicBezTo>
                    <a:pt x="74" y="13"/>
                    <a:pt x="74" y="13"/>
                    <a:pt x="74" y="13"/>
                  </a:cubicBezTo>
                  <a:cubicBezTo>
                    <a:pt x="74" y="13"/>
                    <a:pt x="74" y="13"/>
                    <a:pt x="74" y="13"/>
                  </a:cubicBezTo>
                  <a:cubicBezTo>
                    <a:pt x="74" y="13"/>
                    <a:pt x="73" y="13"/>
                    <a:pt x="73" y="13"/>
                  </a:cubicBezTo>
                  <a:cubicBezTo>
                    <a:pt x="73" y="13"/>
                    <a:pt x="73" y="13"/>
                    <a:pt x="73" y="13"/>
                  </a:cubicBezTo>
                  <a:cubicBezTo>
                    <a:pt x="73" y="12"/>
                    <a:pt x="73" y="12"/>
                    <a:pt x="73" y="12"/>
                  </a:cubicBezTo>
                  <a:cubicBezTo>
                    <a:pt x="73" y="12"/>
                    <a:pt x="73" y="12"/>
                    <a:pt x="72" y="12"/>
                  </a:cubicBezTo>
                  <a:cubicBezTo>
                    <a:pt x="72" y="12"/>
                    <a:pt x="72" y="12"/>
                    <a:pt x="72" y="12"/>
                  </a:cubicBezTo>
                  <a:cubicBezTo>
                    <a:pt x="72" y="12"/>
                    <a:pt x="72" y="12"/>
                    <a:pt x="72" y="12"/>
                  </a:cubicBezTo>
                  <a:cubicBezTo>
                    <a:pt x="72" y="12"/>
                    <a:pt x="72" y="12"/>
                    <a:pt x="72" y="12"/>
                  </a:cubicBezTo>
                  <a:cubicBezTo>
                    <a:pt x="72" y="12"/>
                    <a:pt x="72" y="12"/>
                    <a:pt x="72" y="12"/>
                  </a:cubicBezTo>
                  <a:cubicBezTo>
                    <a:pt x="71" y="12"/>
                    <a:pt x="71" y="12"/>
                    <a:pt x="71" y="12"/>
                  </a:cubicBezTo>
                  <a:cubicBezTo>
                    <a:pt x="71" y="12"/>
                    <a:pt x="71" y="12"/>
                    <a:pt x="71" y="12"/>
                  </a:cubicBezTo>
                  <a:cubicBezTo>
                    <a:pt x="71" y="12"/>
                    <a:pt x="71" y="12"/>
                    <a:pt x="71" y="12"/>
                  </a:cubicBezTo>
                  <a:cubicBezTo>
                    <a:pt x="71" y="12"/>
                    <a:pt x="71" y="12"/>
                    <a:pt x="71" y="12"/>
                  </a:cubicBezTo>
                  <a:cubicBezTo>
                    <a:pt x="70" y="12"/>
                    <a:pt x="70" y="12"/>
                    <a:pt x="70" y="12"/>
                  </a:cubicBezTo>
                  <a:cubicBezTo>
                    <a:pt x="70" y="12"/>
                    <a:pt x="70" y="12"/>
                    <a:pt x="70" y="12"/>
                  </a:cubicBezTo>
                  <a:cubicBezTo>
                    <a:pt x="70" y="12"/>
                    <a:pt x="70" y="12"/>
                    <a:pt x="70" y="13"/>
                  </a:cubicBezTo>
                  <a:cubicBezTo>
                    <a:pt x="70" y="13"/>
                    <a:pt x="69" y="13"/>
                    <a:pt x="69" y="13"/>
                  </a:cubicBezTo>
                  <a:cubicBezTo>
                    <a:pt x="69" y="13"/>
                    <a:pt x="69" y="13"/>
                    <a:pt x="69" y="13"/>
                  </a:cubicBezTo>
                  <a:cubicBezTo>
                    <a:pt x="69" y="13"/>
                    <a:pt x="69" y="13"/>
                    <a:pt x="69" y="13"/>
                  </a:cubicBezTo>
                  <a:cubicBezTo>
                    <a:pt x="69" y="13"/>
                    <a:pt x="69" y="13"/>
                    <a:pt x="69" y="13"/>
                  </a:cubicBezTo>
                  <a:cubicBezTo>
                    <a:pt x="69" y="13"/>
                    <a:pt x="68" y="13"/>
                    <a:pt x="68" y="13"/>
                  </a:cubicBezTo>
                  <a:cubicBezTo>
                    <a:pt x="69" y="12"/>
                    <a:pt x="69" y="12"/>
                    <a:pt x="69" y="12"/>
                  </a:cubicBezTo>
                  <a:cubicBezTo>
                    <a:pt x="69" y="12"/>
                    <a:pt x="69" y="12"/>
                    <a:pt x="69" y="12"/>
                  </a:cubicBezTo>
                  <a:cubicBezTo>
                    <a:pt x="69" y="12"/>
                    <a:pt x="69" y="12"/>
                    <a:pt x="69" y="12"/>
                  </a:cubicBezTo>
                  <a:cubicBezTo>
                    <a:pt x="69" y="12"/>
                    <a:pt x="69" y="12"/>
                    <a:pt x="69" y="12"/>
                  </a:cubicBezTo>
                  <a:cubicBezTo>
                    <a:pt x="69" y="12"/>
                    <a:pt x="69" y="12"/>
                    <a:pt x="69" y="12"/>
                  </a:cubicBezTo>
                  <a:cubicBezTo>
                    <a:pt x="69" y="12"/>
                    <a:pt x="69" y="12"/>
                    <a:pt x="69" y="12"/>
                  </a:cubicBezTo>
                  <a:cubicBezTo>
                    <a:pt x="69" y="12"/>
                    <a:pt x="69" y="12"/>
                    <a:pt x="69" y="12"/>
                  </a:cubicBezTo>
                  <a:cubicBezTo>
                    <a:pt x="69" y="11"/>
                    <a:pt x="69" y="11"/>
                    <a:pt x="69" y="11"/>
                  </a:cubicBezTo>
                  <a:cubicBezTo>
                    <a:pt x="70" y="11"/>
                    <a:pt x="70" y="11"/>
                    <a:pt x="69" y="11"/>
                  </a:cubicBezTo>
                  <a:cubicBezTo>
                    <a:pt x="69" y="11"/>
                    <a:pt x="69" y="11"/>
                    <a:pt x="69" y="11"/>
                  </a:cubicBezTo>
                  <a:cubicBezTo>
                    <a:pt x="69" y="11"/>
                    <a:pt x="69" y="11"/>
                    <a:pt x="69" y="11"/>
                  </a:cubicBezTo>
                  <a:cubicBezTo>
                    <a:pt x="69" y="11"/>
                    <a:pt x="69" y="11"/>
                    <a:pt x="69" y="11"/>
                  </a:cubicBezTo>
                  <a:cubicBezTo>
                    <a:pt x="69" y="11"/>
                    <a:pt x="69" y="11"/>
                    <a:pt x="69" y="11"/>
                  </a:cubicBezTo>
                  <a:cubicBezTo>
                    <a:pt x="69" y="11"/>
                    <a:pt x="69" y="11"/>
                    <a:pt x="69" y="11"/>
                  </a:cubicBezTo>
                  <a:cubicBezTo>
                    <a:pt x="69" y="11"/>
                    <a:pt x="70" y="11"/>
                    <a:pt x="70" y="11"/>
                  </a:cubicBezTo>
                  <a:cubicBezTo>
                    <a:pt x="70" y="11"/>
                    <a:pt x="70" y="11"/>
                    <a:pt x="70" y="11"/>
                  </a:cubicBezTo>
                  <a:cubicBezTo>
                    <a:pt x="70" y="11"/>
                    <a:pt x="70" y="10"/>
                    <a:pt x="70" y="10"/>
                  </a:cubicBezTo>
                  <a:cubicBezTo>
                    <a:pt x="70" y="10"/>
                    <a:pt x="70" y="10"/>
                    <a:pt x="70" y="10"/>
                  </a:cubicBezTo>
                  <a:cubicBezTo>
                    <a:pt x="70" y="10"/>
                    <a:pt x="70" y="10"/>
                    <a:pt x="70" y="10"/>
                  </a:cubicBezTo>
                  <a:cubicBezTo>
                    <a:pt x="70" y="10"/>
                    <a:pt x="70" y="10"/>
                    <a:pt x="70" y="10"/>
                  </a:cubicBezTo>
                  <a:cubicBezTo>
                    <a:pt x="70" y="10"/>
                    <a:pt x="69" y="10"/>
                    <a:pt x="69" y="10"/>
                  </a:cubicBezTo>
                  <a:cubicBezTo>
                    <a:pt x="69" y="10"/>
                    <a:pt x="69" y="10"/>
                    <a:pt x="69" y="11"/>
                  </a:cubicBezTo>
                  <a:cubicBezTo>
                    <a:pt x="69" y="11"/>
                    <a:pt x="69" y="11"/>
                    <a:pt x="69" y="11"/>
                  </a:cubicBezTo>
                  <a:cubicBezTo>
                    <a:pt x="69" y="11"/>
                    <a:pt x="69" y="11"/>
                    <a:pt x="69" y="11"/>
                  </a:cubicBezTo>
                  <a:cubicBezTo>
                    <a:pt x="69" y="11"/>
                    <a:pt x="69" y="11"/>
                    <a:pt x="69" y="11"/>
                  </a:cubicBezTo>
                  <a:cubicBezTo>
                    <a:pt x="69" y="10"/>
                    <a:pt x="68" y="10"/>
                    <a:pt x="68" y="10"/>
                  </a:cubicBezTo>
                  <a:cubicBezTo>
                    <a:pt x="68" y="10"/>
                    <a:pt x="68" y="10"/>
                    <a:pt x="68" y="10"/>
                  </a:cubicBezTo>
                  <a:cubicBezTo>
                    <a:pt x="68" y="10"/>
                    <a:pt x="68" y="10"/>
                    <a:pt x="68" y="10"/>
                  </a:cubicBezTo>
                  <a:cubicBezTo>
                    <a:pt x="68" y="10"/>
                    <a:pt x="68" y="10"/>
                    <a:pt x="68" y="10"/>
                  </a:cubicBezTo>
                  <a:cubicBezTo>
                    <a:pt x="68" y="10"/>
                    <a:pt x="68" y="10"/>
                    <a:pt x="69" y="10"/>
                  </a:cubicBezTo>
                  <a:cubicBezTo>
                    <a:pt x="69" y="10"/>
                    <a:pt x="69" y="10"/>
                    <a:pt x="69" y="10"/>
                  </a:cubicBezTo>
                  <a:cubicBezTo>
                    <a:pt x="69" y="10"/>
                    <a:pt x="69" y="9"/>
                    <a:pt x="69" y="9"/>
                  </a:cubicBezTo>
                  <a:cubicBezTo>
                    <a:pt x="69" y="9"/>
                    <a:pt x="69" y="9"/>
                    <a:pt x="70" y="9"/>
                  </a:cubicBezTo>
                  <a:cubicBezTo>
                    <a:pt x="70" y="9"/>
                    <a:pt x="70" y="9"/>
                    <a:pt x="70" y="9"/>
                  </a:cubicBezTo>
                  <a:cubicBezTo>
                    <a:pt x="70" y="9"/>
                    <a:pt x="70" y="9"/>
                    <a:pt x="70" y="9"/>
                  </a:cubicBezTo>
                  <a:cubicBezTo>
                    <a:pt x="70" y="9"/>
                    <a:pt x="70" y="9"/>
                    <a:pt x="70" y="9"/>
                  </a:cubicBezTo>
                  <a:cubicBezTo>
                    <a:pt x="70" y="9"/>
                    <a:pt x="70" y="9"/>
                    <a:pt x="70" y="9"/>
                  </a:cubicBezTo>
                  <a:cubicBezTo>
                    <a:pt x="70" y="9"/>
                    <a:pt x="71" y="9"/>
                    <a:pt x="71" y="9"/>
                  </a:cubicBezTo>
                  <a:cubicBezTo>
                    <a:pt x="71" y="9"/>
                    <a:pt x="71" y="9"/>
                    <a:pt x="71" y="9"/>
                  </a:cubicBezTo>
                  <a:cubicBezTo>
                    <a:pt x="71" y="9"/>
                    <a:pt x="71" y="9"/>
                    <a:pt x="71" y="9"/>
                  </a:cubicBezTo>
                  <a:cubicBezTo>
                    <a:pt x="71" y="9"/>
                    <a:pt x="71" y="9"/>
                    <a:pt x="71" y="9"/>
                  </a:cubicBezTo>
                  <a:cubicBezTo>
                    <a:pt x="71" y="9"/>
                    <a:pt x="72" y="9"/>
                    <a:pt x="72" y="9"/>
                  </a:cubicBezTo>
                  <a:cubicBezTo>
                    <a:pt x="72" y="9"/>
                    <a:pt x="72" y="9"/>
                    <a:pt x="72" y="9"/>
                  </a:cubicBezTo>
                  <a:cubicBezTo>
                    <a:pt x="72" y="9"/>
                    <a:pt x="72" y="9"/>
                    <a:pt x="72" y="9"/>
                  </a:cubicBezTo>
                  <a:cubicBezTo>
                    <a:pt x="72" y="9"/>
                    <a:pt x="72" y="9"/>
                    <a:pt x="73" y="9"/>
                  </a:cubicBezTo>
                  <a:cubicBezTo>
                    <a:pt x="73" y="9"/>
                    <a:pt x="73" y="9"/>
                    <a:pt x="73" y="9"/>
                  </a:cubicBezTo>
                  <a:cubicBezTo>
                    <a:pt x="73" y="9"/>
                    <a:pt x="73" y="9"/>
                    <a:pt x="73" y="9"/>
                  </a:cubicBezTo>
                  <a:cubicBezTo>
                    <a:pt x="73" y="9"/>
                    <a:pt x="73" y="9"/>
                    <a:pt x="73" y="9"/>
                  </a:cubicBezTo>
                  <a:cubicBezTo>
                    <a:pt x="73" y="9"/>
                    <a:pt x="73" y="9"/>
                    <a:pt x="73" y="9"/>
                  </a:cubicBezTo>
                  <a:cubicBezTo>
                    <a:pt x="73" y="9"/>
                    <a:pt x="73" y="9"/>
                    <a:pt x="73" y="9"/>
                  </a:cubicBezTo>
                  <a:cubicBezTo>
                    <a:pt x="73" y="10"/>
                    <a:pt x="73" y="10"/>
                    <a:pt x="73" y="10"/>
                  </a:cubicBezTo>
                  <a:cubicBezTo>
                    <a:pt x="73" y="10"/>
                    <a:pt x="73" y="10"/>
                    <a:pt x="73" y="10"/>
                  </a:cubicBezTo>
                  <a:cubicBezTo>
                    <a:pt x="73" y="10"/>
                    <a:pt x="73" y="10"/>
                    <a:pt x="73" y="10"/>
                  </a:cubicBezTo>
                  <a:cubicBezTo>
                    <a:pt x="72" y="10"/>
                    <a:pt x="72" y="10"/>
                    <a:pt x="72" y="10"/>
                  </a:cubicBezTo>
                  <a:cubicBezTo>
                    <a:pt x="72" y="10"/>
                    <a:pt x="72" y="10"/>
                    <a:pt x="72" y="11"/>
                  </a:cubicBezTo>
                  <a:cubicBezTo>
                    <a:pt x="72" y="11"/>
                    <a:pt x="72" y="11"/>
                    <a:pt x="72" y="11"/>
                  </a:cubicBezTo>
                  <a:cubicBezTo>
                    <a:pt x="72" y="11"/>
                    <a:pt x="72" y="11"/>
                    <a:pt x="72" y="11"/>
                  </a:cubicBezTo>
                  <a:cubicBezTo>
                    <a:pt x="73" y="11"/>
                    <a:pt x="73" y="11"/>
                    <a:pt x="73" y="11"/>
                  </a:cubicBezTo>
                  <a:cubicBezTo>
                    <a:pt x="73" y="12"/>
                    <a:pt x="73" y="12"/>
                    <a:pt x="73" y="12"/>
                  </a:cubicBezTo>
                  <a:cubicBezTo>
                    <a:pt x="73" y="12"/>
                    <a:pt x="73" y="12"/>
                    <a:pt x="74" y="12"/>
                  </a:cubicBezTo>
                  <a:cubicBezTo>
                    <a:pt x="74" y="12"/>
                    <a:pt x="74" y="12"/>
                    <a:pt x="74" y="12"/>
                  </a:cubicBezTo>
                  <a:cubicBezTo>
                    <a:pt x="74" y="12"/>
                    <a:pt x="74" y="12"/>
                    <a:pt x="74" y="12"/>
                  </a:cubicBezTo>
                  <a:cubicBezTo>
                    <a:pt x="74" y="12"/>
                    <a:pt x="74" y="12"/>
                    <a:pt x="75" y="12"/>
                  </a:cubicBezTo>
                  <a:cubicBezTo>
                    <a:pt x="75" y="12"/>
                    <a:pt x="75" y="12"/>
                    <a:pt x="75" y="12"/>
                  </a:cubicBezTo>
                  <a:cubicBezTo>
                    <a:pt x="75" y="12"/>
                    <a:pt x="75" y="12"/>
                    <a:pt x="75" y="12"/>
                  </a:cubicBezTo>
                  <a:cubicBezTo>
                    <a:pt x="75" y="12"/>
                    <a:pt x="75" y="12"/>
                    <a:pt x="75" y="12"/>
                  </a:cubicBezTo>
                  <a:close/>
                  <a:moveTo>
                    <a:pt x="87" y="10"/>
                  </a:moveTo>
                  <a:cubicBezTo>
                    <a:pt x="87" y="10"/>
                    <a:pt x="87" y="10"/>
                    <a:pt x="87" y="10"/>
                  </a:cubicBezTo>
                  <a:cubicBezTo>
                    <a:pt x="87" y="10"/>
                    <a:pt x="87" y="10"/>
                    <a:pt x="87" y="10"/>
                  </a:cubicBezTo>
                  <a:cubicBezTo>
                    <a:pt x="87" y="10"/>
                    <a:pt x="87" y="10"/>
                    <a:pt x="87" y="10"/>
                  </a:cubicBezTo>
                  <a:cubicBezTo>
                    <a:pt x="87" y="10"/>
                    <a:pt x="87" y="10"/>
                    <a:pt x="87" y="10"/>
                  </a:cubicBezTo>
                  <a:cubicBezTo>
                    <a:pt x="86" y="10"/>
                    <a:pt x="86" y="10"/>
                    <a:pt x="86" y="10"/>
                  </a:cubicBezTo>
                  <a:cubicBezTo>
                    <a:pt x="86" y="10"/>
                    <a:pt x="86" y="10"/>
                    <a:pt x="86" y="10"/>
                  </a:cubicBezTo>
                  <a:cubicBezTo>
                    <a:pt x="86" y="10"/>
                    <a:pt x="86" y="10"/>
                    <a:pt x="86" y="10"/>
                  </a:cubicBezTo>
                  <a:cubicBezTo>
                    <a:pt x="86" y="10"/>
                    <a:pt x="86" y="10"/>
                    <a:pt x="86" y="10"/>
                  </a:cubicBezTo>
                  <a:cubicBezTo>
                    <a:pt x="86" y="10"/>
                    <a:pt x="86" y="10"/>
                    <a:pt x="86" y="10"/>
                  </a:cubicBezTo>
                  <a:cubicBezTo>
                    <a:pt x="86" y="10"/>
                    <a:pt x="86" y="10"/>
                    <a:pt x="86" y="11"/>
                  </a:cubicBezTo>
                  <a:cubicBezTo>
                    <a:pt x="86" y="11"/>
                    <a:pt x="85" y="11"/>
                    <a:pt x="85" y="11"/>
                  </a:cubicBezTo>
                  <a:cubicBezTo>
                    <a:pt x="85" y="11"/>
                    <a:pt x="85" y="11"/>
                    <a:pt x="85" y="11"/>
                  </a:cubicBezTo>
                  <a:cubicBezTo>
                    <a:pt x="85" y="11"/>
                    <a:pt x="85" y="11"/>
                    <a:pt x="85" y="11"/>
                  </a:cubicBezTo>
                  <a:cubicBezTo>
                    <a:pt x="85" y="11"/>
                    <a:pt x="84" y="11"/>
                    <a:pt x="84" y="11"/>
                  </a:cubicBezTo>
                  <a:cubicBezTo>
                    <a:pt x="84" y="11"/>
                    <a:pt x="84" y="11"/>
                    <a:pt x="84" y="11"/>
                  </a:cubicBezTo>
                  <a:cubicBezTo>
                    <a:pt x="84" y="11"/>
                    <a:pt x="84" y="11"/>
                    <a:pt x="84" y="11"/>
                  </a:cubicBezTo>
                  <a:cubicBezTo>
                    <a:pt x="84" y="11"/>
                    <a:pt x="84" y="11"/>
                    <a:pt x="84" y="11"/>
                  </a:cubicBezTo>
                  <a:cubicBezTo>
                    <a:pt x="84" y="11"/>
                    <a:pt x="84" y="11"/>
                    <a:pt x="84" y="11"/>
                  </a:cubicBezTo>
                  <a:cubicBezTo>
                    <a:pt x="84" y="11"/>
                    <a:pt x="85" y="11"/>
                    <a:pt x="85" y="11"/>
                  </a:cubicBezTo>
                  <a:cubicBezTo>
                    <a:pt x="85" y="11"/>
                    <a:pt x="85" y="11"/>
                    <a:pt x="85" y="11"/>
                  </a:cubicBezTo>
                  <a:cubicBezTo>
                    <a:pt x="85" y="11"/>
                    <a:pt x="86" y="11"/>
                    <a:pt x="86" y="11"/>
                  </a:cubicBezTo>
                  <a:cubicBezTo>
                    <a:pt x="86" y="11"/>
                    <a:pt x="86" y="11"/>
                    <a:pt x="86" y="11"/>
                  </a:cubicBezTo>
                  <a:cubicBezTo>
                    <a:pt x="86" y="11"/>
                    <a:pt x="86" y="11"/>
                    <a:pt x="86" y="11"/>
                  </a:cubicBezTo>
                  <a:cubicBezTo>
                    <a:pt x="86" y="11"/>
                    <a:pt x="86" y="11"/>
                    <a:pt x="86" y="11"/>
                  </a:cubicBezTo>
                  <a:cubicBezTo>
                    <a:pt x="86" y="11"/>
                    <a:pt x="86" y="11"/>
                    <a:pt x="86" y="11"/>
                  </a:cubicBezTo>
                  <a:cubicBezTo>
                    <a:pt x="86" y="11"/>
                    <a:pt x="86" y="11"/>
                    <a:pt x="86" y="12"/>
                  </a:cubicBezTo>
                  <a:cubicBezTo>
                    <a:pt x="86" y="12"/>
                    <a:pt x="86" y="12"/>
                    <a:pt x="86" y="12"/>
                  </a:cubicBezTo>
                  <a:cubicBezTo>
                    <a:pt x="86" y="12"/>
                    <a:pt x="86" y="12"/>
                    <a:pt x="86" y="12"/>
                  </a:cubicBezTo>
                  <a:cubicBezTo>
                    <a:pt x="86" y="12"/>
                    <a:pt x="86" y="12"/>
                    <a:pt x="86" y="12"/>
                  </a:cubicBezTo>
                  <a:cubicBezTo>
                    <a:pt x="86" y="12"/>
                    <a:pt x="86" y="12"/>
                    <a:pt x="86" y="12"/>
                  </a:cubicBezTo>
                  <a:cubicBezTo>
                    <a:pt x="86" y="12"/>
                    <a:pt x="86" y="13"/>
                    <a:pt x="86" y="13"/>
                  </a:cubicBezTo>
                  <a:cubicBezTo>
                    <a:pt x="86" y="13"/>
                    <a:pt x="86" y="13"/>
                    <a:pt x="85" y="13"/>
                  </a:cubicBezTo>
                  <a:cubicBezTo>
                    <a:pt x="85" y="13"/>
                    <a:pt x="85" y="13"/>
                    <a:pt x="85" y="13"/>
                  </a:cubicBezTo>
                  <a:cubicBezTo>
                    <a:pt x="85" y="13"/>
                    <a:pt x="85" y="13"/>
                    <a:pt x="85" y="13"/>
                  </a:cubicBezTo>
                  <a:cubicBezTo>
                    <a:pt x="85" y="13"/>
                    <a:pt x="85" y="13"/>
                    <a:pt x="85" y="13"/>
                  </a:cubicBezTo>
                  <a:cubicBezTo>
                    <a:pt x="85" y="13"/>
                    <a:pt x="84" y="13"/>
                    <a:pt x="84" y="13"/>
                  </a:cubicBezTo>
                  <a:cubicBezTo>
                    <a:pt x="84" y="13"/>
                    <a:pt x="84" y="13"/>
                    <a:pt x="84" y="13"/>
                  </a:cubicBezTo>
                  <a:cubicBezTo>
                    <a:pt x="84" y="13"/>
                    <a:pt x="84" y="13"/>
                    <a:pt x="84" y="13"/>
                  </a:cubicBezTo>
                  <a:cubicBezTo>
                    <a:pt x="84" y="13"/>
                    <a:pt x="84" y="13"/>
                    <a:pt x="84" y="13"/>
                  </a:cubicBezTo>
                  <a:cubicBezTo>
                    <a:pt x="84" y="13"/>
                    <a:pt x="84" y="13"/>
                    <a:pt x="84" y="12"/>
                  </a:cubicBezTo>
                  <a:cubicBezTo>
                    <a:pt x="84" y="12"/>
                    <a:pt x="84" y="12"/>
                    <a:pt x="84" y="12"/>
                  </a:cubicBezTo>
                  <a:cubicBezTo>
                    <a:pt x="84" y="12"/>
                    <a:pt x="84" y="12"/>
                    <a:pt x="84" y="12"/>
                  </a:cubicBezTo>
                  <a:cubicBezTo>
                    <a:pt x="84" y="12"/>
                    <a:pt x="84" y="12"/>
                    <a:pt x="83" y="12"/>
                  </a:cubicBezTo>
                  <a:cubicBezTo>
                    <a:pt x="83" y="12"/>
                    <a:pt x="83" y="12"/>
                    <a:pt x="83" y="12"/>
                  </a:cubicBezTo>
                  <a:cubicBezTo>
                    <a:pt x="83" y="13"/>
                    <a:pt x="83" y="13"/>
                    <a:pt x="83" y="13"/>
                  </a:cubicBezTo>
                  <a:cubicBezTo>
                    <a:pt x="83" y="13"/>
                    <a:pt x="83" y="13"/>
                    <a:pt x="83" y="13"/>
                  </a:cubicBezTo>
                  <a:cubicBezTo>
                    <a:pt x="83" y="13"/>
                    <a:pt x="83" y="13"/>
                    <a:pt x="83" y="13"/>
                  </a:cubicBezTo>
                  <a:cubicBezTo>
                    <a:pt x="82" y="13"/>
                    <a:pt x="82" y="13"/>
                    <a:pt x="82" y="13"/>
                  </a:cubicBezTo>
                  <a:cubicBezTo>
                    <a:pt x="82" y="13"/>
                    <a:pt x="82" y="13"/>
                    <a:pt x="82" y="13"/>
                  </a:cubicBezTo>
                  <a:cubicBezTo>
                    <a:pt x="82" y="13"/>
                    <a:pt x="82" y="13"/>
                    <a:pt x="82" y="13"/>
                  </a:cubicBezTo>
                  <a:cubicBezTo>
                    <a:pt x="82" y="13"/>
                    <a:pt x="82" y="13"/>
                    <a:pt x="82" y="13"/>
                  </a:cubicBezTo>
                  <a:cubicBezTo>
                    <a:pt x="82" y="13"/>
                    <a:pt x="82" y="13"/>
                    <a:pt x="82" y="13"/>
                  </a:cubicBezTo>
                  <a:cubicBezTo>
                    <a:pt x="82" y="13"/>
                    <a:pt x="82" y="13"/>
                    <a:pt x="82" y="12"/>
                  </a:cubicBezTo>
                  <a:cubicBezTo>
                    <a:pt x="82" y="12"/>
                    <a:pt x="82" y="12"/>
                    <a:pt x="82" y="12"/>
                  </a:cubicBezTo>
                  <a:cubicBezTo>
                    <a:pt x="83" y="12"/>
                    <a:pt x="83" y="12"/>
                    <a:pt x="83" y="12"/>
                  </a:cubicBezTo>
                  <a:cubicBezTo>
                    <a:pt x="83" y="12"/>
                    <a:pt x="83" y="12"/>
                    <a:pt x="83" y="12"/>
                  </a:cubicBezTo>
                  <a:cubicBezTo>
                    <a:pt x="83" y="12"/>
                    <a:pt x="83" y="12"/>
                    <a:pt x="83" y="12"/>
                  </a:cubicBezTo>
                  <a:cubicBezTo>
                    <a:pt x="83" y="12"/>
                    <a:pt x="83" y="12"/>
                    <a:pt x="83" y="12"/>
                  </a:cubicBezTo>
                  <a:cubicBezTo>
                    <a:pt x="83" y="12"/>
                    <a:pt x="83" y="12"/>
                    <a:pt x="83" y="12"/>
                  </a:cubicBezTo>
                  <a:cubicBezTo>
                    <a:pt x="83" y="11"/>
                    <a:pt x="83" y="11"/>
                    <a:pt x="83" y="11"/>
                  </a:cubicBezTo>
                  <a:cubicBezTo>
                    <a:pt x="83" y="11"/>
                    <a:pt x="83" y="11"/>
                    <a:pt x="83" y="11"/>
                  </a:cubicBezTo>
                  <a:cubicBezTo>
                    <a:pt x="83" y="11"/>
                    <a:pt x="83" y="11"/>
                    <a:pt x="83" y="11"/>
                  </a:cubicBezTo>
                  <a:cubicBezTo>
                    <a:pt x="83" y="11"/>
                    <a:pt x="83" y="11"/>
                    <a:pt x="83" y="11"/>
                  </a:cubicBezTo>
                  <a:cubicBezTo>
                    <a:pt x="83" y="11"/>
                    <a:pt x="83" y="11"/>
                    <a:pt x="83" y="11"/>
                  </a:cubicBezTo>
                  <a:cubicBezTo>
                    <a:pt x="83" y="11"/>
                    <a:pt x="83" y="11"/>
                    <a:pt x="83" y="11"/>
                  </a:cubicBezTo>
                  <a:cubicBezTo>
                    <a:pt x="83" y="11"/>
                    <a:pt x="84" y="11"/>
                    <a:pt x="84" y="11"/>
                  </a:cubicBezTo>
                  <a:cubicBezTo>
                    <a:pt x="84" y="11"/>
                    <a:pt x="84" y="11"/>
                    <a:pt x="84" y="10"/>
                  </a:cubicBezTo>
                  <a:cubicBezTo>
                    <a:pt x="84" y="10"/>
                    <a:pt x="84" y="10"/>
                    <a:pt x="84" y="10"/>
                  </a:cubicBezTo>
                  <a:cubicBezTo>
                    <a:pt x="84" y="10"/>
                    <a:pt x="84" y="10"/>
                    <a:pt x="83" y="10"/>
                  </a:cubicBezTo>
                  <a:cubicBezTo>
                    <a:pt x="83" y="10"/>
                    <a:pt x="83" y="10"/>
                    <a:pt x="83" y="10"/>
                  </a:cubicBezTo>
                  <a:cubicBezTo>
                    <a:pt x="83" y="10"/>
                    <a:pt x="83" y="10"/>
                    <a:pt x="83" y="10"/>
                  </a:cubicBezTo>
                  <a:cubicBezTo>
                    <a:pt x="83" y="10"/>
                    <a:pt x="83" y="10"/>
                    <a:pt x="83" y="10"/>
                  </a:cubicBezTo>
                  <a:cubicBezTo>
                    <a:pt x="83" y="10"/>
                    <a:pt x="84" y="10"/>
                    <a:pt x="84" y="10"/>
                  </a:cubicBezTo>
                  <a:cubicBezTo>
                    <a:pt x="84" y="10"/>
                    <a:pt x="84" y="10"/>
                    <a:pt x="84" y="10"/>
                  </a:cubicBezTo>
                  <a:cubicBezTo>
                    <a:pt x="84" y="10"/>
                    <a:pt x="84" y="10"/>
                    <a:pt x="84" y="10"/>
                  </a:cubicBezTo>
                  <a:cubicBezTo>
                    <a:pt x="84" y="9"/>
                    <a:pt x="84" y="9"/>
                    <a:pt x="84" y="9"/>
                  </a:cubicBezTo>
                  <a:cubicBezTo>
                    <a:pt x="84" y="9"/>
                    <a:pt x="84" y="9"/>
                    <a:pt x="84" y="9"/>
                  </a:cubicBezTo>
                  <a:cubicBezTo>
                    <a:pt x="84" y="9"/>
                    <a:pt x="83" y="9"/>
                    <a:pt x="83" y="9"/>
                  </a:cubicBezTo>
                  <a:cubicBezTo>
                    <a:pt x="83" y="9"/>
                    <a:pt x="83" y="9"/>
                    <a:pt x="83" y="9"/>
                  </a:cubicBezTo>
                  <a:cubicBezTo>
                    <a:pt x="83" y="9"/>
                    <a:pt x="83" y="9"/>
                    <a:pt x="83" y="9"/>
                  </a:cubicBezTo>
                  <a:cubicBezTo>
                    <a:pt x="83" y="9"/>
                    <a:pt x="83" y="9"/>
                    <a:pt x="83" y="9"/>
                  </a:cubicBezTo>
                  <a:cubicBezTo>
                    <a:pt x="83" y="9"/>
                    <a:pt x="83" y="9"/>
                    <a:pt x="84" y="9"/>
                  </a:cubicBezTo>
                  <a:cubicBezTo>
                    <a:pt x="84" y="9"/>
                    <a:pt x="84" y="9"/>
                    <a:pt x="84" y="9"/>
                  </a:cubicBezTo>
                  <a:cubicBezTo>
                    <a:pt x="84" y="9"/>
                    <a:pt x="84" y="9"/>
                    <a:pt x="84" y="9"/>
                  </a:cubicBezTo>
                  <a:cubicBezTo>
                    <a:pt x="84" y="8"/>
                    <a:pt x="84" y="8"/>
                    <a:pt x="84" y="8"/>
                  </a:cubicBezTo>
                  <a:cubicBezTo>
                    <a:pt x="85" y="8"/>
                    <a:pt x="85" y="8"/>
                    <a:pt x="85" y="8"/>
                  </a:cubicBezTo>
                  <a:cubicBezTo>
                    <a:pt x="85" y="8"/>
                    <a:pt x="85" y="8"/>
                    <a:pt x="85" y="8"/>
                  </a:cubicBezTo>
                  <a:cubicBezTo>
                    <a:pt x="85" y="8"/>
                    <a:pt x="85" y="8"/>
                    <a:pt x="85" y="8"/>
                  </a:cubicBezTo>
                  <a:cubicBezTo>
                    <a:pt x="85" y="8"/>
                    <a:pt x="85" y="8"/>
                    <a:pt x="85" y="8"/>
                  </a:cubicBezTo>
                  <a:cubicBezTo>
                    <a:pt x="85" y="8"/>
                    <a:pt x="85" y="8"/>
                    <a:pt x="85" y="8"/>
                  </a:cubicBezTo>
                  <a:cubicBezTo>
                    <a:pt x="85" y="8"/>
                    <a:pt x="85" y="8"/>
                    <a:pt x="85" y="8"/>
                  </a:cubicBezTo>
                  <a:cubicBezTo>
                    <a:pt x="85" y="8"/>
                    <a:pt x="85" y="8"/>
                    <a:pt x="85" y="8"/>
                  </a:cubicBezTo>
                  <a:cubicBezTo>
                    <a:pt x="85" y="8"/>
                    <a:pt x="85" y="8"/>
                    <a:pt x="84" y="8"/>
                  </a:cubicBezTo>
                  <a:cubicBezTo>
                    <a:pt x="84" y="8"/>
                    <a:pt x="84" y="8"/>
                    <a:pt x="84" y="8"/>
                  </a:cubicBezTo>
                  <a:cubicBezTo>
                    <a:pt x="84" y="8"/>
                    <a:pt x="84" y="8"/>
                    <a:pt x="84" y="8"/>
                  </a:cubicBezTo>
                  <a:cubicBezTo>
                    <a:pt x="84" y="8"/>
                    <a:pt x="84" y="8"/>
                    <a:pt x="84" y="8"/>
                  </a:cubicBezTo>
                  <a:cubicBezTo>
                    <a:pt x="84" y="8"/>
                    <a:pt x="84" y="8"/>
                    <a:pt x="84" y="8"/>
                  </a:cubicBezTo>
                  <a:cubicBezTo>
                    <a:pt x="84" y="8"/>
                    <a:pt x="83" y="8"/>
                    <a:pt x="83" y="8"/>
                  </a:cubicBezTo>
                  <a:cubicBezTo>
                    <a:pt x="83" y="8"/>
                    <a:pt x="83" y="8"/>
                    <a:pt x="83" y="8"/>
                  </a:cubicBezTo>
                  <a:cubicBezTo>
                    <a:pt x="83" y="8"/>
                    <a:pt x="83" y="8"/>
                    <a:pt x="83" y="8"/>
                  </a:cubicBezTo>
                  <a:cubicBezTo>
                    <a:pt x="83" y="8"/>
                    <a:pt x="83" y="8"/>
                    <a:pt x="84" y="8"/>
                  </a:cubicBezTo>
                  <a:cubicBezTo>
                    <a:pt x="84" y="8"/>
                    <a:pt x="84" y="8"/>
                    <a:pt x="84" y="8"/>
                  </a:cubicBezTo>
                  <a:cubicBezTo>
                    <a:pt x="84" y="7"/>
                    <a:pt x="84" y="7"/>
                    <a:pt x="84" y="7"/>
                  </a:cubicBezTo>
                  <a:cubicBezTo>
                    <a:pt x="84" y="7"/>
                    <a:pt x="84" y="7"/>
                    <a:pt x="84" y="7"/>
                  </a:cubicBezTo>
                  <a:cubicBezTo>
                    <a:pt x="84" y="7"/>
                    <a:pt x="84" y="7"/>
                    <a:pt x="84" y="7"/>
                  </a:cubicBezTo>
                  <a:cubicBezTo>
                    <a:pt x="84" y="7"/>
                    <a:pt x="84" y="7"/>
                    <a:pt x="84" y="6"/>
                  </a:cubicBezTo>
                  <a:cubicBezTo>
                    <a:pt x="84" y="6"/>
                    <a:pt x="84" y="6"/>
                    <a:pt x="84" y="6"/>
                  </a:cubicBezTo>
                  <a:cubicBezTo>
                    <a:pt x="84" y="6"/>
                    <a:pt x="84" y="6"/>
                    <a:pt x="84" y="6"/>
                  </a:cubicBezTo>
                  <a:cubicBezTo>
                    <a:pt x="84"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7"/>
                    <a:pt x="85" y="7"/>
                    <a:pt x="85" y="7"/>
                  </a:cubicBezTo>
                  <a:cubicBezTo>
                    <a:pt x="85" y="7"/>
                    <a:pt x="85" y="7"/>
                    <a:pt x="85" y="7"/>
                  </a:cubicBezTo>
                  <a:cubicBezTo>
                    <a:pt x="85" y="7"/>
                    <a:pt x="85" y="7"/>
                    <a:pt x="85" y="7"/>
                  </a:cubicBezTo>
                  <a:cubicBezTo>
                    <a:pt x="85" y="7"/>
                    <a:pt x="85" y="7"/>
                    <a:pt x="85" y="7"/>
                  </a:cubicBezTo>
                  <a:cubicBezTo>
                    <a:pt x="85" y="7"/>
                    <a:pt x="85" y="7"/>
                    <a:pt x="85" y="8"/>
                  </a:cubicBezTo>
                  <a:cubicBezTo>
                    <a:pt x="86" y="8"/>
                    <a:pt x="86" y="8"/>
                    <a:pt x="86" y="8"/>
                  </a:cubicBezTo>
                  <a:cubicBezTo>
                    <a:pt x="86" y="8"/>
                    <a:pt x="86" y="8"/>
                    <a:pt x="86" y="8"/>
                  </a:cubicBezTo>
                  <a:cubicBezTo>
                    <a:pt x="86" y="8"/>
                    <a:pt x="86" y="8"/>
                    <a:pt x="86" y="8"/>
                  </a:cubicBezTo>
                  <a:cubicBezTo>
                    <a:pt x="86" y="8"/>
                    <a:pt x="86" y="8"/>
                    <a:pt x="86" y="8"/>
                  </a:cubicBezTo>
                  <a:cubicBezTo>
                    <a:pt x="86" y="8"/>
                    <a:pt x="86" y="8"/>
                    <a:pt x="86" y="8"/>
                  </a:cubicBezTo>
                  <a:cubicBezTo>
                    <a:pt x="86" y="8"/>
                    <a:pt x="86" y="8"/>
                    <a:pt x="86" y="8"/>
                  </a:cubicBezTo>
                  <a:cubicBezTo>
                    <a:pt x="86" y="8"/>
                    <a:pt x="86" y="8"/>
                    <a:pt x="86" y="8"/>
                  </a:cubicBezTo>
                  <a:cubicBezTo>
                    <a:pt x="86" y="8"/>
                    <a:pt x="86" y="8"/>
                    <a:pt x="86" y="8"/>
                  </a:cubicBezTo>
                  <a:cubicBezTo>
                    <a:pt x="87" y="8"/>
                    <a:pt x="87" y="8"/>
                    <a:pt x="87" y="8"/>
                  </a:cubicBezTo>
                  <a:cubicBezTo>
                    <a:pt x="87" y="8"/>
                    <a:pt x="87" y="9"/>
                    <a:pt x="87" y="9"/>
                  </a:cubicBezTo>
                  <a:cubicBezTo>
                    <a:pt x="87" y="9"/>
                    <a:pt x="87" y="9"/>
                    <a:pt x="87" y="9"/>
                  </a:cubicBezTo>
                  <a:cubicBezTo>
                    <a:pt x="87" y="9"/>
                    <a:pt x="87" y="9"/>
                    <a:pt x="87" y="9"/>
                  </a:cubicBezTo>
                  <a:cubicBezTo>
                    <a:pt x="87" y="9"/>
                    <a:pt x="87" y="9"/>
                    <a:pt x="86" y="9"/>
                  </a:cubicBezTo>
                  <a:cubicBezTo>
                    <a:pt x="86" y="9"/>
                    <a:pt x="86" y="9"/>
                    <a:pt x="86" y="9"/>
                  </a:cubicBezTo>
                  <a:cubicBezTo>
                    <a:pt x="86" y="9"/>
                    <a:pt x="86" y="9"/>
                    <a:pt x="86" y="9"/>
                  </a:cubicBezTo>
                  <a:cubicBezTo>
                    <a:pt x="86" y="9"/>
                    <a:pt x="86" y="9"/>
                    <a:pt x="86" y="10"/>
                  </a:cubicBezTo>
                  <a:cubicBezTo>
                    <a:pt x="86" y="10"/>
                    <a:pt x="86" y="10"/>
                    <a:pt x="86" y="10"/>
                  </a:cubicBezTo>
                  <a:cubicBezTo>
                    <a:pt x="86" y="10"/>
                    <a:pt x="86" y="10"/>
                    <a:pt x="86" y="10"/>
                  </a:cubicBezTo>
                  <a:cubicBezTo>
                    <a:pt x="86" y="10"/>
                    <a:pt x="86" y="10"/>
                    <a:pt x="86" y="10"/>
                  </a:cubicBezTo>
                  <a:cubicBezTo>
                    <a:pt x="87" y="10"/>
                    <a:pt x="87" y="10"/>
                    <a:pt x="87" y="10"/>
                  </a:cubicBezTo>
                  <a:cubicBezTo>
                    <a:pt x="87" y="10"/>
                    <a:pt x="87" y="10"/>
                    <a:pt x="87" y="9"/>
                  </a:cubicBezTo>
                  <a:cubicBezTo>
                    <a:pt x="87" y="9"/>
                    <a:pt x="87" y="9"/>
                    <a:pt x="87" y="9"/>
                  </a:cubicBezTo>
                  <a:cubicBezTo>
                    <a:pt x="87" y="9"/>
                    <a:pt x="87" y="9"/>
                    <a:pt x="87" y="9"/>
                  </a:cubicBezTo>
                  <a:cubicBezTo>
                    <a:pt x="87" y="9"/>
                    <a:pt x="87" y="10"/>
                    <a:pt x="87" y="10"/>
                  </a:cubicBezTo>
                  <a:cubicBezTo>
                    <a:pt x="87" y="10"/>
                    <a:pt x="87" y="10"/>
                    <a:pt x="87" y="10"/>
                  </a:cubicBezTo>
                  <a:cubicBezTo>
                    <a:pt x="87" y="10"/>
                    <a:pt x="87" y="10"/>
                    <a:pt x="87" y="10"/>
                  </a:cubicBezTo>
                  <a:cubicBezTo>
                    <a:pt x="87" y="10"/>
                    <a:pt x="87" y="10"/>
                    <a:pt x="87" y="10"/>
                  </a:cubicBezTo>
                  <a:close/>
                  <a:moveTo>
                    <a:pt x="88" y="8"/>
                  </a:moveTo>
                  <a:cubicBezTo>
                    <a:pt x="88" y="8"/>
                    <a:pt x="88" y="8"/>
                    <a:pt x="88" y="8"/>
                  </a:cubicBezTo>
                  <a:cubicBezTo>
                    <a:pt x="88" y="8"/>
                    <a:pt x="88" y="8"/>
                    <a:pt x="88" y="8"/>
                  </a:cubicBezTo>
                  <a:cubicBezTo>
                    <a:pt x="88" y="8"/>
                    <a:pt x="88" y="8"/>
                    <a:pt x="88" y="8"/>
                  </a:cubicBezTo>
                  <a:cubicBezTo>
                    <a:pt x="88" y="9"/>
                    <a:pt x="88" y="9"/>
                    <a:pt x="88" y="9"/>
                  </a:cubicBezTo>
                  <a:cubicBezTo>
                    <a:pt x="88" y="9"/>
                    <a:pt x="88" y="9"/>
                    <a:pt x="88" y="9"/>
                  </a:cubicBezTo>
                  <a:cubicBezTo>
                    <a:pt x="88" y="9"/>
                    <a:pt x="88" y="9"/>
                    <a:pt x="88" y="9"/>
                  </a:cubicBezTo>
                  <a:cubicBezTo>
                    <a:pt x="88" y="9"/>
                    <a:pt x="88" y="10"/>
                    <a:pt x="88" y="10"/>
                  </a:cubicBezTo>
                  <a:cubicBezTo>
                    <a:pt x="88" y="10"/>
                    <a:pt x="88" y="10"/>
                    <a:pt x="88" y="10"/>
                  </a:cubicBezTo>
                  <a:cubicBezTo>
                    <a:pt x="88" y="10"/>
                    <a:pt x="88" y="10"/>
                    <a:pt x="88" y="10"/>
                  </a:cubicBezTo>
                  <a:cubicBezTo>
                    <a:pt x="88" y="10"/>
                    <a:pt x="88" y="10"/>
                    <a:pt x="88" y="10"/>
                  </a:cubicBezTo>
                  <a:cubicBezTo>
                    <a:pt x="88" y="11"/>
                    <a:pt x="88" y="11"/>
                    <a:pt x="88" y="11"/>
                  </a:cubicBezTo>
                  <a:cubicBezTo>
                    <a:pt x="88" y="11"/>
                    <a:pt x="88" y="11"/>
                    <a:pt x="88" y="11"/>
                  </a:cubicBezTo>
                  <a:cubicBezTo>
                    <a:pt x="88" y="11"/>
                    <a:pt x="88" y="11"/>
                    <a:pt x="88" y="11"/>
                  </a:cubicBezTo>
                  <a:cubicBezTo>
                    <a:pt x="88" y="11"/>
                    <a:pt x="88" y="11"/>
                    <a:pt x="88" y="11"/>
                  </a:cubicBezTo>
                  <a:cubicBezTo>
                    <a:pt x="88" y="12"/>
                    <a:pt x="88" y="12"/>
                    <a:pt x="88" y="12"/>
                  </a:cubicBezTo>
                  <a:cubicBezTo>
                    <a:pt x="88" y="12"/>
                    <a:pt x="88" y="12"/>
                    <a:pt x="88" y="12"/>
                  </a:cubicBezTo>
                  <a:cubicBezTo>
                    <a:pt x="88" y="12"/>
                    <a:pt x="87" y="12"/>
                    <a:pt x="87" y="12"/>
                  </a:cubicBezTo>
                  <a:cubicBezTo>
                    <a:pt x="87" y="12"/>
                    <a:pt x="87" y="12"/>
                    <a:pt x="87" y="12"/>
                  </a:cubicBezTo>
                  <a:cubicBezTo>
                    <a:pt x="87" y="12"/>
                    <a:pt x="87" y="12"/>
                    <a:pt x="87" y="12"/>
                  </a:cubicBezTo>
                  <a:cubicBezTo>
                    <a:pt x="87" y="12"/>
                    <a:pt x="87" y="12"/>
                    <a:pt x="87" y="12"/>
                  </a:cubicBezTo>
                  <a:cubicBezTo>
                    <a:pt x="87" y="12"/>
                    <a:pt x="87" y="12"/>
                    <a:pt x="87" y="12"/>
                  </a:cubicBezTo>
                  <a:cubicBezTo>
                    <a:pt x="87" y="11"/>
                    <a:pt x="87" y="11"/>
                    <a:pt x="87" y="11"/>
                  </a:cubicBezTo>
                  <a:cubicBezTo>
                    <a:pt x="87" y="11"/>
                    <a:pt x="87" y="11"/>
                    <a:pt x="87" y="11"/>
                  </a:cubicBezTo>
                  <a:cubicBezTo>
                    <a:pt x="87" y="11"/>
                    <a:pt x="87" y="11"/>
                    <a:pt x="87" y="11"/>
                  </a:cubicBezTo>
                  <a:cubicBezTo>
                    <a:pt x="87" y="11"/>
                    <a:pt x="87" y="10"/>
                    <a:pt x="87" y="10"/>
                  </a:cubicBezTo>
                  <a:cubicBezTo>
                    <a:pt x="87" y="10"/>
                    <a:pt x="87" y="10"/>
                    <a:pt x="87" y="10"/>
                  </a:cubicBezTo>
                  <a:cubicBezTo>
                    <a:pt x="87" y="10"/>
                    <a:pt x="87" y="10"/>
                    <a:pt x="87" y="9"/>
                  </a:cubicBezTo>
                  <a:cubicBezTo>
                    <a:pt x="87" y="9"/>
                    <a:pt x="87" y="9"/>
                    <a:pt x="87" y="9"/>
                  </a:cubicBezTo>
                  <a:cubicBezTo>
                    <a:pt x="87" y="9"/>
                    <a:pt x="87" y="9"/>
                    <a:pt x="87" y="9"/>
                  </a:cubicBezTo>
                  <a:cubicBezTo>
                    <a:pt x="87" y="8"/>
                    <a:pt x="87" y="8"/>
                    <a:pt x="87" y="8"/>
                  </a:cubicBezTo>
                  <a:cubicBezTo>
                    <a:pt x="87" y="8"/>
                    <a:pt x="87" y="8"/>
                    <a:pt x="87" y="8"/>
                  </a:cubicBezTo>
                  <a:cubicBezTo>
                    <a:pt x="87" y="8"/>
                    <a:pt x="87" y="8"/>
                    <a:pt x="87" y="7"/>
                  </a:cubicBezTo>
                  <a:cubicBezTo>
                    <a:pt x="87" y="7"/>
                    <a:pt x="87" y="7"/>
                    <a:pt x="87" y="7"/>
                  </a:cubicBezTo>
                  <a:cubicBezTo>
                    <a:pt x="87" y="7"/>
                    <a:pt x="87" y="7"/>
                    <a:pt x="87" y="7"/>
                  </a:cubicBezTo>
                  <a:cubicBezTo>
                    <a:pt x="87" y="7"/>
                    <a:pt x="87" y="6"/>
                    <a:pt x="87" y="6"/>
                  </a:cubicBezTo>
                  <a:cubicBezTo>
                    <a:pt x="87" y="6"/>
                    <a:pt x="87" y="6"/>
                    <a:pt x="87" y="6"/>
                  </a:cubicBezTo>
                  <a:cubicBezTo>
                    <a:pt x="87" y="6"/>
                    <a:pt x="87" y="6"/>
                    <a:pt x="87" y="6"/>
                  </a:cubicBezTo>
                  <a:cubicBezTo>
                    <a:pt x="88" y="6"/>
                    <a:pt x="88" y="6"/>
                    <a:pt x="88" y="6"/>
                  </a:cubicBezTo>
                  <a:cubicBezTo>
                    <a:pt x="88" y="6"/>
                    <a:pt x="88" y="6"/>
                    <a:pt x="88" y="6"/>
                  </a:cubicBezTo>
                  <a:cubicBezTo>
                    <a:pt x="88" y="7"/>
                    <a:pt x="88" y="7"/>
                    <a:pt x="88" y="7"/>
                  </a:cubicBezTo>
                  <a:cubicBezTo>
                    <a:pt x="88" y="8"/>
                    <a:pt x="88" y="8"/>
                    <a:pt x="88" y="8"/>
                  </a:cubicBezTo>
                  <a:close/>
                  <a:moveTo>
                    <a:pt x="94" y="12"/>
                  </a:moveTo>
                  <a:cubicBezTo>
                    <a:pt x="94" y="12"/>
                    <a:pt x="94" y="12"/>
                    <a:pt x="94" y="12"/>
                  </a:cubicBezTo>
                  <a:cubicBezTo>
                    <a:pt x="94" y="12"/>
                    <a:pt x="94" y="12"/>
                    <a:pt x="94" y="12"/>
                  </a:cubicBezTo>
                  <a:cubicBezTo>
                    <a:pt x="94" y="12"/>
                    <a:pt x="94" y="12"/>
                    <a:pt x="94" y="12"/>
                  </a:cubicBezTo>
                  <a:cubicBezTo>
                    <a:pt x="94" y="11"/>
                    <a:pt x="94" y="11"/>
                    <a:pt x="94" y="11"/>
                  </a:cubicBezTo>
                  <a:cubicBezTo>
                    <a:pt x="94" y="11"/>
                    <a:pt x="94" y="11"/>
                    <a:pt x="94" y="11"/>
                  </a:cubicBezTo>
                  <a:cubicBezTo>
                    <a:pt x="94" y="11"/>
                    <a:pt x="94" y="11"/>
                    <a:pt x="94" y="11"/>
                  </a:cubicBezTo>
                  <a:cubicBezTo>
                    <a:pt x="94" y="11"/>
                    <a:pt x="94" y="11"/>
                    <a:pt x="95" y="11"/>
                  </a:cubicBezTo>
                  <a:cubicBezTo>
                    <a:pt x="95" y="12"/>
                    <a:pt x="95" y="12"/>
                    <a:pt x="95" y="12"/>
                  </a:cubicBezTo>
                  <a:cubicBezTo>
                    <a:pt x="95" y="12"/>
                    <a:pt x="95" y="12"/>
                    <a:pt x="94" y="12"/>
                  </a:cubicBezTo>
                  <a:close/>
                  <a:moveTo>
                    <a:pt x="97" y="9"/>
                  </a:moveTo>
                  <a:cubicBezTo>
                    <a:pt x="97" y="9"/>
                    <a:pt x="97" y="9"/>
                    <a:pt x="97" y="9"/>
                  </a:cubicBezTo>
                  <a:cubicBezTo>
                    <a:pt x="97" y="9"/>
                    <a:pt x="96" y="9"/>
                    <a:pt x="96" y="9"/>
                  </a:cubicBezTo>
                  <a:cubicBezTo>
                    <a:pt x="96" y="9"/>
                    <a:pt x="96" y="10"/>
                    <a:pt x="96" y="10"/>
                  </a:cubicBezTo>
                  <a:cubicBezTo>
                    <a:pt x="96" y="10"/>
                    <a:pt x="96" y="10"/>
                    <a:pt x="96" y="10"/>
                  </a:cubicBezTo>
                  <a:cubicBezTo>
                    <a:pt x="96" y="10"/>
                    <a:pt x="96" y="11"/>
                    <a:pt x="96" y="11"/>
                  </a:cubicBezTo>
                  <a:cubicBezTo>
                    <a:pt x="96" y="11"/>
                    <a:pt x="96" y="11"/>
                    <a:pt x="96" y="12"/>
                  </a:cubicBezTo>
                  <a:cubicBezTo>
                    <a:pt x="96" y="12"/>
                    <a:pt x="96" y="12"/>
                    <a:pt x="96" y="12"/>
                  </a:cubicBezTo>
                  <a:cubicBezTo>
                    <a:pt x="96" y="12"/>
                    <a:pt x="96" y="12"/>
                    <a:pt x="96" y="12"/>
                  </a:cubicBezTo>
                  <a:cubicBezTo>
                    <a:pt x="96" y="12"/>
                    <a:pt x="96" y="12"/>
                    <a:pt x="96" y="12"/>
                  </a:cubicBezTo>
                  <a:cubicBezTo>
                    <a:pt x="96" y="12"/>
                    <a:pt x="96" y="12"/>
                    <a:pt x="96" y="12"/>
                  </a:cubicBezTo>
                  <a:cubicBezTo>
                    <a:pt x="96" y="12"/>
                    <a:pt x="96" y="12"/>
                    <a:pt x="96" y="13"/>
                  </a:cubicBezTo>
                  <a:cubicBezTo>
                    <a:pt x="96" y="13"/>
                    <a:pt x="96" y="13"/>
                    <a:pt x="96" y="13"/>
                  </a:cubicBezTo>
                  <a:cubicBezTo>
                    <a:pt x="96" y="13"/>
                    <a:pt x="96" y="13"/>
                    <a:pt x="96" y="13"/>
                  </a:cubicBezTo>
                  <a:cubicBezTo>
                    <a:pt x="96" y="13"/>
                    <a:pt x="96" y="13"/>
                    <a:pt x="96" y="13"/>
                  </a:cubicBezTo>
                  <a:cubicBezTo>
                    <a:pt x="96" y="13"/>
                    <a:pt x="96" y="13"/>
                    <a:pt x="96" y="14"/>
                  </a:cubicBezTo>
                  <a:cubicBezTo>
                    <a:pt x="96" y="14"/>
                    <a:pt x="96" y="14"/>
                    <a:pt x="96" y="14"/>
                  </a:cubicBezTo>
                  <a:cubicBezTo>
                    <a:pt x="96" y="14"/>
                    <a:pt x="96" y="14"/>
                    <a:pt x="96" y="14"/>
                  </a:cubicBezTo>
                  <a:cubicBezTo>
                    <a:pt x="96" y="14"/>
                    <a:pt x="96" y="14"/>
                    <a:pt x="96" y="14"/>
                  </a:cubicBezTo>
                  <a:cubicBezTo>
                    <a:pt x="96" y="13"/>
                    <a:pt x="96" y="13"/>
                    <a:pt x="96" y="13"/>
                  </a:cubicBezTo>
                  <a:cubicBezTo>
                    <a:pt x="96" y="13"/>
                    <a:pt x="96" y="13"/>
                    <a:pt x="96" y="13"/>
                  </a:cubicBezTo>
                  <a:cubicBezTo>
                    <a:pt x="96" y="13"/>
                    <a:pt x="96" y="13"/>
                    <a:pt x="96" y="12"/>
                  </a:cubicBezTo>
                  <a:cubicBezTo>
                    <a:pt x="96" y="12"/>
                    <a:pt x="96" y="12"/>
                    <a:pt x="96" y="12"/>
                  </a:cubicBezTo>
                  <a:cubicBezTo>
                    <a:pt x="96" y="12"/>
                    <a:pt x="96" y="12"/>
                    <a:pt x="96" y="12"/>
                  </a:cubicBezTo>
                  <a:cubicBezTo>
                    <a:pt x="96" y="12"/>
                    <a:pt x="96" y="12"/>
                    <a:pt x="96" y="12"/>
                  </a:cubicBezTo>
                  <a:cubicBezTo>
                    <a:pt x="96" y="12"/>
                    <a:pt x="96" y="11"/>
                    <a:pt x="96" y="11"/>
                  </a:cubicBezTo>
                  <a:cubicBezTo>
                    <a:pt x="96" y="11"/>
                    <a:pt x="96" y="11"/>
                    <a:pt x="96" y="11"/>
                  </a:cubicBezTo>
                  <a:cubicBezTo>
                    <a:pt x="96" y="11"/>
                    <a:pt x="96" y="11"/>
                    <a:pt x="96" y="11"/>
                  </a:cubicBezTo>
                  <a:cubicBezTo>
                    <a:pt x="96" y="11"/>
                    <a:pt x="96" y="11"/>
                    <a:pt x="96" y="10"/>
                  </a:cubicBezTo>
                  <a:cubicBezTo>
                    <a:pt x="96" y="10"/>
                    <a:pt x="96" y="10"/>
                    <a:pt x="96" y="10"/>
                  </a:cubicBezTo>
                  <a:cubicBezTo>
                    <a:pt x="96" y="10"/>
                    <a:pt x="96" y="10"/>
                    <a:pt x="96" y="10"/>
                  </a:cubicBezTo>
                  <a:cubicBezTo>
                    <a:pt x="96" y="10"/>
                    <a:pt x="96" y="10"/>
                    <a:pt x="96" y="10"/>
                  </a:cubicBezTo>
                  <a:cubicBezTo>
                    <a:pt x="96" y="10"/>
                    <a:pt x="96" y="9"/>
                    <a:pt x="96" y="9"/>
                  </a:cubicBezTo>
                  <a:cubicBezTo>
                    <a:pt x="96" y="9"/>
                    <a:pt x="96" y="9"/>
                    <a:pt x="96" y="9"/>
                  </a:cubicBezTo>
                  <a:cubicBezTo>
                    <a:pt x="96" y="9"/>
                    <a:pt x="96" y="9"/>
                    <a:pt x="95" y="9"/>
                  </a:cubicBezTo>
                  <a:cubicBezTo>
                    <a:pt x="95" y="10"/>
                    <a:pt x="95" y="10"/>
                    <a:pt x="95" y="10"/>
                  </a:cubicBezTo>
                  <a:cubicBezTo>
                    <a:pt x="95" y="10"/>
                    <a:pt x="95" y="10"/>
                    <a:pt x="95" y="10"/>
                  </a:cubicBezTo>
                  <a:cubicBezTo>
                    <a:pt x="95" y="11"/>
                    <a:pt x="95" y="11"/>
                    <a:pt x="95" y="11"/>
                  </a:cubicBezTo>
                  <a:cubicBezTo>
                    <a:pt x="95" y="11"/>
                    <a:pt x="95" y="11"/>
                    <a:pt x="95" y="11"/>
                  </a:cubicBezTo>
                  <a:cubicBezTo>
                    <a:pt x="95" y="11"/>
                    <a:pt x="95" y="11"/>
                    <a:pt x="95" y="11"/>
                  </a:cubicBezTo>
                  <a:cubicBezTo>
                    <a:pt x="95" y="11"/>
                    <a:pt x="95" y="11"/>
                    <a:pt x="95" y="11"/>
                  </a:cubicBezTo>
                  <a:cubicBezTo>
                    <a:pt x="95" y="11"/>
                    <a:pt x="95" y="11"/>
                    <a:pt x="95" y="10"/>
                  </a:cubicBezTo>
                  <a:cubicBezTo>
                    <a:pt x="95" y="10"/>
                    <a:pt x="95" y="10"/>
                    <a:pt x="95" y="10"/>
                  </a:cubicBezTo>
                  <a:cubicBezTo>
                    <a:pt x="95" y="10"/>
                    <a:pt x="95" y="10"/>
                    <a:pt x="95" y="10"/>
                  </a:cubicBezTo>
                  <a:cubicBezTo>
                    <a:pt x="95" y="9"/>
                    <a:pt x="95" y="9"/>
                    <a:pt x="95" y="10"/>
                  </a:cubicBezTo>
                  <a:cubicBezTo>
                    <a:pt x="94" y="10"/>
                    <a:pt x="94" y="10"/>
                    <a:pt x="94" y="10"/>
                  </a:cubicBezTo>
                  <a:cubicBezTo>
                    <a:pt x="94" y="10"/>
                    <a:pt x="94" y="10"/>
                    <a:pt x="94" y="10"/>
                  </a:cubicBezTo>
                  <a:cubicBezTo>
                    <a:pt x="94" y="10"/>
                    <a:pt x="94" y="10"/>
                    <a:pt x="94" y="10"/>
                  </a:cubicBezTo>
                  <a:cubicBezTo>
                    <a:pt x="94" y="10"/>
                    <a:pt x="94" y="10"/>
                    <a:pt x="93" y="10"/>
                  </a:cubicBezTo>
                  <a:cubicBezTo>
                    <a:pt x="93" y="10"/>
                    <a:pt x="93" y="10"/>
                    <a:pt x="93" y="10"/>
                  </a:cubicBezTo>
                  <a:cubicBezTo>
                    <a:pt x="93" y="10"/>
                    <a:pt x="93" y="10"/>
                    <a:pt x="94" y="10"/>
                  </a:cubicBezTo>
                  <a:cubicBezTo>
                    <a:pt x="94" y="10"/>
                    <a:pt x="94" y="10"/>
                    <a:pt x="94" y="10"/>
                  </a:cubicBezTo>
                  <a:cubicBezTo>
                    <a:pt x="94" y="10"/>
                    <a:pt x="94" y="10"/>
                    <a:pt x="94" y="10"/>
                  </a:cubicBezTo>
                  <a:cubicBezTo>
                    <a:pt x="94" y="10"/>
                    <a:pt x="94" y="10"/>
                    <a:pt x="94" y="10"/>
                  </a:cubicBezTo>
                  <a:cubicBezTo>
                    <a:pt x="94" y="10"/>
                    <a:pt x="94" y="10"/>
                    <a:pt x="94" y="10"/>
                  </a:cubicBezTo>
                  <a:cubicBezTo>
                    <a:pt x="94" y="10"/>
                    <a:pt x="94" y="10"/>
                    <a:pt x="94" y="10"/>
                  </a:cubicBezTo>
                  <a:cubicBezTo>
                    <a:pt x="95" y="10"/>
                    <a:pt x="95" y="10"/>
                    <a:pt x="95" y="10"/>
                  </a:cubicBezTo>
                  <a:cubicBezTo>
                    <a:pt x="95" y="11"/>
                    <a:pt x="94" y="11"/>
                    <a:pt x="94" y="11"/>
                  </a:cubicBezTo>
                  <a:cubicBezTo>
                    <a:pt x="94" y="11"/>
                    <a:pt x="94" y="11"/>
                    <a:pt x="94" y="11"/>
                  </a:cubicBezTo>
                  <a:cubicBezTo>
                    <a:pt x="94" y="11"/>
                    <a:pt x="94" y="11"/>
                    <a:pt x="94" y="11"/>
                  </a:cubicBezTo>
                  <a:cubicBezTo>
                    <a:pt x="94" y="11"/>
                    <a:pt x="94" y="11"/>
                    <a:pt x="94" y="11"/>
                  </a:cubicBezTo>
                  <a:cubicBezTo>
                    <a:pt x="93" y="11"/>
                    <a:pt x="93" y="11"/>
                    <a:pt x="93" y="11"/>
                  </a:cubicBezTo>
                  <a:cubicBezTo>
                    <a:pt x="93" y="11"/>
                    <a:pt x="93" y="11"/>
                    <a:pt x="93" y="11"/>
                  </a:cubicBezTo>
                  <a:cubicBezTo>
                    <a:pt x="93" y="12"/>
                    <a:pt x="93" y="12"/>
                    <a:pt x="93" y="12"/>
                  </a:cubicBezTo>
                  <a:cubicBezTo>
                    <a:pt x="93" y="12"/>
                    <a:pt x="93" y="12"/>
                    <a:pt x="93" y="12"/>
                  </a:cubicBezTo>
                  <a:cubicBezTo>
                    <a:pt x="93" y="12"/>
                    <a:pt x="93" y="12"/>
                    <a:pt x="93" y="12"/>
                  </a:cubicBezTo>
                  <a:cubicBezTo>
                    <a:pt x="93" y="12"/>
                    <a:pt x="93" y="13"/>
                    <a:pt x="93" y="13"/>
                  </a:cubicBezTo>
                  <a:cubicBezTo>
                    <a:pt x="93" y="13"/>
                    <a:pt x="93" y="13"/>
                    <a:pt x="93" y="13"/>
                  </a:cubicBezTo>
                  <a:cubicBezTo>
                    <a:pt x="93" y="12"/>
                    <a:pt x="93" y="12"/>
                    <a:pt x="93" y="12"/>
                  </a:cubicBezTo>
                  <a:cubicBezTo>
                    <a:pt x="93" y="12"/>
                    <a:pt x="93" y="12"/>
                    <a:pt x="93" y="12"/>
                  </a:cubicBezTo>
                  <a:cubicBezTo>
                    <a:pt x="93" y="12"/>
                    <a:pt x="93" y="12"/>
                    <a:pt x="93" y="12"/>
                  </a:cubicBezTo>
                  <a:cubicBezTo>
                    <a:pt x="93" y="12"/>
                    <a:pt x="93" y="12"/>
                    <a:pt x="93" y="12"/>
                  </a:cubicBezTo>
                  <a:cubicBezTo>
                    <a:pt x="93" y="12"/>
                    <a:pt x="93" y="12"/>
                    <a:pt x="93" y="11"/>
                  </a:cubicBezTo>
                  <a:cubicBezTo>
                    <a:pt x="93" y="11"/>
                    <a:pt x="93" y="11"/>
                    <a:pt x="93" y="11"/>
                  </a:cubicBezTo>
                  <a:cubicBezTo>
                    <a:pt x="93" y="11"/>
                    <a:pt x="92" y="11"/>
                    <a:pt x="92" y="11"/>
                  </a:cubicBezTo>
                  <a:cubicBezTo>
                    <a:pt x="92" y="11"/>
                    <a:pt x="92" y="11"/>
                    <a:pt x="92" y="11"/>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2" y="12"/>
                  </a:cubicBezTo>
                  <a:cubicBezTo>
                    <a:pt x="92" y="12"/>
                    <a:pt x="92" y="12"/>
                    <a:pt x="91" y="12"/>
                  </a:cubicBezTo>
                  <a:cubicBezTo>
                    <a:pt x="91" y="12"/>
                    <a:pt x="91" y="12"/>
                    <a:pt x="91" y="12"/>
                  </a:cubicBezTo>
                  <a:cubicBezTo>
                    <a:pt x="91" y="12"/>
                    <a:pt x="91" y="12"/>
                    <a:pt x="91" y="12"/>
                  </a:cubicBezTo>
                  <a:cubicBezTo>
                    <a:pt x="91" y="12"/>
                    <a:pt x="91" y="12"/>
                    <a:pt x="91" y="12"/>
                  </a:cubicBezTo>
                  <a:cubicBezTo>
                    <a:pt x="91" y="12"/>
                    <a:pt x="91" y="11"/>
                    <a:pt x="91" y="11"/>
                  </a:cubicBezTo>
                  <a:cubicBezTo>
                    <a:pt x="91" y="11"/>
                    <a:pt x="91" y="11"/>
                    <a:pt x="91" y="11"/>
                  </a:cubicBezTo>
                  <a:cubicBezTo>
                    <a:pt x="91" y="11"/>
                    <a:pt x="91" y="11"/>
                    <a:pt x="92" y="11"/>
                  </a:cubicBezTo>
                  <a:cubicBezTo>
                    <a:pt x="92" y="11"/>
                    <a:pt x="92" y="11"/>
                    <a:pt x="93" y="11"/>
                  </a:cubicBezTo>
                  <a:cubicBezTo>
                    <a:pt x="93" y="11"/>
                    <a:pt x="93" y="11"/>
                    <a:pt x="93" y="10"/>
                  </a:cubicBezTo>
                  <a:cubicBezTo>
                    <a:pt x="93" y="10"/>
                    <a:pt x="93" y="10"/>
                    <a:pt x="93" y="10"/>
                  </a:cubicBezTo>
                  <a:cubicBezTo>
                    <a:pt x="93" y="10"/>
                    <a:pt x="93" y="10"/>
                    <a:pt x="93" y="10"/>
                  </a:cubicBezTo>
                  <a:cubicBezTo>
                    <a:pt x="92" y="10"/>
                    <a:pt x="92" y="10"/>
                    <a:pt x="92" y="10"/>
                  </a:cubicBezTo>
                  <a:cubicBezTo>
                    <a:pt x="92" y="10"/>
                    <a:pt x="92" y="10"/>
                    <a:pt x="92" y="10"/>
                  </a:cubicBezTo>
                  <a:cubicBezTo>
                    <a:pt x="92" y="10"/>
                    <a:pt x="92" y="10"/>
                    <a:pt x="91" y="10"/>
                  </a:cubicBezTo>
                  <a:cubicBezTo>
                    <a:pt x="91" y="10"/>
                    <a:pt x="91" y="10"/>
                    <a:pt x="91" y="10"/>
                  </a:cubicBezTo>
                  <a:cubicBezTo>
                    <a:pt x="91" y="10"/>
                    <a:pt x="91" y="10"/>
                    <a:pt x="91" y="10"/>
                  </a:cubicBezTo>
                  <a:cubicBezTo>
                    <a:pt x="91" y="10"/>
                    <a:pt x="91" y="10"/>
                    <a:pt x="91" y="10"/>
                  </a:cubicBezTo>
                  <a:cubicBezTo>
                    <a:pt x="91" y="10"/>
                    <a:pt x="91" y="10"/>
                    <a:pt x="91" y="10"/>
                  </a:cubicBezTo>
                  <a:cubicBezTo>
                    <a:pt x="91" y="10"/>
                    <a:pt x="91" y="10"/>
                    <a:pt x="92" y="10"/>
                  </a:cubicBezTo>
                  <a:cubicBezTo>
                    <a:pt x="92" y="10"/>
                    <a:pt x="92" y="10"/>
                    <a:pt x="92" y="10"/>
                  </a:cubicBezTo>
                  <a:cubicBezTo>
                    <a:pt x="92" y="10"/>
                    <a:pt x="92" y="10"/>
                    <a:pt x="92" y="10"/>
                  </a:cubicBezTo>
                  <a:cubicBezTo>
                    <a:pt x="93" y="10"/>
                    <a:pt x="93" y="10"/>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3" y="9"/>
                  </a:cubicBezTo>
                  <a:cubicBezTo>
                    <a:pt x="93" y="9"/>
                    <a:pt x="93" y="9"/>
                    <a:pt x="92" y="9"/>
                  </a:cubicBezTo>
                  <a:cubicBezTo>
                    <a:pt x="92" y="9"/>
                    <a:pt x="92" y="9"/>
                    <a:pt x="92" y="9"/>
                  </a:cubicBezTo>
                  <a:cubicBezTo>
                    <a:pt x="92" y="9"/>
                    <a:pt x="92" y="9"/>
                    <a:pt x="92" y="9"/>
                  </a:cubicBezTo>
                  <a:cubicBezTo>
                    <a:pt x="92" y="9"/>
                    <a:pt x="92" y="9"/>
                    <a:pt x="92" y="9"/>
                  </a:cubicBezTo>
                  <a:cubicBezTo>
                    <a:pt x="92" y="9"/>
                    <a:pt x="92" y="9"/>
                    <a:pt x="92" y="9"/>
                  </a:cubicBezTo>
                  <a:cubicBezTo>
                    <a:pt x="92" y="9"/>
                    <a:pt x="92" y="8"/>
                    <a:pt x="92" y="8"/>
                  </a:cubicBezTo>
                  <a:cubicBezTo>
                    <a:pt x="93" y="8"/>
                    <a:pt x="93" y="8"/>
                    <a:pt x="93" y="8"/>
                  </a:cubicBezTo>
                  <a:cubicBezTo>
                    <a:pt x="93" y="8"/>
                    <a:pt x="93" y="8"/>
                    <a:pt x="92" y="8"/>
                  </a:cubicBezTo>
                  <a:cubicBezTo>
                    <a:pt x="92" y="8"/>
                    <a:pt x="92" y="8"/>
                    <a:pt x="92" y="8"/>
                  </a:cubicBezTo>
                  <a:cubicBezTo>
                    <a:pt x="92" y="8"/>
                    <a:pt x="92" y="8"/>
                    <a:pt x="92" y="8"/>
                  </a:cubicBezTo>
                  <a:cubicBezTo>
                    <a:pt x="92" y="8"/>
                    <a:pt x="92" y="8"/>
                    <a:pt x="92" y="8"/>
                  </a:cubicBezTo>
                  <a:cubicBezTo>
                    <a:pt x="92" y="8"/>
                    <a:pt x="92" y="8"/>
                    <a:pt x="92" y="8"/>
                  </a:cubicBezTo>
                  <a:cubicBezTo>
                    <a:pt x="92" y="7"/>
                    <a:pt x="92" y="7"/>
                    <a:pt x="92" y="7"/>
                  </a:cubicBezTo>
                  <a:cubicBezTo>
                    <a:pt x="92" y="7"/>
                    <a:pt x="92" y="7"/>
                    <a:pt x="92" y="7"/>
                  </a:cubicBezTo>
                  <a:cubicBezTo>
                    <a:pt x="92" y="7"/>
                    <a:pt x="92" y="7"/>
                    <a:pt x="92" y="7"/>
                  </a:cubicBezTo>
                  <a:cubicBezTo>
                    <a:pt x="92" y="7"/>
                    <a:pt x="92" y="7"/>
                    <a:pt x="92" y="7"/>
                  </a:cubicBezTo>
                  <a:cubicBezTo>
                    <a:pt x="92" y="7"/>
                    <a:pt x="92" y="7"/>
                    <a:pt x="92" y="7"/>
                  </a:cubicBezTo>
                  <a:cubicBezTo>
                    <a:pt x="92" y="7"/>
                    <a:pt x="92" y="7"/>
                    <a:pt x="93" y="7"/>
                  </a:cubicBezTo>
                  <a:cubicBezTo>
                    <a:pt x="93" y="7"/>
                    <a:pt x="93" y="7"/>
                    <a:pt x="93" y="7"/>
                  </a:cubicBezTo>
                  <a:cubicBezTo>
                    <a:pt x="93" y="7"/>
                    <a:pt x="93" y="7"/>
                    <a:pt x="93" y="7"/>
                  </a:cubicBezTo>
                  <a:cubicBezTo>
                    <a:pt x="93" y="7"/>
                    <a:pt x="93" y="7"/>
                    <a:pt x="93" y="7"/>
                  </a:cubicBezTo>
                  <a:cubicBezTo>
                    <a:pt x="93" y="7"/>
                    <a:pt x="93" y="7"/>
                    <a:pt x="93" y="7"/>
                  </a:cubicBezTo>
                  <a:cubicBezTo>
                    <a:pt x="93" y="7"/>
                    <a:pt x="93" y="7"/>
                    <a:pt x="93" y="7"/>
                  </a:cubicBezTo>
                  <a:cubicBezTo>
                    <a:pt x="93" y="7"/>
                    <a:pt x="93" y="7"/>
                    <a:pt x="94" y="7"/>
                  </a:cubicBezTo>
                  <a:cubicBezTo>
                    <a:pt x="94" y="7"/>
                    <a:pt x="94" y="7"/>
                    <a:pt x="94" y="7"/>
                  </a:cubicBezTo>
                  <a:cubicBezTo>
                    <a:pt x="94" y="7"/>
                    <a:pt x="94" y="7"/>
                    <a:pt x="94" y="7"/>
                  </a:cubicBezTo>
                  <a:cubicBezTo>
                    <a:pt x="94" y="7"/>
                    <a:pt x="95" y="7"/>
                    <a:pt x="95" y="7"/>
                  </a:cubicBezTo>
                  <a:cubicBezTo>
                    <a:pt x="95" y="7"/>
                    <a:pt x="95" y="7"/>
                    <a:pt x="95" y="7"/>
                  </a:cubicBezTo>
                  <a:cubicBezTo>
                    <a:pt x="95" y="7"/>
                    <a:pt x="94" y="7"/>
                    <a:pt x="94" y="6"/>
                  </a:cubicBezTo>
                  <a:cubicBezTo>
                    <a:pt x="94" y="6"/>
                    <a:pt x="94" y="6"/>
                    <a:pt x="95" y="6"/>
                  </a:cubicBezTo>
                  <a:cubicBezTo>
                    <a:pt x="95" y="6"/>
                    <a:pt x="95" y="6"/>
                    <a:pt x="95" y="6"/>
                  </a:cubicBezTo>
                  <a:cubicBezTo>
                    <a:pt x="95" y="7"/>
                    <a:pt x="95" y="7"/>
                    <a:pt x="95" y="7"/>
                  </a:cubicBezTo>
                  <a:cubicBezTo>
                    <a:pt x="95" y="7"/>
                    <a:pt x="95" y="7"/>
                    <a:pt x="95" y="7"/>
                  </a:cubicBezTo>
                  <a:cubicBezTo>
                    <a:pt x="95" y="7"/>
                    <a:pt x="95" y="7"/>
                    <a:pt x="95" y="7"/>
                  </a:cubicBezTo>
                  <a:cubicBezTo>
                    <a:pt x="94" y="7"/>
                    <a:pt x="94" y="7"/>
                    <a:pt x="94" y="8"/>
                  </a:cubicBezTo>
                  <a:cubicBezTo>
                    <a:pt x="94" y="8"/>
                    <a:pt x="94" y="8"/>
                    <a:pt x="94" y="8"/>
                  </a:cubicBezTo>
                  <a:cubicBezTo>
                    <a:pt x="94" y="8"/>
                    <a:pt x="94" y="8"/>
                    <a:pt x="94" y="8"/>
                  </a:cubicBezTo>
                  <a:cubicBezTo>
                    <a:pt x="94" y="8"/>
                    <a:pt x="94" y="8"/>
                    <a:pt x="94" y="8"/>
                  </a:cubicBezTo>
                  <a:cubicBezTo>
                    <a:pt x="94" y="8"/>
                    <a:pt x="94" y="8"/>
                    <a:pt x="94" y="8"/>
                  </a:cubicBezTo>
                  <a:cubicBezTo>
                    <a:pt x="94" y="8"/>
                    <a:pt x="94" y="8"/>
                    <a:pt x="94" y="8"/>
                  </a:cubicBezTo>
                  <a:cubicBezTo>
                    <a:pt x="94" y="8"/>
                    <a:pt x="94" y="8"/>
                    <a:pt x="94" y="8"/>
                  </a:cubicBezTo>
                  <a:cubicBezTo>
                    <a:pt x="94" y="8"/>
                    <a:pt x="95" y="8"/>
                    <a:pt x="95" y="8"/>
                  </a:cubicBezTo>
                  <a:cubicBezTo>
                    <a:pt x="95" y="8"/>
                    <a:pt x="95" y="8"/>
                    <a:pt x="95" y="9"/>
                  </a:cubicBezTo>
                  <a:cubicBezTo>
                    <a:pt x="95" y="9"/>
                    <a:pt x="94" y="9"/>
                    <a:pt x="94" y="9"/>
                  </a:cubicBezTo>
                  <a:cubicBezTo>
                    <a:pt x="94" y="9"/>
                    <a:pt x="94" y="9"/>
                    <a:pt x="94" y="9"/>
                  </a:cubicBezTo>
                  <a:cubicBezTo>
                    <a:pt x="94" y="9"/>
                    <a:pt x="94" y="9"/>
                    <a:pt x="94" y="9"/>
                  </a:cubicBezTo>
                  <a:cubicBezTo>
                    <a:pt x="94" y="9"/>
                    <a:pt x="95" y="9"/>
                    <a:pt x="95" y="9"/>
                  </a:cubicBezTo>
                  <a:cubicBezTo>
                    <a:pt x="95" y="9"/>
                    <a:pt x="95" y="9"/>
                    <a:pt x="95" y="9"/>
                  </a:cubicBezTo>
                  <a:cubicBezTo>
                    <a:pt x="95" y="9"/>
                    <a:pt x="95" y="9"/>
                    <a:pt x="95" y="9"/>
                  </a:cubicBezTo>
                  <a:cubicBezTo>
                    <a:pt x="95" y="9"/>
                    <a:pt x="95" y="9"/>
                    <a:pt x="95" y="9"/>
                  </a:cubicBezTo>
                  <a:cubicBezTo>
                    <a:pt x="95" y="9"/>
                    <a:pt x="95" y="9"/>
                    <a:pt x="95" y="9"/>
                  </a:cubicBezTo>
                  <a:cubicBezTo>
                    <a:pt x="95" y="9"/>
                    <a:pt x="95" y="9"/>
                    <a:pt x="95" y="9"/>
                  </a:cubicBezTo>
                  <a:cubicBezTo>
                    <a:pt x="95" y="8"/>
                    <a:pt x="95" y="8"/>
                    <a:pt x="95" y="8"/>
                  </a:cubicBezTo>
                  <a:cubicBezTo>
                    <a:pt x="95" y="8"/>
                    <a:pt x="95" y="8"/>
                    <a:pt x="95" y="8"/>
                  </a:cubicBezTo>
                  <a:cubicBezTo>
                    <a:pt x="95" y="8"/>
                    <a:pt x="95" y="9"/>
                    <a:pt x="95" y="9"/>
                  </a:cubicBezTo>
                  <a:cubicBezTo>
                    <a:pt x="95" y="9"/>
                    <a:pt x="96" y="9"/>
                    <a:pt x="96" y="9"/>
                  </a:cubicBezTo>
                  <a:cubicBezTo>
                    <a:pt x="96" y="8"/>
                    <a:pt x="96" y="8"/>
                    <a:pt x="96" y="8"/>
                  </a:cubicBezTo>
                  <a:cubicBezTo>
                    <a:pt x="96" y="8"/>
                    <a:pt x="96" y="8"/>
                    <a:pt x="96" y="8"/>
                  </a:cubicBezTo>
                  <a:cubicBezTo>
                    <a:pt x="96" y="8"/>
                    <a:pt x="96" y="8"/>
                    <a:pt x="96" y="8"/>
                  </a:cubicBezTo>
                  <a:cubicBezTo>
                    <a:pt x="96" y="8"/>
                    <a:pt x="96" y="8"/>
                    <a:pt x="96" y="8"/>
                  </a:cubicBezTo>
                  <a:cubicBezTo>
                    <a:pt x="96" y="8"/>
                    <a:pt x="96" y="8"/>
                    <a:pt x="96" y="8"/>
                  </a:cubicBezTo>
                  <a:cubicBezTo>
                    <a:pt x="96" y="8"/>
                    <a:pt x="96" y="8"/>
                    <a:pt x="96" y="8"/>
                  </a:cubicBezTo>
                  <a:cubicBezTo>
                    <a:pt x="97" y="8"/>
                    <a:pt x="97" y="8"/>
                    <a:pt x="97" y="8"/>
                  </a:cubicBezTo>
                  <a:cubicBezTo>
                    <a:pt x="97" y="8"/>
                    <a:pt x="97" y="8"/>
                    <a:pt x="97" y="8"/>
                  </a:cubicBezTo>
                  <a:cubicBezTo>
                    <a:pt x="97" y="9"/>
                    <a:pt x="97" y="9"/>
                    <a:pt x="97" y="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8" name="iŝḻiďê"/>
            <p:cNvSpPr/>
            <p:nvPr/>
          </p:nvSpPr>
          <p:spPr bwMode="auto">
            <a:xfrm>
              <a:off x="3103563" y="3440113"/>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9" name="îṥḻiḍè"/>
            <p:cNvSpPr/>
            <p:nvPr/>
          </p:nvSpPr>
          <p:spPr bwMode="auto">
            <a:xfrm>
              <a:off x="3021013" y="3443288"/>
              <a:ext cx="3175" cy="3175"/>
            </a:xfrm>
            <a:custGeom>
              <a:avLst/>
              <a:gdLst>
                <a:gd name="T0" fmla="*/ 1 w 1"/>
                <a:gd name="T1" fmla="*/ 0 h 1"/>
                <a:gd name="T2" fmla="*/ 0 w 1"/>
                <a:gd name="T3" fmla="*/ 0 h 1"/>
                <a:gd name="T4" fmla="*/ 0 w 1"/>
                <a:gd name="T5" fmla="*/ 0 h 1"/>
                <a:gd name="T6" fmla="*/ 0 w 1"/>
                <a:gd name="T7" fmla="*/ 0 h 1"/>
                <a:gd name="T8" fmla="*/ 0 w 1"/>
                <a:gd name="T9" fmla="*/ 1 h 1"/>
                <a:gd name="T10" fmla="*/ 0 w 1"/>
                <a:gd name="T11" fmla="*/ 1 h 1"/>
                <a:gd name="T12" fmla="*/ 0 w 1"/>
                <a:gd name="T13" fmla="*/ 1 h 1"/>
                <a:gd name="T14" fmla="*/ 0 w 1"/>
                <a:gd name="T15" fmla="*/ 1 h 1"/>
                <a:gd name="T16" fmla="*/ 0 w 1"/>
                <a:gd name="T17" fmla="*/ 1 h 1"/>
                <a:gd name="T18" fmla="*/ 1 w 1"/>
                <a:gd name="T19" fmla="*/ 1 h 1"/>
                <a:gd name="T20" fmla="*/ 1 w 1"/>
                <a:gd name="T21" fmla="*/ 1 h 1"/>
                <a:gd name="T22" fmla="*/ 1 w 1"/>
                <a:gd name="T23" fmla="*/ 0 h 1"/>
                <a:gd name="T24" fmla="*/ 1 w 1"/>
                <a:gd name="T25" fmla="*/ 0 h 1"/>
                <a:gd name="T26" fmla="*/ 1 w 1"/>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1">
                  <a:moveTo>
                    <a:pt x="1" y="0"/>
                  </a:moveTo>
                  <a:cubicBezTo>
                    <a:pt x="1" y="0"/>
                    <a:pt x="0" y="0"/>
                    <a:pt x="0" y="0"/>
                  </a:cubicBezTo>
                  <a:cubicBezTo>
                    <a:pt x="0" y="0"/>
                    <a:pt x="0" y="0"/>
                    <a:pt x="0" y="0"/>
                  </a:cubicBezTo>
                  <a:cubicBezTo>
                    <a:pt x="0" y="0"/>
                    <a:pt x="0" y="0"/>
                    <a:pt x="0" y="0"/>
                  </a:cubicBezTo>
                  <a:cubicBezTo>
                    <a:pt x="0" y="0"/>
                    <a:pt x="0" y="1"/>
                    <a:pt x="0" y="1"/>
                  </a:cubicBezTo>
                  <a:cubicBezTo>
                    <a:pt x="0" y="1"/>
                    <a:pt x="0" y="1"/>
                    <a:pt x="0" y="1"/>
                  </a:cubicBezTo>
                  <a:cubicBezTo>
                    <a:pt x="0" y="1"/>
                    <a:pt x="0" y="1"/>
                    <a:pt x="0" y="1"/>
                  </a:cubicBezTo>
                  <a:cubicBezTo>
                    <a:pt x="0" y="1"/>
                    <a:pt x="0" y="1"/>
                    <a:pt x="0" y="1"/>
                  </a:cubicBezTo>
                  <a:cubicBezTo>
                    <a:pt x="0" y="1"/>
                    <a:pt x="0" y="1"/>
                    <a:pt x="0" y="1"/>
                  </a:cubicBezTo>
                  <a:cubicBezTo>
                    <a:pt x="0" y="1"/>
                    <a:pt x="1" y="1"/>
                    <a:pt x="1" y="1"/>
                  </a:cubicBezTo>
                  <a:cubicBezTo>
                    <a:pt x="1" y="1"/>
                    <a:pt x="1" y="1"/>
                    <a:pt x="1" y="1"/>
                  </a:cubicBezTo>
                  <a:cubicBezTo>
                    <a:pt x="1" y="1"/>
                    <a:pt x="1" y="0"/>
                    <a:pt x="1" y="0"/>
                  </a:cubicBezTo>
                  <a:cubicBezTo>
                    <a:pt x="1" y="0"/>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0" name="íṩḷîḋe"/>
            <p:cNvSpPr/>
            <p:nvPr/>
          </p:nvSpPr>
          <p:spPr bwMode="auto">
            <a:xfrm>
              <a:off x="2941638" y="3436938"/>
              <a:ext cx="3175" cy="6350"/>
            </a:xfrm>
            <a:custGeom>
              <a:avLst/>
              <a:gdLst>
                <a:gd name="T0" fmla="*/ 1 w 1"/>
                <a:gd name="T1" fmla="*/ 0 h 2"/>
                <a:gd name="T2" fmla="*/ 1 w 1"/>
                <a:gd name="T3" fmla="*/ 0 h 2"/>
                <a:gd name="T4" fmla="*/ 0 w 1"/>
                <a:gd name="T5" fmla="*/ 0 h 2"/>
                <a:gd name="T6" fmla="*/ 0 w 1"/>
                <a:gd name="T7" fmla="*/ 0 h 2"/>
                <a:gd name="T8" fmla="*/ 0 w 1"/>
                <a:gd name="T9" fmla="*/ 0 h 2"/>
                <a:gd name="T10" fmla="*/ 0 w 1"/>
                <a:gd name="T11" fmla="*/ 0 h 2"/>
                <a:gd name="T12" fmla="*/ 0 w 1"/>
                <a:gd name="T13" fmla="*/ 0 h 2"/>
                <a:gd name="T14" fmla="*/ 0 w 1"/>
                <a:gd name="T15" fmla="*/ 0 h 2"/>
                <a:gd name="T16" fmla="*/ 1 w 1"/>
                <a:gd name="T17" fmla="*/ 0 h 2"/>
                <a:gd name="T18" fmla="*/ 1 w 1"/>
                <a:gd name="T19" fmla="*/ 0 h 2"/>
                <a:gd name="T20" fmla="*/ 1 w 1"/>
                <a:gd name="T21" fmla="*/ 1 h 2"/>
                <a:gd name="T22" fmla="*/ 0 w 1"/>
                <a:gd name="T23" fmla="*/ 1 h 2"/>
                <a:gd name="T24" fmla="*/ 0 w 1"/>
                <a:gd name="T25" fmla="*/ 1 h 2"/>
                <a:gd name="T26" fmla="*/ 0 w 1"/>
                <a:gd name="T27" fmla="*/ 1 h 2"/>
                <a:gd name="T28" fmla="*/ 0 w 1"/>
                <a:gd name="T29" fmla="*/ 1 h 2"/>
                <a:gd name="T30" fmla="*/ 0 w 1"/>
                <a:gd name="T31" fmla="*/ 1 h 2"/>
                <a:gd name="T32" fmla="*/ 0 w 1"/>
                <a:gd name="T33" fmla="*/ 1 h 2"/>
                <a:gd name="T34" fmla="*/ 1 w 1"/>
                <a:gd name="T35" fmla="*/ 1 h 2"/>
                <a:gd name="T36" fmla="*/ 1 w 1"/>
                <a:gd name="T37" fmla="*/ 1 h 2"/>
                <a:gd name="T38" fmla="*/ 1 w 1"/>
                <a:gd name="T39" fmla="*/ 1 h 2"/>
                <a:gd name="T40" fmla="*/ 1 w 1"/>
                <a:gd name="T41" fmla="*/ 1 h 2"/>
                <a:gd name="T42" fmla="*/ 0 w 1"/>
                <a:gd name="T43" fmla="*/ 2 h 2"/>
                <a:gd name="T44" fmla="*/ 0 w 1"/>
                <a:gd name="T45" fmla="*/ 2 h 2"/>
                <a:gd name="T46" fmla="*/ 0 w 1"/>
                <a:gd name="T47" fmla="*/ 2 h 2"/>
                <a:gd name="T48" fmla="*/ 0 w 1"/>
                <a:gd name="T49" fmla="*/ 2 h 2"/>
                <a:gd name="T50" fmla="*/ 1 w 1"/>
                <a:gd name="T51" fmla="*/ 2 h 2"/>
                <a:gd name="T52" fmla="*/ 1 w 1"/>
                <a:gd name="T53" fmla="*/ 1 h 2"/>
                <a:gd name="T54" fmla="*/ 1 w 1"/>
                <a:gd name="T55" fmla="*/ 1 h 2"/>
                <a:gd name="T56" fmla="*/ 1 w 1"/>
                <a:gd name="T57" fmla="*/ 0 h 2"/>
                <a:gd name="T58" fmla="*/ 1 w 1"/>
                <a:gd name="T5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 h="2">
                  <a:moveTo>
                    <a:pt x="1" y="0"/>
                  </a:move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1" y="0"/>
                  </a:cubicBezTo>
                  <a:cubicBezTo>
                    <a:pt x="1" y="0"/>
                    <a:pt x="1" y="0"/>
                    <a:pt x="1" y="0"/>
                  </a:cubicBezTo>
                  <a:cubicBezTo>
                    <a:pt x="1" y="0"/>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ubicBezTo>
                    <a:pt x="1" y="1"/>
                    <a:pt x="1" y="1"/>
                    <a:pt x="1" y="1"/>
                  </a:cubicBezTo>
                  <a:cubicBezTo>
                    <a:pt x="1" y="1"/>
                    <a:pt x="1" y="1"/>
                    <a:pt x="1" y="1"/>
                  </a:cubicBezTo>
                  <a:cubicBezTo>
                    <a:pt x="0" y="1"/>
                    <a:pt x="0" y="1"/>
                    <a:pt x="0" y="2"/>
                  </a:cubicBezTo>
                  <a:cubicBezTo>
                    <a:pt x="0" y="2"/>
                    <a:pt x="0" y="2"/>
                    <a:pt x="0" y="2"/>
                  </a:cubicBezTo>
                  <a:cubicBezTo>
                    <a:pt x="0" y="2"/>
                    <a:pt x="0" y="2"/>
                    <a:pt x="0" y="2"/>
                  </a:cubicBezTo>
                  <a:cubicBezTo>
                    <a:pt x="0" y="2"/>
                    <a:pt x="0" y="2"/>
                    <a:pt x="0" y="2"/>
                  </a:cubicBezTo>
                  <a:cubicBezTo>
                    <a:pt x="1" y="2"/>
                    <a:pt x="1" y="2"/>
                    <a:pt x="1" y="2"/>
                  </a:cubicBezTo>
                  <a:cubicBezTo>
                    <a:pt x="1" y="2"/>
                    <a:pt x="1" y="2"/>
                    <a:pt x="1" y="1"/>
                  </a:cubicBezTo>
                  <a:cubicBezTo>
                    <a:pt x="1" y="1"/>
                    <a:pt x="1" y="1"/>
                    <a:pt x="1" y="1"/>
                  </a:cubicBezTo>
                  <a:cubicBezTo>
                    <a:pt x="1" y="1"/>
                    <a:pt x="1" y="0"/>
                    <a:pt x="1" y="0"/>
                  </a:cubicBezTo>
                  <a:cubicBezTo>
                    <a:pt x="1" y="0"/>
                    <a:pt x="1" y="0"/>
                    <a:pt x="1"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1" name="iṧḻiḋè"/>
            <p:cNvSpPr/>
            <p:nvPr/>
          </p:nvSpPr>
          <p:spPr bwMode="auto">
            <a:xfrm>
              <a:off x="3517900" y="2994026"/>
              <a:ext cx="138113" cy="115888"/>
            </a:xfrm>
            <a:custGeom>
              <a:avLst/>
              <a:gdLst>
                <a:gd name="T0" fmla="*/ 36 w 38"/>
                <a:gd name="T1" fmla="*/ 26 h 32"/>
                <a:gd name="T2" fmla="*/ 34 w 38"/>
                <a:gd name="T3" fmla="*/ 22 h 32"/>
                <a:gd name="T4" fmla="*/ 28 w 38"/>
                <a:gd name="T5" fmla="*/ 16 h 32"/>
                <a:gd name="T6" fmla="*/ 27 w 38"/>
                <a:gd name="T7" fmla="*/ 14 h 32"/>
                <a:gd name="T8" fmla="*/ 26 w 38"/>
                <a:gd name="T9" fmla="*/ 14 h 32"/>
                <a:gd name="T10" fmla="*/ 27 w 38"/>
                <a:gd name="T11" fmla="*/ 13 h 32"/>
                <a:gd name="T12" fmla="*/ 30 w 38"/>
                <a:gd name="T13" fmla="*/ 14 h 32"/>
                <a:gd name="T14" fmla="*/ 32 w 38"/>
                <a:gd name="T15" fmla="*/ 14 h 32"/>
                <a:gd name="T16" fmla="*/ 36 w 38"/>
                <a:gd name="T17" fmla="*/ 14 h 32"/>
                <a:gd name="T18" fmla="*/ 37 w 38"/>
                <a:gd name="T19" fmla="*/ 13 h 32"/>
                <a:gd name="T20" fmla="*/ 37 w 38"/>
                <a:gd name="T21" fmla="*/ 12 h 32"/>
                <a:gd name="T22" fmla="*/ 36 w 38"/>
                <a:gd name="T23" fmla="*/ 7 h 32"/>
                <a:gd name="T24" fmla="*/ 33 w 38"/>
                <a:gd name="T25" fmla="*/ 4 h 32"/>
                <a:gd name="T26" fmla="*/ 31 w 38"/>
                <a:gd name="T27" fmla="*/ 4 h 32"/>
                <a:gd name="T28" fmla="*/ 31 w 38"/>
                <a:gd name="T29" fmla="*/ 6 h 32"/>
                <a:gd name="T30" fmla="*/ 31 w 38"/>
                <a:gd name="T31" fmla="*/ 8 h 32"/>
                <a:gd name="T32" fmla="*/ 31 w 38"/>
                <a:gd name="T33" fmla="*/ 9 h 32"/>
                <a:gd name="T34" fmla="*/ 28 w 38"/>
                <a:gd name="T35" fmla="*/ 10 h 32"/>
                <a:gd name="T36" fmla="*/ 26 w 38"/>
                <a:gd name="T37" fmla="*/ 10 h 32"/>
                <a:gd name="T38" fmla="*/ 23 w 38"/>
                <a:gd name="T39" fmla="*/ 11 h 32"/>
                <a:gd name="T40" fmla="*/ 22 w 38"/>
                <a:gd name="T41" fmla="*/ 10 h 32"/>
                <a:gd name="T42" fmla="*/ 16 w 38"/>
                <a:gd name="T43" fmla="*/ 6 h 32"/>
                <a:gd name="T44" fmla="*/ 12 w 38"/>
                <a:gd name="T45" fmla="*/ 3 h 32"/>
                <a:gd name="T46" fmla="*/ 8 w 38"/>
                <a:gd name="T47" fmla="*/ 0 h 32"/>
                <a:gd name="T48" fmla="*/ 7 w 38"/>
                <a:gd name="T49" fmla="*/ 0 h 32"/>
                <a:gd name="T50" fmla="*/ 6 w 38"/>
                <a:gd name="T51" fmla="*/ 1 h 32"/>
                <a:gd name="T52" fmla="*/ 7 w 38"/>
                <a:gd name="T53" fmla="*/ 7 h 32"/>
                <a:gd name="T54" fmla="*/ 7 w 38"/>
                <a:gd name="T55" fmla="*/ 8 h 32"/>
                <a:gd name="T56" fmla="*/ 16 w 38"/>
                <a:gd name="T57" fmla="*/ 14 h 32"/>
                <a:gd name="T58" fmla="*/ 19 w 38"/>
                <a:gd name="T59" fmla="*/ 16 h 32"/>
                <a:gd name="T60" fmla="*/ 12 w 38"/>
                <a:gd name="T61" fmla="*/ 20 h 32"/>
                <a:gd name="T62" fmla="*/ 7 w 38"/>
                <a:gd name="T63" fmla="*/ 20 h 32"/>
                <a:gd name="T64" fmla="*/ 5 w 38"/>
                <a:gd name="T65" fmla="*/ 18 h 32"/>
                <a:gd name="T66" fmla="*/ 5 w 38"/>
                <a:gd name="T67" fmla="*/ 14 h 32"/>
                <a:gd name="T68" fmla="*/ 5 w 38"/>
                <a:gd name="T69" fmla="*/ 12 h 32"/>
                <a:gd name="T70" fmla="*/ 4 w 38"/>
                <a:gd name="T71" fmla="*/ 12 h 32"/>
                <a:gd name="T72" fmla="*/ 3 w 38"/>
                <a:gd name="T73" fmla="*/ 15 h 32"/>
                <a:gd name="T74" fmla="*/ 1 w 38"/>
                <a:gd name="T75" fmla="*/ 17 h 32"/>
                <a:gd name="T76" fmla="*/ 0 w 38"/>
                <a:gd name="T77" fmla="*/ 20 h 32"/>
                <a:gd name="T78" fmla="*/ 2 w 38"/>
                <a:gd name="T79" fmla="*/ 24 h 32"/>
                <a:gd name="T80" fmla="*/ 14 w 38"/>
                <a:gd name="T81" fmla="*/ 25 h 32"/>
                <a:gd name="T82" fmla="*/ 22 w 38"/>
                <a:gd name="T83" fmla="*/ 21 h 32"/>
                <a:gd name="T84" fmla="*/ 23 w 38"/>
                <a:gd name="T85" fmla="*/ 21 h 32"/>
                <a:gd name="T86" fmla="*/ 25 w 38"/>
                <a:gd name="T87" fmla="*/ 24 h 32"/>
                <a:gd name="T88" fmla="*/ 28 w 38"/>
                <a:gd name="T89" fmla="*/ 28 h 32"/>
                <a:gd name="T90" fmla="*/ 29 w 38"/>
                <a:gd name="T91" fmla="*/ 31 h 32"/>
                <a:gd name="T92" fmla="*/ 32 w 38"/>
                <a:gd name="T93" fmla="*/ 32 h 32"/>
                <a:gd name="T94" fmla="*/ 35 w 38"/>
                <a:gd name="T95" fmla="*/ 29 h 32"/>
                <a:gd name="T96" fmla="*/ 36 w 38"/>
                <a:gd name="T97"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32">
                  <a:moveTo>
                    <a:pt x="36" y="26"/>
                  </a:moveTo>
                  <a:cubicBezTo>
                    <a:pt x="36" y="25"/>
                    <a:pt x="35" y="24"/>
                    <a:pt x="34" y="22"/>
                  </a:cubicBezTo>
                  <a:cubicBezTo>
                    <a:pt x="32" y="21"/>
                    <a:pt x="31" y="18"/>
                    <a:pt x="28" y="16"/>
                  </a:cubicBezTo>
                  <a:cubicBezTo>
                    <a:pt x="28" y="16"/>
                    <a:pt x="27" y="15"/>
                    <a:pt x="27" y="14"/>
                  </a:cubicBezTo>
                  <a:cubicBezTo>
                    <a:pt x="26" y="14"/>
                    <a:pt x="26" y="14"/>
                    <a:pt x="26" y="14"/>
                  </a:cubicBezTo>
                  <a:cubicBezTo>
                    <a:pt x="27" y="14"/>
                    <a:pt x="27" y="13"/>
                    <a:pt x="27" y="13"/>
                  </a:cubicBezTo>
                  <a:cubicBezTo>
                    <a:pt x="28" y="13"/>
                    <a:pt x="29" y="14"/>
                    <a:pt x="30" y="14"/>
                  </a:cubicBezTo>
                  <a:cubicBezTo>
                    <a:pt x="30" y="14"/>
                    <a:pt x="31" y="14"/>
                    <a:pt x="32" y="14"/>
                  </a:cubicBezTo>
                  <a:cubicBezTo>
                    <a:pt x="33" y="14"/>
                    <a:pt x="34" y="14"/>
                    <a:pt x="36" y="14"/>
                  </a:cubicBezTo>
                  <a:cubicBezTo>
                    <a:pt x="37" y="14"/>
                    <a:pt x="37" y="14"/>
                    <a:pt x="37" y="13"/>
                  </a:cubicBezTo>
                  <a:cubicBezTo>
                    <a:pt x="37" y="13"/>
                    <a:pt x="37" y="12"/>
                    <a:pt x="37" y="12"/>
                  </a:cubicBezTo>
                  <a:cubicBezTo>
                    <a:pt x="38" y="11"/>
                    <a:pt x="38" y="8"/>
                    <a:pt x="36" y="7"/>
                  </a:cubicBezTo>
                  <a:cubicBezTo>
                    <a:pt x="35" y="6"/>
                    <a:pt x="34" y="5"/>
                    <a:pt x="33" y="4"/>
                  </a:cubicBezTo>
                  <a:cubicBezTo>
                    <a:pt x="33" y="4"/>
                    <a:pt x="32" y="4"/>
                    <a:pt x="31" y="4"/>
                  </a:cubicBezTo>
                  <a:cubicBezTo>
                    <a:pt x="31" y="5"/>
                    <a:pt x="31" y="5"/>
                    <a:pt x="31" y="6"/>
                  </a:cubicBezTo>
                  <a:cubicBezTo>
                    <a:pt x="30" y="7"/>
                    <a:pt x="30" y="8"/>
                    <a:pt x="31" y="8"/>
                  </a:cubicBezTo>
                  <a:cubicBezTo>
                    <a:pt x="31" y="9"/>
                    <a:pt x="31" y="9"/>
                    <a:pt x="31" y="9"/>
                  </a:cubicBezTo>
                  <a:cubicBezTo>
                    <a:pt x="30" y="9"/>
                    <a:pt x="29" y="10"/>
                    <a:pt x="28" y="10"/>
                  </a:cubicBezTo>
                  <a:cubicBezTo>
                    <a:pt x="27" y="10"/>
                    <a:pt x="26" y="10"/>
                    <a:pt x="26" y="10"/>
                  </a:cubicBezTo>
                  <a:cubicBezTo>
                    <a:pt x="25" y="10"/>
                    <a:pt x="24" y="10"/>
                    <a:pt x="23" y="11"/>
                  </a:cubicBezTo>
                  <a:cubicBezTo>
                    <a:pt x="23" y="11"/>
                    <a:pt x="23" y="11"/>
                    <a:pt x="22" y="10"/>
                  </a:cubicBezTo>
                  <a:cubicBezTo>
                    <a:pt x="20" y="9"/>
                    <a:pt x="18" y="7"/>
                    <a:pt x="16" y="6"/>
                  </a:cubicBezTo>
                  <a:cubicBezTo>
                    <a:pt x="15" y="5"/>
                    <a:pt x="13" y="4"/>
                    <a:pt x="12" y="3"/>
                  </a:cubicBezTo>
                  <a:cubicBezTo>
                    <a:pt x="10" y="2"/>
                    <a:pt x="9" y="1"/>
                    <a:pt x="8" y="0"/>
                  </a:cubicBezTo>
                  <a:cubicBezTo>
                    <a:pt x="8" y="0"/>
                    <a:pt x="7" y="0"/>
                    <a:pt x="7" y="0"/>
                  </a:cubicBezTo>
                  <a:cubicBezTo>
                    <a:pt x="7" y="1"/>
                    <a:pt x="7" y="1"/>
                    <a:pt x="6" y="1"/>
                  </a:cubicBezTo>
                  <a:cubicBezTo>
                    <a:pt x="5" y="3"/>
                    <a:pt x="5" y="5"/>
                    <a:pt x="7" y="7"/>
                  </a:cubicBezTo>
                  <a:cubicBezTo>
                    <a:pt x="7" y="7"/>
                    <a:pt x="7" y="7"/>
                    <a:pt x="7" y="8"/>
                  </a:cubicBezTo>
                  <a:cubicBezTo>
                    <a:pt x="10" y="10"/>
                    <a:pt x="14" y="12"/>
                    <a:pt x="16" y="14"/>
                  </a:cubicBezTo>
                  <a:cubicBezTo>
                    <a:pt x="17" y="15"/>
                    <a:pt x="18" y="16"/>
                    <a:pt x="19" y="16"/>
                  </a:cubicBezTo>
                  <a:cubicBezTo>
                    <a:pt x="20" y="18"/>
                    <a:pt x="15" y="20"/>
                    <a:pt x="12" y="20"/>
                  </a:cubicBezTo>
                  <a:cubicBezTo>
                    <a:pt x="10" y="21"/>
                    <a:pt x="7" y="20"/>
                    <a:pt x="7" y="20"/>
                  </a:cubicBezTo>
                  <a:cubicBezTo>
                    <a:pt x="6" y="20"/>
                    <a:pt x="5" y="20"/>
                    <a:pt x="5" y="18"/>
                  </a:cubicBezTo>
                  <a:cubicBezTo>
                    <a:pt x="4" y="16"/>
                    <a:pt x="5" y="14"/>
                    <a:pt x="5" y="14"/>
                  </a:cubicBezTo>
                  <a:cubicBezTo>
                    <a:pt x="5" y="13"/>
                    <a:pt x="5" y="12"/>
                    <a:pt x="5" y="12"/>
                  </a:cubicBezTo>
                  <a:cubicBezTo>
                    <a:pt x="5" y="12"/>
                    <a:pt x="5" y="12"/>
                    <a:pt x="4" y="12"/>
                  </a:cubicBezTo>
                  <a:cubicBezTo>
                    <a:pt x="4" y="12"/>
                    <a:pt x="3" y="14"/>
                    <a:pt x="3" y="15"/>
                  </a:cubicBezTo>
                  <a:cubicBezTo>
                    <a:pt x="2" y="17"/>
                    <a:pt x="1" y="16"/>
                    <a:pt x="1" y="17"/>
                  </a:cubicBezTo>
                  <a:cubicBezTo>
                    <a:pt x="0" y="18"/>
                    <a:pt x="0" y="19"/>
                    <a:pt x="0" y="20"/>
                  </a:cubicBezTo>
                  <a:cubicBezTo>
                    <a:pt x="0" y="21"/>
                    <a:pt x="1" y="23"/>
                    <a:pt x="2" y="24"/>
                  </a:cubicBezTo>
                  <a:cubicBezTo>
                    <a:pt x="4" y="25"/>
                    <a:pt x="9" y="26"/>
                    <a:pt x="14" y="25"/>
                  </a:cubicBezTo>
                  <a:cubicBezTo>
                    <a:pt x="17" y="24"/>
                    <a:pt x="21" y="22"/>
                    <a:pt x="22" y="21"/>
                  </a:cubicBezTo>
                  <a:cubicBezTo>
                    <a:pt x="23" y="21"/>
                    <a:pt x="23" y="21"/>
                    <a:pt x="23" y="21"/>
                  </a:cubicBezTo>
                  <a:cubicBezTo>
                    <a:pt x="24" y="22"/>
                    <a:pt x="25" y="23"/>
                    <a:pt x="25" y="24"/>
                  </a:cubicBezTo>
                  <a:cubicBezTo>
                    <a:pt x="26" y="25"/>
                    <a:pt x="28" y="26"/>
                    <a:pt x="28" y="28"/>
                  </a:cubicBezTo>
                  <a:cubicBezTo>
                    <a:pt x="28" y="29"/>
                    <a:pt x="29" y="30"/>
                    <a:pt x="29" y="31"/>
                  </a:cubicBezTo>
                  <a:cubicBezTo>
                    <a:pt x="30" y="32"/>
                    <a:pt x="30" y="32"/>
                    <a:pt x="32" y="32"/>
                  </a:cubicBezTo>
                  <a:cubicBezTo>
                    <a:pt x="34" y="32"/>
                    <a:pt x="35" y="30"/>
                    <a:pt x="35" y="29"/>
                  </a:cubicBezTo>
                  <a:cubicBezTo>
                    <a:pt x="36" y="28"/>
                    <a:pt x="36" y="27"/>
                    <a:pt x="36" y="2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2" name="î$ľíḓè"/>
            <p:cNvSpPr/>
            <p:nvPr/>
          </p:nvSpPr>
          <p:spPr bwMode="auto">
            <a:xfrm>
              <a:off x="3636963" y="2936876"/>
              <a:ext cx="115888" cy="90488"/>
            </a:xfrm>
            <a:custGeom>
              <a:avLst/>
              <a:gdLst>
                <a:gd name="T0" fmla="*/ 0 w 32"/>
                <a:gd name="T1" fmla="*/ 7 h 25"/>
                <a:gd name="T2" fmla="*/ 1 w 32"/>
                <a:gd name="T3" fmla="*/ 8 h 25"/>
                <a:gd name="T4" fmla="*/ 2 w 32"/>
                <a:gd name="T5" fmla="*/ 11 h 25"/>
                <a:gd name="T6" fmla="*/ 4 w 32"/>
                <a:gd name="T7" fmla="*/ 12 h 25"/>
                <a:gd name="T8" fmla="*/ 6 w 32"/>
                <a:gd name="T9" fmla="*/ 11 h 25"/>
                <a:gd name="T10" fmla="*/ 7 w 32"/>
                <a:gd name="T11" fmla="*/ 9 h 25"/>
                <a:gd name="T12" fmla="*/ 11 w 32"/>
                <a:gd name="T13" fmla="*/ 8 h 25"/>
                <a:gd name="T14" fmla="*/ 12 w 32"/>
                <a:gd name="T15" fmla="*/ 8 h 25"/>
                <a:gd name="T16" fmla="*/ 11 w 32"/>
                <a:gd name="T17" fmla="*/ 8 h 25"/>
                <a:gd name="T18" fmla="*/ 11 w 32"/>
                <a:gd name="T19" fmla="*/ 13 h 25"/>
                <a:gd name="T20" fmla="*/ 10 w 32"/>
                <a:gd name="T21" fmla="*/ 14 h 25"/>
                <a:gd name="T22" fmla="*/ 8 w 32"/>
                <a:gd name="T23" fmla="*/ 13 h 25"/>
                <a:gd name="T24" fmla="*/ 6 w 32"/>
                <a:gd name="T25" fmla="*/ 13 h 25"/>
                <a:gd name="T26" fmla="*/ 4 w 32"/>
                <a:gd name="T27" fmla="*/ 14 h 25"/>
                <a:gd name="T28" fmla="*/ 6 w 32"/>
                <a:gd name="T29" fmla="*/ 15 h 25"/>
                <a:gd name="T30" fmla="*/ 22 w 32"/>
                <a:gd name="T31" fmla="*/ 22 h 25"/>
                <a:gd name="T32" fmla="*/ 24 w 32"/>
                <a:gd name="T33" fmla="*/ 23 h 25"/>
                <a:gd name="T34" fmla="*/ 25 w 32"/>
                <a:gd name="T35" fmla="*/ 23 h 25"/>
                <a:gd name="T36" fmla="*/ 26 w 32"/>
                <a:gd name="T37" fmla="*/ 24 h 25"/>
                <a:gd name="T38" fmla="*/ 28 w 32"/>
                <a:gd name="T39" fmla="*/ 25 h 25"/>
                <a:gd name="T40" fmla="*/ 30 w 32"/>
                <a:gd name="T41" fmla="*/ 24 h 25"/>
                <a:gd name="T42" fmla="*/ 31 w 32"/>
                <a:gd name="T43" fmla="*/ 23 h 25"/>
                <a:gd name="T44" fmla="*/ 32 w 32"/>
                <a:gd name="T45" fmla="*/ 22 h 25"/>
                <a:gd name="T46" fmla="*/ 32 w 32"/>
                <a:gd name="T47" fmla="*/ 19 h 25"/>
                <a:gd name="T48" fmla="*/ 31 w 32"/>
                <a:gd name="T49" fmla="*/ 17 h 25"/>
                <a:gd name="T50" fmla="*/ 29 w 32"/>
                <a:gd name="T51" fmla="*/ 16 h 25"/>
                <a:gd name="T52" fmla="*/ 28 w 32"/>
                <a:gd name="T53" fmla="*/ 15 h 25"/>
                <a:gd name="T54" fmla="*/ 28 w 32"/>
                <a:gd name="T55" fmla="*/ 15 h 25"/>
                <a:gd name="T56" fmla="*/ 28 w 32"/>
                <a:gd name="T57" fmla="*/ 16 h 25"/>
                <a:gd name="T58" fmla="*/ 27 w 32"/>
                <a:gd name="T59" fmla="*/ 17 h 25"/>
                <a:gd name="T60" fmla="*/ 24 w 32"/>
                <a:gd name="T61" fmla="*/ 17 h 25"/>
                <a:gd name="T62" fmla="*/ 14 w 32"/>
                <a:gd name="T63" fmla="*/ 15 h 25"/>
                <a:gd name="T64" fmla="*/ 16 w 32"/>
                <a:gd name="T65" fmla="*/ 14 h 25"/>
                <a:gd name="T66" fmla="*/ 20 w 32"/>
                <a:gd name="T67" fmla="*/ 11 h 25"/>
                <a:gd name="T68" fmla="*/ 21 w 32"/>
                <a:gd name="T69" fmla="*/ 8 h 25"/>
                <a:gd name="T70" fmla="*/ 20 w 32"/>
                <a:gd name="T71" fmla="*/ 7 h 25"/>
                <a:gd name="T72" fmla="*/ 19 w 32"/>
                <a:gd name="T73" fmla="*/ 7 h 25"/>
                <a:gd name="T74" fmla="*/ 16 w 32"/>
                <a:gd name="T75" fmla="*/ 7 h 25"/>
                <a:gd name="T76" fmla="*/ 11 w 32"/>
                <a:gd name="T77" fmla="*/ 7 h 25"/>
                <a:gd name="T78" fmla="*/ 11 w 32"/>
                <a:gd name="T79" fmla="*/ 7 h 25"/>
                <a:gd name="T80" fmla="*/ 11 w 32"/>
                <a:gd name="T81" fmla="*/ 6 h 25"/>
                <a:gd name="T82" fmla="*/ 13 w 32"/>
                <a:gd name="T83" fmla="*/ 4 h 25"/>
                <a:gd name="T84" fmla="*/ 13 w 32"/>
                <a:gd name="T85" fmla="*/ 1 h 25"/>
                <a:gd name="T86" fmla="*/ 9 w 32"/>
                <a:gd name="T87" fmla="*/ 0 h 25"/>
                <a:gd name="T88" fmla="*/ 4 w 32"/>
                <a:gd name="T89" fmla="*/ 2 h 25"/>
                <a:gd name="T90" fmla="*/ 2 w 32"/>
                <a:gd name="T91" fmla="*/ 4 h 25"/>
                <a:gd name="T92" fmla="*/ 0 w 32"/>
                <a:gd name="T93"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 h="25">
                  <a:moveTo>
                    <a:pt x="0" y="7"/>
                  </a:moveTo>
                  <a:cubicBezTo>
                    <a:pt x="0" y="8"/>
                    <a:pt x="1" y="8"/>
                    <a:pt x="1" y="8"/>
                  </a:cubicBezTo>
                  <a:cubicBezTo>
                    <a:pt x="1" y="10"/>
                    <a:pt x="1" y="11"/>
                    <a:pt x="2" y="11"/>
                  </a:cubicBezTo>
                  <a:cubicBezTo>
                    <a:pt x="2" y="12"/>
                    <a:pt x="3" y="12"/>
                    <a:pt x="4" y="12"/>
                  </a:cubicBezTo>
                  <a:cubicBezTo>
                    <a:pt x="4" y="11"/>
                    <a:pt x="5" y="11"/>
                    <a:pt x="6" y="11"/>
                  </a:cubicBezTo>
                  <a:cubicBezTo>
                    <a:pt x="6" y="10"/>
                    <a:pt x="7" y="10"/>
                    <a:pt x="7" y="9"/>
                  </a:cubicBezTo>
                  <a:cubicBezTo>
                    <a:pt x="8" y="8"/>
                    <a:pt x="10" y="8"/>
                    <a:pt x="11" y="8"/>
                  </a:cubicBezTo>
                  <a:cubicBezTo>
                    <a:pt x="11" y="8"/>
                    <a:pt x="11" y="8"/>
                    <a:pt x="12" y="8"/>
                  </a:cubicBezTo>
                  <a:cubicBezTo>
                    <a:pt x="12" y="8"/>
                    <a:pt x="12" y="8"/>
                    <a:pt x="11" y="8"/>
                  </a:cubicBezTo>
                  <a:cubicBezTo>
                    <a:pt x="11" y="10"/>
                    <a:pt x="11" y="11"/>
                    <a:pt x="11" y="13"/>
                  </a:cubicBezTo>
                  <a:cubicBezTo>
                    <a:pt x="11" y="14"/>
                    <a:pt x="10" y="14"/>
                    <a:pt x="10" y="14"/>
                  </a:cubicBezTo>
                  <a:cubicBezTo>
                    <a:pt x="10" y="14"/>
                    <a:pt x="8" y="13"/>
                    <a:pt x="8" y="13"/>
                  </a:cubicBezTo>
                  <a:cubicBezTo>
                    <a:pt x="7" y="13"/>
                    <a:pt x="6" y="13"/>
                    <a:pt x="6" y="13"/>
                  </a:cubicBezTo>
                  <a:cubicBezTo>
                    <a:pt x="6" y="14"/>
                    <a:pt x="4" y="14"/>
                    <a:pt x="4" y="14"/>
                  </a:cubicBezTo>
                  <a:cubicBezTo>
                    <a:pt x="4" y="15"/>
                    <a:pt x="6" y="15"/>
                    <a:pt x="6" y="15"/>
                  </a:cubicBezTo>
                  <a:cubicBezTo>
                    <a:pt x="6" y="15"/>
                    <a:pt x="20" y="21"/>
                    <a:pt x="22" y="22"/>
                  </a:cubicBezTo>
                  <a:cubicBezTo>
                    <a:pt x="23" y="22"/>
                    <a:pt x="24" y="23"/>
                    <a:pt x="24" y="23"/>
                  </a:cubicBezTo>
                  <a:cubicBezTo>
                    <a:pt x="24" y="23"/>
                    <a:pt x="25" y="23"/>
                    <a:pt x="25" y="23"/>
                  </a:cubicBezTo>
                  <a:cubicBezTo>
                    <a:pt x="25" y="24"/>
                    <a:pt x="26" y="24"/>
                    <a:pt x="26" y="24"/>
                  </a:cubicBezTo>
                  <a:cubicBezTo>
                    <a:pt x="27" y="24"/>
                    <a:pt x="28" y="25"/>
                    <a:pt x="28" y="25"/>
                  </a:cubicBezTo>
                  <a:cubicBezTo>
                    <a:pt x="29" y="24"/>
                    <a:pt x="30" y="24"/>
                    <a:pt x="30" y="24"/>
                  </a:cubicBezTo>
                  <a:cubicBezTo>
                    <a:pt x="30" y="24"/>
                    <a:pt x="31" y="23"/>
                    <a:pt x="31" y="23"/>
                  </a:cubicBezTo>
                  <a:cubicBezTo>
                    <a:pt x="31" y="23"/>
                    <a:pt x="32" y="22"/>
                    <a:pt x="32" y="22"/>
                  </a:cubicBezTo>
                  <a:cubicBezTo>
                    <a:pt x="32" y="21"/>
                    <a:pt x="32" y="20"/>
                    <a:pt x="32" y="19"/>
                  </a:cubicBezTo>
                  <a:cubicBezTo>
                    <a:pt x="32" y="19"/>
                    <a:pt x="32" y="18"/>
                    <a:pt x="31" y="17"/>
                  </a:cubicBezTo>
                  <a:cubicBezTo>
                    <a:pt x="30" y="17"/>
                    <a:pt x="30" y="16"/>
                    <a:pt x="29" y="16"/>
                  </a:cubicBezTo>
                  <a:cubicBezTo>
                    <a:pt x="29" y="16"/>
                    <a:pt x="28" y="15"/>
                    <a:pt x="28" y="15"/>
                  </a:cubicBezTo>
                  <a:cubicBezTo>
                    <a:pt x="28" y="15"/>
                    <a:pt x="28" y="15"/>
                    <a:pt x="28" y="15"/>
                  </a:cubicBezTo>
                  <a:cubicBezTo>
                    <a:pt x="28" y="16"/>
                    <a:pt x="28" y="16"/>
                    <a:pt x="28" y="16"/>
                  </a:cubicBezTo>
                  <a:cubicBezTo>
                    <a:pt x="28" y="17"/>
                    <a:pt x="28" y="17"/>
                    <a:pt x="27" y="17"/>
                  </a:cubicBezTo>
                  <a:cubicBezTo>
                    <a:pt x="26" y="17"/>
                    <a:pt x="25" y="17"/>
                    <a:pt x="24" y="17"/>
                  </a:cubicBezTo>
                  <a:cubicBezTo>
                    <a:pt x="22" y="17"/>
                    <a:pt x="15" y="15"/>
                    <a:pt x="14" y="15"/>
                  </a:cubicBezTo>
                  <a:cubicBezTo>
                    <a:pt x="14" y="15"/>
                    <a:pt x="16" y="14"/>
                    <a:pt x="16" y="14"/>
                  </a:cubicBezTo>
                  <a:cubicBezTo>
                    <a:pt x="18" y="13"/>
                    <a:pt x="20" y="12"/>
                    <a:pt x="20" y="11"/>
                  </a:cubicBezTo>
                  <a:cubicBezTo>
                    <a:pt x="21" y="10"/>
                    <a:pt x="21" y="9"/>
                    <a:pt x="21" y="8"/>
                  </a:cubicBezTo>
                  <a:cubicBezTo>
                    <a:pt x="21" y="8"/>
                    <a:pt x="20" y="8"/>
                    <a:pt x="20" y="7"/>
                  </a:cubicBezTo>
                  <a:cubicBezTo>
                    <a:pt x="20" y="7"/>
                    <a:pt x="19" y="7"/>
                    <a:pt x="19" y="7"/>
                  </a:cubicBezTo>
                  <a:cubicBezTo>
                    <a:pt x="18" y="6"/>
                    <a:pt x="17" y="6"/>
                    <a:pt x="16" y="7"/>
                  </a:cubicBezTo>
                  <a:cubicBezTo>
                    <a:pt x="14" y="7"/>
                    <a:pt x="13" y="7"/>
                    <a:pt x="11" y="7"/>
                  </a:cubicBezTo>
                  <a:cubicBezTo>
                    <a:pt x="11" y="7"/>
                    <a:pt x="11" y="7"/>
                    <a:pt x="11" y="7"/>
                  </a:cubicBezTo>
                  <a:cubicBezTo>
                    <a:pt x="11" y="6"/>
                    <a:pt x="11" y="6"/>
                    <a:pt x="11" y="6"/>
                  </a:cubicBezTo>
                  <a:cubicBezTo>
                    <a:pt x="12" y="5"/>
                    <a:pt x="13" y="4"/>
                    <a:pt x="13" y="4"/>
                  </a:cubicBezTo>
                  <a:cubicBezTo>
                    <a:pt x="14" y="3"/>
                    <a:pt x="14" y="2"/>
                    <a:pt x="13" y="1"/>
                  </a:cubicBezTo>
                  <a:cubicBezTo>
                    <a:pt x="12" y="1"/>
                    <a:pt x="11" y="0"/>
                    <a:pt x="9" y="0"/>
                  </a:cubicBezTo>
                  <a:cubicBezTo>
                    <a:pt x="7" y="1"/>
                    <a:pt x="6" y="1"/>
                    <a:pt x="4" y="2"/>
                  </a:cubicBezTo>
                  <a:cubicBezTo>
                    <a:pt x="3" y="3"/>
                    <a:pt x="3" y="3"/>
                    <a:pt x="2" y="4"/>
                  </a:cubicBezTo>
                  <a:cubicBezTo>
                    <a:pt x="1" y="5"/>
                    <a:pt x="0" y="6"/>
                    <a:pt x="0" y="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3" name="ïsľíďe"/>
            <p:cNvSpPr/>
            <p:nvPr/>
          </p:nvSpPr>
          <p:spPr bwMode="auto">
            <a:xfrm>
              <a:off x="3616325" y="2971801"/>
              <a:ext cx="96838" cy="106363"/>
            </a:xfrm>
            <a:custGeom>
              <a:avLst/>
              <a:gdLst>
                <a:gd name="T0" fmla="*/ 26 w 27"/>
                <a:gd name="T1" fmla="*/ 26 h 29"/>
                <a:gd name="T2" fmla="*/ 27 w 27"/>
                <a:gd name="T3" fmla="*/ 21 h 29"/>
                <a:gd name="T4" fmla="*/ 22 w 27"/>
                <a:gd name="T5" fmla="*/ 14 h 29"/>
                <a:gd name="T6" fmla="*/ 16 w 27"/>
                <a:gd name="T7" fmla="*/ 9 h 29"/>
                <a:gd name="T8" fmla="*/ 7 w 27"/>
                <a:gd name="T9" fmla="*/ 3 h 29"/>
                <a:gd name="T10" fmla="*/ 0 w 27"/>
                <a:gd name="T11" fmla="*/ 0 h 29"/>
                <a:gd name="T12" fmla="*/ 0 w 27"/>
                <a:gd name="T13" fmla="*/ 1 h 29"/>
                <a:gd name="T14" fmla="*/ 2 w 27"/>
                <a:gd name="T15" fmla="*/ 3 h 29"/>
                <a:gd name="T16" fmla="*/ 5 w 27"/>
                <a:gd name="T17" fmla="*/ 6 h 29"/>
                <a:gd name="T18" fmla="*/ 9 w 27"/>
                <a:gd name="T19" fmla="*/ 8 h 29"/>
                <a:gd name="T20" fmla="*/ 17 w 27"/>
                <a:gd name="T21" fmla="*/ 12 h 29"/>
                <a:gd name="T22" fmla="*/ 24 w 27"/>
                <a:gd name="T23" fmla="*/ 20 h 29"/>
                <a:gd name="T24" fmla="*/ 24 w 27"/>
                <a:gd name="T25" fmla="*/ 23 h 29"/>
                <a:gd name="T26" fmla="*/ 20 w 27"/>
                <a:gd name="T27" fmla="*/ 24 h 29"/>
                <a:gd name="T28" fmla="*/ 16 w 27"/>
                <a:gd name="T29" fmla="*/ 22 h 29"/>
                <a:gd name="T30" fmla="*/ 11 w 27"/>
                <a:gd name="T31" fmla="*/ 20 h 29"/>
                <a:gd name="T32" fmla="*/ 10 w 27"/>
                <a:gd name="T33" fmla="*/ 20 h 29"/>
                <a:gd name="T34" fmla="*/ 10 w 27"/>
                <a:gd name="T35" fmla="*/ 20 h 29"/>
                <a:gd name="T36" fmla="*/ 10 w 27"/>
                <a:gd name="T37" fmla="*/ 20 h 29"/>
                <a:gd name="T38" fmla="*/ 11 w 27"/>
                <a:gd name="T39" fmla="*/ 21 h 29"/>
                <a:gd name="T40" fmla="*/ 12 w 27"/>
                <a:gd name="T41" fmla="*/ 23 h 29"/>
                <a:gd name="T42" fmla="*/ 19 w 27"/>
                <a:gd name="T43" fmla="*/ 28 h 29"/>
                <a:gd name="T44" fmla="*/ 24 w 27"/>
                <a:gd name="T45" fmla="*/ 28 h 29"/>
                <a:gd name="T46" fmla="*/ 26 w 27"/>
                <a:gd name="T47"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29">
                  <a:moveTo>
                    <a:pt x="26" y="26"/>
                  </a:moveTo>
                  <a:cubicBezTo>
                    <a:pt x="27" y="24"/>
                    <a:pt x="27" y="23"/>
                    <a:pt x="27" y="21"/>
                  </a:cubicBezTo>
                  <a:cubicBezTo>
                    <a:pt x="26" y="19"/>
                    <a:pt x="24" y="16"/>
                    <a:pt x="22" y="14"/>
                  </a:cubicBezTo>
                  <a:cubicBezTo>
                    <a:pt x="20" y="12"/>
                    <a:pt x="20" y="11"/>
                    <a:pt x="16" y="9"/>
                  </a:cubicBezTo>
                  <a:cubicBezTo>
                    <a:pt x="12" y="6"/>
                    <a:pt x="8" y="4"/>
                    <a:pt x="7" y="3"/>
                  </a:cubicBezTo>
                  <a:cubicBezTo>
                    <a:pt x="5" y="3"/>
                    <a:pt x="0" y="0"/>
                    <a:pt x="0" y="0"/>
                  </a:cubicBezTo>
                  <a:cubicBezTo>
                    <a:pt x="0" y="0"/>
                    <a:pt x="0" y="0"/>
                    <a:pt x="0" y="1"/>
                  </a:cubicBezTo>
                  <a:cubicBezTo>
                    <a:pt x="0" y="1"/>
                    <a:pt x="2" y="3"/>
                    <a:pt x="2" y="3"/>
                  </a:cubicBezTo>
                  <a:cubicBezTo>
                    <a:pt x="3" y="4"/>
                    <a:pt x="4" y="6"/>
                    <a:pt x="5" y="6"/>
                  </a:cubicBezTo>
                  <a:cubicBezTo>
                    <a:pt x="7" y="7"/>
                    <a:pt x="8" y="8"/>
                    <a:pt x="9" y="8"/>
                  </a:cubicBezTo>
                  <a:cubicBezTo>
                    <a:pt x="12" y="9"/>
                    <a:pt x="16" y="12"/>
                    <a:pt x="17" y="12"/>
                  </a:cubicBezTo>
                  <a:cubicBezTo>
                    <a:pt x="20" y="15"/>
                    <a:pt x="23" y="18"/>
                    <a:pt x="24" y="20"/>
                  </a:cubicBezTo>
                  <a:cubicBezTo>
                    <a:pt x="25" y="21"/>
                    <a:pt x="25" y="22"/>
                    <a:pt x="24" y="23"/>
                  </a:cubicBezTo>
                  <a:cubicBezTo>
                    <a:pt x="23" y="24"/>
                    <a:pt x="21" y="24"/>
                    <a:pt x="20" y="24"/>
                  </a:cubicBezTo>
                  <a:cubicBezTo>
                    <a:pt x="19" y="23"/>
                    <a:pt x="17" y="23"/>
                    <a:pt x="16" y="22"/>
                  </a:cubicBezTo>
                  <a:cubicBezTo>
                    <a:pt x="14" y="21"/>
                    <a:pt x="11" y="20"/>
                    <a:pt x="11" y="20"/>
                  </a:cubicBezTo>
                  <a:cubicBezTo>
                    <a:pt x="11" y="20"/>
                    <a:pt x="11" y="20"/>
                    <a:pt x="10" y="20"/>
                  </a:cubicBezTo>
                  <a:cubicBezTo>
                    <a:pt x="10" y="20"/>
                    <a:pt x="10" y="20"/>
                    <a:pt x="10" y="20"/>
                  </a:cubicBezTo>
                  <a:cubicBezTo>
                    <a:pt x="10" y="20"/>
                    <a:pt x="10" y="20"/>
                    <a:pt x="10" y="20"/>
                  </a:cubicBezTo>
                  <a:cubicBezTo>
                    <a:pt x="10" y="20"/>
                    <a:pt x="10" y="20"/>
                    <a:pt x="11" y="21"/>
                  </a:cubicBezTo>
                  <a:cubicBezTo>
                    <a:pt x="11" y="21"/>
                    <a:pt x="12" y="23"/>
                    <a:pt x="12" y="23"/>
                  </a:cubicBezTo>
                  <a:cubicBezTo>
                    <a:pt x="13" y="24"/>
                    <a:pt x="15" y="27"/>
                    <a:pt x="19" y="28"/>
                  </a:cubicBezTo>
                  <a:cubicBezTo>
                    <a:pt x="21" y="28"/>
                    <a:pt x="22" y="29"/>
                    <a:pt x="24" y="28"/>
                  </a:cubicBezTo>
                  <a:cubicBezTo>
                    <a:pt x="25" y="27"/>
                    <a:pt x="26" y="27"/>
                    <a:pt x="26" y="26"/>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4" name="íšḷïdé"/>
            <p:cNvSpPr/>
            <p:nvPr/>
          </p:nvSpPr>
          <p:spPr bwMode="auto">
            <a:xfrm>
              <a:off x="3651250" y="3044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5" name="ïslîḍê"/>
            <p:cNvSpPr/>
            <p:nvPr/>
          </p:nvSpPr>
          <p:spPr bwMode="auto">
            <a:xfrm>
              <a:off x="3651250" y="3044826"/>
              <a:ext cx="4763"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6" name="îŝľíḍè"/>
            <p:cNvSpPr/>
            <p:nvPr/>
          </p:nvSpPr>
          <p:spPr bwMode="auto">
            <a:xfrm>
              <a:off x="3560763" y="2951163"/>
              <a:ext cx="44450" cy="36513"/>
            </a:xfrm>
            <a:custGeom>
              <a:avLst/>
              <a:gdLst>
                <a:gd name="T0" fmla="*/ 3 w 12"/>
                <a:gd name="T1" fmla="*/ 9 h 10"/>
                <a:gd name="T2" fmla="*/ 6 w 12"/>
                <a:gd name="T3" fmla="*/ 8 h 10"/>
                <a:gd name="T4" fmla="*/ 11 w 12"/>
                <a:gd name="T5" fmla="*/ 5 h 10"/>
                <a:gd name="T6" fmla="*/ 12 w 12"/>
                <a:gd name="T7" fmla="*/ 4 h 10"/>
                <a:gd name="T8" fmla="*/ 12 w 12"/>
                <a:gd name="T9" fmla="*/ 3 h 10"/>
                <a:gd name="T10" fmla="*/ 11 w 12"/>
                <a:gd name="T11" fmla="*/ 1 h 10"/>
                <a:gd name="T12" fmla="*/ 10 w 12"/>
                <a:gd name="T13" fmla="*/ 1 h 10"/>
                <a:gd name="T14" fmla="*/ 8 w 12"/>
                <a:gd name="T15" fmla="*/ 1 h 10"/>
                <a:gd name="T16" fmla="*/ 2 w 12"/>
                <a:gd name="T17" fmla="*/ 3 h 10"/>
                <a:gd name="T18" fmla="*/ 0 w 12"/>
                <a:gd name="T19" fmla="*/ 7 h 10"/>
                <a:gd name="T20" fmla="*/ 1 w 12"/>
                <a:gd name="T21" fmla="*/ 8 h 10"/>
                <a:gd name="T22" fmla="*/ 3 w 12"/>
                <a:gd name="T23"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0">
                  <a:moveTo>
                    <a:pt x="3" y="9"/>
                  </a:moveTo>
                  <a:cubicBezTo>
                    <a:pt x="4" y="9"/>
                    <a:pt x="5" y="8"/>
                    <a:pt x="6" y="8"/>
                  </a:cubicBezTo>
                  <a:cubicBezTo>
                    <a:pt x="8" y="7"/>
                    <a:pt x="9" y="6"/>
                    <a:pt x="11" y="5"/>
                  </a:cubicBezTo>
                  <a:cubicBezTo>
                    <a:pt x="12" y="5"/>
                    <a:pt x="12" y="4"/>
                    <a:pt x="12" y="4"/>
                  </a:cubicBezTo>
                  <a:cubicBezTo>
                    <a:pt x="12" y="4"/>
                    <a:pt x="12" y="3"/>
                    <a:pt x="12" y="3"/>
                  </a:cubicBezTo>
                  <a:cubicBezTo>
                    <a:pt x="12" y="3"/>
                    <a:pt x="11" y="2"/>
                    <a:pt x="11" y="1"/>
                  </a:cubicBezTo>
                  <a:cubicBezTo>
                    <a:pt x="11" y="1"/>
                    <a:pt x="11" y="1"/>
                    <a:pt x="10" y="1"/>
                  </a:cubicBezTo>
                  <a:cubicBezTo>
                    <a:pt x="9" y="0"/>
                    <a:pt x="8" y="0"/>
                    <a:pt x="8" y="1"/>
                  </a:cubicBezTo>
                  <a:cubicBezTo>
                    <a:pt x="6" y="1"/>
                    <a:pt x="4" y="2"/>
                    <a:pt x="2" y="3"/>
                  </a:cubicBezTo>
                  <a:cubicBezTo>
                    <a:pt x="0" y="3"/>
                    <a:pt x="0" y="5"/>
                    <a:pt x="0" y="7"/>
                  </a:cubicBezTo>
                  <a:cubicBezTo>
                    <a:pt x="1" y="7"/>
                    <a:pt x="1" y="8"/>
                    <a:pt x="1" y="8"/>
                  </a:cubicBezTo>
                  <a:cubicBezTo>
                    <a:pt x="2" y="9"/>
                    <a:pt x="2" y="10"/>
                    <a:pt x="3" y="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7" name="íşľîḑé"/>
            <p:cNvSpPr/>
            <p:nvPr/>
          </p:nvSpPr>
          <p:spPr bwMode="auto">
            <a:xfrm>
              <a:off x="2205038" y="2925763"/>
              <a:ext cx="220663" cy="198438"/>
            </a:xfrm>
            <a:custGeom>
              <a:avLst/>
              <a:gdLst>
                <a:gd name="T0" fmla="*/ 23 w 61"/>
                <a:gd name="T1" fmla="*/ 15 h 55"/>
                <a:gd name="T2" fmla="*/ 21 w 61"/>
                <a:gd name="T3" fmla="*/ 20 h 55"/>
                <a:gd name="T4" fmla="*/ 17 w 61"/>
                <a:gd name="T5" fmla="*/ 12 h 55"/>
                <a:gd name="T6" fmla="*/ 19 w 61"/>
                <a:gd name="T7" fmla="*/ 8 h 55"/>
                <a:gd name="T8" fmla="*/ 17 w 61"/>
                <a:gd name="T9" fmla="*/ 2 h 55"/>
                <a:gd name="T10" fmla="*/ 14 w 61"/>
                <a:gd name="T11" fmla="*/ 2 h 55"/>
                <a:gd name="T12" fmla="*/ 12 w 61"/>
                <a:gd name="T13" fmla="*/ 5 h 55"/>
                <a:gd name="T14" fmla="*/ 8 w 61"/>
                <a:gd name="T15" fmla="*/ 3 h 55"/>
                <a:gd name="T16" fmla="*/ 2 w 61"/>
                <a:gd name="T17" fmla="*/ 10 h 55"/>
                <a:gd name="T18" fmla="*/ 9 w 61"/>
                <a:gd name="T19" fmla="*/ 15 h 55"/>
                <a:gd name="T20" fmla="*/ 10 w 61"/>
                <a:gd name="T21" fmla="*/ 18 h 55"/>
                <a:gd name="T22" fmla="*/ 10 w 61"/>
                <a:gd name="T23" fmla="*/ 24 h 55"/>
                <a:gd name="T24" fmla="*/ 16 w 61"/>
                <a:gd name="T25" fmla="*/ 25 h 55"/>
                <a:gd name="T26" fmla="*/ 21 w 61"/>
                <a:gd name="T27" fmla="*/ 35 h 55"/>
                <a:gd name="T28" fmla="*/ 20 w 61"/>
                <a:gd name="T29" fmla="*/ 37 h 55"/>
                <a:gd name="T30" fmla="*/ 25 w 61"/>
                <a:gd name="T31" fmla="*/ 46 h 55"/>
                <a:gd name="T32" fmla="*/ 39 w 61"/>
                <a:gd name="T33" fmla="*/ 54 h 55"/>
                <a:gd name="T34" fmla="*/ 43 w 61"/>
                <a:gd name="T35" fmla="*/ 54 h 55"/>
                <a:gd name="T36" fmla="*/ 45 w 61"/>
                <a:gd name="T37" fmla="*/ 52 h 55"/>
                <a:gd name="T38" fmla="*/ 41 w 61"/>
                <a:gd name="T39" fmla="*/ 47 h 55"/>
                <a:gd name="T40" fmla="*/ 31 w 61"/>
                <a:gd name="T41" fmla="*/ 42 h 55"/>
                <a:gd name="T42" fmla="*/ 27 w 61"/>
                <a:gd name="T43" fmla="*/ 37 h 55"/>
                <a:gd name="T44" fmla="*/ 27 w 61"/>
                <a:gd name="T45" fmla="*/ 33 h 55"/>
                <a:gd name="T46" fmla="*/ 26 w 61"/>
                <a:gd name="T47" fmla="*/ 25 h 55"/>
                <a:gd name="T48" fmla="*/ 26 w 61"/>
                <a:gd name="T49" fmla="*/ 25 h 55"/>
                <a:gd name="T50" fmla="*/ 26 w 61"/>
                <a:gd name="T51" fmla="*/ 22 h 55"/>
                <a:gd name="T52" fmla="*/ 32 w 61"/>
                <a:gd name="T53" fmla="*/ 6 h 55"/>
                <a:gd name="T54" fmla="*/ 44 w 61"/>
                <a:gd name="T55" fmla="*/ 10 h 55"/>
                <a:gd name="T56" fmla="*/ 52 w 61"/>
                <a:gd name="T57" fmla="*/ 20 h 55"/>
                <a:gd name="T58" fmla="*/ 54 w 61"/>
                <a:gd name="T59" fmla="*/ 27 h 55"/>
                <a:gd name="T60" fmla="*/ 49 w 61"/>
                <a:gd name="T61" fmla="*/ 31 h 55"/>
                <a:gd name="T62" fmla="*/ 46 w 61"/>
                <a:gd name="T63" fmla="*/ 27 h 55"/>
                <a:gd name="T64" fmla="*/ 42 w 61"/>
                <a:gd name="T65" fmla="*/ 25 h 55"/>
                <a:gd name="T66" fmla="*/ 41 w 61"/>
                <a:gd name="T67" fmla="*/ 28 h 55"/>
                <a:gd name="T68" fmla="*/ 40 w 61"/>
                <a:gd name="T69" fmla="*/ 28 h 55"/>
                <a:gd name="T70" fmla="*/ 38 w 61"/>
                <a:gd name="T71" fmla="*/ 20 h 55"/>
                <a:gd name="T72" fmla="*/ 34 w 61"/>
                <a:gd name="T73" fmla="*/ 19 h 55"/>
                <a:gd name="T74" fmla="*/ 28 w 61"/>
                <a:gd name="T75" fmla="*/ 16 h 55"/>
                <a:gd name="T76" fmla="*/ 28 w 61"/>
                <a:gd name="T77" fmla="*/ 19 h 55"/>
                <a:gd name="T78" fmla="*/ 30 w 61"/>
                <a:gd name="T79" fmla="*/ 24 h 55"/>
                <a:gd name="T80" fmla="*/ 28 w 61"/>
                <a:gd name="T81" fmla="*/ 24 h 55"/>
                <a:gd name="T82" fmla="*/ 26 w 61"/>
                <a:gd name="T83" fmla="*/ 25 h 55"/>
                <a:gd name="T84" fmla="*/ 26 w 61"/>
                <a:gd name="T85" fmla="*/ 25 h 55"/>
                <a:gd name="T86" fmla="*/ 29 w 61"/>
                <a:gd name="T87" fmla="*/ 28 h 55"/>
                <a:gd name="T88" fmla="*/ 32 w 61"/>
                <a:gd name="T89" fmla="*/ 29 h 55"/>
                <a:gd name="T90" fmla="*/ 36 w 61"/>
                <a:gd name="T91" fmla="*/ 36 h 55"/>
                <a:gd name="T92" fmla="*/ 38 w 61"/>
                <a:gd name="T93" fmla="*/ 34 h 55"/>
                <a:gd name="T94" fmla="*/ 40 w 61"/>
                <a:gd name="T95" fmla="*/ 39 h 55"/>
                <a:gd name="T96" fmla="*/ 42 w 61"/>
                <a:gd name="T97" fmla="*/ 40 h 55"/>
                <a:gd name="T98" fmla="*/ 44 w 61"/>
                <a:gd name="T99" fmla="*/ 38 h 55"/>
                <a:gd name="T100" fmla="*/ 47 w 61"/>
                <a:gd name="T101" fmla="*/ 33 h 55"/>
                <a:gd name="T102" fmla="*/ 58 w 61"/>
                <a:gd name="T103" fmla="*/ 41 h 55"/>
                <a:gd name="T104" fmla="*/ 61 w 61"/>
                <a:gd name="T105" fmla="*/ 42 h 55"/>
                <a:gd name="T106" fmla="*/ 60 w 61"/>
                <a:gd name="T107" fmla="*/ 40 h 55"/>
                <a:gd name="T108" fmla="*/ 52 w 61"/>
                <a:gd name="T109" fmla="*/ 34 h 55"/>
                <a:gd name="T110" fmla="*/ 50 w 61"/>
                <a:gd name="T111" fmla="*/ 31 h 55"/>
                <a:gd name="T112" fmla="*/ 53 w 61"/>
                <a:gd name="T113" fmla="*/ 31 h 55"/>
                <a:gd name="T114" fmla="*/ 54 w 61"/>
                <a:gd name="T115" fmla="*/ 32 h 55"/>
                <a:gd name="T116" fmla="*/ 58 w 61"/>
                <a:gd name="T117" fmla="*/ 31 h 55"/>
                <a:gd name="T118" fmla="*/ 59 w 61"/>
                <a:gd name="T119" fmla="*/ 22 h 55"/>
                <a:gd name="T120" fmla="*/ 52 w 61"/>
                <a:gd name="T121" fmla="*/ 12 h 55"/>
                <a:gd name="T122" fmla="*/ 45 w 61"/>
                <a:gd name="T123" fmla="*/ 5 h 55"/>
                <a:gd name="T124" fmla="*/ 37 w 61"/>
                <a:gd name="T125"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30" y="3"/>
                  </a:moveTo>
                  <a:cubicBezTo>
                    <a:pt x="26" y="6"/>
                    <a:pt x="24" y="10"/>
                    <a:pt x="23" y="15"/>
                  </a:cubicBezTo>
                  <a:cubicBezTo>
                    <a:pt x="23" y="16"/>
                    <a:pt x="22" y="18"/>
                    <a:pt x="22" y="19"/>
                  </a:cubicBezTo>
                  <a:cubicBezTo>
                    <a:pt x="22" y="20"/>
                    <a:pt x="21" y="20"/>
                    <a:pt x="21" y="20"/>
                  </a:cubicBezTo>
                  <a:cubicBezTo>
                    <a:pt x="21" y="19"/>
                    <a:pt x="20" y="19"/>
                    <a:pt x="20" y="18"/>
                  </a:cubicBezTo>
                  <a:cubicBezTo>
                    <a:pt x="18" y="17"/>
                    <a:pt x="18" y="15"/>
                    <a:pt x="17" y="12"/>
                  </a:cubicBezTo>
                  <a:cubicBezTo>
                    <a:pt x="17" y="12"/>
                    <a:pt x="17" y="11"/>
                    <a:pt x="18" y="10"/>
                  </a:cubicBezTo>
                  <a:cubicBezTo>
                    <a:pt x="18" y="9"/>
                    <a:pt x="18" y="8"/>
                    <a:pt x="19" y="8"/>
                  </a:cubicBezTo>
                  <a:cubicBezTo>
                    <a:pt x="19" y="6"/>
                    <a:pt x="19" y="5"/>
                    <a:pt x="19" y="4"/>
                  </a:cubicBezTo>
                  <a:cubicBezTo>
                    <a:pt x="18" y="3"/>
                    <a:pt x="18" y="3"/>
                    <a:pt x="17" y="2"/>
                  </a:cubicBezTo>
                  <a:cubicBezTo>
                    <a:pt x="17" y="2"/>
                    <a:pt x="16" y="2"/>
                    <a:pt x="15" y="2"/>
                  </a:cubicBezTo>
                  <a:cubicBezTo>
                    <a:pt x="15" y="2"/>
                    <a:pt x="14" y="2"/>
                    <a:pt x="14" y="2"/>
                  </a:cubicBezTo>
                  <a:cubicBezTo>
                    <a:pt x="13" y="3"/>
                    <a:pt x="13" y="3"/>
                    <a:pt x="13" y="4"/>
                  </a:cubicBezTo>
                  <a:cubicBezTo>
                    <a:pt x="13" y="4"/>
                    <a:pt x="12" y="5"/>
                    <a:pt x="12" y="5"/>
                  </a:cubicBezTo>
                  <a:cubicBezTo>
                    <a:pt x="12" y="6"/>
                    <a:pt x="11" y="5"/>
                    <a:pt x="11" y="4"/>
                  </a:cubicBezTo>
                  <a:cubicBezTo>
                    <a:pt x="10" y="3"/>
                    <a:pt x="9" y="3"/>
                    <a:pt x="8" y="3"/>
                  </a:cubicBezTo>
                  <a:cubicBezTo>
                    <a:pt x="5" y="3"/>
                    <a:pt x="3" y="3"/>
                    <a:pt x="1" y="6"/>
                  </a:cubicBezTo>
                  <a:cubicBezTo>
                    <a:pt x="0" y="7"/>
                    <a:pt x="1" y="9"/>
                    <a:pt x="2" y="10"/>
                  </a:cubicBezTo>
                  <a:cubicBezTo>
                    <a:pt x="4" y="10"/>
                    <a:pt x="4" y="10"/>
                    <a:pt x="5" y="11"/>
                  </a:cubicBezTo>
                  <a:cubicBezTo>
                    <a:pt x="6" y="12"/>
                    <a:pt x="8" y="13"/>
                    <a:pt x="9" y="15"/>
                  </a:cubicBezTo>
                  <a:cubicBezTo>
                    <a:pt x="9" y="15"/>
                    <a:pt x="10" y="16"/>
                    <a:pt x="10" y="17"/>
                  </a:cubicBezTo>
                  <a:cubicBezTo>
                    <a:pt x="10" y="17"/>
                    <a:pt x="10" y="17"/>
                    <a:pt x="10" y="18"/>
                  </a:cubicBezTo>
                  <a:cubicBezTo>
                    <a:pt x="10" y="19"/>
                    <a:pt x="10" y="20"/>
                    <a:pt x="9" y="21"/>
                  </a:cubicBezTo>
                  <a:cubicBezTo>
                    <a:pt x="9" y="22"/>
                    <a:pt x="9" y="23"/>
                    <a:pt x="10" y="24"/>
                  </a:cubicBezTo>
                  <a:cubicBezTo>
                    <a:pt x="11" y="25"/>
                    <a:pt x="14" y="26"/>
                    <a:pt x="15" y="25"/>
                  </a:cubicBezTo>
                  <a:cubicBezTo>
                    <a:pt x="16" y="24"/>
                    <a:pt x="16" y="24"/>
                    <a:pt x="16" y="25"/>
                  </a:cubicBezTo>
                  <a:cubicBezTo>
                    <a:pt x="17" y="26"/>
                    <a:pt x="18" y="28"/>
                    <a:pt x="19" y="30"/>
                  </a:cubicBezTo>
                  <a:cubicBezTo>
                    <a:pt x="20" y="31"/>
                    <a:pt x="20" y="33"/>
                    <a:pt x="21" y="35"/>
                  </a:cubicBezTo>
                  <a:cubicBezTo>
                    <a:pt x="21" y="35"/>
                    <a:pt x="21" y="36"/>
                    <a:pt x="21" y="36"/>
                  </a:cubicBezTo>
                  <a:cubicBezTo>
                    <a:pt x="20" y="36"/>
                    <a:pt x="20" y="37"/>
                    <a:pt x="20" y="37"/>
                  </a:cubicBezTo>
                  <a:cubicBezTo>
                    <a:pt x="20" y="39"/>
                    <a:pt x="21" y="41"/>
                    <a:pt x="22" y="43"/>
                  </a:cubicBezTo>
                  <a:cubicBezTo>
                    <a:pt x="23" y="44"/>
                    <a:pt x="24" y="46"/>
                    <a:pt x="25" y="46"/>
                  </a:cubicBezTo>
                  <a:cubicBezTo>
                    <a:pt x="28" y="48"/>
                    <a:pt x="30" y="49"/>
                    <a:pt x="32" y="51"/>
                  </a:cubicBezTo>
                  <a:cubicBezTo>
                    <a:pt x="34" y="52"/>
                    <a:pt x="37" y="53"/>
                    <a:pt x="39" y="54"/>
                  </a:cubicBezTo>
                  <a:cubicBezTo>
                    <a:pt x="39" y="54"/>
                    <a:pt x="39" y="55"/>
                    <a:pt x="40" y="54"/>
                  </a:cubicBezTo>
                  <a:cubicBezTo>
                    <a:pt x="41" y="54"/>
                    <a:pt x="42" y="54"/>
                    <a:pt x="43" y="54"/>
                  </a:cubicBezTo>
                  <a:cubicBezTo>
                    <a:pt x="44" y="54"/>
                    <a:pt x="44" y="54"/>
                    <a:pt x="44" y="54"/>
                  </a:cubicBezTo>
                  <a:cubicBezTo>
                    <a:pt x="44" y="53"/>
                    <a:pt x="45" y="52"/>
                    <a:pt x="45" y="52"/>
                  </a:cubicBezTo>
                  <a:cubicBezTo>
                    <a:pt x="46" y="51"/>
                    <a:pt x="46" y="50"/>
                    <a:pt x="46" y="50"/>
                  </a:cubicBezTo>
                  <a:cubicBezTo>
                    <a:pt x="44" y="49"/>
                    <a:pt x="43" y="47"/>
                    <a:pt x="41" y="47"/>
                  </a:cubicBezTo>
                  <a:cubicBezTo>
                    <a:pt x="40" y="47"/>
                    <a:pt x="39" y="46"/>
                    <a:pt x="38" y="46"/>
                  </a:cubicBezTo>
                  <a:cubicBezTo>
                    <a:pt x="35" y="45"/>
                    <a:pt x="33" y="43"/>
                    <a:pt x="31" y="42"/>
                  </a:cubicBezTo>
                  <a:cubicBezTo>
                    <a:pt x="29" y="41"/>
                    <a:pt x="28" y="40"/>
                    <a:pt x="27" y="40"/>
                  </a:cubicBezTo>
                  <a:cubicBezTo>
                    <a:pt x="26" y="39"/>
                    <a:pt x="26" y="38"/>
                    <a:pt x="27" y="37"/>
                  </a:cubicBezTo>
                  <a:cubicBezTo>
                    <a:pt x="27" y="37"/>
                    <a:pt x="27" y="37"/>
                    <a:pt x="27" y="36"/>
                  </a:cubicBezTo>
                  <a:cubicBezTo>
                    <a:pt x="28" y="35"/>
                    <a:pt x="28" y="34"/>
                    <a:pt x="27" y="33"/>
                  </a:cubicBezTo>
                  <a:cubicBezTo>
                    <a:pt x="27" y="32"/>
                    <a:pt x="27" y="30"/>
                    <a:pt x="27" y="29"/>
                  </a:cubicBezTo>
                  <a:cubicBezTo>
                    <a:pt x="26" y="27"/>
                    <a:pt x="26" y="26"/>
                    <a:pt x="26" y="25"/>
                  </a:cubicBezTo>
                  <a:cubicBezTo>
                    <a:pt x="26" y="25"/>
                    <a:pt x="26" y="25"/>
                    <a:pt x="26" y="25"/>
                  </a:cubicBezTo>
                  <a:cubicBezTo>
                    <a:pt x="26" y="25"/>
                    <a:pt x="26" y="25"/>
                    <a:pt x="26" y="25"/>
                  </a:cubicBezTo>
                  <a:cubicBezTo>
                    <a:pt x="26" y="25"/>
                    <a:pt x="26" y="24"/>
                    <a:pt x="26" y="23"/>
                  </a:cubicBezTo>
                  <a:cubicBezTo>
                    <a:pt x="26" y="23"/>
                    <a:pt x="26" y="22"/>
                    <a:pt x="26" y="22"/>
                  </a:cubicBezTo>
                  <a:cubicBezTo>
                    <a:pt x="26" y="20"/>
                    <a:pt x="26" y="18"/>
                    <a:pt x="27" y="17"/>
                  </a:cubicBezTo>
                  <a:cubicBezTo>
                    <a:pt x="27" y="13"/>
                    <a:pt x="29" y="9"/>
                    <a:pt x="32" y="6"/>
                  </a:cubicBezTo>
                  <a:cubicBezTo>
                    <a:pt x="35" y="4"/>
                    <a:pt x="37" y="4"/>
                    <a:pt x="40" y="6"/>
                  </a:cubicBezTo>
                  <a:cubicBezTo>
                    <a:pt x="41" y="7"/>
                    <a:pt x="43" y="9"/>
                    <a:pt x="44" y="10"/>
                  </a:cubicBezTo>
                  <a:cubicBezTo>
                    <a:pt x="45" y="10"/>
                    <a:pt x="45" y="11"/>
                    <a:pt x="46" y="12"/>
                  </a:cubicBezTo>
                  <a:cubicBezTo>
                    <a:pt x="48" y="15"/>
                    <a:pt x="50" y="17"/>
                    <a:pt x="52" y="20"/>
                  </a:cubicBezTo>
                  <a:cubicBezTo>
                    <a:pt x="53" y="21"/>
                    <a:pt x="54" y="23"/>
                    <a:pt x="54" y="25"/>
                  </a:cubicBezTo>
                  <a:cubicBezTo>
                    <a:pt x="55" y="26"/>
                    <a:pt x="55" y="26"/>
                    <a:pt x="54" y="27"/>
                  </a:cubicBezTo>
                  <a:cubicBezTo>
                    <a:pt x="53" y="29"/>
                    <a:pt x="51" y="30"/>
                    <a:pt x="50" y="31"/>
                  </a:cubicBezTo>
                  <a:cubicBezTo>
                    <a:pt x="49" y="31"/>
                    <a:pt x="49" y="31"/>
                    <a:pt x="49" y="31"/>
                  </a:cubicBezTo>
                  <a:cubicBezTo>
                    <a:pt x="48" y="30"/>
                    <a:pt x="47" y="29"/>
                    <a:pt x="47" y="28"/>
                  </a:cubicBezTo>
                  <a:cubicBezTo>
                    <a:pt x="46" y="28"/>
                    <a:pt x="46" y="27"/>
                    <a:pt x="46" y="27"/>
                  </a:cubicBezTo>
                  <a:cubicBezTo>
                    <a:pt x="46" y="26"/>
                    <a:pt x="45" y="26"/>
                    <a:pt x="45" y="26"/>
                  </a:cubicBezTo>
                  <a:cubicBezTo>
                    <a:pt x="44" y="25"/>
                    <a:pt x="43" y="25"/>
                    <a:pt x="42" y="25"/>
                  </a:cubicBezTo>
                  <a:cubicBezTo>
                    <a:pt x="42" y="25"/>
                    <a:pt x="40" y="26"/>
                    <a:pt x="41" y="27"/>
                  </a:cubicBezTo>
                  <a:cubicBezTo>
                    <a:pt x="41" y="27"/>
                    <a:pt x="41" y="28"/>
                    <a:pt x="41" y="28"/>
                  </a:cubicBezTo>
                  <a:cubicBezTo>
                    <a:pt x="41" y="28"/>
                    <a:pt x="41" y="29"/>
                    <a:pt x="41" y="29"/>
                  </a:cubicBezTo>
                  <a:cubicBezTo>
                    <a:pt x="41" y="29"/>
                    <a:pt x="40" y="29"/>
                    <a:pt x="40" y="28"/>
                  </a:cubicBezTo>
                  <a:cubicBezTo>
                    <a:pt x="40" y="26"/>
                    <a:pt x="39" y="24"/>
                    <a:pt x="39" y="22"/>
                  </a:cubicBezTo>
                  <a:cubicBezTo>
                    <a:pt x="39" y="21"/>
                    <a:pt x="39" y="21"/>
                    <a:pt x="38" y="20"/>
                  </a:cubicBezTo>
                  <a:cubicBezTo>
                    <a:pt x="37" y="19"/>
                    <a:pt x="36" y="19"/>
                    <a:pt x="35" y="20"/>
                  </a:cubicBezTo>
                  <a:cubicBezTo>
                    <a:pt x="35" y="20"/>
                    <a:pt x="34" y="20"/>
                    <a:pt x="34" y="19"/>
                  </a:cubicBezTo>
                  <a:cubicBezTo>
                    <a:pt x="34" y="18"/>
                    <a:pt x="33" y="17"/>
                    <a:pt x="32" y="16"/>
                  </a:cubicBezTo>
                  <a:cubicBezTo>
                    <a:pt x="31" y="15"/>
                    <a:pt x="29" y="15"/>
                    <a:pt x="28" y="16"/>
                  </a:cubicBezTo>
                  <a:cubicBezTo>
                    <a:pt x="27" y="16"/>
                    <a:pt x="27" y="16"/>
                    <a:pt x="27" y="17"/>
                  </a:cubicBezTo>
                  <a:cubicBezTo>
                    <a:pt x="27" y="17"/>
                    <a:pt x="28" y="18"/>
                    <a:pt x="28" y="19"/>
                  </a:cubicBezTo>
                  <a:cubicBezTo>
                    <a:pt x="29" y="20"/>
                    <a:pt x="30" y="21"/>
                    <a:pt x="30" y="22"/>
                  </a:cubicBezTo>
                  <a:cubicBezTo>
                    <a:pt x="30" y="23"/>
                    <a:pt x="30" y="24"/>
                    <a:pt x="30" y="24"/>
                  </a:cubicBezTo>
                  <a:cubicBezTo>
                    <a:pt x="29" y="24"/>
                    <a:pt x="29" y="24"/>
                    <a:pt x="28" y="24"/>
                  </a:cubicBezTo>
                  <a:cubicBezTo>
                    <a:pt x="28" y="24"/>
                    <a:pt x="28" y="24"/>
                    <a:pt x="28" y="24"/>
                  </a:cubicBezTo>
                  <a:cubicBezTo>
                    <a:pt x="27" y="23"/>
                    <a:pt x="27" y="24"/>
                    <a:pt x="27" y="24"/>
                  </a:cubicBezTo>
                  <a:cubicBezTo>
                    <a:pt x="26" y="25"/>
                    <a:pt x="26" y="25"/>
                    <a:pt x="26" y="25"/>
                  </a:cubicBezTo>
                  <a:cubicBezTo>
                    <a:pt x="26" y="25"/>
                    <a:pt x="26" y="25"/>
                    <a:pt x="26" y="25"/>
                  </a:cubicBezTo>
                  <a:cubicBezTo>
                    <a:pt x="26" y="25"/>
                    <a:pt x="26" y="25"/>
                    <a:pt x="26" y="25"/>
                  </a:cubicBezTo>
                  <a:cubicBezTo>
                    <a:pt x="27" y="26"/>
                    <a:pt x="27" y="27"/>
                    <a:pt x="27" y="28"/>
                  </a:cubicBezTo>
                  <a:cubicBezTo>
                    <a:pt x="28" y="28"/>
                    <a:pt x="28" y="28"/>
                    <a:pt x="29" y="28"/>
                  </a:cubicBezTo>
                  <a:cubicBezTo>
                    <a:pt x="29" y="29"/>
                    <a:pt x="30" y="29"/>
                    <a:pt x="31" y="28"/>
                  </a:cubicBezTo>
                  <a:cubicBezTo>
                    <a:pt x="31" y="28"/>
                    <a:pt x="32" y="29"/>
                    <a:pt x="32" y="29"/>
                  </a:cubicBezTo>
                  <a:cubicBezTo>
                    <a:pt x="33" y="31"/>
                    <a:pt x="33" y="33"/>
                    <a:pt x="34" y="35"/>
                  </a:cubicBezTo>
                  <a:cubicBezTo>
                    <a:pt x="34" y="35"/>
                    <a:pt x="35" y="36"/>
                    <a:pt x="36" y="36"/>
                  </a:cubicBezTo>
                  <a:cubicBezTo>
                    <a:pt x="37" y="35"/>
                    <a:pt x="37" y="35"/>
                    <a:pt x="38" y="34"/>
                  </a:cubicBezTo>
                  <a:cubicBezTo>
                    <a:pt x="38" y="34"/>
                    <a:pt x="38" y="34"/>
                    <a:pt x="38" y="34"/>
                  </a:cubicBezTo>
                  <a:cubicBezTo>
                    <a:pt x="38" y="34"/>
                    <a:pt x="39" y="34"/>
                    <a:pt x="39" y="35"/>
                  </a:cubicBezTo>
                  <a:cubicBezTo>
                    <a:pt x="39" y="36"/>
                    <a:pt x="40" y="38"/>
                    <a:pt x="40" y="39"/>
                  </a:cubicBezTo>
                  <a:cubicBezTo>
                    <a:pt x="41" y="39"/>
                    <a:pt x="41" y="40"/>
                    <a:pt x="41" y="40"/>
                  </a:cubicBezTo>
                  <a:cubicBezTo>
                    <a:pt x="41" y="40"/>
                    <a:pt x="42" y="40"/>
                    <a:pt x="42" y="40"/>
                  </a:cubicBezTo>
                  <a:cubicBezTo>
                    <a:pt x="43" y="40"/>
                    <a:pt x="43" y="40"/>
                    <a:pt x="43" y="40"/>
                  </a:cubicBezTo>
                  <a:cubicBezTo>
                    <a:pt x="44" y="39"/>
                    <a:pt x="44" y="38"/>
                    <a:pt x="44" y="38"/>
                  </a:cubicBezTo>
                  <a:cubicBezTo>
                    <a:pt x="45" y="36"/>
                    <a:pt x="45" y="35"/>
                    <a:pt x="45" y="34"/>
                  </a:cubicBezTo>
                  <a:cubicBezTo>
                    <a:pt x="46" y="33"/>
                    <a:pt x="46" y="33"/>
                    <a:pt x="47" y="33"/>
                  </a:cubicBezTo>
                  <a:cubicBezTo>
                    <a:pt x="48" y="34"/>
                    <a:pt x="49" y="35"/>
                    <a:pt x="50" y="36"/>
                  </a:cubicBezTo>
                  <a:cubicBezTo>
                    <a:pt x="53" y="38"/>
                    <a:pt x="56" y="39"/>
                    <a:pt x="58" y="41"/>
                  </a:cubicBezTo>
                  <a:cubicBezTo>
                    <a:pt x="59" y="41"/>
                    <a:pt x="60" y="42"/>
                    <a:pt x="60" y="42"/>
                  </a:cubicBezTo>
                  <a:cubicBezTo>
                    <a:pt x="60" y="42"/>
                    <a:pt x="61" y="42"/>
                    <a:pt x="61" y="42"/>
                  </a:cubicBezTo>
                  <a:cubicBezTo>
                    <a:pt x="61" y="42"/>
                    <a:pt x="61" y="41"/>
                    <a:pt x="61" y="41"/>
                  </a:cubicBezTo>
                  <a:cubicBezTo>
                    <a:pt x="61" y="41"/>
                    <a:pt x="60" y="40"/>
                    <a:pt x="60" y="40"/>
                  </a:cubicBezTo>
                  <a:cubicBezTo>
                    <a:pt x="59" y="39"/>
                    <a:pt x="54" y="36"/>
                    <a:pt x="53" y="35"/>
                  </a:cubicBezTo>
                  <a:cubicBezTo>
                    <a:pt x="53" y="35"/>
                    <a:pt x="53" y="34"/>
                    <a:pt x="52" y="34"/>
                  </a:cubicBezTo>
                  <a:cubicBezTo>
                    <a:pt x="52" y="33"/>
                    <a:pt x="51" y="33"/>
                    <a:pt x="50" y="32"/>
                  </a:cubicBezTo>
                  <a:cubicBezTo>
                    <a:pt x="50" y="32"/>
                    <a:pt x="50" y="32"/>
                    <a:pt x="50" y="31"/>
                  </a:cubicBezTo>
                  <a:cubicBezTo>
                    <a:pt x="51" y="31"/>
                    <a:pt x="51" y="31"/>
                    <a:pt x="52" y="31"/>
                  </a:cubicBezTo>
                  <a:cubicBezTo>
                    <a:pt x="52" y="31"/>
                    <a:pt x="52" y="30"/>
                    <a:pt x="53" y="31"/>
                  </a:cubicBezTo>
                  <a:cubicBezTo>
                    <a:pt x="53" y="31"/>
                    <a:pt x="53" y="31"/>
                    <a:pt x="53" y="31"/>
                  </a:cubicBezTo>
                  <a:cubicBezTo>
                    <a:pt x="53" y="31"/>
                    <a:pt x="54" y="31"/>
                    <a:pt x="54" y="32"/>
                  </a:cubicBezTo>
                  <a:cubicBezTo>
                    <a:pt x="53" y="32"/>
                    <a:pt x="54" y="32"/>
                    <a:pt x="54" y="32"/>
                  </a:cubicBezTo>
                  <a:cubicBezTo>
                    <a:pt x="56" y="32"/>
                    <a:pt x="57" y="32"/>
                    <a:pt x="58" y="31"/>
                  </a:cubicBezTo>
                  <a:cubicBezTo>
                    <a:pt x="59" y="30"/>
                    <a:pt x="60" y="28"/>
                    <a:pt x="60" y="27"/>
                  </a:cubicBezTo>
                  <a:cubicBezTo>
                    <a:pt x="59" y="25"/>
                    <a:pt x="59" y="24"/>
                    <a:pt x="59" y="22"/>
                  </a:cubicBezTo>
                  <a:cubicBezTo>
                    <a:pt x="58" y="21"/>
                    <a:pt x="57" y="20"/>
                    <a:pt x="56" y="18"/>
                  </a:cubicBezTo>
                  <a:cubicBezTo>
                    <a:pt x="55" y="16"/>
                    <a:pt x="53" y="14"/>
                    <a:pt x="52" y="12"/>
                  </a:cubicBezTo>
                  <a:cubicBezTo>
                    <a:pt x="51" y="11"/>
                    <a:pt x="50" y="10"/>
                    <a:pt x="49" y="8"/>
                  </a:cubicBezTo>
                  <a:cubicBezTo>
                    <a:pt x="47" y="7"/>
                    <a:pt x="46" y="6"/>
                    <a:pt x="45" y="5"/>
                  </a:cubicBezTo>
                  <a:cubicBezTo>
                    <a:pt x="44" y="4"/>
                    <a:pt x="43" y="4"/>
                    <a:pt x="43" y="3"/>
                  </a:cubicBezTo>
                  <a:cubicBezTo>
                    <a:pt x="41" y="2"/>
                    <a:pt x="39" y="1"/>
                    <a:pt x="37" y="1"/>
                  </a:cubicBezTo>
                  <a:cubicBezTo>
                    <a:pt x="34" y="0"/>
                    <a:pt x="32" y="1"/>
                    <a:pt x="30" y="3"/>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8" name="íSḷîḍè"/>
            <p:cNvSpPr/>
            <p:nvPr/>
          </p:nvSpPr>
          <p:spPr bwMode="auto">
            <a:xfrm>
              <a:off x="2443163" y="2686051"/>
              <a:ext cx="158750" cy="206375"/>
            </a:xfrm>
            <a:custGeom>
              <a:avLst/>
              <a:gdLst>
                <a:gd name="T0" fmla="*/ 25 w 44"/>
                <a:gd name="T1" fmla="*/ 1 h 57"/>
                <a:gd name="T2" fmla="*/ 20 w 44"/>
                <a:gd name="T3" fmla="*/ 7 h 57"/>
                <a:gd name="T4" fmla="*/ 7 w 44"/>
                <a:gd name="T5" fmla="*/ 27 h 57"/>
                <a:gd name="T6" fmla="*/ 2 w 44"/>
                <a:gd name="T7" fmla="*/ 36 h 57"/>
                <a:gd name="T8" fmla="*/ 1 w 44"/>
                <a:gd name="T9" fmla="*/ 41 h 57"/>
                <a:gd name="T10" fmla="*/ 5 w 44"/>
                <a:gd name="T11" fmla="*/ 42 h 57"/>
                <a:gd name="T12" fmla="*/ 12 w 44"/>
                <a:gd name="T13" fmla="*/ 28 h 57"/>
                <a:gd name="T14" fmla="*/ 16 w 44"/>
                <a:gd name="T15" fmla="*/ 21 h 57"/>
                <a:gd name="T16" fmla="*/ 17 w 44"/>
                <a:gd name="T17" fmla="*/ 22 h 57"/>
                <a:gd name="T18" fmla="*/ 17 w 44"/>
                <a:gd name="T19" fmla="*/ 40 h 57"/>
                <a:gd name="T20" fmla="*/ 22 w 44"/>
                <a:gd name="T21" fmla="*/ 43 h 57"/>
                <a:gd name="T22" fmla="*/ 22 w 44"/>
                <a:gd name="T23" fmla="*/ 39 h 57"/>
                <a:gd name="T24" fmla="*/ 22 w 44"/>
                <a:gd name="T25" fmla="*/ 37 h 57"/>
                <a:gd name="T26" fmla="*/ 21 w 44"/>
                <a:gd name="T27" fmla="*/ 33 h 57"/>
                <a:gd name="T28" fmla="*/ 26 w 44"/>
                <a:gd name="T29" fmla="*/ 23 h 57"/>
                <a:gd name="T30" fmla="*/ 27 w 44"/>
                <a:gd name="T31" fmla="*/ 23 h 57"/>
                <a:gd name="T32" fmla="*/ 23 w 44"/>
                <a:gd name="T33" fmla="*/ 35 h 57"/>
                <a:gd name="T34" fmla="*/ 26 w 44"/>
                <a:gd name="T35" fmla="*/ 40 h 57"/>
                <a:gd name="T36" fmla="*/ 27 w 44"/>
                <a:gd name="T37" fmla="*/ 40 h 57"/>
                <a:gd name="T38" fmla="*/ 30 w 44"/>
                <a:gd name="T39" fmla="*/ 45 h 57"/>
                <a:gd name="T40" fmla="*/ 25 w 44"/>
                <a:gd name="T41" fmla="*/ 51 h 57"/>
                <a:gd name="T42" fmla="*/ 24 w 44"/>
                <a:gd name="T43" fmla="*/ 54 h 57"/>
                <a:gd name="T44" fmla="*/ 28 w 44"/>
                <a:gd name="T45" fmla="*/ 57 h 57"/>
                <a:gd name="T46" fmla="*/ 31 w 44"/>
                <a:gd name="T47" fmla="*/ 51 h 57"/>
                <a:gd name="T48" fmla="*/ 33 w 44"/>
                <a:gd name="T49" fmla="*/ 51 h 57"/>
                <a:gd name="T50" fmla="*/ 35 w 44"/>
                <a:gd name="T51" fmla="*/ 54 h 57"/>
                <a:gd name="T52" fmla="*/ 38 w 44"/>
                <a:gd name="T53" fmla="*/ 53 h 57"/>
                <a:gd name="T54" fmla="*/ 39 w 44"/>
                <a:gd name="T55" fmla="*/ 52 h 57"/>
                <a:gd name="T56" fmla="*/ 39 w 44"/>
                <a:gd name="T57" fmla="*/ 49 h 57"/>
                <a:gd name="T58" fmla="*/ 36 w 44"/>
                <a:gd name="T59" fmla="*/ 44 h 57"/>
                <a:gd name="T60" fmla="*/ 40 w 44"/>
                <a:gd name="T61" fmla="*/ 40 h 57"/>
                <a:gd name="T62" fmla="*/ 40 w 44"/>
                <a:gd name="T63" fmla="*/ 44 h 57"/>
                <a:gd name="T64" fmla="*/ 40 w 44"/>
                <a:gd name="T65" fmla="*/ 44 h 57"/>
                <a:gd name="T66" fmla="*/ 42 w 44"/>
                <a:gd name="T67" fmla="*/ 42 h 57"/>
                <a:gd name="T68" fmla="*/ 40 w 44"/>
                <a:gd name="T69" fmla="*/ 35 h 57"/>
                <a:gd name="T70" fmla="*/ 33 w 44"/>
                <a:gd name="T71" fmla="*/ 40 h 57"/>
                <a:gd name="T72" fmla="*/ 30 w 44"/>
                <a:gd name="T73" fmla="*/ 36 h 57"/>
                <a:gd name="T74" fmla="*/ 32 w 44"/>
                <a:gd name="T75" fmla="*/ 32 h 57"/>
                <a:gd name="T76" fmla="*/ 29 w 44"/>
                <a:gd name="T77" fmla="*/ 27 h 57"/>
                <a:gd name="T78" fmla="*/ 28 w 44"/>
                <a:gd name="T79" fmla="*/ 21 h 57"/>
                <a:gd name="T80" fmla="*/ 23 w 44"/>
                <a:gd name="T81" fmla="*/ 20 h 57"/>
                <a:gd name="T82" fmla="*/ 19 w 44"/>
                <a:gd name="T83" fmla="*/ 28 h 57"/>
                <a:gd name="T84" fmla="*/ 18 w 44"/>
                <a:gd name="T85" fmla="*/ 33 h 57"/>
                <a:gd name="T86" fmla="*/ 17 w 44"/>
                <a:gd name="T87" fmla="*/ 33 h 57"/>
                <a:gd name="T88" fmla="*/ 17 w 44"/>
                <a:gd name="T89" fmla="*/ 27 h 57"/>
                <a:gd name="T90" fmla="*/ 20 w 44"/>
                <a:gd name="T91" fmla="*/ 18 h 57"/>
                <a:gd name="T92" fmla="*/ 26 w 44"/>
                <a:gd name="T93" fmla="*/ 11 h 57"/>
                <a:gd name="T94" fmla="*/ 32 w 44"/>
                <a:gd name="T95" fmla="*/ 6 h 57"/>
                <a:gd name="T96" fmla="*/ 30 w 44"/>
                <a:gd name="T97" fmla="*/ 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 h="57">
                  <a:moveTo>
                    <a:pt x="30" y="1"/>
                  </a:moveTo>
                  <a:cubicBezTo>
                    <a:pt x="29" y="0"/>
                    <a:pt x="27" y="0"/>
                    <a:pt x="25" y="1"/>
                  </a:cubicBezTo>
                  <a:cubicBezTo>
                    <a:pt x="25" y="2"/>
                    <a:pt x="25" y="2"/>
                    <a:pt x="25" y="2"/>
                  </a:cubicBezTo>
                  <a:cubicBezTo>
                    <a:pt x="23" y="4"/>
                    <a:pt x="22" y="6"/>
                    <a:pt x="20" y="7"/>
                  </a:cubicBezTo>
                  <a:cubicBezTo>
                    <a:pt x="19" y="9"/>
                    <a:pt x="18" y="11"/>
                    <a:pt x="16" y="13"/>
                  </a:cubicBezTo>
                  <a:cubicBezTo>
                    <a:pt x="15" y="14"/>
                    <a:pt x="8" y="26"/>
                    <a:pt x="7" y="27"/>
                  </a:cubicBezTo>
                  <a:cubicBezTo>
                    <a:pt x="6" y="29"/>
                    <a:pt x="5" y="30"/>
                    <a:pt x="4" y="32"/>
                  </a:cubicBezTo>
                  <a:cubicBezTo>
                    <a:pt x="4" y="33"/>
                    <a:pt x="3" y="35"/>
                    <a:pt x="2" y="36"/>
                  </a:cubicBezTo>
                  <a:cubicBezTo>
                    <a:pt x="1" y="37"/>
                    <a:pt x="1" y="39"/>
                    <a:pt x="0" y="40"/>
                  </a:cubicBezTo>
                  <a:cubicBezTo>
                    <a:pt x="0" y="41"/>
                    <a:pt x="0" y="41"/>
                    <a:pt x="1" y="41"/>
                  </a:cubicBezTo>
                  <a:cubicBezTo>
                    <a:pt x="1" y="42"/>
                    <a:pt x="2" y="43"/>
                    <a:pt x="3" y="43"/>
                  </a:cubicBezTo>
                  <a:cubicBezTo>
                    <a:pt x="4" y="43"/>
                    <a:pt x="5" y="43"/>
                    <a:pt x="5" y="42"/>
                  </a:cubicBezTo>
                  <a:cubicBezTo>
                    <a:pt x="6" y="40"/>
                    <a:pt x="7" y="38"/>
                    <a:pt x="8" y="36"/>
                  </a:cubicBezTo>
                  <a:cubicBezTo>
                    <a:pt x="10" y="33"/>
                    <a:pt x="10" y="31"/>
                    <a:pt x="12" y="28"/>
                  </a:cubicBezTo>
                  <a:cubicBezTo>
                    <a:pt x="12" y="28"/>
                    <a:pt x="12" y="27"/>
                    <a:pt x="13" y="27"/>
                  </a:cubicBezTo>
                  <a:cubicBezTo>
                    <a:pt x="14" y="25"/>
                    <a:pt x="15" y="23"/>
                    <a:pt x="16" y="21"/>
                  </a:cubicBezTo>
                  <a:cubicBezTo>
                    <a:pt x="17" y="21"/>
                    <a:pt x="17" y="21"/>
                    <a:pt x="17" y="21"/>
                  </a:cubicBezTo>
                  <a:cubicBezTo>
                    <a:pt x="17" y="21"/>
                    <a:pt x="17" y="22"/>
                    <a:pt x="17" y="22"/>
                  </a:cubicBezTo>
                  <a:cubicBezTo>
                    <a:pt x="16" y="26"/>
                    <a:pt x="15" y="30"/>
                    <a:pt x="15" y="34"/>
                  </a:cubicBezTo>
                  <a:cubicBezTo>
                    <a:pt x="15" y="36"/>
                    <a:pt x="16" y="38"/>
                    <a:pt x="17" y="40"/>
                  </a:cubicBezTo>
                  <a:cubicBezTo>
                    <a:pt x="18" y="41"/>
                    <a:pt x="18" y="43"/>
                    <a:pt x="20" y="43"/>
                  </a:cubicBezTo>
                  <a:cubicBezTo>
                    <a:pt x="20" y="44"/>
                    <a:pt x="21" y="44"/>
                    <a:pt x="22" y="43"/>
                  </a:cubicBezTo>
                  <a:cubicBezTo>
                    <a:pt x="22" y="43"/>
                    <a:pt x="22" y="43"/>
                    <a:pt x="22" y="42"/>
                  </a:cubicBezTo>
                  <a:cubicBezTo>
                    <a:pt x="22" y="41"/>
                    <a:pt x="22" y="40"/>
                    <a:pt x="22" y="39"/>
                  </a:cubicBezTo>
                  <a:cubicBezTo>
                    <a:pt x="22" y="39"/>
                    <a:pt x="22" y="39"/>
                    <a:pt x="22" y="38"/>
                  </a:cubicBezTo>
                  <a:cubicBezTo>
                    <a:pt x="22" y="38"/>
                    <a:pt x="22" y="37"/>
                    <a:pt x="22" y="37"/>
                  </a:cubicBezTo>
                  <a:cubicBezTo>
                    <a:pt x="22" y="36"/>
                    <a:pt x="22" y="36"/>
                    <a:pt x="22" y="35"/>
                  </a:cubicBezTo>
                  <a:cubicBezTo>
                    <a:pt x="22" y="35"/>
                    <a:pt x="21" y="34"/>
                    <a:pt x="21" y="33"/>
                  </a:cubicBezTo>
                  <a:cubicBezTo>
                    <a:pt x="22" y="31"/>
                    <a:pt x="22" y="28"/>
                    <a:pt x="24" y="26"/>
                  </a:cubicBezTo>
                  <a:cubicBezTo>
                    <a:pt x="24" y="25"/>
                    <a:pt x="25" y="23"/>
                    <a:pt x="26" y="23"/>
                  </a:cubicBezTo>
                  <a:cubicBezTo>
                    <a:pt x="26" y="22"/>
                    <a:pt x="27" y="22"/>
                    <a:pt x="27" y="22"/>
                  </a:cubicBezTo>
                  <a:cubicBezTo>
                    <a:pt x="27" y="22"/>
                    <a:pt x="27" y="23"/>
                    <a:pt x="27" y="23"/>
                  </a:cubicBezTo>
                  <a:cubicBezTo>
                    <a:pt x="27" y="26"/>
                    <a:pt x="26" y="28"/>
                    <a:pt x="25" y="30"/>
                  </a:cubicBezTo>
                  <a:cubicBezTo>
                    <a:pt x="25" y="32"/>
                    <a:pt x="24" y="33"/>
                    <a:pt x="23" y="35"/>
                  </a:cubicBezTo>
                  <a:cubicBezTo>
                    <a:pt x="22" y="37"/>
                    <a:pt x="23" y="38"/>
                    <a:pt x="24" y="40"/>
                  </a:cubicBezTo>
                  <a:cubicBezTo>
                    <a:pt x="24" y="41"/>
                    <a:pt x="26" y="41"/>
                    <a:pt x="26" y="40"/>
                  </a:cubicBezTo>
                  <a:cubicBezTo>
                    <a:pt x="26" y="40"/>
                    <a:pt x="26" y="40"/>
                    <a:pt x="27" y="40"/>
                  </a:cubicBezTo>
                  <a:cubicBezTo>
                    <a:pt x="27" y="39"/>
                    <a:pt x="27" y="39"/>
                    <a:pt x="27" y="40"/>
                  </a:cubicBezTo>
                  <a:cubicBezTo>
                    <a:pt x="28" y="41"/>
                    <a:pt x="29" y="43"/>
                    <a:pt x="30" y="44"/>
                  </a:cubicBezTo>
                  <a:cubicBezTo>
                    <a:pt x="30" y="45"/>
                    <a:pt x="30" y="45"/>
                    <a:pt x="30" y="45"/>
                  </a:cubicBezTo>
                  <a:cubicBezTo>
                    <a:pt x="29" y="47"/>
                    <a:pt x="28" y="49"/>
                    <a:pt x="27" y="51"/>
                  </a:cubicBezTo>
                  <a:cubicBezTo>
                    <a:pt x="27" y="51"/>
                    <a:pt x="26" y="52"/>
                    <a:pt x="25" y="51"/>
                  </a:cubicBezTo>
                  <a:cubicBezTo>
                    <a:pt x="25" y="51"/>
                    <a:pt x="25" y="51"/>
                    <a:pt x="25" y="51"/>
                  </a:cubicBezTo>
                  <a:cubicBezTo>
                    <a:pt x="24" y="52"/>
                    <a:pt x="24" y="53"/>
                    <a:pt x="24" y="54"/>
                  </a:cubicBezTo>
                  <a:cubicBezTo>
                    <a:pt x="25" y="54"/>
                    <a:pt x="25" y="54"/>
                    <a:pt x="25" y="55"/>
                  </a:cubicBezTo>
                  <a:cubicBezTo>
                    <a:pt x="25" y="56"/>
                    <a:pt x="26" y="57"/>
                    <a:pt x="28" y="57"/>
                  </a:cubicBezTo>
                  <a:cubicBezTo>
                    <a:pt x="29" y="57"/>
                    <a:pt x="29" y="57"/>
                    <a:pt x="30" y="55"/>
                  </a:cubicBezTo>
                  <a:cubicBezTo>
                    <a:pt x="31" y="54"/>
                    <a:pt x="31" y="52"/>
                    <a:pt x="31" y="51"/>
                  </a:cubicBezTo>
                  <a:cubicBezTo>
                    <a:pt x="32" y="51"/>
                    <a:pt x="32" y="50"/>
                    <a:pt x="32" y="50"/>
                  </a:cubicBezTo>
                  <a:cubicBezTo>
                    <a:pt x="32" y="50"/>
                    <a:pt x="33" y="51"/>
                    <a:pt x="33" y="51"/>
                  </a:cubicBezTo>
                  <a:cubicBezTo>
                    <a:pt x="33" y="52"/>
                    <a:pt x="34" y="53"/>
                    <a:pt x="35" y="53"/>
                  </a:cubicBezTo>
                  <a:cubicBezTo>
                    <a:pt x="35" y="53"/>
                    <a:pt x="35" y="54"/>
                    <a:pt x="35" y="54"/>
                  </a:cubicBezTo>
                  <a:cubicBezTo>
                    <a:pt x="36" y="54"/>
                    <a:pt x="37" y="54"/>
                    <a:pt x="37" y="54"/>
                  </a:cubicBezTo>
                  <a:cubicBezTo>
                    <a:pt x="38" y="54"/>
                    <a:pt x="38" y="54"/>
                    <a:pt x="38" y="53"/>
                  </a:cubicBezTo>
                  <a:cubicBezTo>
                    <a:pt x="38" y="53"/>
                    <a:pt x="39" y="53"/>
                    <a:pt x="39" y="53"/>
                  </a:cubicBezTo>
                  <a:cubicBezTo>
                    <a:pt x="39" y="53"/>
                    <a:pt x="39" y="52"/>
                    <a:pt x="39" y="52"/>
                  </a:cubicBezTo>
                  <a:cubicBezTo>
                    <a:pt x="39" y="51"/>
                    <a:pt x="39" y="51"/>
                    <a:pt x="39" y="50"/>
                  </a:cubicBezTo>
                  <a:cubicBezTo>
                    <a:pt x="40" y="50"/>
                    <a:pt x="39" y="49"/>
                    <a:pt x="39" y="49"/>
                  </a:cubicBezTo>
                  <a:cubicBezTo>
                    <a:pt x="38" y="48"/>
                    <a:pt x="37" y="47"/>
                    <a:pt x="36" y="45"/>
                  </a:cubicBezTo>
                  <a:cubicBezTo>
                    <a:pt x="35" y="45"/>
                    <a:pt x="35" y="44"/>
                    <a:pt x="36" y="44"/>
                  </a:cubicBezTo>
                  <a:cubicBezTo>
                    <a:pt x="37" y="42"/>
                    <a:pt x="38" y="41"/>
                    <a:pt x="39" y="41"/>
                  </a:cubicBezTo>
                  <a:cubicBezTo>
                    <a:pt x="40" y="40"/>
                    <a:pt x="40" y="40"/>
                    <a:pt x="40" y="40"/>
                  </a:cubicBezTo>
                  <a:cubicBezTo>
                    <a:pt x="41" y="40"/>
                    <a:pt x="41" y="41"/>
                    <a:pt x="41" y="42"/>
                  </a:cubicBezTo>
                  <a:cubicBezTo>
                    <a:pt x="40" y="42"/>
                    <a:pt x="40" y="44"/>
                    <a:pt x="40" y="44"/>
                  </a:cubicBezTo>
                  <a:cubicBezTo>
                    <a:pt x="40" y="44"/>
                    <a:pt x="40" y="44"/>
                    <a:pt x="40" y="44"/>
                  </a:cubicBezTo>
                  <a:cubicBezTo>
                    <a:pt x="40" y="44"/>
                    <a:pt x="40" y="44"/>
                    <a:pt x="40" y="44"/>
                  </a:cubicBezTo>
                  <a:cubicBezTo>
                    <a:pt x="40" y="44"/>
                    <a:pt x="41" y="43"/>
                    <a:pt x="41" y="43"/>
                  </a:cubicBezTo>
                  <a:cubicBezTo>
                    <a:pt x="41" y="43"/>
                    <a:pt x="42" y="43"/>
                    <a:pt x="42" y="42"/>
                  </a:cubicBezTo>
                  <a:cubicBezTo>
                    <a:pt x="43" y="41"/>
                    <a:pt x="44" y="40"/>
                    <a:pt x="44" y="38"/>
                  </a:cubicBezTo>
                  <a:cubicBezTo>
                    <a:pt x="44" y="36"/>
                    <a:pt x="42" y="35"/>
                    <a:pt x="40" y="35"/>
                  </a:cubicBezTo>
                  <a:cubicBezTo>
                    <a:pt x="39" y="35"/>
                    <a:pt x="37" y="36"/>
                    <a:pt x="36" y="37"/>
                  </a:cubicBezTo>
                  <a:cubicBezTo>
                    <a:pt x="35" y="38"/>
                    <a:pt x="34" y="39"/>
                    <a:pt x="33" y="40"/>
                  </a:cubicBezTo>
                  <a:cubicBezTo>
                    <a:pt x="33" y="41"/>
                    <a:pt x="32" y="41"/>
                    <a:pt x="32" y="40"/>
                  </a:cubicBezTo>
                  <a:cubicBezTo>
                    <a:pt x="32" y="39"/>
                    <a:pt x="31" y="37"/>
                    <a:pt x="30" y="36"/>
                  </a:cubicBezTo>
                  <a:cubicBezTo>
                    <a:pt x="30" y="36"/>
                    <a:pt x="30" y="35"/>
                    <a:pt x="31" y="35"/>
                  </a:cubicBezTo>
                  <a:cubicBezTo>
                    <a:pt x="31" y="34"/>
                    <a:pt x="32" y="33"/>
                    <a:pt x="32" y="32"/>
                  </a:cubicBezTo>
                  <a:cubicBezTo>
                    <a:pt x="31" y="31"/>
                    <a:pt x="31" y="30"/>
                    <a:pt x="30" y="29"/>
                  </a:cubicBezTo>
                  <a:cubicBezTo>
                    <a:pt x="29" y="29"/>
                    <a:pt x="29" y="28"/>
                    <a:pt x="29" y="27"/>
                  </a:cubicBezTo>
                  <a:cubicBezTo>
                    <a:pt x="29" y="26"/>
                    <a:pt x="29" y="25"/>
                    <a:pt x="29" y="24"/>
                  </a:cubicBezTo>
                  <a:cubicBezTo>
                    <a:pt x="28" y="23"/>
                    <a:pt x="28" y="22"/>
                    <a:pt x="28" y="21"/>
                  </a:cubicBezTo>
                  <a:cubicBezTo>
                    <a:pt x="28" y="20"/>
                    <a:pt x="27" y="19"/>
                    <a:pt x="26" y="19"/>
                  </a:cubicBezTo>
                  <a:cubicBezTo>
                    <a:pt x="25" y="20"/>
                    <a:pt x="24" y="20"/>
                    <a:pt x="23" y="20"/>
                  </a:cubicBezTo>
                  <a:cubicBezTo>
                    <a:pt x="22" y="21"/>
                    <a:pt x="21" y="23"/>
                    <a:pt x="21" y="24"/>
                  </a:cubicBezTo>
                  <a:cubicBezTo>
                    <a:pt x="20" y="25"/>
                    <a:pt x="20" y="27"/>
                    <a:pt x="19" y="28"/>
                  </a:cubicBezTo>
                  <a:cubicBezTo>
                    <a:pt x="19" y="29"/>
                    <a:pt x="18" y="29"/>
                    <a:pt x="18" y="30"/>
                  </a:cubicBezTo>
                  <a:cubicBezTo>
                    <a:pt x="18" y="31"/>
                    <a:pt x="18" y="32"/>
                    <a:pt x="18" y="33"/>
                  </a:cubicBezTo>
                  <a:cubicBezTo>
                    <a:pt x="18" y="33"/>
                    <a:pt x="18" y="33"/>
                    <a:pt x="17" y="33"/>
                  </a:cubicBezTo>
                  <a:cubicBezTo>
                    <a:pt x="17" y="33"/>
                    <a:pt x="17" y="33"/>
                    <a:pt x="17" y="33"/>
                  </a:cubicBezTo>
                  <a:cubicBezTo>
                    <a:pt x="17" y="32"/>
                    <a:pt x="17" y="31"/>
                    <a:pt x="17" y="31"/>
                  </a:cubicBezTo>
                  <a:cubicBezTo>
                    <a:pt x="17" y="29"/>
                    <a:pt x="17" y="28"/>
                    <a:pt x="17" y="27"/>
                  </a:cubicBezTo>
                  <a:cubicBezTo>
                    <a:pt x="17" y="25"/>
                    <a:pt x="17" y="23"/>
                    <a:pt x="18" y="21"/>
                  </a:cubicBezTo>
                  <a:cubicBezTo>
                    <a:pt x="18" y="20"/>
                    <a:pt x="19" y="19"/>
                    <a:pt x="20" y="18"/>
                  </a:cubicBezTo>
                  <a:cubicBezTo>
                    <a:pt x="21" y="17"/>
                    <a:pt x="21" y="16"/>
                    <a:pt x="22" y="15"/>
                  </a:cubicBezTo>
                  <a:cubicBezTo>
                    <a:pt x="23" y="14"/>
                    <a:pt x="25" y="12"/>
                    <a:pt x="26" y="11"/>
                  </a:cubicBezTo>
                  <a:cubicBezTo>
                    <a:pt x="27" y="10"/>
                    <a:pt x="28" y="9"/>
                    <a:pt x="29" y="8"/>
                  </a:cubicBezTo>
                  <a:cubicBezTo>
                    <a:pt x="30" y="7"/>
                    <a:pt x="31" y="7"/>
                    <a:pt x="32" y="6"/>
                  </a:cubicBezTo>
                  <a:cubicBezTo>
                    <a:pt x="32" y="5"/>
                    <a:pt x="32" y="5"/>
                    <a:pt x="32" y="4"/>
                  </a:cubicBezTo>
                  <a:cubicBezTo>
                    <a:pt x="32" y="3"/>
                    <a:pt x="31" y="2"/>
                    <a:pt x="30" y="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9" name="ïşļîḍè"/>
            <p:cNvSpPr/>
            <p:nvPr/>
          </p:nvSpPr>
          <p:spPr bwMode="auto">
            <a:xfrm>
              <a:off x="2451100" y="2693988"/>
              <a:ext cx="49213" cy="50800"/>
            </a:xfrm>
            <a:custGeom>
              <a:avLst/>
              <a:gdLst>
                <a:gd name="T0" fmla="*/ 4 w 14"/>
                <a:gd name="T1" fmla="*/ 8 h 14"/>
                <a:gd name="T2" fmla="*/ 5 w 14"/>
                <a:gd name="T3" fmla="*/ 9 h 14"/>
                <a:gd name="T4" fmla="*/ 6 w 14"/>
                <a:gd name="T5" fmla="*/ 10 h 14"/>
                <a:gd name="T6" fmla="*/ 6 w 14"/>
                <a:gd name="T7" fmla="*/ 12 h 14"/>
                <a:gd name="T8" fmla="*/ 6 w 14"/>
                <a:gd name="T9" fmla="*/ 14 h 14"/>
                <a:gd name="T10" fmla="*/ 7 w 14"/>
                <a:gd name="T11" fmla="*/ 12 h 14"/>
                <a:gd name="T12" fmla="*/ 9 w 14"/>
                <a:gd name="T13" fmla="*/ 10 h 14"/>
                <a:gd name="T14" fmla="*/ 12 w 14"/>
                <a:gd name="T15" fmla="*/ 8 h 14"/>
                <a:gd name="T16" fmla="*/ 13 w 14"/>
                <a:gd name="T17" fmla="*/ 5 h 14"/>
                <a:gd name="T18" fmla="*/ 10 w 14"/>
                <a:gd name="T19" fmla="*/ 1 h 14"/>
                <a:gd name="T20" fmla="*/ 7 w 14"/>
                <a:gd name="T21" fmla="*/ 0 h 14"/>
                <a:gd name="T22" fmla="*/ 3 w 14"/>
                <a:gd name="T23" fmla="*/ 0 h 14"/>
                <a:gd name="T24" fmla="*/ 1 w 14"/>
                <a:gd name="T25" fmla="*/ 2 h 14"/>
                <a:gd name="T26" fmla="*/ 1 w 14"/>
                <a:gd name="T27" fmla="*/ 4 h 14"/>
                <a:gd name="T28" fmla="*/ 3 w 14"/>
                <a:gd name="T29" fmla="*/ 8 h 14"/>
                <a:gd name="T30" fmla="*/ 4 w 14"/>
                <a:gd name="T3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4">
                  <a:moveTo>
                    <a:pt x="4" y="8"/>
                  </a:moveTo>
                  <a:cubicBezTo>
                    <a:pt x="4" y="9"/>
                    <a:pt x="5" y="9"/>
                    <a:pt x="5" y="9"/>
                  </a:cubicBezTo>
                  <a:cubicBezTo>
                    <a:pt x="6" y="9"/>
                    <a:pt x="6" y="9"/>
                    <a:pt x="6" y="10"/>
                  </a:cubicBezTo>
                  <a:cubicBezTo>
                    <a:pt x="6" y="10"/>
                    <a:pt x="6" y="11"/>
                    <a:pt x="6" y="12"/>
                  </a:cubicBezTo>
                  <a:cubicBezTo>
                    <a:pt x="6" y="12"/>
                    <a:pt x="6" y="14"/>
                    <a:pt x="6" y="14"/>
                  </a:cubicBezTo>
                  <a:cubicBezTo>
                    <a:pt x="6" y="14"/>
                    <a:pt x="7" y="12"/>
                    <a:pt x="7" y="12"/>
                  </a:cubicBezTo>
                  <a:cubicBezTo>
                    <a:pt x="7" y="11"/>
                    <a:pt x="8" y="10"/>
                    <a:pt x="9" y="10"/>
                  </a:cubicBezTo>
                  <a:cubicBezTo>
                    <a:pt x="10" y="10"/>
                    <a:pt x="11" y="9"/>
                    <a:pt x="12" y="8"/>
                  </a:cubicBezTo>
                  <a:cubicBezTo>
                    <a:pt x="13" y="7"/>
                    <a:pt x="14" y="6"/>
                    <a:pt x="13" y="5"/>
                  </a:cubicBezTo>
                  <a:cubicBezTo>
                    <a:pt x="13" y="3"/>
                    <a:pt x="12" y="1"/>
                    <a:pt x="10" y="1"/>
                  </a:cubicBezTo>
                  <a:cubicBezTo>
                    <a:pt x="9" y="0"/>
                    <a:pt x="8" y="0"/>
                    <a:pt x="7" y="0"/>
                  </a:cubicBezTo>
                  <a:cubicBezTo>
                    <a:pt x="6" y="0"/>
                    <a:pt x="4" y="0"/>
                    <a:pt x="3" y="0"/>
                  </a:cubicBezTo>
                  <a:cubicBezTo>
                    <a:pt x="2" y="1"/>
                    <a:pt x="2" y="1"/>
                    <a:pt x="1" y="2"/>
                  </a:cubicBezTo>
                  <a:cubicBezTo>
                    <a:pt x="1" y="2"/>
                    <a:pt x="1" y="3"/>
                    <a:pt x="1" y="4"/>
                  </a:cubicBezTo>
                  <a:cubicBezTo>
                    <a:pt x="0" y="5"/>
                    <a:pt x="1" y="8"/>
                    <a:pt x="3" y="8"/>
                  </a:cubicBezTo>
                  <a:cubicBezTo>
                    <a:pt x="3" y="8"/>
                    <a:pt x="4" y="8"/>
                    <a:pt x="4" y="8"/>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0" name="ísḷiḋe"/>
            <p:cNvSpPr/>
            <p:nvPr/>
          </p:nvSpPr>
          <p:spPr bwMode="auto">
            <a:xfrm>
              <a:off x="2768600" y="2555876"/>
              <a:ext cx="119063" cy="231775"/>
            </a:xfrm>
            <a:custGeom>
              <a:avLst/>
              <a:gdLst>
                <a:gd name="T0" fmla="*/ 22 w 33"/>
                <a:gd name="T1" fmla="*/ 29 h 64"/>
                <a:gd name="T2" fmla="*/ 24 w 33"/>
                <a:gd name="T3" fmla="*/ 24 h 64"/>
                <a:gd name="T4" fmla="*/ 27 w 33"/>
                <a:gd name="T5" fmla="*/ 11 h 64"/>
                <a:gd name="T6" fmla="*/ 25 w 33"/>
                <a:gd name="T7" fmla="*/ 4 h 64"/>
                <a:gd name="T8" fmla="*/ 17 w 33"/>
                <a:gd name="T9" fmla="*/ 0 h 64"/>
                <a:gd name="T10" fmla="*/ 15 w 33"/>
                <a:gd name="T11" fmla="*/ 1 h 64"/>
                <a:gd name="T12" fmla="*/ 6 w 33"/>
                <a:gd name="T13" fmla="*/ 7 h 64"/>
                <a:gd name="T14" fmla="*/ 3 w 33"/>
                <a:gd name="T15" fmla="*/ 13 h 64"/>
                <a:gd name="T16" fmla="*/ 6 w 33"/>
                <a:gd name="T17" fmla="*/ 15 h 64"/>
                <a:gd name="T18" fmla="*/ 10 w 33"/>
                <a:gd name="T19" fmla="*/ 14 h 64"/>
                <a:gd name="T20" fmla="*/ 18 w 33"/>
                <a:gd name="T21" fmla="*/ 6 h 64"/>
                <a:gd name="T22" fmla="*/ 22 w 33"/>
                <a:gd name="T23" fmla="*/ 10 h 64"/>
                <a:gd name="T24" fmla="*/ 21 w 33"/>
                <a:gd name="T25" fmla="*/ 18 h 64"/>
                <a:gd name="T26" fmla="*/ 18 w 33"/>
                <a:gd name="T27" fmla="*/ 26 h 64"/>
                <a:gd name="T28" fmla="*/ 16 w 33"/>
                <a:gd name="T29" fmla="*/ 25 h 64"/>
                <a:gd name="T30" fmla="*/ 19 w 33"/>
                <a:gd name="T31" fmla="*/ 19 h 64"/>
                <a:gd name="T32" fmla="*/ 20 w 33"/>
                <a:gd name="T33" fmla="*/ 15 h 64"/>
                <a:gd name="T34" fmla="*/ 15 w 33"/>
                <a:gd name="T35" fmla="*/ 14 h 64"/>
                <a:gd name="T36" fmla="*/ 11 w 33"/>
                <a:gd name="T37" fmla="*/ 14 h 64"/>
                <a:gd name="T38" fmla="*/ 10 w 33"/>
                <a:gd name="T39" fmla="*/ 17 h 64"/>
                <a:gd name="T40" fmla="*/ 9 w 33"/>
                <a:gd name="T41" fmla="*/ 19 h 64"/>
                <a:gd name="T42" fmla="*/ 8 w 33"/>
                <a:gd name="T43" fmla="*/ 24 h 64"/>
                <a:gd name="T44" fmla="*/ 7 w 33"/>
                <a:gd name="T45" fmla="*/ 23 h 64"/>
                <a:gd name="T46" fmla="*/ 0 w 33"/>
                <a:gd name="T47" fmla="*/ 24 h 64"/>
                <a:gd name="T48" fmla="*/ 2 w 33"/>
                <a:gd name="T49" fmla="*/ 32 h 64"/>
                <a:gd name="T50" fmla="*/ 8 w 33"/>
                <a:gd name="T51" fmla="*/ 35 h 64"/>
                <a:gd name="T52" fmla="*/ 11 w 33"/>
                <a:gd name="T53" fmla="*/ 37 h 64"/>
                <a:gd name="T54" fmla="*/ 12 w 33"/>
                <a:gd name="T55" fmla="*/ 40 h 64"/>
                <a:gd name="T56" fmla="*/ 8 w 33"/>
                <a:gd name="T57" fmla="*/ 48 h 64"/>
                <a:gd name="T58" fmla="*/ 12 w 33"/>
                <a:gd name="T59" fmla="*/ 50 h 64"/>
                <a:gd name="T60" fmla="*/ 13 w 33"/>
                <a:gd name="T61" fmla="*/ 53 h 64"/>
                <a:gd name="T62" fmla="*/ 9 w 33"/>
                <a:gd name="T63" fmla="*/ 56 h 64"/>
                <a:gd name="T64" fmla="*/ 8 w 33"/>
                <a:gd name="T65" fmla="*/ 61 h 64"/>
                <a:gd name="T66" fmla="*/ 10 w 33"/>
                <a:gd name="T67" fmla="*/ 64 h 64"/>
                <a:gd name="T68" fmla="*/ 16 w 33"/>
                <a:gd name="T69" fmla="*/ 61 h 64"/>
                <a:gd name="T70" fmla="*/ 25 w 33"/>
                <a:gd name="T71" fmla="*/ 58 h 64"/>
                <a:gd name="T72" fmla="*/ 29 w 33"/>
                <a:gd name="T73" fmla="*/ 58 h 64"/>
                <a:gd name="T74" fmla="*/ 31 w 33"/>
                <a:gd name="T75" fmla="*/ 57 h 64"/>
                <a:gd name="T76" fmla="*/ 32 w 33"/>
                <a:gd name="T77" fmla="*/ 52 h 64"/>
                <a:gd name="T78" fmla="*/ 29 w 33"/>
                <a:gd name="T79" fmla="*/ 50 h 64"/>
                <a:gd name="T80" fmla="*/ 20 w 33"/>
                <a:gd name="T81" fmla="*/ 52 h 64"/>
                <a:gd name="T82" fmla="*/ 19 w 33"/>
                <a:gd name="T83" fmla="*/ 50 h 64"/>
                <a:gd name="T84" fmla="*/ 23 w 33"/>
                <a:gd name="T85" fmla="*/ 43 h 64"/>
                <a:gd name="T86" fmla="*/ 24 w 33"/>
                <a:gd name="T87" fmla="*/ 37 h 64"/>
                <a:gd name="T88" fmla="*/ 20 w 33"/>
                <a:gd name="T89" fmla="*/ 37 h 64"/>
                <a:gd name="T90" fmla="*/ 16 w 33"/>
                <a:gd name="T91" fmla="*/ 38 h 64"/>
                <a:gd name="T92" fmla="*/ 19 w 33"/>
                <a:gd name="T93" fmla="*/ 32 h 64"/>
                <a:gd name="T94" fmla="*/ 10 w 33"/>
                <a:gd name="T95" fmla="*/ 29 h 64"/>
                <a:gd name="T96" fmla="*/ 10 w 33"/>
                <a:gd name="T97" fmla="*/ 29 h 64"/>
                <a:gd name="T98" fmla="*/ 8 w 33"/>
                <a:gd name="T99" fmla="*/ 25 h 64"/>
                <a:gd name="T100" fmla="*/ 8 w 33"/>
                <a:gd name="T101" fmla="*/ 25 h 64"/>
                <a:gd name="T102" fmla="*/ 11 w 33"/>
                <a:gd name="T103"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64">
                  <a:moveTo>
                    <a:pt x="19" y="32"/>
                  </a:moveTo>
                  <a:cubicBezTo>
                    <a:pt x="20" y="32"/>
                    <a:pt x="21" y="31"/>
                    <a:pt x="22" y="29"/>
                  </a:cubicBezTo>
                  <a:cubicBezTo>
                    <a:pt x="22" y="29"/>
                    <a:pt x="22" y="28"/>
                    <a:pt x="22" y="28"/>
                  </a:cubicBezTo>
                  <a:cubicBezTo>
                    <a:pt x="23" y="27"/>
                    <a:pt x="23" y="25"/>
                    <a:pt x="24" y="24"/>
                  </a:cubicBezTo>
                  <a:cubicBezTo>
                    <a:pt x="24" y="23"/>
                    <a:pt x="25" y="22"/>
                    <a:pt x="25" y="20"/>
                  </a:cubicBezTo>
                  <a:cubicBezTo>
                    <a:pt x="26" y="17"/>
                    <a:pt x="27" y="14"/>
                    <a:pt x="27" y="11"/>
                  </a:cubicBezTo>
                  <a:cubicBezTo>
                    <a:pt x="27" y="10"/>
                    <a:pt x="27" y="8"/>
                    <a:pt x="27" y="7"/>
                  </a:cubicBezTo>
                  <a:cubicBezTo>
                    <a:pt x="26" y="6"/>
                    <a:pt x="26" y="5"/>
                    <a:pt x="25" y="4"/>
                  </a:cubicBezTo>
                  <a:cubicBezTo>
                    <a:pt x="24" y="2"/>
                    <a:pt x="23" y="1"/>
                    <a:pt x="21" y="0"/>
                  </a:cubicBezTo>
                  <a:cubicBezTo>
                    <a:pt x="20" y="0"/>
                    <a:pt x="18" y="0"/>
                    <a:pt x="17" y="0"/>
                  </a:cubicBezTo>
                  <a:cubicBezTo>
                    <a:pt x="17" y="0"/>
                    <a:pt x="16" y="0"/>
                    <a:pt x="16" y="0"/>
                  </a:cubicBezTo>
                  <a:cubicBezTo>
                    <a:pt x="16" y="0"/>
                    <a:pt x="15" y="0"/>
                    <a:pt x="15" y="1"/>
                  </a:cubicBezTo>
                  <a:cubicBezTo>
                    <a:pt x="14" y="1"/>
                    <a:pt x="13" y="1"/>
                    <a:pt x="12" y="1"/>
                  </a:cubicBezTo>
                  <a:cubicBezTo>
                    <a:pt x="10" y="3"/>
                    <a:pt x="8" y="5"/>
                    <a:pt x="6" y="7"/>
                  </a:cubicBezTo>
                  <a:cubicBezTo>
                    <a:pt x="5" y="8"/>
                    <a:pt x="5" y="9"/>
                    <a:pt x="4" y="11"/>
                  </a:cubicBezTo>
                  <a:cubicBezTo>
                    <a:pt x="4" y="12"/>
                    <a:pt x="3" y="12"/>
                    <a:pt x="3" y="13"/>
                  </a:cubicBezTo>
                  <a:cubicBezTo>
                    <a:pt x="3" y="14"/>
                    <a:pt x="3" y="15"/>
                    <a:pt x="4" y="15"/>
                  </a:cubicBezTo>
                  <a:cubicBezTo>
                    <a:pt x="4" y="15"/>
                    <a:pt x="5" y="15"/>
                    <a:pt x="6" y="15"/>
                  </a:cubicBezTo>
                  <a:cubicBezTo>
                    <a:pt x="7" y="15"/>
                    <a:pt x="8" y="15"/>
                    <a:pt x="8" y="15"/>
                  </a:cubicBezTo>
                  <a:cubicBezTo>
                    <a:pt x="9" y="15"/>
                    <a:pt x="9" y="15"/>
                    <a:pt x="10" y="14"/>
                  </a:cubicBezTo>
                  <a:cubicBezTo>
                    <a:pt x="11" y="13"/>
                    <a:pt x="11" y="12"/>
                    <a:pt x="12" y="11"/>
                  </a:cubicBezTo>
                  <a:cubicBezTo>
                    <a:pt x="14" y="9"/>
                    <a:pt x="16" y="7"/>
                    <a:pt x="18" y="6"/>
                  </a:cubicBezTo>
                  <a:cubicBezTo>
                    <a:pt x="19" y="6"/>
                    <a:pt x="20" y="6"/>
                    <a:pt x="20" y="6"/>
                  </a:cubicBezTo>
                  <a:cubicBezTo>
                    <a:pt x="21" y="7"/>
                    <a:pt x="22" y="8"/>
                    <a:pt x="22" y="10"/>
                  </a:cubicBezTo>
                  <a:cubicBezTo>
                    <a:pt x="22" y="11"/>
                    <a:pt x="22" y="12"/>
                    <a:pt x="22" y="13"/>
                  </a:cubicBezTo>
                  <a:cubicBezTo>
                    <a:pt x="22" y="15"/>
                    <a:pt x="22" y="17"/>
                    <a:pt x="21" y="18"/>
                  </a:cubicBezTo>
                  <a:cubicBezTo>
                    <a:pt x="21" y="20"/>
                    <a:pt x="20" y="22"/>
                    <a:pt x="20" y="24"/>
                  </a:cubicBezTo>
                  <a:cubicBezTo>
                    <a:pt x="20" y="25"/>
                    <a:pt x="19" y="26"/>
                    <a:pt x="18" y="26"/>
                  </a:cubicBezTo>
                  <a:cubicBezTo>
                    <a:pt x="17" y="26"/>
                    <a:pt x="17" y="26"/>
                    <a:pt x="17" y="26"/>
                  </a:cubicBezTo>
                  <a:cubicBezTo>
                    <a:pt x="16" y="26"/>
                    <a:pt x="16" y="26"/>
                    <a:pt x="16" y="25"/>
                  </a:cubicBezTo>
                  <a:cubicBezTo>
                    <a:pt x="16" y="24"/>
                    <a:pt x="16" y="23"/>
                    <a:pt x="16" y="22"/>
                  </a:cubicBezTo>
                  <a:cubicBezTo>
                    <a:pt x="17" y="21"/>
                    <a:pt x="18" y="20"/>
                    <a:pt x="19" y="19"/>
                  </a:cubicBezTo>
                  <a:cubicBezTo>
                    <a:pt x="19" y="19"/>
                    <a:pt x="19" y="18"/>
                    <a:pt x="19" y="18"/>
                  </a:cubicBezTo>
                  <a:cubicBezTo>
                    <a:pt x="20" y="17"/>
                    <a:pt x="20" y="16"/>
                    <a:pt x="20" y="15"/>
                  </a:cubicBezTo>
                  <a:cubicBezTo>
                    <a:pt x="20" y="15"/>
                    <a:pt x="20" y="15"/>
                    <a:pt x="19" y="15"/>
                  </a:cubicBezTo>
                  <a:cubicBezTo>
                    <a:pt x="18" y="14"/>
                    <a:pt x="17" y="13"/>
                    <a:pt x="15" y="14"/>
                  </a:cubicBezTo>
                  <a:cubicBezTo>
                    <a:pt x="15" y="14"/>
                    <a:pt x="14" y="14"/>
                    <a:pt x="14" y="14"/>
                  </a:cubicBezTo>
                  <a:cubicBezTo>
                    <a:pt x="13" y="13"/>
                    <a:pt x="11" y="13"/>
                    <a:pt x="11" y="14"/>
                  </a:cubicBezTo>
                  <a:cubicBezTo>
                    <a:pt x="10" y="15"/>
                    <a:pt x="10" y="15"/>
                    <a:pt x="10" y="16"/>
                  </a:cubicBezTo>
                  <a:cubicBezTo>
                    <a:pt x="10" y="16"/>
                    <a:pt x="10" y="17"/>
                    <a:pt x="10" y="17"/>
                  </a:cubicBezTo>
                  <a:cubicBezTo>
                    <a:pt x="10" y="17"/>
                    <a:pt x="10" y="18"/>
                    <a:pt x="10" y="18"/>
                  </a:cubicBezTo>
                  <a:cubicBezTo>
                    <a:pt x="10" y="18"/>
                    <a:pt x="9" y="19"/>
                    <a:pt x="9" y="19"/>
                  </a:cubicBezTo>
                  <a:cubicBezTo>
                    <a:pt x="8" y="20"/>
                    <a:pt x="8" y="22"/>
                    <a:pt x="8" y="23"/>
                  </a:cubicBezTo>
                  <a:cubicBezTo>
                    <a:pt x="8" y="23"/>
                    <a:pt x="8" y="24"/>
                    <a:pt x="8" y="24"/>
                  </a:cubicBezTo>
                  <a:cubicBezTo>
                    <a:pt x="8" y="24"/>
                    <a:pt x="7" y="24"/>
                    <a:pt x="7" y="24"/>
                  </a:cubicBezTo>
                  <a:cubicBezTo>
                    <a:pt x="7" y="24"/>
                    <a:pt x="7" y="23"/>
                    <a:pt x="7" y="23"/>
                  </a:cubicBezTo>
                  <a:cubicBezTo>
                    <a:pt x="6" y="22"/>
                    <a:pt x="5" y="21"/>
                    <a:pt x="3" y="21"/>
                  </a:cubicBezTo>
                  <a:cubicBezTo>
                    <a:pt x="2" y="21"/>
                    <a:pt x="0" y="22"/>
                    <a:pt x="0" y="24"/>
                  </a:cubicBezTo>
                  <a:cubicBezTo>
                    <a:pt x="0" y="26"/>
                    <a:pt x="1" y="28"/>
                    <a:pt x="1" y="29"/>
                  </a:cubicBezTo>
                  <a:cubicBezTo>
                    <a:pt x="2" y="30"/>
                    <a:pt x="2" y="31"/>
                    <a:pt x="2" y="32"/>
                  </a:cubicBezTo>
                  <a:cubicBezTo>
                    <a:pt x="3" y="34"/>
                    <a:pt x="4" y="35"/>
                    <a:pt x="6" y="35"/>
                  </a:cubicBezTo>
                  <a:cubicBezTo>
                    <a:pt x="7" y="35"/>
                    <a:pt x="7" y="35"/>
                    <a:pt x="8" y="35"/>
                  </a:cubicBezTo>
                  <a:cubicBezTo>
                    <a:pt x="8" y="35"/>
                    <a:pt x="8" y="35"/>
                    <a:pt x="8" y="35"/>
                  </a:cubicBezTo>
                  <a:cubicBezTo>
                    <a:pt x="9" y="37"/>
                    <a:pt x="10" y="37"/>
                    <a:pt x="11" y="37"/>
                  </a:cubicBezTo>
                  <a:cubicBezTo>
                    <a:pt x="12" y="37"/>
                    <a:pt x="12" y="37"/>
                    <a:pt x="12" y="38"/>
                  </a:cubicBezTo>
                  <a:cubicBezTo>
                    <a:pt x="12" y="39"/>
                    <a:pt x="12" y="39"/>
                    <a:pt x="12" y="40"/>
                  </a:cubicBezTo>
                  <a:cubicBezTo>
                    <a:pt x="12" y="42"/>
                    <a:pt x="12" y="43"/>
                    <a:pt x="11" y="44"/>
                  </a:cubicBezTo>
                  <a:cubicBezTo>
                    <a:pt x="10" y="45"/>
                    <a:pt x="9" y="47"/>
                    <a:pt x="8" y="48"/>
                  </a:cubicBezTo>
                  <a:cubicBezTo>
                    <a:pt x="8" y="49"/>
                    <a:pt x="8" y="49"/>
                    <a:pt x="8" y="49"/>
                  </a:cubicBezTo>
                  <a:cubicBezTo>
                    <a:pt x="9" y="50"/>
                    <a:pt x="11" y="50"/>
                    <a:pt x="12" y="50"/>
                  </a:cubicBezTo>
                  <a:cubicBezTo>
                    <a:pt x="13" y="50"/>
                    <a:pt x="13" y="50"/>
                    <a:pt x="13" y="51"/>
                  </a:cubicBezTo>
                  <a:cubicBezTo>
                    <a:pt x="13" y="51"/>
                    <a:pt x="13" y="52"/>
                    <a:pt x="13" y="53"/>
                  </a:cubicBezTo>
                  <a:cubicBezTo>
                    <a:pt x="13" y="54"/>
                    <a:pt x="13" y="54"/>
                    <a:pt x="12" y="54"/>
                  </a:cubicBezTo>
                  <a:cubicBezTo>
                    <a:pt x="11" y="55"/>
                    <a:pt x="10" y="55"/>
                    <a:pt x="9" y="56"/>
                  </a:cubicBezTo>
                  <a:cubicBezTo>
                    <a:pt x="9" y="57"/>
                    <a:pt x="9" y="57"/>
                    <a:pt x="8" y="57"/>
                  </a:cubicBezTo>
                  <a:cubicBezTo>
                    <a:pt x="7" y="59"/>
                    <a:pt x="7" y="60"/>
                    <a:pt x="8" y="61"/>
                  </a:cubicBezTo>
                  <a:cubicBezTo>
                    <a:pt x="8" y="62"/>
                    <a:pt x="8" y="62"/>
                    <a:pt x="9" y="62"/>
                  </a:cubicBezTo>
                  <a:cubicBezTo>
                    <a:pt x="9" y="63"/>
                    <a:pt x="10" y="64"/>
                    <a:pt x="10" y="64"/>
                  </a:cubicBezTo>
                  <a:cubicBezTo>
                    <a:pt x="11" y="63"/>
                    <a:pt x="12" y="63"/>
                    <a:pt x="13" y="63"/>
                  </a:cubicBezTo>
                  <a:cubicBezTo>
                    <a:pt x="14" y="62"/>
                    <a:pt x="15" y="61"/>
                    <a:pt x="16" y="61"/>
                  </a:cubicBezTo>
                  <a:cubicBezTo>
                    <a:pt x="17" y="60"/>
                    <a:pt x="18" y="60"/>
                    <a:pt x="19" y="59"/>
                  </a:cubicBezTo>
                  <a:cubicBezTo>
                    <a:pt x="21" y="58"/>
                    <a:pt x="23" y="58"/>
                    <a:pt x="25" y="58"/>
                  </a:cubicBezTo>
                  <a:cubicBezTo>
                    <a:pt x="26" y="58"/>
                    <a:pt x="27" y="58"/>
                    <a:pt x="28" y="58"/>
                  </a:cubicBezTo>
                  <a:cubicBezTo>
                    <a:pt x="28" y="58"/>
                    <a:pt x="28" y="58"/>
                    <a:pt x="29" y="58"/>
                  </a:cubicBezTo>
                  <a:cubicBezTo>
                    <a:pt x="29" y="58"/>
                    <a:pt x="30" y="58"/>
                    <a:pt x="30" y="57"/>
                  </a:cubicBezTo>
                  <a:cubicBezTo>
                    <a:pt x="31" y="57"/>
                    <a:pt x="31" y="57"/>
                    <a:pt x="31" y="57"/>
                  </a:cubicBezTo>
                  <a:cubicBezTo>
                    <a:pt x="31" y="56"/>
                    <a:pt x="32" y="55"/>
                    <a:pt x="32" y="55"/>
                  </a:cubicBezTo>
                  <a:cubicBezTo>
                    <a:pt x="32" y="54"/>
                    <a:pt x="32" y="53"/>
                    <a:pt x="32" y="52"/>
                  </a:cubicBezTo>
                  <a:cubicBezTo>
                    <a:pt x="33" y="51"/>
                    <a:pt x="32" y="51"/>
                    <a:pt x="32" y="50"/>
                  </a:cubicBezTo>
                  <a:cubicBezTo>
                    <a:pt x="31" y="50"/>
                    <a:pt x="30" y="50"/>
                    <a:pt x="29" y="50"/>
                  </a:cubicBezTo>
                  <a:cubicBezTo>
                    <a:pt x="28" y="50"/>
                    <a:pt x="27" y="50"/>
                    <a:pt x="26" y="50"/>
                  </a:cubicBezTo>
                  <a:cubicBezTo>
                    <a:pt x="24" y="50"/>
                    <a:pt x="22" y="51"/>
                    <a:pt x="20" y="52"/>
                  </a:cubicBezTo>
                  <a:cubicBezTo>
                    <a:pt x="20" y="52"/>
                    <a:pt x="20" y="51"/>
                    <a:pt x="19" y="51"/>
                  </a:cubicBezTo>
                  <a:cubicBezTo>
                    <a:pt x="19" y="51"/>
                    <a:pt x="19" y="50"/>
                    <a:pt x="19" y="50"/>
                  </a:cubicBezTo>
                  <a:cubicBezTo>
                    <a:pt x="18" y="48"/>
                    <a:pt x="18" y="47"/>
                    <a:pt x="19" y="46"/>
                  </a:cubicBezTo>
                  <a:cubicBezTo>
                    <a:pt x="20" y="45"/>
                    <a:pt x="21" y="44"/>
                    <a:pt x="23" y="43"/>
                  </a:cubicBezTo>
                  <a:cubicBezTo>
                    <a:pt x="24" y="42"/>
                    <a:pt x="25" y="39"/>
                    <a:pt x="24" y="38"/>
                  </a:cubicBezTo>
                  <a:cubicBezTo>
                    <a:pt x="24" y="37"/>
                    <a:pt x="24" y="37"/>
                    <a:pt x="24" y="37"/>
                  </a:cubicBezTo>
                  <a:cubicBezTo>
                    <a:pt x="24" y="36"/>
                    <a:pt x="23" y="36"/>
                    <a:pt x="22" y="36"/>
                  </a:cubicBezTo>
                  <a:cubicBezTo>
                    <a:pt x="21" y="36"/>
                    <a:pt x="20" y="37"/>
                    <a:pt x="20" y="37"/>
                  </a:cubicBezTo>
                  <a:cubicBezTo>
                    <a:pt x="19" y="37"/>
                    <a:pt x="18" y="38"/>
                    <a:pt x="17" y="38"/>
                  </a:cubicBezTo>
                  <a:cubicBezTo>
                    <a:pt x="17" y="39"/>
                    <a:pt x="17" y="39"/>
                    <a:pt x="16" y="38"/>
                  </a:cubicBezTo>
                  <a:cubicBezTo>
                    <a:pt x="16" y="37"/>
                    <a:pt x="16" y="36"/>
                    <a:pt x="16" y="36"/>
                  </a:cubicBezTo>
                  <a:cubicBezTo>
                    <a:pt x="16" y="34"/>
                    <a:pt x="17" y="33"/>
                    <a:pt x="19" y="32"/>
                  </a:cubicBezTo>
                  <a:close/>
                  <a:moveTo>
                    <a:pt x="11" y="27"/>
                  </a:moveTo>
                  <a:cubicBezTo>
                    <a:pt x="11" y="28"/>
                    <a:pt x="10" y="29"/>
                    <a:pt x="10" y="29"/>
                  </a:cubicBezTo>
                  <a:cubicBezTo>
                    <a:pt x="10" y="30"/>
                    <a:pt x="10" y="30"/>
                    <a:pt x="10" y="30"/>
                  </a:cubicBezTo>
                  <a:cubicBezTo>
                    <a:pt x="10" y="30"/>
                    <a:pt x="10" y="29"/>
                    <a:pt x="10" y="29"/>
                  </a:cubicBezTo>
                  <a:cubicBezTo>
                    <a:pt x="9" y="28"/>
                    <a:pt x="9" y="27"/>
                    <a:pt x="8" y="25"/>
                  </a:cubicBezTo>
                  <a:cubicBezTo>
                    <a:pt x="8" y="25"/>
                    <a:pt x="8" y="25"/>
                    <a:pt x="8" y="25"/>
                  </a:cubicBezTo>
                  <a:cubicBezTo>
                    <a:pt x="8" y="25"/>
                    <a:pt x="8" y="25"/>
                    <a:pt x="8" y="25"/>
                  </a:cubicBezTo>
                  <a:cubicBezTo>
                    <a:pt x="8" y="25"/>
                    <a:pt x="8" y="25"/>
                    <a:pt x="8" y="25"/>
                  </a:cubicBezTo>
                  <a:cubicBezTo>
                    <a:pt x="9" y="26"/>
                    <a:pt x="10" y="26"/>
                    <a:pt x="11" y="26"/>
                  </a:cubicBezTo>
                  <a:cubicBezTo>
                    <a:pt x="11" y="26"/>
                    <a:pt x="11" y="27"/>
                    <a:pt x="11" y="2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1" name="išḷîḓe"/>
            <p:cNvSpPr/>
            <p:nvPr/>
          </p:nvSpPr>
          <p:spPr bwMode="auto">
            <a:xfrm>
              <a:off x="2709863" y="2620963"/>
              <a:ext cx="73025" cy="174625"/>
            </a:xfrm>
            <a:custGeom>
              <a:avLst/>
              <a:gdLst>
                <a:gd name="T0" fmla="*/ 20 w 20"/>
                <a:gd name="T1" fmla="*/ 22 h 48"/>
                <a:gd name="T2" fmla="*/ 20 w 20"/>
                <a:gd name="T3" fmla="*/ 21 h 48"/>
                <a:gd name="T4" fmla="*/ 19 w 20"/>
                <a:gd name="T5" fmla="*/ 22 h 48"/>
                <a:gd name="T6" fmla="*/ 18 w 20"/>
                <a:gd name="T7" fmla="*/ 29 h 48"/>
                <a:gd name="T8" fmla="*/ 16 w 20"/>
                <a:gd name="T9" fmla="*/ 34 h 48"/>
                <a:gd name="T10" fmla="*/ 14 w 20"/>
                <a:gd name="T11" fmla="*/ 39 h 48"/>
                <a:gd name="T12" fmla="*/ 14 w 20"/>
                <a:gd name="T13" fmla="*/ 39 h 48"/>
                <a:gd name="T14" fmla="*/ 13 w 20"/>
                <a:gd name="T15" fmla="*/ 39 h 48"/>
                <a:gd name="T16" fmla="*/ 14 w 20"/>
                <a:gd name="T17" fmla="*/ 37 h 48"/>
                <a:gd name="T18" fmla="*/ 14 w 20"/>
                <a:gd name="T19" fmla="*/ 33 h 48"/>
                <a:gd name="T20" fmla="*/ 15 w 20"/>
                <a:gd name="T21" fmla="*/ 27 h 48"/>
                <a:gd name="T22" fmla="*/ 16 w 20"/>
                <a:gd name="T23" fmla="*/ 22 h 48"/>
                <a:gd name="T24" fmla="*/ 15 w 20"/>
                <a:gd name="T25" fmla="*/ 19 h 48"/>
                <a:gd name="T26" fmla="*/ 14 w 20"/>
                <a:gd name="T27" fmla="*/ 18 h 48"/>
                <a:gd name="T28" fmla="*/ 14 w 20"/>
                <a:gd name="T29" fmla="*/ 14 h 48"/>
                <a:gd name="T30" fmla="*/ 14 w 20"/>
                <a:gd name="T31" fmla="*/ 9 h 48"/>
                <a:gd name="T32" fmla="*/ 15 w 20"/>
                <a:gd name="T33" fmla="*/ 6 h 48"/>
                <a:gd name="T34" fmla="*/ 15 w 20"/>
                <a:gd name="T35" fmla="*/ 2 h 48"/>
                <a:gd name="T36" fmla="*/ 13 w 20"/>
                <a:gd name="T37" fmla="*/ 0 h 48"/>
                <a:gd name="T38" fmla="*/ 10 w 20"/>
                <a:gd name="T39" fmla="*/ 0 h 48"/>
                <a:gd name="T40" fmla="*/ 7 w 20"/>
                <a:gd name="T41" fmla="*/ 2 h 48"/>
                <a:gd name="T42" fmla="*/ 4 w 20"/>
                <a:gd name="T43" fmla="*/ 5 h 48"/>
                <a:gd name="T44" fmla="*/ 1 w 20"/>
                <a:gd name="T45" fmla="*/ 7 h 48"/>
                <a:gd name="T46" fmla="*/ 0 w 20"/>
                <a:gd name="T47" fmla="*/ 9 h 48"/>
                <a:gd name="T48" fmla="*/ 2 w 20"/>
                <a:gd name="T49" fmla="*/ 12 h 48"/>
                <a:gd name="T50" fmla="*/ 3 w 20"/>
                <a:gd name="T51" fmla="*/ 12 h 48"/>
                <a:gd name="T52" fmla="*/ 7 w 20"/>
                <a:gd name="T53" fmla="*/ 13 h 48"/>
                <a:gd name="T54" fmla="*/ 10 w 20"/>
                <a:gd name="T55" fmla="*/ 11 h 48"/>
                <a:gd name="T56" fmla="*/ 11 w 20"/>
                <a:gd name="T57" fmla="*/ 11 h 48"/>
                <a:gd name="T58" fmla="*/ 11 w 20"/>
                <a:gd name="T59" fmla="*/ 13 h 48"/>
                <a:gd name="T60" fmla="*/ 12 w 20"/>
                <a:gd name="T61" fmla="*/ 18 h 48"/>
                <a:gd name="T62" fmla="*/ 10 w 20"/>
                <a:gd name="T63" fmla="*/ 19 h 48"/>
                <a:gd name="T64" fmla="*/ 8 w 20"/>
                <a:gd name="T65" fmla="*/ 20 h 48"/>
                <a:gd name="T66" fmla="*/ 3 w 20"/>
                <a:gd name="T67" fmla="*/ 27 h 48"/>
                <a:gd name="T68" fmla="*/ 4 w 20"/>
                <a:gd name="T69" fmla="*/ 32 h 48"/>
                <a:gd name="T70" fmla="*/ 9 w 20"/>
                <a:gd name="T71" fmla="*/ 35 h 48"/>
                <a:gd name="T72" fmla="*/ 9 w 20"/>
                <a:gd name="T73" fmla="*/ 35 h 48"/>
                <a:gd name="T74" fmla="*/ 9 w 20"/>
                <a:gd name="T75" fmla="*/ 42 h 48"/>
                <a:gd name="T76" fmla="*/ 9 w 20"/>
                <a:gd name="T77" fmla="*/ 46 h 48"/>
                <a:gd name="T78" fmla="*/ 12 w 20"/>
                <a:gd name="T79" fmla="*/ 47 h 48"/>
                <a:gd name="T80" fmla="*/ 14 w 20"/>
                <a:gd name="T81" fmla="*/ 46 h 48"/>
                <a:gd name="T82" fmla="*/ 17 w 20"/>
                <a:gd name="T83" fmla="*/ 38 h 48"/>
                <a:gd name="T84" fmla="*/ 18 w 20"/>
                <a:gd name="T85" fmla="*/ 35 h 48"/>
                <a:gd name="T86" fmla="*/ 19 w 20"/>
                <a:gd name="T87" fmla="*/ 31 h 48"/>
                <a:gd name="T88" fmla="*/ 19 w 20"/>
                <a:gd name="T89" fmla="*/ 27 h 48"/>
                <a:gd name="T90" fmla="*/ 20 w 20"/>
                <a:gd name="T91" fmla="*/ 23 h 48"/>
                <a:gd name="T92" fmla="*/ 20 w 20"/>
                <a:gd name="T93" fmla="*/ 22 h 48"/>
                <a:gd name="T94" fmla="*/ 10 w 20"/>
                <a:gd name="T95" fmla="*/ 28 h 48"/>
                <a:gd name="T96" fmla="*/ 10 w 20"/>
                <a:gd name="T97" fmla="*/ 29 h 48"/>
                <a:gd name="T98" fmla="*/ 9 w 20"/>
                <a:gd name="T99" fmla="*/ 30 h 48"/>
                <a:gd name="T100" fmla="*/ 8 w 20"/>
                <a:gd name="T101" fmla="*/ 28 h 48"/>
                <a:gd name="T102" fmla="*/ 10 w 20"/>
                <a:gd name="T103" fmla="*/ 24 h 48"/>
                <a:gd name="T104" fmla="*/ 10 w 20"/>
                <a:gd name="T105" fmla="*/ 24 h 48"/>
                <a:gd name="T106" fmla="*/ 10 w 20"/>
                <a:gd name="T107" fmla="*/ 25 h 48"/>
                <a:gd name="T108" fmla="*/ 10 w 20"/>
                <a:gd name="T109"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 h="48">
                  <a:moveTo>
                    <a:pt x="20" y="22"/>
                  </a:moveTo>
                  <a:cubicBezTo>
                    <a:pt x="20" y="22"/>
                    <a:pt x="20" y="21"/>
                    <a:pt x="20" y="21"/>
                  </a:cubicBezTo>
                  <a:cubicBezTo>
                    <a:pt x="19" y="21"/>
                    <a:pt x="19" y="22"/>
                    <a:pt x="19" y="22"/>
                  </a:cubicBezTo>
                  <a:cubicBezTo>
                    <a:pt x="19" y="24"/>
                    <a:pt x="18" y="26"/>
                    <a:pt x="18" y="29"/>
                  </a:cubicBezTo>
                  <a:cubicBezTo>
                    <a:pt x="17" y="30"/>
                    <a:pt x="17" y="32"/>
                    <a:pt x="16" y="34"/>
                  </a:cubicBezTo>
                  <a:cubicBezTo>
                    <a:pt x="16" y="36"/>
                    <a:pt x="15" y="37"/>
                    <a:pt x="14" y="39"/>
                  </a:cubicBezTo>
                  <a:cubicBezTo>
                    <a:pt x="14" y="39"/>
                    <a:pt x="14" y="39"/>
                    <a:pt x="14" y="39"/>
                  </a:cubicBezTo>
                  <a:cubicBezTo>
                    <a:pt x="13" y="39"/>
                    <a:pt x="13" y="39"/>
                    <a:pt x="13" y="39"/>
                  </a:cubicBezTo>
                  <a:cubicBezTo>
                    <a:pt x="13" y="38"/>
                    <a:pt x="14" y="38"/>
                    <a:pt x="14" y="37"/>
                  </a:cubicBezTo>
                  <a:cubicBezTo>
                    <a:pt x="14" y="36"/>
                    <a:pt x="14" y="35"/>
                    <a:pt x="14" y="33"/>
                  </a:cubicBezTo>
                  <a:cubicBezTo>
                    <a:pt x="15" y="31"/>
                    <a:pt x="15" y="29"/>
                    <a:pt x="15" y="27"/>
                  </a:cubicBezTo>
                  <a:cubicBezTo>
                    <a:pt x="16" y="25"/>
                    <a:pt x="16" y="23"/>
                    <a:pt x="16" y="22"/>
                  </a:cubicBezTo>
                  <a:cubicBezTo>
                    <a:pt x="16" y="21"/>
                    <a:pt x="15" y="20"/>
                    <a:pt x="15" y="19"/>
                  </a:cubicBezTo>
                  <a:cubicBezTo>
                    <a:pt x="14" y="19"/>
                    <a:pt x="14" y="18"/>
                    <a:pt x="14" y="18"/>
                  </a:cubicBezTo>
                  <a:cubicBezTo>
                    <a:pt x="14" y="17"/>
                    <a:pt x="14" y="15"/>
                    <a:pt x="14" y="14"/>
                  </a:cubicBezTo>
                  <a:cubicBezTo>
                    <a:pt x="13" y="12"/>
                    <a:pt x="13" y="10"/>
                    <a:pt x="14" y="9"/>
                  </a:cubicBezTo>
                  <a:cubicBezTo>
                    <a:pt x="14" y="8"/>
                    <a:pt x="14" y="7"/>
                    <a:pt x="15" y="6"/>
                  </a:cubicBezTo>
                  <a:cubicBezTo>
                    <a:pt x="16" y="5"/>
                    <a:pt x="16" y="3"/>
                    <a:pt x="15" y="2"/>
                  </a:cubicBezTo>
                  <a:cubicBezTo>
                    <a:pt x="15" y="1"/>
                    <a:pt x="14" y="0"/>
                    <a:pt x="13" y="0"/>
                  </a:cubicBezTo>
                  <a:cubicBezTo>
                    <a:pt x="12" y="0"/>
                    <a:pt x="11" y="0"/>
                    <a:pt x="10" y="0"/>
                  </a:cubicBezTo>
                  <a:cubicBezTo>
                    <a:pt x="9" y="1"/>
                    <a:pt x="8" y="2"/>
                    <a:pt x="7" y="2"/>
                  </a:cubicBezTo>
                  <a:cubicBezTo>
                    <a:pt x="6" y="3"/>
                    <a:pt x="5" y="4"/>
                    <a:pt x="4" y="5"/>
                  </a:cubicBezTo>
                  <a:cubicBezTo>
                    <a:pt x="3" y="5"/>
                    <a:pt x="2" y="6"/>
                    <a:pt x="1" y="7"/>
                  </a:cubicBezTo>
                  <a:cubicBezTo>
                    <a:pt x="0" y="7"/>
                    <a:pt x="0" y="8"/>
                    <a:pt x="0" y="9"/>
                  </a:cubicBezTo>
                  <a:cubicBezTo>
                    <a:pt x="1" y="10"/>
                    <a:pt x="1" y="11"/>
                    <a:pt x="2" y="12"/>
                  </a:cubicBezTo>
                  <a:cubicBezTo>
                    <a:pt x="2" y="12"/>
                    <a:pt x="3" y="12"/>
                    <a:pt x="3" y="12"/>
                  </a:cubicBezTo>
                  <a:cubicBezTo>
                    <a:pt x="4" y="13"/>
                    <a:pt x="6" y="14"/>
                    <a:pt x="7" y="13"/>
                  </a:cubicBezTo>
                  <a:cubicBezTo>
                    <a:pt x="8" y="12"/>
                    <a:pt x="9" y="11"/>
                    <a:pt x="10" y="11"/>
                  </a:cubicBezTo>
                  <a:cubicBezTo>
                    <a:pt x="10" y="10"/>
                    <a:pt x="10" y="10"/>
                    <a:pt x="11" y="11"/>
                  </a:cubicBezTo>
                  <a:cubicBezTo>
                    <a:pt x="11" y="11"/>
                    <a:pt x="11" y="12"/>
                    <a:pt x="11" y="13"/>
                  </a:cubicBezTo>
                  <a:cubicBezTo>
                    <a:pt x="11" y="14"/>
                    <a:pt x="12" y="16"/>
                    <a:pt x="12" y="18"/>
                  </a:cubicBezTo>
                  <a:cubicBezTo>
                    <a:pt x="12" y="19"/>
                    <a:pt x="11" y="19"/>
                    <a:pt x="10" y="19"/>
                  </a:cubicBezTo>
                  <a:cubicBezTo>
                    <a:pt x="9" y="20"/>
                    <a:pt x="8" y="20"/>
                    <a:pt x="8" y="20"/>
                  </a:cubicBezTo>
                  <a:cubicBezTo>
                    <a:pt x="5" y="22"/>
                    <a:pt x="4" y="24"/>
                    <a:pt x="3" y="27"/>
                  </a:cubicBezTo>
                  <a:cubicBezTo>
                    <a:pt x="3" y="29"/>
                    <a:pt x="3" y="31"/>
                    <a:pt x="4" y="32"/>
                  </a:cubicBezTo>
                  <a:cubicBezTo>
                    <a:pt x="5" y="34"/>
                    <a:pt x="7" y="35"/>
                    <a:pt x="9" y="35"/>
                  </a:cubicBezTo>
                  <a:cubicBezTo>
                    <a:pt x="9" y="35"/>
                    <a:pt x="10" y="35"/>
                    <a:pt x="9" y="35"/>
                  </a:cubicBezTo>
                  <a:cubicBezTo>
                    <a:pt x="9" y="38"/>
                    <a:pt x="9" y="40"/>
                    <a:pt x="9" y="42"/>
                  </a:cubicBezTo>
                  <a:cubicBezTo>
                    <a:pt x="9" y="43"/>
                    <a:pt x="9" y="44"/>
                    <a:pt x="9" y="46"/>
                  </a:cubicBezTo>
                  <a:cubicBezTo>
                    <a:pt x="10" y="47"/>
                    <a:pt x="11" y="48"/>
                    <a:pt x="12" y="47"/>
                  </a:cubicBezTo>
                  <a:cubicBezTo>
                    <a:pt x="13" y="47"/>
                    <a:pt x="13" y="47"/>
                    <a:pt x="14" y="46"/>
                  </a:cubicBezTo>
                  <a:cubicBezTo>
                    <a:pt x="16" y="44"/>
                    <a:pt x="16" y="41"/>
                    <a:pt x="17" y="38"/>
                  </a:cubicBezTo>
                  <a:cubicBezTo>
                    <a:pt x="17" y="37"/>
                    <a:pt x="18" y="36"/>
                    <a:pt x="18" y="35"/>
                  </a:cubicBezTo>
                  <a:cubicBezTo>
                    <a:pt x="18" y="34"/>
                    <a:pt x="19" y="32"/>
                    <a:pt x="19" y="31"/>
                  </a:cubicBezTo>
                  <a:cubicBezTo>
                    <a:pt x="19" y="30"/>
                    <a:pt x="19" y="27"/>
                    <a:pt x="19" y="27"/>
                  </a:cubicBezTo>
                  <a:cubicBezTo>
                    <a:pt x="19" y="26"/>
                    <a:pt x="20" y="25"/>
                    <a:pt x="20" y="23"/>
                  </a:cubicBezTo>
                  <a:cubicBezTo>
                    <a:pt x="20" y="23"/>
                    <a:pt x="20" y="22"/>
                    <a:pt x="20" y="22"/>
                  </a:cubicBezTo>
                  <a:close/>
                  <a:moveTo>
                    <a:pt x="10" y="28"/>
                  </a:moveTo>
                  <a:cubicBezTo>
                    <a:pt x="10" y="28"/>
                    <a:pt x="10" y="29"/>
                    <a:pt x="10" y="29"/>
                  </a:cubicBezTo>
                  <a:cubicBezTo>
                    <a:pt x="10" y="29"/>
                    <a:pt x="10" y="30"/>
                    <a:pt x="9" y="30"/>
                  </a:cubicBezTo>
                  <a:cubicBezTo>
                    <a:pt x="8" y="30"/>
                    <a:pt x="8" y="29"/>
                    <a:pt x="8" y="28"/>
                  </a:cubicBezTo>
                  <a:cubicBezTo>
                    <a:pt x="8" y="27"/>
                    <a:pt x="9" y="25"/>
                    <a:pt x="10" y="24"/>
                  </a:cubicBezTo>
                  <a:cubicBezTo>
                    <a:pt x="10" y="24"/>
                    <a:pt x="10" y="24"/>
                    <a:pt x="10" y="24"/>
                  </a:cubicBezTo>
                  <a:cubicBezTo>
                    <a:pt x="10" y="25"/>
                    <a:pt x="11" y="25"/>
                    <a:pt x="10" y="25"/>
                  </a:cubicBezTo>
                  <a:cubicBezTo>
                    <a:pt x="10" y="26"/>
                    <a:pt x="10" y="27"/>
                    <a:pt x="10" y="28"/>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2" name="ïṩļidê"/>
            <p:cNvSpPr/>
            <p:nvPr/>
          </p:nvSpPr>
          <p:spPr bwMode="auto">
            <a:xfrm>
              <a:off x="3038475" y="2620963"/>
              <a:ext cx="136525" cy="115888"/>
            </a:xfrm>
            <a:custGeom>
              <a:avLst/>
              <a:gdLst>
                <a:gd name="T0" fmla="*/ 36 w 38"/>
                <a:gd name="T1" fmla="*/ 22 h 32"/>
                <a:gd name="T2" fmla="*/ 34 w 38"/>
                <a:gd name="T3" fmla="*/ 22 h 32"/>
                <a:gd name="T4" fmla="*/ 32 w 38"/>
                <a:gd name="T5" fmla="*/ 22 h 32"/>
                <a:gd name="T6" fmla="*/ 28 w 38"/>
                <a:gd name="T7" fmla="*/ 22 h 32"/>
                <a:gd name="T8" fmla="*/ 27 w 38"/>
                <a:gd name="T9" fmla="*/ 21 h 32"/>
                <a:gd name="T10" fmla="*/ 28 w 38"/>
                <a:gd name="T11" fmla="*/ 21 h 32"/>
                <a:gd name="T12" fmla="*/ 32 w 38"/>
                <a:gd name="T13" fmla="*/ 16 h 32"/>
                <a:gd name="T14" fmla="*/ 35 w 38"/>
                <a:gd name="T15" fmla="*/ 11 h 32"/>
                <a:gd name="T16" fmla="*/ 35 w 38"/>
                <a:gd name="T17" fmla="*/ 8 h 32"/>
                <a:gd name="T18" fmla="*/ 35 w 38"/>
                <a:gd name="T19" fmla="*/ 7 h 32"/>
                <a:gd name="T20" fmla="*/ 34 w 38"/>
                <a:gd name="T21" fmla="*/ 3 h 32"/>
                <a:gd name="T22" fmla="*/ 29 w 38"/>
                <a:gd name="T23" fmla="*/ 1 h 32"/>
                <a:gd name="T24" fmla="*/ 22 w 38"/>
                <a:gd name="T25" fmla="*/ 2 h 32"/>
                <a:gd name="T26" fmla="*/ 16 w 38"/>
                <a:gd name="T27" fmla="*/ 5 h 32"/>
                <a:gd name="T28" fmla="*/ 14 w 38"/>
                <a:gd name="T29" fmla="*/ 7 h 32"/>
                <a:gd name="T30" fmla="*/ 17 w 38"/>
                <a:gd name="T31" fmla="*/ 12 h 32"/>
                <a:gd name="T32" fmla="*/ 22 w 38"/>
                <a:gd name="T33" fmla="*/ 13 h 32"/>
                <a:gd name="T34" fmla="*/ 26 w 38"/>
                <a:gd name="T35" fmla="*/ 11 h 32"/>
                <a:gd name="T36" fmla="*/ 28 w 38"/>
                <a:gd name="T37" fmla="*/ 11 h 32"/>
                <a:gd name="T38" fmla="*/ 25 w 38"/>
                <a:gd name="T39" fmla="*/ 16 h 32"/>
                <a:gd name="T40" fmla="*/ 20 w 38"/>
                <a:gd name="T41" fmla="*/ 20 h 32"/>
                <a:gd name="T42" fmla="*/ 15 w 38"/>
                <a:gd name="T43" fmla="*/ 21 h 32"/>
                <a:gd name="T44" fmla="*/ 12 w 38"/>
                <a:gd name="T45" fmla="*/ 21 h 32"/>
                <a:gd name="T46" fmla="*/ 5 w 38"/>
                <a:gd name="T47" fmla="*/ 22 h 32"/>
                <a:gd name="T48" fmla="*/ 2 w 38"/>
                <a:gd name="T49" fmla="*/ 24 h 32"/>
                <a:gd name="T50" fmla="*/ 1 w 38"/>
                <a:gd name="T51" fmla="*/ 25 h 32"/>
                <a:gd name="T52" fmla="*/ 3 w 38"/>
                <a:gd name="T53" fmla="*/ 31 h 32"/>
                <a:gd name="T54" fmla="*/ 6 w 38"/>
                <a:gd name="T55" fmla="*/ 31 h 32"/>
                <a:gd name="T56" fmla="*/ 12 w 38"/>
                <a:gd name="T57" fmla="*/ 31 h 32"/>
                <a:gd name="T58" fmla="*/ 29 w 38"/>
                <a:gd name="T59" fmla="*/ 30 h 32"/>
                <a:gd name="T60" fmla="*/ 31 w 38"/>
                <a:gd name="T61" fmla="*/ 31 h 32"/>
                <a:gd name="T62" fmla="*/ 33 w 38"/>
                <a:gd name="T63" fmla="*/ 32 h 32"/>
                <a:gd name="T64" fmla="*/ 36 w 38"/>
                <a:gd name="T65" fmla="*/ 30 h 32"/>
                <a:gd name="T66" fmla="*/ 37 w 38"/>
                <a:gd name="T67" fmla="*/ 27 h 32"/>
                <a:gd name="T68" fmla="*/ 36 w 38"/>
                <a:gd name="T69"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32">
                  <a:moveTo>
                    <a:pt x="36" y="22"/>
                  </a:moveTo>
                  <a:cubicBezTo>
                    <a:pt x="36" y="21"/>
                    <a:pt x="35" y="21"/>
                    <a:pt x="34" y="22"/>
                  </a:cubicBezTo>
                  <a:cubicBezTo>
                    <a:pt x="33" y="22"/>
                    <a:pt x="33" y="22"/>
                    <a:pt x="32" y="22"/>
                  </a:cubicBezTo>
                  <a:cubicBezTo>
                    <a:pt x="31" y="22"/>
                    <a:pt x="29" y="22"/>
                    <a:pt x="28" y="22"/>
                  </a:cubicBezTo>
                  <a:cubicBezTo>
                    <a:pt x="28" y="22"/>
                    <a:pt x="27" y="22"/>
                    <a:pt x="27" y="21"/>
                  </a:cubicBezTo>
                  <a:cubicBezTo>
                    <a:pt x="27" y="21"/>
                    <a:pt x="27" y="21"/>
                    <a:pt x="28" y="21"/>
                  </a:cubicBezTo>
                  <a:cubicBezTo>
                    <a:pt x="29" y="19"/>
                    <a:pt x="31" y="17"/>
                    <a:pt x="32" y="16"/>
                  </a:cubicBezTo>
                  <a:cubicBezTo>
                    <a:pt x="33" y="14"/>
                    <a:pt x="34" y="11"/>
                    <a:pt x="35" y="11"/>
                  </a:cubicBezTo>
                  <a:cubicBezTo>
                    <a:pt x="35" y="10"/>
                    <a:pt x="36" y="9"/>
                    <a:pt x="35" y="8"/>
                  </a:cubicBezTo>
                  <a:cubicBezTo>
                    <a:pt x="35" y="8"/>
                    <a:pt x="35" y="7"/>
                    <a:pt x="35" y="7"/>
                  </a:cubicBezTo>
                  <a:cubicBezTo>
                    <a:pt x="35" y="6"/>
                    <a:pt x="35" y="4"/>
                    <a:pt x="34" y="3"/>
                  </a:cubicBezTo>
                  <a:cubicBezTo>
                    <a:pt x="33" y="2"/>
                    <a:pt x="31" y="1"/>
                    <a:pt x="29" y="1"/>
                  </a:cubicBezTo>
                  <a:cubicBezTo>
                    <a:pt x="27" y="0"/>
                    <a:pt x="24" y="1"/>
                    <a:pt x="22" y="2"/>
                  </a:cubicBezTo>
                  <a:cubicBezTo>
                    <a:pt x="20" y="3"/>
                    <a:pt x="18" y="4"/>
                    <a:pt x="16" y="5"/>
                  </a:cubicBezTo>
                  <a:cubicBezTo>
                    <a:pt x="15" y="5"/>
                    <a:pt x="14" y="7"/>
                    <a:pt x="14" y="7"/>
                  </a:cubicBezTo>
                  <a:cubicBezTo>
                    <a:pt x="15" y="9"/>
                    <a:pt x="15" y="11"/>
                    <a:pt x="17" y="12"/>
                  </a:cubicBezTo>
                  <a:cubicBezTo>
                    <a:pt x="18" y="13"/>
                    <a:pt x="20" y="13"/>
                    <a:pt x="22" y="13"/>
                  </a:cubicBezTo>
                  <a:cubicBezTo>
                    <a:pt x="23" y="12"/>
                    <a:pt x="24" y="12"/>
                    <a:pt x="26" y="11"/>
                  </a:cubicBezTo>
                  <a:cubicBezTo>
                    <a:pt x="26" y="11"/>
                    <a:pt x="27" y="11"/>
                    <a:pt x="28" y="11"/>
                  </a:cubicBezTo>
                  <a:cubicBezTo>
                    <a:pt x="28" y="12"/>
                    <a:pt x="25" y="14"/>
                    <a:pt x="25" y="16"/>
                  </a:cubicBezTo>
                  <a:cubicBezTo>
                    <a:pt x="23" y="17"/>
                    <a:pt x="22" y="18"/>
                    <a:pt x="20" y="20"/>
                  </a:cubicBezTo>
                  <a:cubicBezTo>
                    <a:pt x="19" y="21"/>
                    <a:pt x="17" y="21"/>
                    <a:pt x="15" y="21"/>
                  </a:cubicBezTo>
                  <a:cubicBezTo>
                    <a:pt x="14" y="21"/>
                    <a:pt x="13" y="21"/>
                    <a:pt x="12" y="21"/>
                  </a:cubicBezTo>
                  <a:cubicBezTo>
                    <a:pt x="9" y="22"/>
                    <a:pt x="7" y="22"/>
                    <a:pt x="5" y="22"/>
                  </a:cubicBezTo>
                  <a:cubicBezTo>
                    <a:pt x="4" y="23"/>
                    <a:pt x="3" y="23"/>
                    <a:pt x="2" y="24"/>
                  </a:cubicBezTo>
                  <a:cubicBezTo>
                    <a:pt x="2" y="24"/>
                    <a:pt x="2" y="25"/>
                    <a:pt x="1" y="25"/>
                  </a:cubicBezTo>
                  <a:cubicBezTo>
                    <a:pt x="0" y="27"/>
                    <a:pt x="1" y="30"/>
                    <a:pt x="3" y="31"/>
                  </a:cubicBezTo>
                  <a:cubicBezTo>
                    <a:pt x="4" y="31"/>
                    <a:pt x="5" y="31"/>
                    <a:pt x="6" y="31"/>
                  </a:cubicBezTo>
                  <a:cubicBezTo>
                    <a:pt x="8" y="31"/>
                    <a:pt x="11" y="31"/>
                    <a:pt x="12" y="31"/>
                  </a:cubicBezTo>
                  <a:cubicBezTo>
                    <a:pt x="14" y="30"/>
                    <a:pt x="25" y="30"/>
                    <a:pt x="29" y="30"/>
                  </a:cubicBezTo>
                  <a:cubicBezTo>
                    <a:pt x="29" y="30"/>
                    <a:pt x="30" y="30"/>
                    <a:pt x="31" y="31"/>
                  </a:cubicBezTo>
                  <a:cubicBezTo>
                    <a:pt x="32" y="31"/>
                    <a:pt x="32" y="32"/>
                    <a:pt x="33" y="32"/>
                  </a:cubicBezTo>
                  <a:cubicBezTo>
                    <a:pt x="34" y="32"/>
                    <a:pt x="35" y="32"/>
                    <a:pt x="36" y="30"/>
                  </a:cubicBezTo>
                  <a:cubicBezTo>
                    <a:pt x="37" y="29"/>
                    <a:pt x="37" y="28"/>
                    <a:pt x="37" y="27"/>
                  </a:cubicBezTo>
                  <a:cubicBezTo>
                    <a:pt x="38" y="25"/>
                    <a:pt x="37" y="24"/>
                    <a:pt x="36" y="22"/>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3" name="îṧliḑe"/>
            <p:cNvSpPr/>
            <p:nvPr/>
          </p:nvSpPr>
          <p:spPr bwMode="auto">
            <a:xfrm>
              <a:off x="3290888" y="2722563"/>
              <a:ext cx="187325" cy="198438"/>
            </a:xfrm>
            <a:custGeom>
              <a:avLst/>
              <a:gdLst>
                <a:gd name="T0" fmla="*/ 37 w 52"/>
                <a:gd name="T1" fmla="*/ 49 h 55"/>
                <a:gd name="T2" fmla="*/ 35 w 52"/>
                <a:gd name="T3" fmla="*/ 45 h 55"/>
                <a:gd name="T4" fmla="*/ 34 w 52"/>
                <a:gd name="T5" fmla="*/ 39 h 55"/>
                <a:gd name="T6" fmla="*/ 33 w 52"/>
                <a:gd name="T7" fmla="*/ 34 h 55"/>
                <a:gd name="T8" fmla="*/ 32 w 52"/>
                <a:gd name="T9" fmla="*/ 27 h 55"/>
                <a:gd name="T10" fmla="*/ 34 w 52"/>
                <a:gd name="T11" fmla="*/ 25 h 55"/>
                <a:gd name="T12" fmla="*/ 35 w 52"/>
                <a:gd name="T13" fmla="*/ 23 h 55"/>
                <a:gd name="T14" fmla="*/ 38 w 52"/>
                <a:gd name="T15" fmla="*/ 22 h 55"/>
                <a:gd name="T16" fmla="*/ 43 w 52"/>
                <a:gd name="T17" fmla="*/ 24 h 55"/>
                <a:gd name="T18" fmla="*/ 46 w 52"/>
                <a:gd name="T19" fmla="*/ 23 h 55"/>
                <a:gd name="T20" fmla="*/ 48 w 52"/>
                <a:gd name="T21" fmla="*/ 22 h 55"/>
                <a:gd name="T22" fmla="*/ 49 w 52"/>
                <a:gd name="T23" fmla="*/ 22 h 55"/>
                <a:gd name="T24" fmla="*/ 50 w 52"/>
                <a:gd name="T25" fmla="*/ 21 h 55"/>
                <a:gd name="T26" fmla="*/ 50 w 52"/>
                <a:gd name="T27" fmla="*/ 19 h 55"/>
                <a:gd name="T28" fmla="*/ 48 w 52"/>
                <a:gd name="T29" fmla="*/ 16 h 55"/>
                <a:gd name="T30" fmla="*/ 45 w 52"/>
                <a:gd name="T31" fmla="*/ 15 h 55"/>
                <a:gd name="T32" fmla="*/ 45 w 52"/>
                <a:gd name="T33" fmla="*/ 15 h 55"/>
                <a:gd name="T34" fmla="*/ 45 w 52"/>
                <a:gd name="T35" fmla="*/ 15 h 55"/>
                <a:gd name="T36" fmla="*/ 48 w 52"/>
                <a:gd name="T37" fmla="*/ 11 h 55"/>
                <a:gd name="T38" fmla="*/ 51 w 52"/>
                <a:gd name="T39" fmla="*/ 7 h 55"/>
                <a:gd name="T40" fmla="*/ 52 w 52"/>
                <a:gd name="T41" fmla="*/ 5 h 55"/>
                <a:gd name="T42" fmla="*/ 51 w 52"/>
                <a:gd name="T43" fmla="*/ 1 h 55"/>
                <a:gd name="T44" fmla="*/ 48 w 52"/>
                <a:gd name="T45" fmla="*/ 0 h 55"/>
                <a:gd name="T46" fmla="*/ 45 w 52"/>
                <a:gd name="T47" fmla="*/ 2 h 55"/>
                <a:gd name="T48" fmla="*/ 43 w 52"/>
                <a:gd name="T49" fmla="*/ 6 h 55"/>
                <a:gd name="T50" fmla="*/ 37 w 52"/>
                <a:gd name="T51" fmla="*/ 12 h 55"/>
                <a:gd name="T52" fmla="*/ 35 w 52"/>
                <a:gd name="T53" fmla="*/ 13 h 55"/>
                <a:gd name="T54" fmla="*/ 32 w 52"/>
                <a:gd name="T55" fmla="*/ 12 h 55"/>
                <a:gd name="T56" fmla="*/ 26 w 52"/>
                <a:gd name="T57" fmla="*/ 10 h 55"/>
                <a:gd name="T58" fmla="*/ 22 w 52"/>
                <a:gd name="T59" fmla="*/ 10 h 55"/>
                <a:gd name="T60" fmla="*/ 21 w 52"/>
                <a:gd name="T61" fmla="*/ 11 h 55"/>
                <a:gd name="T62" fmla="*/ 21 w 52"/>
                <a:gd name="T63" fmla="*/ 14 h 55"/>
                <a:gd name="T64" fmla="*/ 21 w 52"/>
                <a:gd name="T65" fmla="*/ 15 h 55"/>
                <a:gd name="T66" fmla="*/ 23 w 52"/>
                <a:gd name="T67" fmla="*/ 17 h 55"/>
                <a:gd name="T68" fmla="*/ 26 w 52"/>
                <a:gd name="T69" fmla="*/ 19 h 55"/>
                <a:gd name="T70" fmla="*/ 29 w 52"/>
                <a:gd name="T71" fmla="*/ 20 h 55"/>
                <a:gd name="T72" fmla="*/ 24 w 52"/>
                <a:gd name="T73" fmla="*/ 23 h 55"/>
                <a:gd name="T74" fmla="*/ 12 w 52"/>
                <a:gd name="T75" fmla="*/ 28 h 55"/>
                <a:gd name="T76" fmla="*/ 0 w 52"/>
                <a:gd name="T77" fmla="*/ 28 h 55"/>
                <a:gd name="T78" fmla="*/ 1 w 52"/>
                <a:gd name="T79" fmla="*/ 29 h 55"/>
                <a:gd name="T80" fmla="*/ 3 w 52"/>
                <a:gd name="T81" fmla="*/ 30 h 55"/>
                <a:gd name="T82" fmla="*/ 6 w 52"/>
                <a:gd name="T83" fmla="*/ 32 h 55"/>
                <a:gd name="T84" fmla="*/ 15 w 52"/>
                <a:gd name="T85" fmla="*/ 32 h 55"/>
                <a:gd name="T86" fmla="*/ 20 w 52"/>
                <a:gd name="T87" fmla="*/ 31 h 55"/>
                <a:gd name="T88" fmla="*/ 26 w 52"/>
                <a:gd name="T89" fmla="*/ 29 h 55"/>
                <a:gd name="T90" fmla="*/ 27 w 52"/>
                <a:gd name="T91" fmla="*/ 29 h 55"/>
                <a:gd name="T92" fmla="*/ 26 w 52"/>
                <a:gd name="T93" fmla="*/ 35 h 55"/>
                <a:gd name="T94" fmla="*/ 25 w 52"/>
                <a:gd name="T95" fmla="*/ 40 h 55"/>
                <a:gd name="T96" fmla="*/ 25 w 52"/>
                <a:gd name="T97" fmla="*/ 43 h 55"/>
                <a:gd name="T98" fmla="*/ 26 w 52"/>
                <a:gd name="T99" fmla="*/ 47 h 55"/>
                <a:gd name="T100" fmla="*/ 28 w 52"/>
                <a:gd name="T101" fmla="*/ 50 h 55"/>
                <a:gd name="T102" fmla="*/ 29 w 52"/>
                <a:gd name="T103" fmla="*/ 52 h 55"/>
                <a:gd name="T104" fmla="*/ 31 w 52"/>
                <a:gd name="T105" fmla="*/ 53 h 55"/>
                <a:gd name="T106" fmla="*/ 34 w 52"/>
                <a:gd name="T107" fmla="*/ 54 h 55"/>
                <a:gd name="T108" fmla="*/ 35 w 52"/>
                <a:gd name="T109" fmla="*/ 54 h 55"/>
                <a:gd name="T110" fmla="*/ 36 w 52"/>
                <a:gd name="T111" fmla="*/ 54 h 55"/>
                <a:gd name="T112" fmla="*/ 37 w 52"/>
                <a:gd name="T113" fmla="*/ 53 h 55"/>
                <a:gd name="T114" fmla="*/ 39 w 52"/>
                <a:gd name="T115" fmla="*/ 53 h 55"/>
                <a:gd name="T116" fmla="*/ 37 w 52"/>
                <a:gd name="T117"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 h="55">
                  <a:moveTo>
                    <a:pt x="37" y="49"/>
                  </a:moveTo>
                  <a:cubicBezTo>
                    <a:pt x="36" y="47"/>
                    <a:pt x="36" y="46"/>
                    <a:pt x="35" y="45"/>
                  </a:cubicBezTo>
                  <a:cubicBezTo>
                    <a:pt x="34" y="43"/>
                    <a:pt x="34" y="41"/>
                    <a:pt x="34" y="39"/>
                  </a:cubicBezTo>
                  <a:cubicBezTo>
                    <a:pt x="33" y="37"/>
                    <a:pt x="33" y="35"/>
                    <a:pt x="33" y="34"/>
                  </a:cubicBezTo>
                  <a:cubicBezTo>
                    <a:pt x="33" y="31"/>
                    <a:pt x="33" y="28"/>
                    <a:pt x="32" y="27"/>
                  </a:cubicBezTo>
                  <a:cubicBezTo>
                    <a:pt x="32" y="25"/>
                    <a:pt x="33" y="25"/>
                    <a:pt x="34" y="25"/>
                  </a:cubicBezTo>
                  <a:cubicBezTo>
                    <a:pt x="34" y="24"/>
                    <a:pt x="35" y="24"/>
                    <a:pt x="35" y="23"/>
                  </a:cubicBezTo>
                  <a:cubicBezTo>
                    <a:pt x="36" y="23"/>
                    <a:pt x="37" y="22"/>
                    <a:pt x="38" y="22"/>
                  </a:cubicBezTo>
                  <a:cubicBezTo>
                    <a:pt x="40" y="23"/>
                    <a:pt x="41" y="23"/>
                    <a:pt x="43" y="24"/>
                  </a:cubicBezTo>
                  <a:cubicBezTo>
                    <a:pt x="43" y="24"/>
                    <a:pt x="45" y="24"/>
                    <a:pt x="46" y="23"/>
                  </a:cubicBezTo>
                  <a:cubicBezTo>
                    <a:pt x="47" y="23"/>
                    <a:pt x="47" y="23"/>
                    <a:pt x="48" y="22"/>
                  </a:cubicBezTo>
                  <a:cubicBezTo>
                    <a:pt x="48" y="22"/>
                    <a:pt x="49" y="22"/>
                    <a:pt x="49" y="22"/>
                  </a:cubicBezTo>
                  <a:cubicBezTo>
                    <a:pt x="49" y="21"/>
                    <a:pt x="50" y="21"/>
                    <a:pt x="50" y="21"/>
                  </a:cubicBezTo>
                  <a:cubicBezTo>
                    <a:pt x="51" y="20"/>
                    <a:pt x="51" y="20"/>
                    <a:pt x="50" y="19"/>
                  </a:cubicBezTo>
                  <a:cubicBezTo>
                    <a:pt x="50" y="18"/>
                    <a:pt x="49" y="17"/>
                    <a:pt x="48" y="16"/>
                  </a:cubicBezTo>
                  <a:cubicBezTo>
                    <a:pt x="47" y="15"/>
                    <a:pt x="46" y="15"/>
                    <a:pt x="45" y="15"/>
                  </a:cubicBezTo>
                  <a:cubicBezTo>
                    <a:pt x="45" y="15"/>
                    <a:pt x="45" y="16"/>
                    <a:pt x="45" y="15"/>
                  </a:cubicBezTo>
                  <a:cubicBezTo>
                    <a:pt x="45" y="15"/>
                    <a:pt x="45" y="15"/>
                    <a:pt x="45" y="15"/>
                  </a:cubicBezTo>
                  <a:cubicBezTo>
                    <a:pt x="46" y="13"/>
                    <a:pt x="47" y="12"/>
                    <a:pt x="48" y="11"/>
                  </a:cubicBezTo>
                  <a:cubicBezTo>
                    <a:pt x="49" y="10"/>
                    <a:pt x="50" y="8"/>
                    <a:pt x="51" y="7"/>
                  </a:cubicBezTo>
                  <a:cubicBezTo>
                    <a:pt x="51" y="6"/>
                    <a:pt x="52" y="6"/>
                    <a:pt x="52" y="5"/>
                  </a:cubicBezTo>
                  <a:cubicBezTo>
                    <a:pt x="52" y="4"/>
                    <a:pt x="51" y="3"/>
                    <a:pt x="51" y="1"/>
                  </a:cubicBezTo>
                  <a:cubicBezTo>
                    <a:pt x="50" y="0"/>
                    <a:pt x="49" y="0"/>
                    <a:pt x="48" y="0"/>
                  </a:cubicBezTo>
                  <a:cubicBezTo>
                    <a:pt x="47" y="1"/>
                    <a:pt x="45" y="1"/>
                    <a:pt x="45" y="2"/>
                  </a:cubicBezTo>
                  <a:cubicBezTo>
                    <a:pt x="44" y="4"/>
                    <a:pt x="43" y="5"/>
                    <a:pt x="43" y="6"/>
                  </a:cubicBezTo>
                  <a:cubicBezTo>
                    <a:pt x="41" y="8"/>
                    <a:pt x="39" y="10"/>
                    <a:pt x="37" y="12"/>
                  </a:cubicBezTo>
                  <a:cubicBezTo>
                    <a:pt x="37" y="13"/>
                    <a:pt x="36" y="13"/>
                    <a:pt x="35" y="13"/>
                  </a:cubicBezTo>
                  <a:cubicBezTo>
                    <a:pt x="34" y="13"/>
                    <a:pt x="33" y="13"/>
                    <a:pt x="32" y="12"/>
                  </a:cubicBezTo>
                  <a:cubicBezTo>
                    <a:pt x="30" y="12"/>
                    <a:pt x="28" y="11"/>
                    <a:pt x="26" y="10"/>
                  </a:cubicBezTo>
                  <a:cubicBezTo>
                    <a:pt x="25" y="9"/>
                    <a:pt x="23" y="9"/>
                    <a:pt x="22" y="10"/>
                  </a:cubicBezTo>
                  <a:cubicBezTo>
                    <a:pt x="22" y="11"/>
                    <a:pt x="21" y="11"/>
                    <a:pt x="21" y="11"/>
                  </a:cubicBezTo>
                  <a:cubicBezTo>
                    <a:pt x="21" y="12"/>
                    <a:pt x="21" y="13"/>
                    <a:pt x="21" y="14"/>
                  </a:cubicBezTo>
                  <a:cubicBezTo>
                    <a:pt x="21" y="15"/>
                    <a:pt x="21" y="15"/>
                    <a:pt x="21" y="15"/>
                  </a:cubicBezTo>
                  <a:cubicBezTo>
                    <a:pt x="21" y="16"/>
                    <a:pt x="22" y="17"/>
                    <a:pt x="23" y="17"/>
                  </a:cubicBezTo>
                  <a:cubicBezTo>
                    <a:pt x="24" y="18"/>
                    <a:pt x="25" y="19"/>
                    <a:pt x="26" y="19"/>
                  </a:cubicBezTo>
                  <a:cubicBezTo>
                    <a:pt x="27" y="19"/>
                    <a:pt x="28" y="20"/>
                    <a:pt x="29" y="20"/>
                  </a:cubicBezTo>
                  <a:cubicBezTo>
                    <a:pt x="28" y="20"/>
                    <a:pt x="26" y="22"/>
                    <a:pt x="24" y="23"/>
                  </a:cubicBezTo>
                  <a:cubicBezTo>
                    <a:pt x="21" y="25"/>
                    <a:pt x="18" y="26"/>
                    <a:pt x="12" y="28"/>
                  </a:cubicBezTo>
                  <a:cubicBezTo>
                    <a:pt x="5" y="29"/>
                    <a:pt x="1" y="28"/>
                    <a:pt x="0" y="28"/>
                  </a:cubicBezTo>
                  <a:cubicBezTo>
                    <a:pt x="0" y="28"/>
                    <a:pt x="0" y="28"/>
                    <a:pt x="1" y="29"/>
                  </a:cubicBezTo>
                  <a:cubicBezTo>
                    <a:pt x="1" y="29"/>
                    <a:pt x="3" y="30"/>
                    <a:pt x="3" y="30"/>
                  </a:cubicBezTo>
                  <a:cubicBezTo>
                    <a:pt x="4" y="31"/>
                    <a:pt x="5" y="32"/>
                    <a:pt x="6" y="32"/>
                  </a:cubicBezTo>
                  <a:cubicBezTo>
                    <a:pt x="7" y="32"/>
                    <a:pt x="12" y="33"/>
                    <a:pt x="15" y="32"/>
                  </a:cubicBezTo>
                  <a:cubicBezTo>
                    <a:pt x="17" y="32"/>
                    <a:pt x="20" y="31"/>
                    <a:pt x="20" y="31"/>
                  </a:cubicBezTo>
                  <a:cubicBezTo>
                    <a:pt x="22" y="30"/>
                    <a:pt x="24" y="30"/>
                    <a:pt x="26" y="29"/>
                  </a:cubicBezTo>
                  <a:cubicBezTo>
                    <a:pt x="27" y="29"/>
                    <a:pt x="27" y="29"/>
                    <a:pt x="27" y="29"/>
                  </a:cubicBezTo>
                  <a:cubicBezTo>
                    <a:pt x="27" y="31"/>
                    <a:pt x="26" y="33"/>
                    <a:pt x="26" y="35"/>
                  </a:cubicBezTo>
                  <a:cubicBezTo>
                    <a:pt x="26" y="37"/>
                    <a:pt x="26" y="38"/>
                    <a:pt x="25" y="40"/>
                  </a:cubicBezTo>
                  <a:cubicBezTo>
                    <a:pt x="25" y="41"/>
                    <a:pt x="25" y="42"/>
                    <a:pt x="25" y="43"/>
                  </a:cubicBezTo>
                  <a:cubicBezTo>
                    <a:pt x="25" y="44"/>
                    <a:pt x="25" y="46"/>
                    <a:pt x="26" y="47"/>
                  </a:cubicBezTo>
                  <a:cubicBezTo>
                    <a:pt x="26" y="48"/>
                    <a:pt x="27" y="49"/>
                    <a:pt x="28" y="50"/>
                  </a:cubicBezTo>
                  <a:cubicBezTo>
                    <a:pt x="28" y="50"/>
                    <a:pt x="29" y="51"/>
                    <a:pt x="29" y="52"/>
                  </a:cubicBezTo>
                  <a:cubicBezTo>
                    <a:pt x="30" y="52"/>
                    <a:pt x="30" y="53"/>
                    <a:pt x="31" y="53"/>
                  </a:cubicBezTo>
                  <a:cubicBezTo>
                    <a:pt x="32" y="53"/>
                    <a:pt x="33" y="55"/>
                    <a:pt x="34" y="54"/>
                  </a:cubicBezTo>
                  <a:cubicBezTo>
                    <a:pt x="34" y="54"/>
                    <a:pt x="35" y="54"/>
                    <a:pt x="35" y="54"/>
                  </a:cubicBezTo>
                  <a:cubicBezTo>
                    <a:pt x="35" y="54"/>
                    <a:pt x="36" y="54"/>
                    <a:pt x="36" y="54"/>
                  </a:cubicBezTo>
                  <a:cubicBezTo>
                    <a:pt x="37" y="54"/>
                    <a:pt x="37" y="54"/>
                    <a:pt x="37" y="53"/>
                  </a:cubicBezTo>
                  <a:cubicBezTo>
                    <a:pt x="38" y="53"/>
                    <a:pt x="39" y="53"/>
                    <a:pt x="39" y="53"/>
                  </a:cubicBezTo>
                  <a:cubicBezTo>
                    <a:pt x="39" y="52"/>
                    <a:pt x="38" y="52"/>
                    <a:pt x="37" y="49"/>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4" name="ïśḷïḓè"/>
            <p:cNvSpPr/>
            <p:nvPr/>
          </p:nvSpPr>
          <p:spPr bwMode="auto">
            <a:xfrm>
              <a:off x="2035175" y="2493963"/>
              <a:ext cx="1865313" cy="1873250"/>
            </a:xfrm>
            <a:custGeom>
              <a:avLst/>
              <a:gdLst>
                <a:gd name="T0" fmla="*/ 258 w 517"/>
                <a:gd name="T1" fmla="*/ 0 h 517"/>
                <a:gd name="T2" fmla="*/ 0 w 517"/>
                <a:gd name="T3" fmla="*/ 258 h 517"/>
                <a:gd name="T4" fmla="*/ 258 w 517"/>
                <a:gd name="T5" fmla="*/ 517 h 517"/>
                <a:gd name="T6" fmla="*/ 517 w 517"/>
                <a:gd name="T7" fmla="*/ 258 h 517"/>
                <a:gd name="T8" fmla="*/ 258 w 517"/>
                <a:gd name="T9" fmla="*/ 0 h 517"/>
                <a:gd name="T10" fmla="*/ 258 w 517"/>
                <a:gd name="T11" fmla="*/ 511 h 517"/>
                <a:gd name="T12" fmla="*/ 5 w 517"/>
                <a:gd name="T13" fmla="*/ 258 h 517"/>
                <a:gd name="T14" fmla="*/ 258 w 517"/>
                <a:gd name="T15" fmla="*/ 6 h 517"/>
                <a:gd name="T16" fmla="*/ 511 w 517"/>
                <a:gd name="T17" fmla="*/ 258 h 517"/>
                <a:gd name="T18" fmla="*/ 258 w 517"/>
                <a:gd name="T19" fmla="*/ 511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7" h="517">
                  <a:moveTo>
                    <a:pt x="258" y="0"/>
                  </a:moveTo>
                  <a:cubicBezTo>
                    <a:pt x="115" y="0"/>
                    <a:pt x="0" y="116"/>
                    <a:pt x="0" y="258"/>
                  </a:cubicBezTo>
                  <a:cubicBezTo>
                    <a:pt x="0" y="401"/>
                    <a:pt x="115" y="517"/>
                    <a:pt x="258" y="517"/>
                  </a:cubicBezTo>
                  <a:cubicBezTo>
                    <a:pt x="401" y="517"/>
                    <a:pt x="517" y="401"/>
                    <a:pt x="517" y="258"/>
                  </a:cubicBezTo>
                  <a:cubicBezTo>
                    <a:pt x="517" y="116"/>
                    <a:pt x="401" y="0"/>
                    <a:pt x="258" y="0"/>
                  </a:cubicBezTo>
                  <a:close/>
                  <a:moveTo>
                    <a:pt x="258" y="511"/>
                  </a:moveTo>
                  <a:cubicBezTo>
                    <a:pt x="119" y="511"/>
                    <a:pt x="5" y="398"/>
                    <a:pt x="5" y="258"/>
                  </a:cubicBezTo>
                  <a:cubicBezTo>
                    <a:pt x="5" y="119"/>
                    <a:pt x="119" y="6"/>
                    <a:pt x="258" y="6"/>
                  </a:cubicBezTo>
                  <a:cubicBezTo>
                    <a:pt x="398" y="6"/>
                    <a:pt x="511" y="119"/>
                    <a:pt x="511" y="258"/>
                  </a:cubicBezTo>
                  <a:cubicBezTo>
                    <a:pt x="511" y="398"/>
                    <a:pt x="398" y="511"/>
                    <a:pt x="258" y="511"/>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5" name="ísliďè"/>
            <p:cNvSpPr/>
            <p:nvPr/>
          </p:nvSpPr>
          <p:spPr bwMode="auto">
            <a:xfrm>
              <a:off x="2332038" y="2790826"/>
              <a:ext cx="1273175" cy="1279525"/>
            </a:xfrm>
            <a:custGeom>
              <a:avLst/>
              <a:gdLst>
                <a:gd name="T0" fmla="*/ 176 w 353"/>
                <a:gd name="T1" fmla="*/ 0 h 353"/>
                <a:gd name="T2" fmla="*/ 0 w 353"/>
                <a:gd name="T3" fmla="*/ 176 h 353"/>
                <a:gd name="T4" fmla="*/ 176 w 353"/>
                <a:gd name="T5" fmla="*/ 353 h 353"/>
                <a:gd name="T6" fmla="*/ 353 w 353"/>
                <a:gd name="T7" fmla="*/ 176 h 353"/>
                <a:gd name="T8" fmla="*/ 176 w 353"/>
                <a:gd name="T9" fmla="*/ 0 h 353"/>
                <a:gd name="T10" fmla="*/ 176 w 353"/>
                <a:gd name="T11" fmla="*/ 347 h 353"/>
                <a:gd name="T12" fmla="*/ 6 w 353"/>
                <a:gd name="T13" fmla="*/ 176 h 353"/>
                <a:gd name="T14" fmla="*/ 176 w 353"/>
                <a:gd name="T15" fmla="*/ 6 h 353"/>
                <a:gd name="T16" fmla="*/ 347 w 353"/>
                <a:gd name="T17" fmla="*/ 176 h 353"/>
                <a:gd name="T18" fmla="*/ 176 w 353"/>
                <a:gd name="T19" fmla="*/ 34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3" h="353">
                  <a:moveTo>
                    <a:pt x="176" y="0"/>
                  </a:moveTo>
                  <a:cubicBezTo>
                    <a:pt x="79" y="0"/>
                    <a:pt x="0" y="79"/>
                    <a:pt x="0" y="176"/>
                  </a:cubicBezTo>
                  <a:cubicBezTo>
                    <a:pt x="0" y="274"/>
                    <a:pt x="79" y="353"/>
                    <a:pt x="176" y="353"/>
                  </a:cubicBezTo>
                  <a:cubicBezTo>
                    <a:pt x="274" y="353"/>
                    <a:pt x="353" y="274"/>
                    <a:pt x="353" y="176"/>
                  </a:cubicBezTo>
                  <a:cubicBezTo>
                    <a:pt x="353" y="79"/>
                    <a:pt x="274" y="0"/>
                    <a:pt x="176" y="0"/>
                  </a:cubicBezTo>
                  <a:close/>
                  <a:moveTo>
                    <a:pt x="176" y="347"/>
                  </a:moveTo>
                  <a:cubicBezTo>
                    <a:pt x="82" y="347"/>
                    <a:pt x="6" y="271"/>
                    <a:pt x="6" y="176"/>
                  </a:cubicBezTo>
                  <a:cubicBezTo>
                    <a:pt x="6" y="82"/>
                    <a:pt x="82" y="6"/>
                    <a:pt x="176" y="6"/>
                  </a:cubicBezTo>
                  <a:cubicBezTo>
                    <a:pt x="270" y="6"/>
                    <a:pt x="347" y="82"/>
                    <a:pt x="347" y="176"/>
                  </a:cubicBezTo>
                  <a:cubicBezTo>
                    <a:pt x="347" y="271"/>
                    <a:pt x="270" y="347"/>
                    <a:pt x="176" y="347"/>
                  </a:cubicBez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6" name="ïsḷíḍé"/>
            <p:cNvSpPr/>
            <p:nvPr/>
          </p:nvSpPr>
          <p:spPr bwMode="auto">
            <a:xfrm>
              <a:off x="2706688" y="3098801"/>
              <a:ext cx="519113" cy="65088"/>
            </a:xfrm>
            <a:custGeom>
              <a:avLst/>
              <a:gdLst>
                <a:gd name="T0" fmla="*/ 0 w 144"/>
                <a:gd name="T1" fmla="*/ 4 h 18"/>
                <a:gd name="T2" fmla="*/ 72 w 144"/>
                <a:gd name="T3" fmla="*/ 18 h 18"/>
                <a:gd name="T4" fmla="*/ 144 w 144"/>
                <a:gd name="T5" fmla="*/ 4 h 18"/>
                <a:gd name="T6" fmla="*/ 144 w 144"/>
                <a:gd name="T7" fmla="*/ 0 h 18"/>
                <a:gd name="T8" fmla="*/ 72 w 144"/>
                <a:gd name="T9" fmla="*/ 14 h 18"/>
                <a:gd name="T10" fmla="*/ 0 w 144"/>
                <a:gd name="T11" fmla="*/ 0 h 18"/>
                <a:gd name="T12" fmla="*/ 0 w 144"/>
                <a:gd name="T13" fmla="*/ 4 h 18"/>
              </a:gdLst>
              <a:ahLst/>
              <a:cxnLst>
                <a:cxn ang="0">
                  <a:pos x="T0" y="T1"/>
                </a:cxn>
                <a:cxn ang="0">
                  <a:pos x="T2" y="T3"/>
                </a:cxn>
                <a:cxn ang="0">
                  <a:pos x="T4" y="T5"/>
                </a:cxn>
                <a:cxn ang="0">
                  <a:pos x="T6" y="T7"/>
                </a:cxn>
                <a:cxn ang="0">
                  <a:pos x="T8" y="T9"/>
                </a:cxn>
                <a:cxn ang="0">
                  <a:pos x="T10" y="T11"/>
                </a:cxn>
                <a:cxn ang="0">
                  <a:pos x="T12" y="T13"/>
                </a:cxn>
              </a:cxnLst>
              <a:rect l="0" t="0" r="r" b="b"/>
              <a:pathLst>
                <a:path w="144" h="18">
                  <a:moveTo>
                    <a:pt x="0" y="4"/>
                  </a:moveTo>
                  <a:cubicBezTo>
                    <a:pt x="32" y="4"/>
                    <a:pt x="59" y="4"/>
                    <a:pt x="72" y="18"/>
                  </a:cubicBezTo>
                  <a:cubicBezTo>
                    <a:pt x="86" y="4"/>
                    <a:pt x="112" y="4"/>
                    <a:pt x="144" y="4"/>
                  </a:cubicBezTo>
                  <a:cubicBezTo>
                    <a:pt x="144" y="0"/>
                    <a:pt x="144" y="0"/>
                    <a:pt x="144" y="0"/>
                  </a:cubicBezTo>
                  <a:cubicBezTo>
                    <a:pt x="112" y="0"/>
                    <a:pt x="86" y="0"/>
                    <a:pt x="72" y="14"/>
                  </a:cubicBezTo>
                  <a:cubicBezTo>
                    <a:pt x="59" y="0"/>
                    <a:pt x="32" y="0"/>
                    <a:pt x="0" y="0"/>
                  </a:cubicBezTo>
                  <a:lnTo>
                    <a:pt x="0" y="4"/>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7" name="ïšlîḑê"/>
            <p:cNvSpPr/>
            <p:nvPr/>
          </p:nvSpPr>
          <p:spPr bwMode="auto">
            <a:xfrm>
              <a:off x="2706688" y="3146426"/>
              <a:ext cx="519113" cy="68263"/>
            </a:xfrm>
            <a:custGeom>
              <a:avLst/>
              <a:gdLst>
                <a:gd name="T0" fmla="*/ 0 w 144"/>
                <a:gd name="T1" fmla="*/ 0 h 19"/>
                <a:gd name="T2" fmla="*/ 72 w 144"/>
                <a:gd name="T3" fmla="*/ 14 h 19"/>
                <a:gd name="T4" fmla="*/ 144 w 144"/>
                <a:gd name="T5" fmla="*/ 0 h 19"/>
                <a:gd name="T6" fmla="*/ 144 w 144"/>
                <a:gd name="T7" fmla="*/ 6 h 19"/>
                <a:gd name="T8" fmla="*/ 72 w 144"/>
                <a:gd name="T9" fmla="*/ 19 h 19"/>
                <a:gd name="T10" fmla="*/ 0 w 144"/>
                <a:gd name="T11" fmla="*/ 6 h 19"/>
                <a:gd name="T12" fmla="*/ 0 w 144"/>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44" h="19">
                  <a:moveTo>
                    <a:pt x="0" y="0"/>
                  </a:moveTo>
                  <a:cubicBezTo>
                    <a:pt x="32" y="0"/>
                    <a:pt x="59" y="0"/>
                    <a:pt x="72" y="14"/>
                  </a:cubicBezTo>
                  <a:cubicBezTo>
                    <a:pt x="86" y="0"/>
                    <a:pt x="112" y="0"/>
                    <a:pt x="144" y="0"/>
                  </a:cubicBezTo>
                  <a:cubicBezTo>
                    <a:pt x="144" y="6"/>
                    <a:pt x="144" y="6"/>
                    <a:pt x="144" y="6"/>
                  </a:cubicBezTo>
                  <a:cubicBezTo>
                    <a:pt x="112" y="6"/>
                    <a:pt x="86" y="5"/>
                    <a:pt x="72" y="19"/>
                  </a:cubicBezTo>
                  <a:cubicBezTo>
                    <a:pt x="59" y="5"/>
                    <a:pt x="32" y="6"/>
                    <a:pt x="0" y="6"/>
                  </a:cubicBezTo>
                  <a:lnTo>
                    <a:pt x="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8" name="îṧḻîḓé"/>
            <p:cNvSpPr/>
            <p:nvPr/>
          </p:nvSpPr>
          <p:spPr bwMode="auto">
            <a:xfrm>
              <a:off x="2706688" y="3194051"/>
              <a:ext cx="519113" cy="76200"/>
            </a:xfrm>
            <a:custGeom>
              <a:avLst/>
              <a:gdLst>
                <a:gd name="T0" fmla="*/ 0 w 144"/>
                <a:gd name="T1" fmla="*/ 0 h 21"/>
                <a:gd name="T2" fmla="*/ 72 w 144"/>
                <a:gd name="T3" fmla="*/ 14 h 21"/>
                <a:gd name="T4" fmla="*/ 144 w 144"/>
                <a:gd name="T5" fmla="*/ 0 h 21"/>
                <a:gd name="T6" fmla="*/ 144 w 144"/>
                <a:gd name="T7" fmla="*/ 7 h 21"/>
                <a:gd name="T8" fmla="*/ 72 w 144"/>
                <a:gd name="T9" fmla="*/ 21 h 21"/>
                <a:gd name="T10" fmla="*/ 0 w 144"/>
                <a:gd name="T11" fmla="*/ 7 h 21"/>
                <a:gd name="T12" fmla="*/ 0 w 14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4" h="21">
                  <a:moveTo>
                    <a:pt x="0" y="0"/>
                  </a:moveTo>
                  <a:cubicBezTo>
                    <a:pt x="32" y="0"/>
                    <a:pt x="59" y="0"/>
                    <a:pt x="72" y="14"/>
                  </a:cubicBezTo>
                  <a:cubicBezTo>
                    <a:pt x="86" y="0"/>
                    <a:pt x="112" y="0"/>
                    <a:pt x="144" y="0"/>
                  </a:cubicBezTo>
                  <a:cubicBezTo>
                    <a:pt x="144" y="7"/>
                    <a:pt x="144" y="7"/>
                    <a:pt x="144" y="7"/>
                  </a:cubicBezTo>
                  <a:cubicBezTo>
                    <a:pt x="112" y="7"/>
                    <a:pt x="86" y="7"/>
                    <a:pt x="72" y="21"/>
                  </a:cubicBezTo>
                  <a:cubicBezTo>
                    <a:pt x="59" y="7"/>
                    <a:pt x="32" y="7"/>
                    <a:pt x="0" y="7"/>
                  </a:cubicBezTo>
                  <a:lnTo>
                    <a:pt x="0" y="0"/>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9" name="iśļîḋê"/>
            <p:cNvSpPr/>
            <p:nvPr/>
          </p:nvSpPr>
          <p:spPr bwMode="auto">
            <a:xfrm>
              <a:off x="2706688" y="3236913"/>
              <a:ext cx="519113" cy="84138"/>
            </a:xfrm>
            <a:custGeom>
              <a:avLst/>
              <a:gdLst>
                <a:gd name="T0" fmla="*/ 0 w 144"/>
                <a:gd name="T1" fmla="*/ 1 h 23"/>
                <a:gd name="T2" fmla="*/ 72 w 144"/>
                <a:gd name="T3" fmla="*/ 14 h 23"/>
                <a:gd name="T4" fmla="*/ 144 w 144"/>
                <a:gd name="T5" fmla="*/ 1 h 23"/>
                <a:gd name="T6" fmla="*/ 144 w 144"/>
                <a:gd name="T7" fmla="*/ 9 h 23"/>
                <a:gd name="T8" fmla="*/ 72 w 144"/>
                <a:gd name="T9" fmla="*/ 23 h 23"/>
                <a:gd name="T10" fmla="*/ 0 w 144"/>
                <a:gd name="T11" fmla="*/ 9 h 23"/>
                <a:gd name="T12" fmla="*/ 0 w 144"/>
                <a:gd name="T13" fmla="*/ 1 h 23"/>
              </a:gdLst>
              <a:ahLst/>
              <a:cxnLst>
                <a:cxn ang="0">
                  <a:pos x="T0" y="T1"/>
                </a:cxn>
                <a:cxn ang="0">
                  <a:pos x="T2" y="T3"/>
                </a:cxn>
                <a:cxn ang="0">
                  <a:pos x="T4" y="T5"/>
                </a:cxn>
                <a:cxn ang="0">
                  <a:pos x="T6" y="T7"/>
                </a:cxn>
                <a:cxn ang="0">
                  <a:pos x="T8" y="T9"/>
                </a:cxn>
                <a:cxn ang="0">
                  <a:pos x="T10" y="T11"/>
                </a:cxn>
                <a:cxn ang="0">
                  <a:pos x="T12" y="T13"/>
                </a:cxn>
              </a:cxnLst>
              <a:rect l="0" t="0" r="r" b="b"/>
              <a:pathLst>
                <a:path w="144" h="23">
                  <a:moveTo>
                    <a:pt x="0" y="1"/>
                  </a:moveTo>
                  <a:cubicBezTo>
                    <a:pt x="32" y="1"/>
                    <a:pt x="59" y="0"/>
                    <a:pt x="72" y="14"/>
                  </a:cubicBezTo>
                  <a:cubicBezTo>
                    <a:pt x="86" y="0"/>
                    <a:pt x="112" y="1"/>
                    <a:pt x="144" y="1"/>
                  </a:cubicBezTo>
                  <a:cubicBezTo>
                    <a:pt x="144" y="9"/>
                    <a:pt x="144" y="9"/>
                    <a:pt x="144" y="9"/>
                  </a:cubicBezTo>
                  <a:cubicBezTo>
                    <a:pt x="112" y="9"/>
                    <a:pt x="86" y="9"/>
                    <a:pt x="72" y="23"/>
                  </a:cubicBezTo>
                  <a:cubicBezTo>
                    <a:pt x="59" y="9"/>
                    <a:pt x="32" y="9"/>
                    <a:pt x="0" y="9"/>
                  </a:cubicBezTo>
                  <a:lnTo>
                    <a:pt x="0" y="1"/>
                  </a:lnTo>
                  <a:close/>
                </a:path>
              </a:pathLst>
            </a:custGeom>
            <a:solidFill>
              <a:srgbClr val="9926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cxnSp>
        <p:nvCxnSpPr>
          <p:cNvPr id="154" name="直接连接符 153"/>
          <p:cNvCxnSpPr/>
          <p:nvPr/>
        </p:nvCxnSpPr>
        <p:spPr>
          <a:xfrm>
            <a:off x="1055688" y="1034980"/>
            <a:ext cx="10052913" cy="0"/>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Autofit/>
          </a:bodyPr>
          <a:lstStyle/>
          <a:p>
            <a:r>
              <a:rPr lang="en-US" altLang="zh-CN" sz="1800" dirty="0">
                <a:sym typeface="+mn-ea"/>
              </a:rPr>
              <a:t>BSRGAN</a:t>
            </a:r>
            <a:endParaRPr lang="zh-CN" altLang="en-US" sz="1800" dirty="0">
              <a:latin typeface="+mn-lt"/>
              <a:ea typeface="+mn-ea"/>
              <a:cs typeface="+mn-ea"/>
              <a:sym typeface="+mn-lt"/>
            </a:endParaRPr>
          </a:p>
        </p:txBody>
      </p:sp>
      <p:pic>
        <p:nvPicPr>
          <p:cNvPr id="151" name="图片 150"/>
          <p:cNvPicPr>
            <a:picLocks noChangeAspect="1"/>
          </p:cNvPicPr>
          <p:nvPr>
            <p:custDataLst>
              <p:tags r:id="rId2"/>
            </p:custDataLst>
          </p:nvPr>
        </p:nvPicPr>
        <p:blipFill>
          <a:blip r:embed="rId3"/>
          <a:stretch>
            <a:fillRect/>
          </a:stretch>
        </p:blipFill>
        <p:spPr>
          <a:xfrm>
            <a:off x="1932305" y="2955925"/>
            <a:ext cx="8194040" cy="3084195"/>
          </a:xfrm>
          <a:prstGeom prst="rect">
            <a:avLst/>
          </a:prstGeom>
        </p:spPr>
      </p:pic>
      <p:sp>
        <p:nvSpPr>
          <p:cNvPr id="155" name="文本框 154"/>
          <p:cNvSpPr txBox="1"/>
          <p:nvPr>
            <p:custDataLst>
              <p:tags r:id="rId4"/>
            </p:custDataLst>
          </p:nvPr>
        </p:nvSpPr>
        <p:spPr>
          <a:xfrm>
            <a:off x="2346325" y="1664335"/>
            <a:ext cx="7046595" cy="1178560"/>
          </a:xfrm>
          <a:prstGeom prst="rect">
            <a:avLst/>
          </a:prstGeom>
          <a:noFill/>
          <a:ln w="19050">
            <a:solidFill>
              <a:srgbClr val="992677"/>
            </a:solidFill>
          </a:ln>
        </p:spPr>
        <p:txBody>
          <a:bodyPr wrap="square" rtlCol="0">
            <a:noAutofit/>
          </a:bodyPr>
          <a:p>
            <a:pPr indent="0" algn="just" fontAlgn="auto">
              <a:lnSpc>
                <a:spcPct val="150000"/>
              </a:lnSpc>
            </a:pPr>
            <a:r>
              <a:rPr lang="en-US" altLang="zh-CN" sz="1600" dirty="0">
                <a:solidFill>
                  <a:srgbClr val="992677"/>
                </a:solidFill>
                <a:latin typeface="微软雅黑" panose="020B0503020204020204" pitchFamily="34" charset="-122"/>
                <a:ea typeface="微软雅黑" panose="020B0503020204020204" pitchFamily="34" charset="-122"/>
                <a:sym typeface="+mn-ea"/>
              </a:rPr>
              <a:t>1.训练数据</a:t>
            </a:r>
            <a:r>
              <a:rPr lang="zh-CN" altLang="en-US" sz="1600" dirty="0">
                <a:solidFill>
                  <a:srgbClr val="992677"/>
                </a:solidFill>
                <a:latin typeface="微软雅黑" panose="020B0503020204020204" pitchFamily="34" charset="-122"/>
                <a:ea typeface="微软雅黑" panose="020B0503020204020204" pitchFamily="34" charset="-122"/>
                <a:sym typeface="+mn-ea"/>
              </a:rPr>
              <a:t>采用来自多种数据集的</a:t>
            </a:r>
            <a:r>
              <a:rPr lang="en-US" altLang="zh-CN" sz="1600" dirty="0">
                <a:solidFill>
                  <a:srgbClr val="992677"/>
                </a:solidFill>
                <a:latin typeface="微软雅黑" panose="020B0503020204020204" pitchFamily="34" charset="-122"/>
                <a:ea typeface="微软雅黑" panose="020B0503020204020204" pitchFamily="34" charset="-122"/>
                <a:sym typeface="+mn-ea"/>
              </a:rPr>
              <a:t>2000</a:t>
            </a:r>
            <a:r>
              <a:rPr lang="zh-CN" altLang="en-US" sz="1600" dirty="0">
                <a:solidFill>
                  <a:srgbClr val="992677"/>
                </a:solidFill>
                <a:latin typeface="微软雅黑" panose="020B0503020204020204" pitchFamily="34" charset="-122"/>
                <a:ea typeface="微软雅黑" panose="020B0503020204020204" pitchFamily="34" charset="-122"/>
                <a:sym typeface="+mn-ea"/>
              </a:rPr>
              <a:t>张人脸图像</a:t>
            </a:r>
            <a:endParaRPr lang="en-US" altLang="zh-CN" sz="1600" dirty="0">
              <a:solidFill>
                <a:srgbClr val="992677"/>
              </a:solidFill>
              <a:latin typeface="微软雅黑" panose="020B0503020204020204" pitchFamily="34" charset="-122"/>
              <a:ea typeface="微软雅黑" panose="020B0503020204020204" pitchFamily="34" charset="-122"/>
              <a:sym typeface="+mn-ea"/>
            </a:endParaRPr>
          </a:p>
          <a:p>
            <a:pPr indent="0" algn="just" fontAlgn="auto">
              <a:lnSpc>
                <a:spcPct val="150000"/>
              </a:lnSpc>
            </a:pPr>
            <a:r>
              <a:rPr lang="en-US" altLang="zh-CN" sz="1600" dirty="0">
                <a:solidFill>
                  <a:srgbClr val="992677"/>
                </a:solidFill>
                <a:latin typeface="微软雅黑" panose="020B0503020204020204" pitchFamily="34" charset="-122"/>
                <a:ea typeface="微软雅黑" panose="020B0503020204020204" pitchFamily="34" charset="-122"/>
                <a:sym typeface="+mn-ea"/>
              </a:rPr>
              <a:t>2.采用更大的图像块72×72</a:t>
            </a:r>
            <a:endParaRPr lang="en-US" altLang="zh-CN" sz="1600" dirty="0">
              <a:solidFill>
                <a:srgbClr val="992677"/>
              </a:solidFill>
              <a:latin typeface="微软雅黑" panose="020B0503020204020204" pitchFamily="34" charset="-122"/>
              <a:ea typeface="微软雅黑" panose="020B0503020204020204" pitchFamily="34" charset="-122"/>
              <a:sym typeface="+mn-ea"/>
            </a:endParaRPr>
          </a:p>
          <a:p>
            <a:pPr indent="0" algn="just" fontAlgn="auto">
              <a:lnSpc>
                <a:spcPct val="150000"/>
              </a:lnSpc>
            </a:pPr>
            <a:r>
              <a:rPr lang="en-US" altLang="zh-CN" sz="1600" dirty="0">
                <a:solidFill>
                  <a:srgbClr val="992677"/>
                </a:solidFill>
                <a:latin typeface="微软雅黑" panose="020B0503020204020204" pitchFamily="34" charset="-122"/>
                <a:ea typeface="微软雅黑" panose="020B0503020204020204" pitchFamily="34" charset="-122"/>
                <a:sym typeface="+mn-ea"/>
              </a:rPr>
              <a:t>3.采用L1、VGG感知、PatchGAN三个损失的加权组合，组合系数1, 1, 0.1</a:t>
            </a:r>
            <a:endParaRPr lang="en-US" altLang="zh-CN" sz="1600" dirty="0">
              <a:solidFill>
                <a:srgbClr val="992677"/>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12872" y="298450"/>
            <a:ext cx="11150600" cy="6261100"/>
          </a:xfrm>
          <a:prstGeom prst="rect">
            <a:avLst/>
          </a:prstGeom>
          <a:blipFill dpi="0" rotWithShape="1">
            <a:blip r:embed="rId1"/>
            <a:srcRect/>
            <a:tile tx="0" ty="0" sx="95000" sy="95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512872" y="298450"/>
            <a:ext cx="11150600" cy="6261100"/>
          </a:xfrm>
          <a:prstGeom prst="rect">
            <a:avLst/>
          </a:prstGeom>
          <a:gradFill flip="none" rotWithShape="1">
            <a:gsLst>
              <a:gs pos="0">
                <a:schemeClr val="bg1">
                  <a:alpha val="21000"/>
                </a:schemeClr>
              </a:gs>
              <a:gs pos="68000">
                <a:schemeClr val="bg1">
                  <a:alpha val="96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20" name="图片 119"/>
          <p:cNvPicPr>
            <a:picLocks noChangeAspect="1"/>
          </p:cNvPicPr>
          <p:nvPr/>
        </p:nvPicPr>
        <p:blipFill>
          <a:blip r:embed="rId2"/>
          <a:srcRect t="345" r="50888"/>
          <a:stretch>
            <a:fillRect/>
          </a:stretch>
        </p:blipFill>
        <p:spPr>
          <a:xfrm>
            <a:off x="8932642" y="292558"/>
            <a:ext cx="2697688" cy="5498326"/>
          </a:xfrm>
          <a:custGeom>
            <a:avLst/>
            <a:gdLst>
              <a:gd name="connsiteX0" fmla="*/ 0 w 2697688"/>
              <a:gd name="connsiteY0" fmla="*/ 0 h 5498326"/>
              <a:gd name="connsiteX1" fmla="*/ 2697688 w 2697688"/>
              <a:gd name="connsiteY1" fmla="*/ 0 h 5498326"/>
              <a:gd name="connsiteX2" fmla="*/ 2697688 w 2697688"/>
              <a:gd name="connsiteY2" fmla="*/ 5498326 h 5498326"/>
              <a:gd name="connsiteX3" fmla="*/ 0 w 2697688"/>
              <a:gd name="connsiteY3" fmla="*/ 5498326 h 5498326"/>
            </a:gdLst>
            <a:ahLst/>
            <a:cxnLst>
              <a:cxn ang="0">
                <a:pos x="connsiteX0" y="connsiteY0"/>
              </a:cxn>
              <a:cxn ang="0">
                <a:pos x="connsiteX1" y="connsiteY1"/>
              </a:cxn>
              <a:cxn ang="0">
                <a:pos x="connsiteX2" y="connsiteY2"/>
              </a:cxn>
              <a:cxn ang="0">
                <a:pos x="connsiteX3" y="connsiteY3"/>
              </a:cxn>
            </a:cxnLst>
            <a:rect l="l" t="t" r="r" b="b"/>
            <a:pathLst>
              <a:path w="2697688" h="5498326">
                <a:moveTo>
                  <a:pt x="0" y="0"/>
                </a:moveTo>
                <a:lnTo>
                  <a:pt x="2697688" y="0"/>
                </a:lnTo>
                <a:lnTo>
                  <a:pt x="2697688" y="5498326"/>
                </a:lnTo>
                <a:lnTo>
                  <a:pt x="0" y="5498326"/>
                </a:lnTo>
                <a:close/>
              </a:path>
            </a:pathLst>
          </a:custGeom>
        </p:spPr>
      </p:pic>
      <p:grpSp>
        <p:nvGrpSpPr>
          <p:cNvPr id="117" name="组合 116"/>
          <p:cNvGrpSpPr/>
          <p:nvPr/>
        </p:nvGrpSpPr>
        <p:grpSpPr>
          <a:xfrm>
            <a:off x="7796368" y="4134748"/>
            <a:ext cx="3567149" cy="2092881"/>
            <a:chOff x="7795430" y="4081738"/>
            <a:chExt cx="3567149" cy="2092881"/>
          </a:xfrm>
        </p:grpSpPr>
        <p:grpSp>
          <p:nvGrpSpPr>
            <p:cNvPr id="13" name="组合 12"/>
            <p:cNvGrpSpPr/>
            <p:nvPr/>
          </p:nvGrpSpPr>
          <p:grpSpPr>
            <a:xfrm>
              <a:off x="7795430" y="4081738"/>
              <a:ext cx="3567149" cy="2092881"/>
              <a:chOff x="7804903" y="4313969"/>
              <a:chExt cx="3567149" cy="2092881"/>
            </a:xfrm>
          </p:grpSpPr>
          <p:sp>
            <p:nvSpPr>
              <p:cNvPr id="10" name="文本框 9"/>
              <p:cNvSpPr txBox="1"/>
              <p:nvPr/>
            </p:nvSpPr>
            <p:spPr>
              <a:xfrm>
                <a:off x="7804903" y="4313969"/>
                <a:ext cx="1137818" cy="2092881"/>
              </a:xfrm>
              <a:prstGeom prst="rect">
                <a:avLst/>
              </a:prstGeom>
              <a:noFill/>
            </p:spPr>
            <p:txBody>
              <a:bodyPr wrap="square" rtlCol="0">
                <a:spAutoFit/>
              </a:bodyPr>
              <a:lstStyle/>
              <a:p>
                <a:r>
                  <a:rPr lang="en-US" altLang="zh-CN" sz="13000" dirty="0">
                    <a:solidFill>
                      <a:srgbClr val="992677"/>
                    </a:solidFill>
                    <a:latin typeface="Arial" panose="020B0604020202020204" pitchFamily="34" charset="0"/>
                    <a:cs typeface="Arial" panose="020B0604020202020204" pitchFamily="34" charset="0"/>
                    <a:sym typeface="+mn-lt"/>
                  </a:rPr>
                  <a:t>3</a:t>
                </a:r>
                <a:endParaRPr lang="zh-CN" altLang="en-US" sz="13000" dirty="0">
                  <a:solidFill>
                    <a:srgbClr val="992677"/>
                  </a:solidFill>
                  <a:latin typeface="Arial" panose="020B0604020202020204" pitchFamily="34" charset="0"/>
                  <a:cs typeface="Arial" panose="020B0604020202020204" pitchFamily="34" charset="0"/>
                  <a:sym typeface="+mn-lt"/>
                </a:endParaRPr>
              </a:p>
            </p:txBody>
          </p:sp>
          <p:sp>
            <p:nvSpPr>
              <p:cNvPr id="11" name="文本框 10"/>
              <p:cNvSpPr txBox="1"/>
              <p:nvPr/>
            </p:nvSpPr>
            <p:spPr>
              <a:xfrm>
                <a:off x="8678157" y="4577690"/>
                <a:ext cx="2693895" cy="82994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4800" spc="130" dirty="0">
                    <a:solidFill>
                      <a:srgbClr val="992677"/>
                    </a:solidFill>
                    <a:cs typeface="+mn-ea"/>
                    <a:sym typeface="+mn-lt"/>
                  </a:rPr>
                  <a:t>实验</a:t>
                </a:r>
                <a:r>
                  <a:rPr lang="zh-CN" altLang="en-US" sz="4800" spc="130" dirty="0">
                    <a:solidFill>
                      <a:srgbClr val="992677"/>
                    </a:solidFill>
                    <a:cs typeface="+mn-ea"/>
                    <a:sym typeface="+mn-lt"/>
                  </a:rPr>
                  <a:t>结果</a:t>
                </a:r>
                <a:endParaRPr lang="zh-CN" altLang="en-US" sz="4800" spc="130" dirty="0">
                  <a:solidFill>
                    <a:srgbClr val="992677"/>
                  </a:solidFill>
                  <a:cs typeface="+mn-ea"/>
                  <a:sym typeface="+mn-lt"/>
                </a:endParaRPr>
              </a:p>
            </p:txBody>
          </p:sp>
          <p:sp>
            <p:nvSpPr>
              <p:cNvPr id="12" name="矩形 11"/>
              <p:cNvSpPr/>
              <p:nvPr/>
            </p:nvSpPr>
            <p:spPr>
              <a:xfrm>
                <a:off x="8786190" y="5593353"/>
                <a:ext cx="2358657" cy="356873"/>
              </a:xfrm>
              <a:prstGeom prst="rect">
                <a:avLst/>
              </a:prstGeom>
              <a:solidFill>
                <a:srgbClr val="992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dirty="0">
                    <a:latin typeface="Arial" panose="020B0604020202020204" pitchFamily="34" charset="0"/>
                    <a:cs typeface="Arial" panose="020B0604020202020204" pitchFamily="34" charset="0"/>
                    <a:sym typeface="+mn-lt"/>
                  </a:rPr>
                  <a:t>CHAPTER THREE</a:t>
                </a:r>
                <a:endParaRPr lang="zh-CN" altLang="en-US" dirty="0">
                  <a:latin typeface="Arial" panose="020B0604020202020204" pitchFamily="34" charset="0"/>
                  <a:cs typeface="Arial" panose="020B0604020202020204" pitchFamily="34" charset="0"/>
                  <a:sym typeface="+mn-lt"/>
                </a:endParaRPr>
              </a:p>
            </p:txBody>
          </p:sp>
        </p:grpSp>
        <p:grpSp>
          <p:nvGrpSpPr>
            <p:cNvPr id="107" name="组合 106"/>
            <p:cNvGrpSpPr/>
            <p:nvPr/>
          </p:nvGrpSpPr>
          <p:grpSpPr>
            <a:xfrm>
              <a:off x="7972359" y="5796604"/>
              <a:ext cx="3163584" cy="307777"/>
              <a:chOff x="4496407" y="6119842"/>
              <a:chExt cx="3163584" cy="307777"/>
            </a:xfrm>
          </p:grpSpPr>
          <p:sp>
            <p:nvSpPr>
              <p:cNvPr id="108" name="文本框 107"/>
              <p:cNvSpPr txBox="1"/>
              <p:nvPr/>
            </p:nvSpPr>
            <p:spPr>
              <a:xfrm>
                <a:off x="4611548" y="6119842"/>
                <a:ext cx="560613" cy="307777"/>
              </a:xfrm>
              <a:prstGeom prst="rect">
                <a:avLst/>
              </a:prstGeom>
              <a:noFill/>
            </p:spPr>
            <p:txBody>
              <a:bodyPr wrap="square" rtlCol="0">
                <a:spAutoFit/>
              </a:bodyPr>
              <a:lstStyle/>
              <a:p>
                <a:pPr algn="ctr"/>
                <a:r>
                  <a:rPr lang="zh-CN" altLang="en-US" sz="1400" dirty="0">
                    <a:solidFill>
                      <a:srgbClr val="992677"/>
                    </a:solidFill>
                    <a:cs typeface="+mn-ea"/>
                    <a:sym typeface="+mn-lt"/>
                  </a:rPr>
                  <a:t>团结</a:t>
                </a:r>
                <a:endParaRPr lang="zh-CN" altLang="en-US" sz="1400" dirty="0">
                  <a:solidFill>
                    <a:srgbClr val="992677"/>
                  </a:solidFill>
                  <a:cs typeface="+mn-ea"/>
                  <a:sym typeface="+mn-lt"/>
                </a:endParaRPr>
              </a:p>
            </p:txBody>
          </p:sp>
          <p:sp>
            <p:nvSpPr>
              <p:cNvPr id="109" name="文本框 108"/>
              <p:cNvSpPr txBox="1"/>
              <p:nvPr/>
            </p:nvSpPr>
            <p:spPr>
              <a:xfrm>
                <a:off x="5402444" y="6119842"/>
                <a:ext cx="560613" cy="307777"/>
              </a:xfrm>
              <a:prstGeom prst="rect">
                <a:avLst/>
              </a:prstGeom>
              <a:noFill/>
            </p:spPr>
            <p:txBody>
              <a:bodyPr wrap="square" rtlCol="0">
                <a:spAutoFit/>
              </a:bodyPr>
              <a:lstStyle/>
              <a:p>
                <a:pPr algn="ctr"/>
                <a:r>
                  <a:rPr lang="zh-CN" altLang="en-US" sz="1400" dirty="0">
                    <a:solidFill>
                      <a:srgbClr val="992677"/>
                    </a:solidFill>
                    <a:cs typeface="+mn-ea"/>
                    <a:sym typeface="+mn-lt"/>
                  </a:rPr>
                  <a:t>献身</a:t>
                </a:r>
                <a:endParaRPr lang="zh-CN" altLang="en-US" sz="1400" dirty="0">
                  <a:solidFill>
                    <a:srgbClr val="992677"/>
                  </a:solidFill>
                  <a:cs typeface="+mn-ea"/>
                  <a:sym typeface="+mn-lt"/>
                </a:endParaRPr>
              </a:p>
            </p:txBody>
          </p:sp>
          <p:sp>
            <p:nvSpPr>
              <p:cNvPr id="110" name="文本框 109"/>
              <p:cNvSpPr txBox="1"/>
              <p:nvPr/>
            </p:nvSpPr>
            <p:spPr>
              <a:xfrm>
                <a:off x="6193340" y="6119842"/>
                <a:ext cx="560613" cy="307777"/>
              </a:xfrm>
              <a:prstGeom prst="rect">
                <a:avLst/>
              </a:prstGeom>
              <a:noFill/>
            </p:spPr>
            <p:txBody>
              <a:bodyPr wrap="square" rtlCol="0">
                <a:spAutoFit/>
              </a:bodyPr>
              <a:lstStyle/>
              <a:p>
                <a:pPr algn="ctr"/>
                <a:r>
                  <a:rPr lang="zh-CN" altLang="en-US" sz="1400" dirty="0">
                    <a:solidFill>
                      <a:srgbClr val="992677"/>
                    </a:solidFill>
                    <a:cs typeface="+mn-ea"/>
                    <a:sym typeface="+mn-lt"/>
                  </a:rPr>
                  <a:t>求是</a:t>
                </a:r>
                <a:endParaRPr lang="zh-CN" altLang="en-US" sz="1400" dirty="0">
                  <a:solidFill>
                    <a:srgbClr val="992677"/>
                  </a:solidFill>
                  <a:cs typeface="+mn-ea"/>
                  <a:sym typeface="+mn-lt"/>
                </a:endParaRPr>
              </a:p>
            </p:txBody>
          </p:sp>
          <p:sp>
            <p:nvSpPr>
              <p:cNvPr id="111" name="文本框 110"/>
              <p:cNvSpPr txBox="1"/>
              <p:nvPr/>
            </p:nvSpPr>
            <p:spPr>
              <a:xfrm>
                <a:off x="6984236" y="6119842"/>
                <a:ext cx="560613" cy="307777"/>
              </a:xfrm>
              <a:prstGeom prst="rect">
                <a:avLst/>
              </a:prstGeom>
              <a:noFill/>
            </p:spPr>
            <p:txBody>
              <a:bodyPr wrap="square" rtlCol="0">
                <a:spAutoFit/>
              </a:bodyPr>
              <a:lstStyle/>
              <a:p>
                <a:pPr algn="ctr"/>
                <a:r>
                  <a:rPr lang="zh-CN" altLang="en-US" sz="1400" dirty="0">
                    <a:solidFill>
                      <a:srgbClr val="992677"/>
                    </a:solidFill>
                    <a:cs typeface="+mn-ea"/>
                    <a:sym typeface="+mn-lt"/>
                  </a:rPr>
                  <a:t>创新</a:t>
                </a:r>
                <a:endParaRPr lang="zh-CN" altLang="en-US" sz="1400" dirty="0">
                  <a:solidFill>
                    <a:srgbClr val="992677"/>
                  </a:solidFill>
                  <a:cs typeface="+mn-ea"/>
                  <a:sym typeface="+mn-lt"/>
                </a:endParaRPr>
              </a:p>
            </p:txBody>
          </p:sp>
          <p:cxnSp>
            <p:nvCxnSpPr>
              <p:cNvPr id="112" name="直接连接符 111"/>
              <p:cNvCxnSpPr/>
              <p:nvPr userDrawn="1"/>
            </p:nvCxnSpPr>
            <p:spPr>
              <a:xfrm>
                <a:off x="6078199" y="6158693"/>
                <a:ext cx="0" cy="230075"/>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userDrawn="1"/>
            </p:nvCxnSpPr>
            <p:spPr>
              <a:xfrm>
                <a:off x="5287303" y="6158693"/>
                <a:ext cx="0" cy="230075"/>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userDrawn="1"/>
            </p:nvCxnSpPr>
            <p:spPr>
              <a:xfrm>
                <a:off x="6869095" y="6158693"/>
                <a:ext cx="0" cy="230075"/>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7659991" y="6158693"/>
                <a:ext cx="0" cy="230075"/>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4496407" y="6158693"/>
                <a:ext cx="0" cy="230075"/>
              </a:xfrm>
              <a:prstGeom prst="line">
                <a:avLst/>
              </a:prstGeom>
              <a:ln>
                <a:solidFill>
                  <a:srgbClr val="992677"/>
                </a:solidFill>
              </a:ln>
            </p:spPr>
            <p:style>
              <a:lnRef idx="1">
                <a:schemeClr val="accent1"/>
              </a:lnRef>
              <a:fillRef idx="0">
                <a:schemeClr val="accent1"/>
              </a:fillRef>
              <a:effectRef idx="0">
                <a:schemeClr val="accent1"/>
              </a:effectRef>
              <a:fontRef idx="minor">
                <a:schemeClr val="tx1"/>
              </a:fontRef>
            </p:style>
          </p:cxnSp>
        </p:grpSp>
      </p:grpSp>
      <p:grpSp>
        <p:nvGrpSpPr>
          <p:cNvPr id="25" name="组合 24"/>
          <p:cNvGrpSpPr/>
          <p:nvPr/>
        </p:nvGrpSpPr>
        <p:grpSpPr>
          <a:xfrm>
            <a:off x="1077026" y="658922"/>
            <a:ext cx="818884" cy="118133"/>
            <a:chOff x="3873044" y="626487"/>
            <a:chExt cx="818884" cy="118133"/>
          </a:xfrm>
        </p:grpSpPr>
        <p:sp>
          <p:nvSpPr>
            <p:cNvPr id="26" name="椭圆 25"/>
            <p:cNvSpPr/>
            <p:nvPr/>
          </p:nvSpPr>
          <p:spPr>
            <a:xfrm>
              <a:off x="3873044" y="626487"/>
              <a:ext cx="118133" cy="118133"/>
            </a:xfrm>
            <a:prstGeom prst="ellipse">
              <a:avLst/>
            </a:prstGeom>
            <a:solidFill>
              <a:srgbClr val="992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27" name="椭圆 26"/>
            <p:cNvSpPr/>
            <p:nvPr/>
          </p:nvSpPr>
          <p:spPr>
            <a:xfrm>
              <a:off x="4106628" y="626487"/>
              <a:ext cx="118133" cy="118133"/>
            </a:xfrm>
            <a:prstGeom prst="ellipse">
              <a:avLst/>
            </a:prstGeom>
            <a:solidFill>
              <a:srgbClr val="99267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28" name="椭圆 27"/>
            <p:cNvSpPr/>
            <p:nvPr/>
          </p:nvSpPr>
          <p:spPr>
            <a:xfrm>
              <a:off x="4340212" y="626487"/>
              <a:ext cx="118133" cy="118133"/>
            </a:xfrm>
            <a:prstGeom prst="ellipse">
              <a:avLst/>
            </a:prstGeom>
            <a:solidFill>
              <a:srgbClr val="99267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29" name="椭圆 28"/>
            <p:cNvSpPr/>
            <p:nvPr/>
          </p:nvSpPr>
          <p:spPr>
            <a:xfrm>
              <a:off x="4573795" y="626487"/>
              <a:ext cx="118133" cy="118133"/>
            </a:xfrm>
            <a:prstGeom prst="ellipse">
              <a:avLst/>
            </a:prstGeom>
            <a:solidFill>
              <a:srgbClr val="99267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ISLIDE.VECTOR" val="ab742894-b611-4118-8065-b69e992411d4"/>
</p:tagLst>
</file>

<file path=ppt/tags/tag10.xml><?xml version="1.0" encoding="utf-8"?>
<p:tagLst xmlns:p="http://schemas.openxmlformats.org/presentationml/2006/main">
  <p:tag name="ISLIDE.VECTOR" val="ab742894-b611-4118-8065-b69e992411d4"/>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ISLIDE.VECTOR" val="ab742894-b611-4118-8065-b69e992411d4"/>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ISLIDE.VECTOR" val="ab742894-b611-4118-8065-b69e992411d4"/>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ISLIDE.VECTOR" val="ab742894-b611-4118-8065-b69e992411d4"/>
</p:tagLst>
</file>

<file path=ppt/tags/tag29.xml><?xml version="1.0" encoding="utf-8"?>
<p:tagLst xmlns:p="http://schemas.openxmlformats.org/presentationml/2006/main">
  <p:tag name="KSO_WPP_MARK_KEY" val="8c5e548a-8c27-437f-8ee5-b091ae10469e"/>
  <p:tag name="COMMONDATA" val="eyJoZGlkIjoiNDg3ODFjN2E1YzFmMmQ4YjRjNjY5MzdmZDk1MDYxMzcifQ=="/>
</p:tagLst>
</file>

<file path=ppt/tags/tag3.xml><?xml version="1.0" encoding="utf-8"?>
<p:tagLst xmlns:p="http://schemas.openxmlformats.org/presentationml/2006/main">
  <p:tag name="ISLIDE.VECTOR" val="ab742894-b611-4118-8065-b69e992411d4"/>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ISLIDE.VECTOR" val="ab742894-b611-4118-8065-b69e992411d4"/>
</p:tagLst>
</file>

<file path=ppt/tags/tag6.xml><?xml version="1.0" encoding="utf-8"?>
<p:tagLst xmlns:p="http://schemas.openxmlformats.org/presentationml/2006/main">
  <p:tag name="ISLIDE.VECTOR" val="ab742894-b611-4118-8065-b69e992411d4"/>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ddeynh3k">
      <a:majorFont>
        <a:latin typeface="Microsoft YaHei"/>
        <a:ea typeface="Microsoft YaHei"/>
        <a:cs typeface=""/>
      </a:majorFont>
      <a:minorFont>
        <a:latin typeface="Microsoft YaHe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904</Words>
  <Application>WPS 演示</Application>
  <PresentationFormat>宽屏</PresentationFormat>
  <Paragraphs>135</Paragraphs>
  <Slides>15</Slides>
  <Notes>10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15</vt:i4>
      </vt:variant>
    </vt:vector>
  </HeadingPairs>
  <TitlesOfParts>
    <vt:vector size="29" baseType="lpstr">
      <vt:lpstr>Arial</vt:lpstr>
      <vt:lpstr>宋体</vt:lpstr>
      <vt:lpstr>Wingdings</vt:lpstr>
      <vt:lpstr>冬青黑体简体中文 W3</vt:lpstr>
      <vt:lpstr>微软雅黑</vt:lpstr>
      <vt:lpstr>Calibri</vt:lpstr>
      <vt:lpstr>等线</vt:lpstr>
      <vt:lpstr>Segoe UI</vt:lpstr>
      <vt:lpstr>Segoe UI Light</vt:lpstr>
      <vt:lpstr>Arial Unicode MS</vt:lpstr>
      <vt:lpstr>Century Gothic</vt:lpstr>
      <vt:lpstr>黑体</vt:lpstr>
      <vt:lpstr>Office 主题​​</vt:lpstr>
      <vt:lpstr>1_OfficePLUS</vt:lpstr>
      <vt:lpstr> </vt:lpstr>
      <vt:lpstr>PowerPoint 演示文稿</vt:lpstr>
      <vt:lpstr>PowerPoint 演示文稿</vt:lpstr>
      <vt:lpstr>方向简介</vt:lpstr>
      <vt:lpstr>研究背景</vt:lpstr>
      <vt:lpstr>PowerPoint 演示文稿</vt:lpstr>
      <vt:lpstr>ORB-SLAM2</vt:lpstr>
      <vt:lpstr>ORB-SLAM2</vt:lpstr>
      <vt:lpstr>PowerPoint 演示文稿</vt:lpstr>
      <vt:lpstr>rgbd_dataset_freiburg1_xyz序列运行界面 </vt:lpstr>
      <vt:lpstr>rgbd_dataset_freiburg1_xyz序列精度评估 </vt:lpstr>
      <vt:lpstr>rgbd_dataset_freiburg2_xyz 序列</vt:lpstr>
      <vt:lpstr>RealSRSet数据集上的对比结果</vt:lpstr>
      <vt:lpstr>退化模型</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翊颉 林</dc:creator>
  <cp:lastModifiedBy>ak</cp:lastModifiedBy>
  <cp:revision>579</cp:revision>
  <dcterms:created xsi:type="dcterms:W3CDTF">2019-04-03T07:51:00Z</dcterms:created>
  <dcterms:modified xsi:type="dcterms:W3CDTF">2023-05-04T09:42:09Z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2019-04-12T10:14:52.9681627Z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fe5e27a3-8998-4420-bd41-78205ab31853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62800FD521E7400C91E6C47F8FFC21B8_13</vt:lpwstr>
  </property>
  <property fmtid="{D5CDD505-2E9C-101B-9397-08002B2CF9AE}" pid="12" name="KSOProductBuildVer">
    <vt:lpwstr>2052-11.1.0.14036</vt:lpwstr>
  </property>
</Properties>
</file>